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0" r:id="rId2"/>
    <p:sldId id="31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0066"/>
    <a:srgbClr val="FF3399"/>
    <a:srgbClr val="663300"/>
    <a:srgbClr val="FF6600"/>
    <a:srgbClr val="F8F8F8"/>
    <a:srgbClr val="000000"/>
    <a:srgbClr val="FF0000"/>
    <a:srgbClr val="FF99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トランペットを吹く女の子のイラスト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B3D9AD17-5B33-439D-8D0D-D12B5217DAA9}"/>
              </a:ext>
            </a:extLst>
          </p:cNvPr>
          <p:cNvGrpSpPr/>
          <p:nvPr/>
        </p:nvGrpSpPr>
        <p:grpSpPr>
          <a:xfrm>
            <a:off x="919492" y="4073680"/>
            <a:ext cx="1931293" cy="2321448"/>
            <a:chOff x="5041020" y="3237021"/>
            <a:chExt cx="2675064" cy="3215474"/>
          </a:xfrm>
        </p:grpSpPr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0D5792BD-2047-4BDE-BCC4-91DCC3DEDD37}"/>
                </a:ext>
              </a:extLst>
            </p:cNvPr>
            <p:cNvSpPr/>
            <p:nvPr/>
          </p:nvSpPr>
          <p:spPr>
            <a:xfrm rot="21258761">
              <a:off x="5734774" y="3588965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61">
              <a:extLst>
                <a:ext uri="{FF2B5EF4-FFF2-40B4-BE49-F238E27FC236}">
                  <a16:creationId xmlns:a16="http://schemas.microsoft.com/office/drawing/2014/main" id="{E6467972-D741-4EF0-B91D-5BCE26F23B90}"/>
                </a:ext>
              </a:extLst>
            </p:cNvPr>
            <p:cNvSpPr/>
            <p:nvPr/>
          </p:nvSpPr>
          <p:spPr>
            <a:xfrm rot="1142282">
              <a:off x="6392816" y="4589343"/>
              <a:ext cx="488953" cy="223082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595" h="223082">
                  <a:moveTo>
                    <a:pt x="441595" y="223082"/>
                  </a:moveTo>
                  <a:lnTo>
                    <a:pt x="0" y="223082"/>
                  </a:lnTo>
                  <a:lnTo>
                    <a:pt x="0" y="0"/>
                  </a:lnTo>
                  <a:lnTo>
                    <a:pt x="441595" y="0"/>
                  </a:lnTo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34D5208-B009-4EE2-A2DA-0A6D28E5E04A}"/>
                </a:ext>
              </a:extLst>
            </p:cNvPr>
            <p:cNvGrpSpPr/>
            <p:nvPr/>
          </p:nvGrpSpPr>
          <p:grpSpPr>
            <a:xfrm>
              <a:off x="6485374" y="3237021"/>
              <a:ext cx="1230710" cy="3215474"/>
              <a:chOff x="5672655" y="517155"/>
              <a:chExt cx="1230710" cy="3215474"/>
            </a:xfrm>
          </p:grpSpPr>
          <p:sp>
            <p:nvSpPr>
              <p:cNvPr id="126" name="台形 125">
                <a:extLst>
                  <a:ext uri="{FF2B5EF4-FFF2-40B4-BE49-F238E27FC236}">
                    <a16:creationId xmlns:a16="http://schemas.microsoft.com/office/drawing/2014/main" id="{B2976291-7425-452E-8B9C-E6FA84842EB1}"/>
                  </a:ext>
                </a:extLst>
              </p:cNvPr>
              <p:cNvSpPr/>
              <p:nvPr/>
            </p:nvSpPr>
            <p:spPr>
              <a:xfrm rot="10800000">
                <a:off x="6069198" y="3020641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C5BE0C40-0856-415F-AAD0-FA4AFD79486B}"/>
                  </a:ext>
                </a:extLst>
              </p:cNvPr>
              <p:cNvSpPr/>
              <p:nvPr/>
            </p:nvSpPr>
            <p:spPr>
              <a:xfrm>
                <a:off x="5909864" y="3520582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台形 127">
                <a:extLst>
                  <a:ext uri="{FF2B5EF4-FFF2-40B4-BE49-F238E27FC236}">
                    <a16:creationId xmlns:a16="http://schemas.microsoft.com/office/drawing/2014/main" id="{DC73A055-80E2-4190-AED3-5BE5EC5F8E09}"/>
                  </a:ext>
                </a:extLst>
              </p:cNvPr>
              <p:cNvSpPr/>
              <p:nvPr/>
            </p:nvSpPr>
            <p:spPr>
              <a:xfrm rot="10800000">
                <a:off x="6137892" y="3060400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C084BAEE-2942-429A-AC32-29C26322F799}"/>
                  </a:ext>
                </a:extLst>
              </p:cNvPr>
              <p:cNvSpPr/>
              <p:nvPr/>
            </p:nvSpPr>
            <p:spPr>
              <a:xfrm>
                <a:off x="5978559" y="356034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台形 129">
                <a:extLst>
                  <a:ext uri="{FF2B5EF4-FFF2-40B4-BE49-F238E27FC236}">
                    <a16:creationId xmlns:a16="http://schemas.microsoft.com/office/drawing/2014/main" id="{E8798130-DDBC-414F-B016-FE6BE5FA7BFD}"/>
                  </a:ext>
                </a:extLst>
              </p:cNvPr>
              <p:cNvSpPr/>
              <p:nvPr/>
            </p:nvSpPr>
            <p:spPr>
              <a:xfrm>
                <a:off x="6112200" y="1619020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台形 130">
                <a:extLst>
                  <a:ext uri="{FF2B5EF4-FFF2-40B4-BE49-F238E27FC236}">
                    <a16:creationId xmlns:a16="http://schemas.microsoft.com/office/drawing/2014/main" id="{43617A67-9EB4-43DC-9444-A3B4935C3731}"/>
                  </a:ext>
                </a:extLst>
              </p:cNvPr>
              <p:cNvSpPr/>
              <p:nvPr/>
            </p:nvSpPr>
            <p:spPr>
              <a:xfrm>
                <a:off x="5908998" y="2636464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98B6E04D-67C2-402D-AA10-F9BA5A65D22E}"/>
                  </a:ext>
                </a:extLst>
              </p:cNvPr>
              <p:cNvSpPr/>
              <p:nvPr/>
            </p:nvSpPr>
            <p:spPr>
              <a:xfrm>
                <a:off x="5959800" y="1840034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">
                <a:extLst>
                  <a:ext uri="{FF2B5EF4-FFF2-40B4-BE49-F238E27FC236}">
                    <a16:creationId xmlns:a16="http://schemas.microsoft.com/office/drawing/2014/main" id="{2608810E-5767-4A6A-82F0-BAC3341B0875}"/>
                  </a:ext>
                </a:extLst>
              </p:cNvPr>
              <p:cNvSpPr/>
              <p:nvPr/>
            </p:nvSpPr>
            <p:spPr>
              <a:xfrm rot="1800000">
                <a:off x="5672655" y="914097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8B271A65-F25D-4C48-9625-7F0D81CD5900}"/>
                  </a:ext>
                </a:extLst>
              </p:cNvPr>
              <p:cNvSpPr/>
              <p:nvPr/>
            </p:nvSpPr>
            <p:spPr>
              <a:xfrm rot="1800000">
                <a:off x="5728633" y="578616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351341 w 1112808"/>
                  <a:gd name="connsiteY9" fmla="*/ 1111309 h 1204554"/>
                  <a:gd name="connsiteX10" fmla="*/ 377425 w 1112808"/>
                  <a:gd name="connsiteY10" fmla="*/ 977919 h 1204554"/>
                  <a:gd name="connsiteX11" fmla="*/ 135789 w 1112808"/>
                  <a:gd name="connsiteY11" fmla="*/ 863905 h 1204554"/>
                  <a:gd name="connsiteX12" fmla="*/ 62641 w 1112808"/>
                  <a:gd name="connsiteY12" fmla="*/ 897553 h 1204554"/>
                  <a:gd name="connsiteX13" fmla="*/ 57412 w 1112808"/>
                  <a:gd name="connsiteY13" fmla="*/ 902732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351341 w 1112808"/>
                  <a:gd name="connsiteY9" fmla="*/ 1111309 h 1204554"/>
                  <a:gd name="connsiteX10" fmla="*/ 377425 w 1112808"/>
                  <a:gd name="connsiteY10" fmla="*/ 977919 h 1204554"/>
                  <a:gd name="connsiteX11" fmla="*/ 62641 w 1112808"/>
                  <a:gd name="connsiteY11" fmla="*/ 897553 h 1204554"/>
                  <a:gd name="connsiteX12" fmla="*/ 57412 w 1112808"/>
                  <a:gd name="connsiteY12" fmla="*/ 902732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351341 w 1112808"/>
                  <a:gd name="connsiteY9" fmla="*/ 1111309 h 1204554"/>
                  <a:gd name="connsiteX10" fmla="*/ 62641 w 1112808"/>
                  <a:gd name="connsiteY10" fmla="*/ 897553 h 1204554"/>
                  <a:gd name="connsiteX11" fmla="*/ 57412 w 1112808"/>
                  <a:gd name="connsiteY11" fmla="*/ 902732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62641 w 1112808"/>
                  <a:gd name="connsiteY9" fmla="*/ 897553 h 1204554"/>
                  <a:gd name="connsiteX10" fmla="*/ 57412 w 1112808"/>
                  <a:gd name="connsiteY10" fmla="*/ 902732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62641 w 1112808"/>
                  <a:gd name="connsiteY9" fmla="*/ 89755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161930 w 1112808"/>
                  <a:gd name="connsiteY9" fmla="*/ 1040952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161930 w 1112808"/>
                  <a:gd name="connsiteY9" fmla="*/ 1040952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161930 w 1112808"/>
                  <a:gd name="connsiteY9" fmla="*/ 1040952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161930 w 1112808"/>
                  <a:gd name="connsiteY9" fmla="*/ 1040952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1930 w 1112808"/>
                  <a:gd name="connsiteY8" fmla="*/ 1040952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75027 w 1112808"/>
                  <a:gd name="connsiteY8" fmla="*/ 106363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75027 w 1112808"/>
                  <a:gd name="connsiteY8" fmla="*/ 106363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75027 w 1112808"/>
                  <a:gd name="connsiteY8" fmla="*/ 106363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75027 w 1112808"/>
                  <a:gd name="connsiteY8" fmla="*/ 106363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75027 w 1112808"/>
                  <a:gd name="connsiteY8" fmla="*/ 106363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82400" y="1183179"/>
                      <a:pt x="329489" y="1162159"/>
                    </a:cubicBezTo>
                    <a:cubicBezTo>
                      <a:pt x="276578" y="1141139"/>
                      <a:pt x="249462" y="1126458"/>
                      <a:pt x="175027" y="1063637"/>
                    </a:cubicBezTo>
                    <a:cubicBezTo>
                      <a:pt x="100592" y="1000816"/>
                      <a:pt x="71695" y="950197"/>
                      <a:pt x="42395" y="875065"/>
                    </a:cubicBez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3EFB02A9-21C0-4955-AB30-44C7C2993FD1}"/>
                  </a:ext>
                </a:extLst>
              </p:cNvPr>
              <p:cNvSpPr/>
              <p:nvPr/>
            </p:nvSpPr>
            <p:spPr>
              <a:xfrm rot="1800000">
                <a:off x="5701318" y="517155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EA52745-40AE-44EA-9758-9A2AD162B4AE}"/>
                  </a:ext>
                </a:extLst>
              </p:cNvPr>
              <p:cNvSpPr/>
              <p:nvPr/>
            </p:nvSpPr>
            <p:spPr>
              <a:xfrm rot="1800000">
                <a:off x="6261450" y="1131719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4D55DB86-E589-4322-9F10-A6CF7542B7D9}"/>
                  </a:ext>
                </a:extLst>
              </p:cNvPr>
              <p:cNvSpPr/>
              <p:nvPr/>
            </p:nvSpPr>
            <p:spPr>
              <a:xfrm rot="1800000">
                <a:off x="6268578" y="115474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7665DD8F-0777-4B17-9A50-DE1C10DF6A14}"/>
                  </a:ext>
                </a:extLst>
              </p:cNvPr>
              <p:cNvSpPr/>
              <p:nvPr/>
            </p:nvSpPr>
            <p:spPr>
              <a:xfrm rot="1082521" flipH="1">
                <a:off x="6271248" y="753567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3FC0221F-1230-4E84-950B-C94F688415E6}"/>
                  </a:ext>
                </a:extLst>
              </p:cNvPr>
              <p:cNvSpPr/>
              <p:nvPr/>
            </p:nvSpPr>
            <p:spPr>
              <a:xfrm rot="6300000">
                <a:off x="6032188" y="708932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4799CA36-7D90-4E2F-8D58-72F19F468B51}"/>
                </a:ext>
              </a:extLst>
            </p:cNvPr>
            <p:cNvGrpSpPr/>
            <p:nvPr/>
          </p:nvGrpSpPr>
          <p:grpSpPr>
            <a:xfrm rot="900000">
              <a:off x="5041020" y="3574215"/>
              <a:ext cx="1423464" cy="646778"/>
              <a:chOff x="3469357" y="2795078"/>
              <a:chExt cx="2263040" cy="1028258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7283AFDC-EF8C-48A5-B214-CD95CDFCBBD4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74BAB359-5EB6-470F-A42F-0F8911CC2425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928FAECA-31C6-4535-AB22-F3F9B30DC780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8C50E09E-AB66-4303-A726-5A0E055D91E4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56B15506-65A9-49BA-BFC8-2F981D07947D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30EB0DD5-18DD-436F-B91F-32875FC5F0A7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5AE2799B-DC40-4033-A33F-45B891E50779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BA8B687F-C596-4DC8-A65E-D9091401FF8C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6BAC5B4D-5E1A-4E88-ABE7-B860C2219A10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88FCA0BE-5A04-4D5D-8532-8B431C3A0321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F01C4D2C-BE71-4923-85DE-CD94CB642353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C19533D0-78B1-4C47-9E6A-CF25131572EB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ACD05E57-86B2-45BE-9F00-97D1587A51D0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E84F9B7E-9215-4DD7-A64A-DFADFED0668B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0CB2A5F7-7535-417C-9389-251A03D2C70E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75E61536-3957-41E6-AFBC-1E58547A377E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749F44F3-176A-4D14-8465-C5F727C3AADB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332A792D-2EB5-4A73-96C0-FCC85EB6C820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40BB3D03-8DF0-4511-A4D2-155A9C616735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98877B93-6985-4D92-BA21-1F83602FFEE8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29160A1E-13D1-43FE-940C-16C53F2BA180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F11F130B-2DC1-4FE7-AC18-3BC1F76BF496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852B519E-F71D-4DEF-B6ED-316783D330FB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A7AC1AE7-08F1-4EFF-B2F7-74F91F2A4841}"/>
                </a:ext>
              </a:extLst>
            </p:cNvPr>
            <p:cNvSpPr/>
            <p:nvPr/>
          </p:nvSpPr>
          <p:spPr>
            <a:xfrm rot="625215">
              <a:off x="6447807" y="3932472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BDF7C7B2-888E-4144-AE7A-C471F353C71C}"/>
                </a:ext>
              </a:extLst>
            </p:cNvPr>
            <p:cNvSpPr/>
            <p:nvPr/>
          </p:nvSpPr>
          <p:spPr>
            <a:xfrm rot="18900000">
              <a:off x="5964190" y="3714990"/>
              <a:ext cx="433694" cy="1265528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1653" h="122416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91653" y="1141829"/>
                  </a:lnTo>
                  <a:lnTo>
                    <a:pt x="249042" y="1224166"/>
                  </a:lnTo>
                  <a:lnTo>
                    <a:pt x="48242" y="876371"/>
                  </a:lnTo>
                  <a:lnTo>
                    <a:pt x="41673" y="856835"/>
                  </a:lnTo>
                  <a:lnTo>
                    <a:pt x="33798" y="845156"/>
                  </a:lnTo>
                  <a:cubicBezTo>
                    <a:pt x="29559" y="835133"/>
                    <a:pt x="27215" y="824114"/>
                    <a:pt x="27215" y="812547"/>
                  </a:cubicBezTo>
                  <a:lnTo>
                    <a:pt x="52148" y="286011"/>
                  </a:ln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正方形/長方形 61">
              <a:extLst>
                <a:ext uri="{FF2B5EF4-FFF2-40B4-BE49-F238E27FC236}">
                  <a16:creationId xmlns:a16="http://schemas.microsoft.com/office/drawing/2014/main" id="{5D3E1A9A-530C-4695-9818-E5D148E9ED93}"/>
                </a:ext>
              </a:extLst>
            </p:cNvPr>
            <p:cNvSpPr/>
            <p:nvPr/>
          </p:nvSpPr>
          <p:spPr>
            <a:xfrm rot="699905">
              <a:off x="6376559" y="4541079"/>
              <a:ext cx="528949" cy="223082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595" h="223082">
                  <a:moveTo>
                    <a:pt x="441595" y="223082"/>
                  </a:moveTo>
                  <a:lnTo>
                    <a:pt x="0" y="223082"/>
                  </a:lnTo>
                  <a:lnTo>
                    <a:pt x="0" y="0"/>
                  </a:lnTo>
                  <a:lnTo>
                    <a:pt x="441595" y="0"/>
                  </a:lnTo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A81C904B-8298-4BDE-8BC3-1F3D3A1F2F94}"/>
                </a:ext>
              </a:extLst>
            </p:cNvPr>
            <p:cNvSpPr/>
            <p:nvPr/>
          </p:nvSpPr>
          <p:spPr>
            <a:xfrm rot="18000000">
              <a:off x="6684283" y="3608274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57BA0739-4EE8-4F03-8B03-39021D751721}"/>
                </a:ext>
              </a:extLst>
            </p:cNvPr>
            <p:cNvSpPr/>
            <p:nvPr/>
          </p:nvSpPr>
          <p:spPr>
            <a:xfrm>
              <a:off x="6518611" y="389206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46C4EB65-A55C-4B4B-85BD-498AC99367A5}"/>
              </a:ext>
            </a:extLst>
          </p:cNvPr>
          <p:cNvGrpSpPr/>
          <p:nvPr/>
        </p:nvGrpSpPr>
        <p:grpSpPr>
          <a:xfrm>
            <a:off x="4011711" y="4026869"/>
            <a:ext cx="2013861" cy="2331824"/>
            <a:chOff x="7590893" y="3186214"/>
            <a:chExt cx="2789430" cy="3229845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31791221-0963-46BD-839B-161C150ACC8D}"/>
                </a:ext>
              </a:extLst>
            </p:cNvPr>
            <p:cNvSpPr/>
            <p:nvPr/>
          </p:nvSpPr>
          <p:spPr>
            <a:xfrm rot="21258761">
              <a:off x="8284647" y="3544548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正方形/長方形 61">
              <a:extLst>
                <a:ext uri="{FF2B5EF4-FFF2-40B4-BE49-F238E27FC236}">
                  <a16:creationId xmlns:a16="http://schemas.microsoft.com/office/drawing/2014/main" id="{AAF0EA00-F8F0-430E-85A0-F6F2FC45103D}"/>
                </a:ext>
              </a:extLst>
            </p:cNvPr>
            <p:cNvSpPr/>
            <p:nvPr/>
          </p:nvSpPr>
          <p:spPr>
            <a:xfrm rot="1057771">
              <a:off x="8430262" y="4202214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33FE7EA9-62B7-442C-B8B7-AED418202FF4}"/>
                </a:ext>
              </a:extLst>
            </p:cNvPr>
            <p:cNvGrpSpPr/>
            <p:nvPr/>
          </p:nvGrpSpPr>
          <p:grpSpPr>
            <a:xfrm>
              <a:off x="9028382" y="3186214"/>
              <a:ext cx="1351941" cy="3229845"/>
              <a:chOff x="7618086" y="466348"/>
              <a:chExt cx="1351941" cy="3229845"/>
            </a:xfrm>
          </p:grpSpPr>
          <p:sp>
            <p:nvSpPr>
              <p:cNvPr id="175" name="台形 174">
                <a:extLst>
                  <a:ext uri="{FF2B5EF4-FFF2-40B4-BE49-F238E27FC236}">
                    <a16:creationId xmlns:a16="http://schemas.microsoft.com/office/drawing/2014/main" id="{5518CC48-1861-41C7-838D-372C85C483EB}"/>
                  </a:ext>
                </a:extLst>
              </p:cNvPr>
              <p:cNvSpPr/>
              <p:nvPr/>
            </p:nvSpPr>
            <p:spPr>
              <a:xfrm rot="10800000">
                <a:off x="8037995" y="298420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2EA2F72A-00B5-47AE-8284-934BDC72B1DE}"/>
                  </a:ext>
                </a:extLst>
              </p:cNvPr>
              <p:cNvSpPr/>
              <p:nvPr/>
            </p:nvSpPr>
            <p:spPr>
              <a:xfrm>
                <a:off x="7878661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台形 176">
                <a:extLst>
                  <a:ext uri="{FF2B5EF4-FFF2-40B4-BE49-F238E27FC236}">
                    <a16:creationId xmlns:a16="http://schemas.microsoft.com/office/drawing/2014/main" id="{4935E145-8DD9-4F0B-9209-62D79F01E07C}"/>
                  </a:ext>
                </a:extLst>
              </p:cNvPr>
              <p:cNvSpPr/>
              <p:nvPr/>
            </p:nvSpPr>
            <p:spPr>
              <a:xfrm rot="10800000">
                <a:off x="8106689" y="3023964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9F437284-6C83-4B18-ABE1-7C2C5362FF31}"/>
                  </a:ext>
                </a:extLst>
              </p:cNvPr>
              <p:cNvSpPr/>
              <p:nvPr/>
            </p:nvSpPr>
            <p:spPr>
              <a:xfrm>
                <a:off x="7947356" y="3523904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台形 178">
                <a:extLst>
                  <a:ext uri="{FF2B5EF4-FFF2-40B4-BE49-F238E27FC236}">
                    <a16:creationId xmlns:a16="http://schemas.microsoft.com/office/drawing/2014/main" id="{E702831B-079E-45BA-9917-A3A18E510104}"/>
                  </a:ext>
                </a:extLst>
              </p:cNvPr>
              <p:cNvSpPr/>
              <p:nvPr/>
            </p:nvSpPr>
            <p:spPr>
              <a:xfrm rot="10800000">
                <a:off x="7915866" y="259685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198E83C2-8A18-46A9-8BBD-B2A33E4E9236}"/>
                  </a:ext>
                </a:extLst>
              </p:cNvPr>
              <p:cNvSpPr/>
              <p:nvPr/>
            </p:nvSpPr>
            <p:spPr>
              <a:xfrm rot="10800000">
                <a:off x="7987304" y="263495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9DE133FB-1E35-45AB-8418-2C17AE1C2C3A}"/>
                  </a:ext>
                </a:extLst>
              </p:cNvPr>
              <p:cNvSpPr/>
              <p:nvPr/>
            </p:nvSpPr>
            <p:spPr>
              <a:xfrm>
                <a:off x="8049139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上の 2 つの角を丸める 181">
                <a:extLst>
                  <a:ext uri="{FF2B5EF4-FFF2-40B4-BE49-F238E27FC236}">
                    <a16:creationId xmlns:a16="http://schemas.microsoft.com/office/drawing/2014/main" id="{08DC3546-3C9E-4085-ADF8-181F523AE9C0}"/>
                  </a:ext>
                </a:extLst>
              </p:cNvPr>
              <p:cNvSpPr/>
              <p:nvPr/>
            </p:nvSpPr>
            <p:spPr>
              <a:xfrm>
                <a:off x="7896739" y="1803598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C90AC55-05BA-411F-A315-73552DB5B857}"/>
                  </a:ext>
                </a:extLst>
              </p:cNvPr>
              <p:cNvSpPr/>
              <p:nvPr/>
            </p:nvSpPr>
            <p:spPr>
              <a:xfrm rot="1800000">
                <a:off x="7779623" y="466348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">
                <a:extLst>
                  <a:ext uri="{FF2B5EF4-FFF2-40B4-BE49-F238E27FC236}">
                    <a16:creationId xmlns:a16="http://schemas.microsoft.com/office/drawing/2014/main" id="{7E262DB1-DBE4-4CC0-A6AD-BCE6D1E7D0F0}"/>
                  </a:ext>
                </a:extLst>
              </p:cNvPr>
              <p:cNvSpPr/>
              <p:nvPr/>
            </p:nvSpPr>
            <p:spPr>
              <a:xfrm rot="1800000">
                <a:off x="7618086" y="858526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D072F02-CB8A-4EAF-9474-56AB92084666}"/>
                  </a:ext>
                </a:extLst>
              </p:cNvPr>
              <p:cNvSpPr/>
              <p:nvPr/>
            </p:nvSpPr>
            <p:spPr>
              <a:xfrm rot="1800000">
                <a:off x="7685889" y="529872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409978 w 1112808"/>
                  <a:gd name="connsiteY10" fmla="*/ 973336 h 1204554"/>
                  <a:gd name="connsiteX11" fmla="*/ 168343 w 1112808"/>
                  <a:gd name="connsiteY11" fmla="*/ 859323 h 1204554"/>
                  <a:gd name="connsiteX12" fmla="*/ 95194 w 1112808"/>
                  <a:gd name="connsiteY12" fmla="*/ 892971 h 1204554"/>
                  <a:gd name="connsiteX13" fmla="*/ 67176 w 1112808"/>
                  <a:gd name="connsiteY13" fmla="*/ 920721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409978 w 1112808"/>
                  <a:gd name="connsiteY10" fmla="*/ 973336 h 1204554"/>
                  <a:gd name="connsiteX11" fmla="*/ 168343 w 1112808"/>
                  <a:gd name="connsiteY11" fmla="*/ 859323 h 1204554"/>
                  <a:gd name="connsiteX12" fmla="*/ 67176 w 1112808"/>
                  <a:gd name="connsiteY12" fmla="*/ 920721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409978 w 1112808"/>
                  <a:gd name="connsiteY10" fmla="*/ 973336 h 1204554"/>
                  <a:gd name="connsiteX11" fmla="*/ 67176 w 1112808"/>
                  <a:gd name="connsiteY11" fmla="*/ 920721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67176 w 1112808"/>
                  <a:gd name="connsiteY10" fmla="*/ 920721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67176 w 1112808"/>
                  <a:gd name="connsiteY9" fmla="*/ 920721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169824 w 1112808"/>
                  <a:gd name="connsiteY9" fmla="*/ 106676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169824 w 1112808"/>
                  <a:gd name="connsiteY9" fmla="*/ 106676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169824 w 1112808"/>
                  <a:gd name="connsiteY9" fmla="*/ 106676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9824 w 1112808"/>
                  <a:gd name="connsiteY8" fmla="*/ 10667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9824 w 1112808"/>
                  <a:gd name="connsiteY8" fmla="*/ 10667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9824 w 1112808"/>
                  <a:gd name="connsiteY8" fmla="*/ 10667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9824 w 1112808"/>
                  <a:gd name="connsiteY8" fmla="*/ 10667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9824 w 1112808"/>
                  <a:gd name="connsiteY8" fmla="*/ 10667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89769" y="1187135"/>
                      <a:pt x="329489" y="1162159"/>
                    </a:cubicBezTo>
                    <a:cubicBezTo>
                      <a:pt x="269209" y="1137183"/>
                      <a:pt x="217815" y="1118080"/>
                      <a:pt x="169824" y="1066763"/>
                    </a:cubicBezTo>
                    <a:cubicBezTo>
                      <a:pt x="121833" y="1015446"/>
                      <a:pt x="70117" y="941983"/>
                      <a:pt x="42395" y="875065"/>
                    </a:cubicBez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EF5462A4-20AE-4AFD-93A3-A646EFEFF8AB}"/>
                  </a:ext>
                </a:extLst>
              </p:cNvPr>
              <p:cNvSpPr/>
              <p:nvPr/>
            </p:nvSpPr>
            <p:spPr>
              <a:xfrm rot="6300000">
                <a:off x="7997137" y="64813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CC4BDD1A-0A80-4432-BFEC-615B769AF4C5}"/>
                  </a:ext>
                </a:extLst>
              </p:cNvPr>
              <p:cNvSpPr/>
              <p:nvPr/>
            </p:nvSpPr>
            <p:spPr>
              <a:xfrm rot="3600000">
                <a:off x="8005338" y="605790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EB35B8BC-70EA-4263-9C54-00EBB09683E9}"/>
                </a:ext>
              </a:extLst>
            </p:cNvPr>
            <p:cNvGrpSpPr/>
            <p:nvPr/>
          </p:nvGrpSpPr>
          <p:grpSpPr>
            <a:xfrm rot="900000">
              <a:off x="7590893" y="3529798"/>
              <a:ext cx="1423464" cy="646778"/>
              <a:chOff x="3469357" y="2795078"/>
              <a:chExt cx="2263040" cy="1028258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0EC89578-FB10-473B-BE7A-D52ACD3A1049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B0D2404F-34D0-4F41-A0CD-76F1E4C6B7F7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E2DFA50E-111E-45AA-BEC2-D753736F8AC5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B6203CB8-5060-42C7-8A05-49351528F6CB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3EDC47CB-46ED-4594-AD4C-D5367EBCE9AA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B28E3C92-347A-49A0-8568-983EBCB45D27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85AA0AB2-1745-4FBA-A043-08FDAC5D4094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C4F293ED-D26F-4286-B9A7-907B2F874552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4B91FC44-0E61-43EE-AE8C-DF8D8F268187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C05D9450-7D57-458B-A9F7-BEA02246E640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0C1CEC97-265A-4D5B-8110-A235C5C8CB41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77479404-E44D-491F-8766-2A70EB8E2F3E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AE3A6B28-CA08-4865-B73A-9FCCA887F024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8EE4D530-E8B5-4072-9145-6602CA9FDEF0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FFC88484-ABFE-455E-899F-E3C34B1F3068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172" name="四角形: 角を丸くする 171">
                  <a:extLst>
                    <a:ext uri="{FF2B5EF4-FFF2-40B4-BE49-F238E27FC236}">
                      <a16:creationId xmlns:a16="http://schemas.microsoft.com/office/drawing/2014/main" id="{88E90CD4-A0A1-49E5-A7E6-22524AAE627E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台形 172">
                  <a:extLst>
                    <a:ext uri="{FF2B5EF4-FFF2-40B4-BE49-F238E27FC236}">
                      <a16:creationId xmlns:a16="http://schemas.microsoft.com/office/drawing/2014/main" id="{1C28D258-2034-431A-8D52-0279428301C5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D0433AB9-BCF4-41A4-B931-FC70F5D90675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F44783F-6B34-40C5-A406-6B642E7DB444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DB280DC3-0AC9-4BB7-9B1D-A23C510B4E8F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6AD29027-8C2E-42EE-B1C1-C16DAC5A897B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36EC4998-D837-46B1-9AC1-864F68D7C6D2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5C1198A1-7534-4CF6-9ABD-8191AFA0E0E6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C4CFE84B-CFB5-4558-9A36-68C0ABF0497A}"/>
                </a:ext>
              </a:extLst>
            </p:cNvPr>
            <p:cNvSpPr/>
            <p:nvPr/>
          </p:nvSpPr>
          <p:spPr>
            <a:xfrm rot="625215">
              <a:off x="8997680" y="3888055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EA44EFF3-8ADA-4F11-928F-B03D2FCDCBEE}"/>
                </a:ext>
              </a:extLst>
            </p:cNvPr>
            <p:cNvSpPr/>
            <p:nvPr/>
          </p:nvSpPr>
          <p:spPr>
            <a:xfrm rot="18900000">
              <a:off x="8373386" y="3725931"/>
              <a:ext cx="345562" cy="907650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  <a:gd name="connsiteX0" fmla="*/ 273312 w 391653"/>
                <a:gd name="connsiteY0" fmla="*/ 24232 h 1141829"/>
                <a:gd name="connsiteX1" fmla="*/ 275798 w 391653"/>
                <a:gd name="connsiteY1" fmla="*/ 43112 h 1141829"/>
                <a:gd name="connsiteX2" fmla="*/ 247844 w 391653"/>
                <a:gd name="connsiteY2" fmla="*/ 147436 h 1141829"/>
                <a:gd name="connsiteX3" fmla="*/ 248107 w 391653"/>
                <a:gd name="connsiteY3" fmla="*/ 147507 h 1141829"/>
                <a:gd name="connsiteX4" fmla="*/ 245964 w 391653"/>
                <a:gd name="connsiteY4" fmla="*/ 155503 h 1141829"/>
                <a:gd name="connsiteX5" fmla="*/ 276290 w 391653"/>
                <a:gd name="connsiteY5" fmla="*/ 140619 h 1141829"/>
                <a:gd name="connsiteX6" fmla="*/ 318534 w 391653"/>
                <a:gd name="connsiteY6" fmla="*/ 155047 h 1141829"/>
                <a:gd name="connsiteX7" fmla="*/ 304106 w 391653"/>
                <a:gd name="connsiteY7" fmla="*/ 197291 h 1141829"/>
                <a:gd name="connsiteX8" fmla="*/ 224267 w 391653"/>
                <a:gd name="connsiteY8" fmla="*/ 236477 h 1141829"/>
                <a:gd name="connsiteX9" fmla="*/ 223724 w 391653"/>
                <a:gd name="connsiteY9" fmla="*/ 238504 h 1141829"/>
                <a:gd name="connsiteX10" fmla="*/ 179831 w 391653"/>
                <a:gd name="connsiteY10" fmla="*/ 295707 h 1141829"/>
                <a:gd name="connsiteX11" fmla="*/ 170270 w 391653"/>
                <a:gd name="connsiteY11" fmla="*/ 298997 h 1141829"/>
                <a:gd name="connsiteX12" fmla="*/ 194151 w 391653"/>
                <a:gd name="connsiteY12" fmla="*/ 799745 h 1141829"/>
                <a:gd name="connsiteX13" fmla="*/ 391653 w 391653"/>
                <a:gd name="connsiteY13" fmla="*/ 1141829 h 1141829"/>
                <a:gd name="connsiteX14" fmla="*/ 48242 w 391653"/>
                <a:gd name="connsiteY14" fmla="*/ 876371 h 1141829"/>
                <a:gd name="connsiteX15" fmla="*/ 41673 w 391653"/>
                <a:gd name="connsiteY15" fmla="*/ 856835 h 1141829"/>
                <a:gd name="connsiteX16" fmla="*/ 33798 w 391653"/>
                <a:gd name="connsiteY16" fmla="*/ 845156 h 1141829"/>
                <a:gd name="connsiteX17" fmla="*/ 27215 w 391653"/>
                <a:gd name="connsiteY17" fmla="*/ 812547 h 1141829"/>
                <a:gd name="connsiteX18" fmla="*/ 52148 w 391653"/>
                <a:gd name="connsiteY18" fmla="*/ 286011 h 1141829"/>
                <a:gd name="connsiteX19" fmla="*/ 36343 w 391653"/>
                <a:gd name="connsiteY19" fmla="*/ 278161 h 1141829"/>
                <a:gd name="connsiteX20" fmla="*/ 3233 w 391653"/>
                <a:gd name="connsiteY20" fmla="*/ 179423 h 1141829"/>
                <a:gd name="connsiteX21" fmla="*/ 27616 w 391653"/>
                <a:gd name="connsiteY21" fmla="*/ 88426 h 1141829"/>
                <a:gd name="connsiteX22" fmla="*/ 27690 w 391653"/>
                <a:gd name="connsiteY22" fmla="*/ 88446 h 1141829"/>
                <a:gd name="connsiteX23" fmla="*/ 39858 w 391653"/>
                <a:gd name="connsiteY23" fmla="*/ 43032 h 1141829"/>
                <a:gd name="connsiteX24" fmla="*/ 68286 w 391653"/>
                <a:gd name="connsiteY24" fmla="*/ 26619 h 1141829"/>
                <a:gd name="connsiteX25" fmla="*/ 84698 w 391653"/>
                <a:gd name="connsiteY25" fmla="*/ 55046 h 1141829"/>
                <a:gd name="connsiteX26" fmla="*/ 72530 w 391653"/>
                <a:gd name="connsiteY26" fmla="*/ 100461 h 1141829"/>
                <a:gd name="connsiteX27" fmla="*/ 79419 w 391653"/>
                <a:gd name="connsiteY27" fmla="*/ 102307 h 1141829"/>
                <a:gd name="connsiteX28" fmla="*/ 101869 w 391653"/>
                <a:gd name="connsiteY28" fmla="*/ 18522 h 1141829"/>
                <a:gd name="connsiteX29" fmla="*/ 132340 w 391653"/>
                <a:gd name="connsiteY29" fmla="*/ 930 h 1141829"/>
                <a:gd name="connsiteX30" fmla="*/ 147448 w 391653"/>
                <a:gd name="connsiteY30" fmla="*/ 12522 h 1141829"/>
                <a:gd name="connsiteX31" fmla="*/ 149933 w 391653"/>
                <a:gd name="connsiteY31" fmla="*/ 31401 h 1141829"/>
                <a:gd name="connsiteX32" fmla="*/ 127483 w 391653"/>
                <a:gd name="connsiteY32" fmla="*/ 115186 h 1141829"/>
                <a:gd name="connsiteX33" fmla="*/ 138706 w 391653"/>
                <a:gd name="connsiteY33" fmla="*/ 118193 h 1141829"/>
                <a:gd name="connsiteX34" fmla="*/ 165433 w 391653"/>
                <a:gd name="connsiteY34" fmla="*/ 18446 h 1141829"/>
                <a:gd name="connsiteX35" fmla="*/ 195905 w 391653"/>
                <a:gd name="connsiteY35" fmla="*/ 853 h 1141829"/>
                <a:gd name="connsiteX36" fmla="*/ 211012 w 391653"/>
                <a:gd name="connsiteY36" fmla="*/ 12445 h 1141829"/>
                <a:gd name="connsiteX37" fmla="*/ 213498 w 391653"/>
                <a:gd name="connsiteY37" fmla="*/ 31325 h 1141829"/>
                <a:gd name="connsiteX38" fmla="*/ 186771 w 391653"/>
                <a:gd name="connsiteY38" fmla="*/ 131072 h 1141829"/>
                <a:gd name="connsiteX39" fmla="*/ 199779 w 391653"/>
                <a:gd name="connsiteY39" fmla="*/ 134558 h 1141829"/>
                <a:gd name="connsiteX40" fmla="*/ 227733 w 391653"/>
                <a:gd name="connsiteY40" fmla="*/ 30233 h 1141829"/>
                <a:gd name="connsiteX41" fmla="*/ 258205 w 391653"/>
                <a:gd name="connsiteY41" fmla="*/ 12640 h 1141829"/>
                <a:gd name="connsiteX42" fmla="*/ 273312 w 391653"/>
                <a:gd name="connsiteY42" fmla="*/ 24232 h 1141829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41673 w 321770"/>
                <a:gd name="connsiteY14" fmla="*/ 856835 h 876371"/>
                <a:gd name="connsiteX15" fmla="*/ 33798 w 321770"/>
                <a:gd name="connsiteY15" fmla="*/ 845156 h 876371"/>
                <a:gd name="connsiteX16" fmla="*/ 27215 w 321770"/>
                <a:gd name="connsiteY16" fmla="*/ 812547 h 876371"/>
                <a:gd name="connsiteX17" fmla="*/ 52148 w 321770"/>
                <a:gd name="connsiteY17" fmla="*/ 286011 h 876371"/>
                <a:gd name="connsiteX18" fmla="*/ 36343 w 321770"/>
                <a:gd name="connsiteY18" fmla="*/ 278161 h 876371"/>
                <a:gd name="connsiteX19" fmla="*/ 3233 w 321770"/>
                <a:gd name="connsiteY19" fmla="*/ 179423 h 876371"/>
                <a:gd name="connsiteX20" fmla="*/ 27616 w 321770"/>
                <a:gd name="connsiteY20" fmla="*/ 88426 h 876371"/>
                <a:gd name="connsiteX21" fmla="*/ 27690 w 321770"/>
                <a:gd name="connsiteY21" fmla="*/ 88446 h 876371"/>
                <a:gd name="connsiteX22" fmla="*/ 39858 w 321770"/>
                <a:gd name="connsiteY22" fmla="*/ 43032 h 876371"/>
                <a:gd name="connsiteX23" fmla="*/ 68286 w 321770"/>
                <a:gd name="connsiteY23" fmla="*/ 26619 h 876371"/>
                <a:gd name="connsiteX24" fmla="*/ 84698 w 321770"/>
                <a:gd name="connsiteY24" fmla="*/ 55046 h 876371"/>
                <a:gd name="connsiteX25" fmla="*/ 72530 w 321770"/>
                <a:gd name="connsiteY25" fmla="*/ 100461 h 876371"/>
                <a:gd name="connsiteX26" fmla="*/ 79419 w 321770"/>
                <a:gd name="connsiteY26" fmla="*/ 102307 h 876371"/>
                <a:gd name="connsiteX27" fmla="*/ 101869 w 321770"/>
                <a:gd name="connsiteY27" fmla="*/ 18522 h 876371"/>
                <a:gd name="connsiteX28" fmla="*/ 132340 w 321770"/>
                <a:gd name="connsiteY28" fmla="*/ 930 h 876371"/>
                <a:gd name="connsiteX29" fmla="*/ 147448 w 321770"/>
                <a:gd name="connsiteY29" fmla="*/ 12522 h 876371"/>
                <a:gd name="connsiteX30" fmla="*/ 149933 w 321770"/>
                <a:gd name="connsiteY30" fmla="*/ 31401 h 876371"/>
                <a:gd name="connsiteX31" fmla="*/ 127483 w 321770"/>
                <a:gd name="connsiteY31" fmla="*/ 115186 h 876371"/>
                <a:gd name="connsiteX32" fmla="*/ 138706 w 321770"/>
                <a:gd name="connsiteY32" fmla="*/ 118193 h 876371"/>
                <a:gd name="connsiteX33" fmla="*/ 165433 w 321770"/>
                <a:gd name="connsiteY33" fmla="*/ 18446 h 876371"/>
                <a:gd name="connsiteX34" fmla="*/ 195905 w 321770"/>
                <a:gd name="connsiteY34" fmla="*/ 853 h 876371"/>
                <a:gd name="connsiteX35" fmla="*/ 211012 w 321770"/>
                <a:gd name="connsiteY35" fmla="*/ 12445 h 876371"/>
                <a:gd name="connsiteX36" fmla="*/ 213498 w 321770"/>
                <a:gd name="connsiteY36" fmla="*/ 31325 h 876371"/>
                <a:gd name="connsiteX37" fmla="*/ 186771 w 321770"/>
                <a:gd name="connsiteY37" fmla="*/ 131072 h 876371"/>
                <a:gd name="connsiteX38" fmla="*/ 199779 w 321770"/>
                <a:gd name="connsiteY38" fmla="*/ 134558 h 876371"/>
                <a:gd name="connsiteX39" fmla="*/ 227733 w 321770"/>
                <a:gd name="connsiteY39" fmla="*/ 30233 h 876371"/>
                <a:gd name="connsiteX40" fmla="*/ 258205 w 321770"/>
                <a:gd name="connsiteY40" fmla="*/ 12640 h 876371"/>
                <a:gd name="connsiteX41" fmla="*/ 273312 w 321770"/>
                <a:gd name="connsiteY41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27215 w 321770"/>
                <a:gd name="connsiteY15" fmla="*/ 812547 h 876371"/>
                <a:gd name="connsiteX16" fmla="*/ 52148 w 321770"/>
                <a:gd name="connsiteY16" fmla="*/ 286011 h 876371"/>
                <a:gd name="connsiteX17" fmla="*/ 36343 w 321770"/>
                <a:gd name="connsiteY17" fmla="*/ 278161 h 876371"/>
                <a:gd name="connsiteX18" fmla="*/ 3233 w 321770"/>
                <a:gd name="connsiteY18" fmla="*/ 179423 h 876371"/>
                <a:gd name="connsiteX19" fmla="*/ 27616 w 321770"/>
                <a:gd name="connsiteY19" fmla="*/ 88426 h 876371"/>
                <a:gd name="connsiteX20" fmla="*/ 27690 w 321770"/>
                <a:gd name="connsiteY20" fmla="*/ 88446 h 876371"/>
                <a:gd name="connsiteX21" fmla="*/ 39858 w 321770"/>
                <a:gd name="connsiteY21" fmla="*/ 43032 h 876371"/>
                <a:gd name="connsiteX22" fmla="*/ 68286 w 321770"/>
                <a:gd name="connsiteY22" fmla="*/ 26619 h 876371"/>
                <a:gd name="connsiteX23" fmla="*/ 84698 w 321770"/>
                <a:gd name="connsiteY23" fmla="*/ 55046 h 876371"/>
                <a:gd name="connsiteX24" fmla="*/ 72530 w 321770"/>
                <a:gd name="connsiteY24" fmla="*/ 100461 h 876371"/>
                <a:gd name="connsiteX25" fmla="*/ 79419 w 321770"/>
                <a:gd name="connsiteY25" fmla="*/ 102307 h 876371"/>
                <a:gd name="connsiteX26" fmla="*/ 101869 w 321770"/>
                <a:gd name="connsiteY26" fmla="*/ 18522 h 876371"/>
                <a:gd name="connsiteX27" fmla="*/ 132340 w 321770"/>
                <a:gd name="connsiteY27" fmla="*/ 930 h 876371"/>
                <a:gd name="connsiteX28" fmla="*/ 147448 w 321770"/>
                <a:gd name="connsiteY28" fmla="*/ 12522 h 876371"/>
                <a:gd name="connsiteX29" fmla="*/ 149933 w 321770"/>
                <a:gd name="connsiteY29" fmla="*/ 31401 h 876371"/>
                <a:gd name="connsiteX30" fmla="*/ 127483 w 321770"/>
                <a:gd name="connsiteY30" fmla="*/ 115186 h 876371"/>
                <a:gd name="connsiteX31" fmla="*/ 138706 w 321770"/>
                <a:gd name="connsiteY31" fmla="*/ 118193 h 876371"/>
                <a:gd name="connsiteX32" fmla="*/ 165433 w 321770"/>
                <a:gd name="connsiteY32" fmla="*/ 18446 h 876371"/>
                <a:gd name="connsiteX33" fmla="*/ 195905 w 321770"/>
                <a:gd name="connsiteY33" fmla="*/ 853 h 876371"/>
                <a:gd name="connsiteX34" fmla="*/ 211012 w 321770"/>
                <a:gd name="connsiteY34" fmla="*/ 12445 h 876371"/>
                <a:gd name="connsiteX35" fmla="*/ 213498 w 321770"/>
                <a:gd name="connsiteY35" fmla="*/ 31325 h 876371"/>
                <a:gd name="connsiteX36" fmla="*/ 186771 w 321770"/>
                <a:gd name="connsiteY36" fmla="*/ 131072 h 876371"/>
                <a:gd name="connsiteX37" fmla="*/ 199779 w 321770"/>
                <a:gd name="connsiteY37" fmla="*/ 134558 h 876371"/>
                <a:gd name="connsiteX38" fmla="*/ 227733 w 321770"/>
                <a:gd name="connsiteY38" fmla="*/ 30233 h 876371"/>
                <a:gd name="connsiteX39" fmla="*/ 258205 w 321770"/>
                <a:gd name="connsiteY39" fmla="*/ 12640 h 876371"/>
                <a:gd name="connsiteX40" fmla="*/ 273312 w 321770"/>
                <a:gd name="connsiteY40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52148 w 321770"/>
                <a:gd name="connsiteY15" fmla="*/ 286011 h 876371"/>
                <a:gd name="connsiteX16" fmla="*/ 36343 w 321770"/>
                <a:gd name="connsiteY16" fmla="*/ 278161 h 876371"/>
                <a:gd name="connsiteX17" fmla="*/ 3233 w 321770"/>
                <a:gd name="connsiteY17" fmla="*/ 179423 h 876371"/>
                <a:gd name="connsiteX18" fmla="*/ 27616 w 321770"/>
                <a:gd name="connsiteY18" fmla="*/ 88426 h 876371"/>
                <a:gd name="connsiteX19" fmla="*/ 27690 w 321770"/>
                <a:gd name="connsiteY19" fmla="*/ 88446 h 876371"/>
                <a:gd name="connsiteX20" fmla="*/ 39858 w 321770"/>
                <a:gd name="connsiteY20" fmla="*/ 43032 h 876371"/>
                <a:gd name="connsiteX21" fmla="*/ 68286 w 321770"/>
                <a:gd name="connsiteY21" fmla="*/ 26619 h 876371"/>
                <a:gd name="connsiteX22" fmla="*/ 84698 w 321770"/>
                <a:gd name="connsiteY22" fmla="*/ 55046 h 876371"/>
                <a:gd name="connsiteX23" fmla="*/ 72530 w 321770"/>
                <a:gd name="connsiteY23" fmla="*/ 100461 h 876371"/>
                <a:gd name="connsiteX24" fmla="*/ 79419 w 321770"/>
                <a:gd name="connsiteY24" fmla="*/ 102307 h 876371"/>
                <a:gd name="connsiteX25" fmla="*/ 101869 w 321770"/>
                <a:gd name="connsiteY25" fmla="*/ 18522 h 876371"/>
                <a:gd name="connsiteX26" fmla="*/ 132340 w 321770"/>
                <a:gd name="connsiteY26" fmla="*/ 930 h 876371"/>
                <a:gd name="connsiteX27" fmla="*/ 147448 w 321770"/>
                <a:gd name="connsiteY27" fmla="*/ 12522 h 876371"/>
                <a:gd name="connsiteX28" fmla="*/ 149933 w 321770"/>
                <a:gd name="connsiteY28" fmla="*/ 31401 h 876371"/>
                <a:gd name="connsiteX29" fmla="*/ 127483 w 321770"/>
                <a:gd name="connsiteY29" fmla="*/ 115186 h 876371"/>
                <a:gd name="connsiteX30" fmla="*/ 138706 w 321770"/>
                <a:gd name="connsiteY30" fmla="*/ 118193 h 876371"/>
                <a:gd name="connsiteX31" fmla="*/ 165433 w 321770"/>
                <a:gd name="connsiteY31" fmla="*/ 18446 h 876371"/>
                <a:gd name="connsiteX32" fmla="*/ 195905 w 321770"/>
                <a:gd name="connsiteY32" fmla="*/ 853 h 876371"/>
                <a:gd name="connsiteX33" fmla="*/ 211012 w 321770"/>
                <a:gd name="connsiteY33" fmla="*/ 12445 h 876371"/>
                <a:gd name="connsiteX34" fmla="*/ 213498 w 321770"/>
                <a:gd name="connsiteY34" fmla="*/ 31325 h 876371"/>
                <a:gd name="connsiteX35" fmla="*/ 186771 w 321770"/>
                <a:gd name="connsiteY35" fmla="*/ 131072 h 876371"/>
                <a:gd name="connsiteX36" fmla="*/ 199779 w 321770"/>
                <a:gd name="connsiteY36" fmla="*/ 134558 h 876371"/>
                <a:gd name="connsiteX37" fmla="*/ 227733 w 321770"/>
                <a:gd name="connsiteY37" fmla="*/ 30233 h 876371"/>
                <a:gd name="connsiteX38" fmla="*/ 258205 w 321770"/>
                <a:gd name="connsiteY38" fmla="*/ 12640 h 876371"/>
                <a:gd name="connsiteX39" fmla="*/ 273312 w 321770"/>
                <a:gd name="connsiteY39" fmla="*/ 24232 h 876371"/>
                <a:gd name="connsiteX0" fmla="*/ 273312 w 321770"/>
                <a:gd name="connsiteY0" fmla="*/ 24232 h 845156"/>
                <a:gd name="connsiteX1" fmla="*/ 275798 w 321770"/>
                <a:gd name="connsiteY1" fmla="*/ 43112 h 845156"/>
                <a:gd name="connsiteX2" fmla="*/ 247844 w 321770"/>
                <a:gd name="connsiteY2" fmla="*/ 147436 h 845156"/>
                <a:gd name="connsiteX3" fmla="*/ 248107 w 321770"/>
                <a:gd name="connsiteY3" fmla="*/ 147507 h 845156"/>
                <a:gd name="connsiteX4" fmla="*/ 245964 w 321770"/>
                <a:gd name="connsiteY4" fmla="*/ 155503 h 845156"/>
                <a:gd name="connsiteX5" fmla="*/ 276290 w 321770"/>
                <a:gd name="connsiteY5" fmla="*/ 140619 h 845156"/>
                <a:gd name="connsiteX6" fmla="*/ 318534 w 321770"/>
                <a:gd name="connsiteY6" fmla="*/ 155047 h 845156"/>
                <a:gd name="connsiteX7" fmla="*/ 304106 w 321770"/>
                <a:gd name="connsiteY7" fmla="*/ 197291 h 845156"/>
                <a:gd name="connsiteX8" fmla="*/ 224267 w 321770"/>
                <a:gd name="connsiteY8" fmla="*/ 236477 h 845156"/>
                <a:gd name="connsiteX9" fmla="*/ 223724 w 321770"/>
                <a:gd name="connsiteY9" fmla="*/ 238504 h 845156"/>
                <a:gd name="connsiteX10" fmla="*/ 179831 w 321770"/>
                <a:gd name="connsiteY10" fmla="*/ 295707 h 845156"/>
                <a:gd name="connsiteX11" fmla="*/ 170270 w 321770"/>
                <a:gd name="connsiteY11" fmla="*/ 298997 h 845156"/>
                <a:gd name="connsiteX12" fmla="*/ 194151 w 321770"/>
                <a:gd name="connsiteY12" fmla="*/ 799745 h 845156"/>
                <a:gd name="connsiteX13" fmla="*/ 33798 w 321770"/>
                <a:gd name="connsiteY13" fmla="*/ 845156 h 845156"/>
                <a:gd name="connsiteX14" fmla="*/ 52148 w 321770"/>
                <a:gd name="connsiteY14" fmla="*/ 286011 h 845156"/>
                <a:gd name="connsiteX15" fmla="*/ 36343 w 321770"/>
                <a:gd name="connsiteY15" fmla="*/ 278161 h 845156"/>
                <a:gd name="connsiteX16" fmla="*/ 3233 w 321770"/>
                <a:gd name="connsiteY16" fmla="*/ 179423 h 845156"/>
                <a:gd name="connsiteX17" fmla="*/ 27616 w 321770"/>
                <a:gd name="connsiteY17" fmla="*/ 88426 h 845156"/>
                <a:gd name="connsiteX18" fmla="*/ 27690 w 321770"/>
                <a:gd name="connsiteY18" fmla="*/ 88446 h 845156"/>
                <a:gd name="connsiteX19" fmla="*/ 39858 w 321770"/>
                <a:gd name="connsiteY19" fmla="*/ 43032 h 845156"/>
                <a:gd name="connsiteX20" fmla="*/ 68286 w 321770"/>
                <a:gd name="connsiteY20" fmla="*/ 26619 h 845156"/>
                <a:gd name="connsiteX21" fmla="*/ 84698 w 321770"/>
                <a:gd name="connsiteY21" fmla="*/ 55046 h 845156"/>
                <a:gd name="connsiteX22" fmla="*/ 72530 w 321770"/>
                <a:gd name="connsiteY22" fmla="*/ 100461 h 845156"/>
                <a:gd name="connsiteX23" fmla="*/ 79419 w 321770"/>
                <a:gd name="connsiteY23" fmla="*/ 102307 h 845156"/>
                <a:gd name="connsiteX24" fmla="*/ 101869 w 321770"/>
                <a:gd name="connsiteY24" fmla="*/ 18522 h 845156"/>
                <a:gd name="connsiteX25" fmla="*/ 132340 w 321770"/>
                <a:gd name="connsiteY25" fmla="*/ 930 h 845156"/>
                <a:gd name="connsiteX26" fmla="*/ 147448 w 321770"/>
                <a:gd name="connsiteY26" fmla="*/ 12522 h 845156"/>
                <a:gd name="connsiteX27" fmla="*/ 149933 w 321770"/>
                <a:gd name="connsiteY27" fmla="*/ 31401 h 845156"/>
                <a:gd name="connsiteX28" fmla="*/ 127483 w 321770"/>
                <a:gd name="connsiteY28" fmla="*/ 115186 h 845156"/>
                <a:gd name="connsiteX29" fmla="*/ 138706 w 321770"/>
                <a:gd name="connsiteY29" fmla="*/ 118193 h 845156"/>
                <a:gd name="connsiteX30" fmla="*/ 165433 w 321770"/>
                <a:gd name="connsiteY30" fmla="*/ 18446 h 845156"/>
                <a:gd name="connsiteX31" fmla="*/ 195905 w 321770"/>
                <a:gd name="connsiteY31" fmla="*/ 853 h 845156"/>
                <a:gd name="connsiteX32" fmla="*/ 211012 w 321770"/>
                <a:gd name="connsiteY32" fmla="*/ 12445 h 845156"/>
                <a:gd name="connsiteX33" fmla="*/ 213498 w 321770"/>
                <a:gd name="connsiteY33" fmla="*/ 31325 h 845156"/>
                <a:gd name="connsiteX34" fmla="*/ 186771 w 321770"/>
                <a:gd name="connsiteY34" fmla="*/ 131072 h 845156"/>
                <a:gd name="connsiteX35" fmla="*/ 199779 w 321770"/>
                <a:gd name="connsiteY35" fmla="*/ 134558 h 845156"/>
                <a:gd name="connsiteX36" fmla="*/ 227733 w 321770"/>
                <a:gd name="connsiteY36" fmla="*/ 30233 h 845156"/>
                <a:gd name="connsiteX37" fmla="*/ 258205 w 321770"/>
                <a:gd name="connsiteY37" fmla="*/ 12640 h 845156"/>
                <a:gd name="connsiteX38" fmla="*/ 273312 w 321770"/>
                <a:gd name="connsiteY38" fmla="*/ 24232 h 84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1770" h="84515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3798" y="845156"/>
                  </a:lnTo>
                  <a:cubicBezTo>
                    <a:pt x="34449" y="746763"/>
                    <a:pt x="51724" y="380510"/>
                    <a:pt x="52148" y="286011"/>
                  </a:cubicBez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正方形/長方形 61">
              <a:extLst>
                <a:ext uri="{FF2B5EF4-FFF2-40B4-BE49-F238E27FC236}">
                  <a16:creationId xmlns:a16="http://schemas.microsoft.com/office/drawing/2014/main" id="{45CFC97D-C5C2-401C-99D1-011C9DE91796}"/>
                </a:ext>
              </a:extLst>
            </p:cNvPr>
            <p:cNvSpPr/>
            <p:nvPr/>
          </p:nvSpPr>
          <p:spPr>
            <a:xfrm rot="699905">
              <a:off x="8371024" y="4213928"/>
              <a:ext cx="1078566" cy="516063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  <a:gd name="connsiteX0" fmla="*/ 854272 w 914715"/>
                <a:gd name="connsiteY0" fmla="*/ 516063 h 516063"/>
                <a:gd name="connsiteX1" fmla="*/ 358527 w 914715"/>
                <a:gd name="connsiteY1" fmla="*/ 449215 h 516063"/>
                <a:gd name="connsiteX2" fmla="*/ 0 w 914715"/>
                <a:gd name="connsiteY2" fmla="*/ 166810 h 516063"/>
                <a:gd name="connsiteX3" fmla="*/ 74775 w 914715"/>
                <a:gd name="connsiteY3" fmla="*/ 0 h 516063"/>
                <a:gd name="connsiteX4" fmla="*/ 437736 w 914715"/>
                <a:gd name="connsiteY4" fmla="*/ 238155 h 516063"/>
                <a:gd name="connsiteX5" fmla="*/ 914715 w 914715"/>
                <a:gd name="connsiteY5" fmla="*/ 219679 h 516063"/>
                <a:gd name="connsiteX0" fmla="*/ 854272 w 900445"/>
                <a:gd name="connsiteY0" fmla="*/ 516063 h 516063"/>
                <a:gd name="connsiteX1" fmla="*/ 358527 w 900445"/>
                <a:gd name="connsiteY1" fmla="*/ 449215 h 516063"/>
                <a:gd name="connsiteX2" fmla="*/ 0 w 900445"/>
                <a:gd name="connsiteY2" fmla="*/ 166810 h 516063"/>
                <a:gd name="connsiteX3" fmla="*/ 74775 w 900445"/>
                <a:gd name="connsiteY3" fmla="*/ 0 h 516063"/>
                <a:gd name="connsiteX4" fmla="*/ 437736 w 900445"/>
                <a:gd name="connsiteY4" fmla="*/ 238155 h 516063"/>
                <a:gd name="connsiteX5" fmla="*/ 900445 w 900445"/>
                <a:gd name="connsiteY5" fmla="*/ 325329 h 51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0445" h="516063">
                  <a:moveTo>
                    <a:pt x="854272" y="516063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00445" y="325329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44A0336C-BB6A-4B74-8B4F-CFF6F8607DEB}"/>
                </a:ext>
              </a:extLst>
            </p:cNvPr>
            <p:cNvSpPr/>
            <p:nvPr/>
          </p:nvSpPr>
          <p:spPr>
            <a:xfrm rot="20700000">
              <a:off x="9315117" y="452164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2D209A7D-4E7E-4B08-BAF5-BF57DFF94C49}"/>
                </a:ext>
              </a:extLst>
            </p:cNvPr>
            <p:cNvSpPr/>
            <p:nvPr/>
          </p:nvSpPr>
          <p:spPr>
            <a:xfrm rot="11359813">
              <a:off x="9578973" y="3538659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8FDEBF63-052A-4112-B783-3C56B06D05CB}"/>
                </a:ext>
              </a:extLst>
            </p:cNvPr>
            <p:cNvSpPr/>
            <p:nvPr/>
          </p:nvSpPr>
          <p:spPr>
            <a:xfrm rot="18000000">
              <a:off x="9256033" y="3546362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9753A078-6BF7-47D7-9186-B5F050846FB1}"/>
                </a:ext>
              </a:extLst>
            </p:cNvPr>
            <p:cNvSpPr/>
            <p:nvPr/>
          </p:nvSpPr>
          <p:spPr>
            <a:xfrm rot="21314023">
              <a:off x="9099886" y="389206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85BF6A32-913D-417E-BA8B-D66E5FB2C68E}"/>
              </a:ext>
            </a:extLst>
          </p:cNvPr>
          <p:cNvGrpSpPr/>
          <p:nvPr/>
        </p:nvGrpSpPr>
        <p:grpSpPr>
          <a:xfrm>
            <a:off x="6879554" y="3978479"/>
            <a:ext cx="2001505" cy="2380214"/>
            <a:chOff x="10289404" y="3119188"/>
            <a:chExt cx="2772315" cy="3296871"/>
          </a:xfrm>
        </p:grpSpPr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2117E385-C518-4C58-931E-9FFFB083D046}"/>
                </a:ext>
              </a:extLst>
            </p:cNvPr>
            <p:cNvSpPr/>
            <p:nvPr/>
          </p:nvSpPr>
          <p:spPr>
            <a:xfrm rot="21258761">
              <a:off x="10983158" y="3550236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正方形/長方形 61">
              <a:extLst>
                <a:ext uri="{FF2B5EF4-FFF2-40B4-BE49-F238E27FC236}">
                  <a16:creationId xmlns:a16="http://schemas.microsoft.com/office/drawing/2014/main" id="{2AC7080C-BB80-435E-8425-C31C36662232}"/>
                </a:ext>
              </a:extLst>
            </p:cNvPr>
            <p:cNvSpPr/>
            <p:nvPr/>
          </p:nvSpPr>
          <p:spPr>
            <a:xfrm rot="1057771">
              <a:off x="11128773" y="4207902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BF6F5743-40BD-4842-997D-00C942088AC2}"/>
                </a:ext>
              </a:extLst>
            </p:cNvPr>
            <p:cNvGrpSpPr/>
            <p:nvPr/>
          </p:nvGrpSpPr>
          <p:grpSpPr>
            <a:xfrm>
              <a:off x="11720114" y="3119188"/>
              <a:ext cx="1341605" cy="3296871"/>
              <a:chOff x="9636484" y="399322"/>
              <a:chExt cx="1341605" cy="3296871"/>
            </a:xfrm>
          </p:grpSpPr>
          <p:sp>
            <p:nvSpPr>
              <p:cNvPr id="221" name="台形 220">
                <a:extLst>
                  <a:ext uri="{FF2B5EF4-FFF2-40B4-BE49-F238E27FC236}">
                    <a16:creationId xmlns:a16="http://schemas.microsoft.com/office/drawing/2014/main" id="{7C35F172-49B9-455B-936B-0FD734C94A2E}"/>
                  </a:ext>
                </a:extLst>
              </p:cNvPr>
              <p:cNvSpPr/>
              <p:nvPr/>
            </p:nvSpPr>
            <p:spPr>
              <a:xfrm rot="10800000">
                <a:off x="9977314" y="298420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88C4549F-53C5-4873-993D-470381B3F3C0}"/>
                  </a:ext>
                </a:extLst>
              </p:cNvPr>
              <p:cNvSpPr/>
              <p:nvPr/>
            </p:nvSpPr>
            <p:spPr>
              <a:xfrm>
                <a:off x="9817980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台形 222">
                <a:extLst>
                  <a:ext uri="{FF2B5EF4-FFF2-40B4-BE49-F238E27FC236}">
                    <a16:creationId xmlns:a16="http://schemas.microsoft.com/office/drawing/2014/main" id="{B401BA3B-1775-4929-B9D9-075C7521DDAC}"/>
                  </a:ext>
                </a:extLst>
              </p:cNvPr>
              <p:cNvSpPr/>
              <p:nvPr/>
            </p:nvSpPr>
            <p:spPr>
              <a:xfrm rot="10800000">
                <a:off x="10046008" y="3023964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8516455D-FEDF-40C2-BC61-F1E4F807B99B}"/>
                  </a:ext>
                </a:extLst>
              </p:cNvPr>
              <p:cNvSpPr/>
              <p:nvPr/>
            </p:nvSpPr>
            <p:spPr>
              <a:xfrm>
                <a:off x="9886675" y="3523904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台形 224">
                <a:extLst>
                  <a:ext uri="{FF2B5EF4-FFF2-40B4-BE49-F238E27FC236}">
                    <a16:creationId xmlns:a16="http://schemas.microsoft.com/office/drawing/2014/main" id="{9471068F-B68D-41C4-89F5-23C04209FBD5}"/>
                  </a:ext>
                </a:extLst>
              </p:cNvPr>
              <p:cNvSpPr/>
              <p:nvPr/>
            </p:nvSpPr>
            <p:spPr>
              <a:xfrm>
                <a:off x="10020316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台形 225">
                <a:extLst>
                  <a:ext uri="{FF2B5EF4-FFF2-40B4-BE49-F238E27FC236}">
                    <a16:creationId xmlns:a16="http://schemas.microsoft.com/office/drawing/2014/main" id="{D3B16ACB-8843-4080-B27C-B9876A97E048}"/>
                  </a:ext>
                </a:extLst>
              </p:cNvPr>
              <p:cNvSpPr/>
              <p:nvPr/>
            </p:nvSpPr>
            <p:spPr>
              <a:xfrm>
                <a:off x="9817114" y="2600028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6BAB4FC1-95B4-4B03-BE72-F7E991016AA4}"/>
                  </a:ext>
                </a:extLst>
              </p:cNvPr>
              <p:cNvSpPr/>
              <p:nvPr/>
            </p:nvSpPr>
            <p:spPr>
              <a:xfrm>
                <a:off x="9867916" y="1803598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BF54E0DC-2CA5-4995-8B64-93530D5A9433}"/>
                  </a:ext>
                </a:extLst>
              </p:cNvPr>
              <p:cNvSpPr/>
              <p:nvPr/>
            </p:nvSpPr>
            <p:spPr>
              <a:xfrm>
                <a:off x="9844667" y="399322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1">
                <a:extLst>
                  <a:ext uri="{FF2B5EF4-FFF2-40B4-BE49-F238E27FC236}">
                    <a16:creationId xmlns:a16="http://schemas.microsoft.com/office/drawing/2014/main" id="{197D9995-659F-489D-B46F-6145E7FF3576}"/>
                  </a:ext>
                </a:extLst>
              </p:cNvPr>
              <p:cNvSpPr/>
              <p:nvPr/>
            </p:nvSpPr>
            <p:spPr>
              <a:xfrm rot="1800000">
                <a:off x="9636484" y="86581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70D54736-D40C-4BC6-B067-8104A6DB3BD1}"/>
                  </a:ext>
                </a:extLst>
              </p:cNvPr>
              <p:cNvSpPr/>
              <p:nvPr/>
            </p:nvSpPr>
            <p:spPr>
              <a:xfrm rot="1800000">
                <a:off x="9707149" y="538813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384132 w 1112808"/>
                  <a:gd name="connsiteY10" fmla="*/ 977934 h 1204554"/>
                  <a:gd name="connsiteX11" fmla="*/ 142496 w 1112808"/>
                  <a:gd name="connsiteY11" fmla="*/ 863921 h 1204554"/>
                  <a:gd name="connsiteX12" fmla="*/ 69348 w 1112808"/>
                  <a:gd name="connsiteY12" fmla="*/ 897569 h 1204554"/>
                  <a:gd name="connsiteX13" fmla="*/ 59762 w 1112808"/>
                  <a:gd name="connsiteY13" fmla="*/ 907063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384132 w 1112808"/>
                  <a:gd name="connsiteY10" fmla="*/ 977934 h 1204554"/>
                  <a:gd name="connsiteX11" fmla="*/ 142496 w 1112808"/>
                  <a:gd name="connsiteY11" fmla="*/ 863921 h 1204554"/>
                  <a:gd name="connsiteX12" fmla="*/ 59762 w 1112808"/>
                  <a:gd name="connsiteY12" fmla="*/ 907063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384132 w 1112808"/>
                  <a:gd name="connsiteY10" fmla="*/ 977934 h 1204554"/>
                  <a:gd name="connsiteX11" fmla="*/ 59762 w 1112808"/>
                  <a:gd name="connsiteY11" fmla="*/ 907063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59762 w 1112808"/>
                  <a:gd name="connsiteY10" fmla="*/ 907063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59762 w 1112808"/>
                  <a:gd name="connsiteY9" fmla="*/ 90706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59762 w 1112808"/>
                  <a:gd name="connsiteY8" fmla="*/ 9070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8760 w 1112808"/>
                  <a:gd name="connsiteY8" fmla="*/ 1064104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8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1275" y="1185567"/>
                      <a:pt x="329489" y="1162159"/>
                    </a:cubicBezTo>
                    <a:cubicBezTo>
                      <a:pt x="267703" y="1138751"/>
                      <a:pt x="231225" y="1126369"/>
                      <a:pt x="168760" y="1064104"/>
                    </a:cubicBezTo>
                    <a:cubicBezTo>
                      <a:pt x="106295" y="1001839"/>
                      <a:pt x="70522" y="941570"/>
                      <a:pt x="42395" y="875065"/>
                    </a:cubicBezTo>
                    <a:cubicBezTo>
                      <a:pt x="14268" y="808560"/>
                      <a:pt x="1" y="739562"/>
                      <a:pt x="0" y="665076"/>
                    </a:cubicBezTo>
                    <a:lnTo>
                      <a:pt x="0" y="539478"/>
                    </a:lnTo>
                    <a:cubicBezTo>
                      <a:pt x="1" y="353262"/>
                      <a:pt x="94349" y="189082"/>
                      <a:pt x="237851" y="9213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2613B4A9-A18E-41C5-B8F4-57F3FF7C4D5F}"/>
                  </a:ext>
                </a:extLst>
              </p:cNvPr>
              <p:cNvSpPr/>
              <p:nvPr/>
            </p:nvSpPr>
            <p:spPr>
              <a:xfrm rot="5400000">
                <a:off x="10012898" y="653899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132D90E9-AB84-40CB-A81E-C934DD2BC147}"/>
                  </a:ext>
                </a:extLst>
              </p:cNvPr>
              <p:cNvSpPr/>
              <p:nvPr/>
            </p:nvSpPr>
            <p:spPr>
              <a:xfrm rot="20700000">
                <a:off x="9875998" y="1801782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E5538C3D-50A2-40FB-A357-34B36EB648F7}"/>
                  </a:ext>
                </a:extLst>
              </p:cNvPr>
              <p:cNvSpPr/>
              <p:nvPr/>
            </p:nvSpPr>
            <p:spPr>
              <a:xfrm rot="11359813">
                <a:off x="10197758" y="875626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B8D3E6C3-457E-4403-8510-0445FB7D8419}"/>
                  </a:ext>
                </a:extLst>
              </p:cNvPr>
              <p:cNvSpPr/>
              <p:nvPr/>
            </p:nvSpPr>
            <p:spPr>
              <a:xfrm rot="1800000">
                <a:off x="10239966" y="1091916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CFA4F629-DAB9-43FA-AAA1-51B2B101B9EE}"/>
                  </a:ext>
                </a:extLst>
              </p:cNvPr>
              <p:cNvSpPr/>
              <p:nvPr/>
            </p:nvSpPr>
            <p:spPr>
              <a:xfrm rot="1800000">
                <a:off x="10247094" y="1114946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AE770B76-9B31-4357-BF61-1B755F8E9342}"/>
                  </a:ext>
                </a:extLst>
              </p:cNvPr>
              <p:cNvSpPr/>
              <p:nvPr/>
            </p:nvSpPr>
            <p:spPr>
              <a:xfrm rot="11883217">
                <a:off x="10217198" y="541307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56BEED28-79B0-4233-8F07-CD8647F8732F}"/>
                  </a:ext>
                </a:extLst>
              </p:cNvPr>
              <p:cNvSpPr/>
              <p:nvPr/>
            </p:nvSpPr>
            <p:spPr>
              <a:xfrm rot="4060775">
                <a:off x="10112030" y="587561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099369CB-86BC-4A6E-92DF-21EE9A07894A}"/>
                </a:ext>
              </a:extLst>
            </p:cNvPr>
            <p:cNvGrpSpPr/>
            <p:nvPr/>
          </p:nvGrpSpPr>
          <p:grpSpPr>
            <a:xfrm rot="900000">
              <a:off x="10289404" y="3535486"/>
              <a:ext cx="1423464" cy="646778"/>
              <a:chOff x="3469357" y="2795078"/>
              <a:chExt cx="2263040" cy="1028258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3EDD02ED-03CD-49EF-9D37-69AD820A324C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上の 2 つの角を丸める 198">
                <a:extLst>
                  <a:ext uri="{FF2B5EF4-FFF2-40B4-BE49-F238E27FC236}">
                    <a16:creationId xmlns:a16="http://schemas.microsoft.com/office/drawing/2014/main" id="{9A251B95-F631-44EE-9375-09B090FCD1CB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99">
                <a:extLst>
                  <a:ext uri="{FF2B5EF4-FFF2-40B4-BE49-F238E27FC236}">
                    <a16:creationId xmlns:a16="http://schemas.microsoft.com/office/drawing/2014/main" id="{A971932D-8E82-4DCE-A444-06C6FA8AF078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F96481A6-7EE0-4FF1-8581-4C011073964A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>
                <a:extLst>
                  <a:ext uri="{FF2B5EF4-FFF2-40B4-BE49-F238E27FC236}">
                    <a16:creationId xmlns:a16="http://schemas.microsoft.com/office/drawing/2014/main" id="{892B5955-CC16-484B-9BFE-57C7DCDAD9C1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D363300D-D14F-4AA9-A19E-DD6F41724101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8FE775E8-509B-4BA3-AFD2-7236E29FBF21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上の 2 つの角を丸める 204">
                <a:extLst>
                  <a:ext uri="{FF2B5EF4-FFF2-40B4-BE49-F238E27FC236}">
                    <a16:creationId xmlns:a16="http://schemas.microsoft.com/office/drawing/2014/main" id="{DC3D0A60-4775-4ED0-BA51-F4E07DFE9BDC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D95B7E8B-40F0-4DBA-85D6-3EB073DF1E2C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C3861BCE-7825-4778-BB2F-C5D7D05F7394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6B195152-F8B4-40C8-B1D8-CD50A5B04711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上の 2 つの角を丸める 208">
                <a:extLst>
                  <a:ext uri="{FF2B5EF4-FFF2-40B4-BE49-F238E27FC236}">
                    <a16:creationId xmlns:a16="http://schemas.microsoft.com/office/drawing/2014/main" id="{8A0E3396-833B-477C-8B4A-096CA3B52242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0224F264-22BA-4A99-AA2D-7E5C97E0BE95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>
                <a:extLst>
                  <a:ext uri="{FF2B5EF4-FFF2-40B4-BE49-F238E27FC236}">
                    <a16:creationId xmlns:a16="http://schemas.microsoft.com/office/drawing/2014/main" id="{D431C9E1-87ED-464F-930A-39282241A000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30F1BF1B-4D71-42D3-B96B-8DA92675E362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218" name="四角形: 角を丸くする 217">
                  <a:extLst>
                    <a:ext uri="{FF2B5EF4-FFF2-40B4-BE49-F238E27FC236}">
                      <a16:creationId xmlns:a16="http://schemas.microsoft.com/office/drawing/2014/main" id="{0565C806-5461-4FB7-903A-356A884C2A7A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台形 218">
                  <a:extLst>
                    <a:ext uri="{FF2B5EF4-FFF2-40B4-BE49-F238E27FC236}">
                      <a16:creationId xmlns:a16="http://schemas.microsoft.com/office/drawing/2014/main" id="{332FE175-A5FD-417A-A6C8-3A6DA4FAEA32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459F0394-EC83-485A-903A-D8EFB1A0D171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8C4384D9-2201-456E-AB17-F7C1DBC6A1A7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5A36D121-9908-4C94-8B7F-41137FAE5B5B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上の 2 つの角を丸める 214">
                <a:extLst>
                  <a:ext uri="{FF2B5EF4-FFF2-40B4-BE49-F238E27FC236}">
                    <a16:creationId xmlns:a16="http://schemas.microsoft.com/office/drawing/2014/main" id="{77FCF723-2595-46C6-BE70-6FD84F736667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四角形: 上の 2 つの角を丸める 215">
                <a:extLst>
                  <a:ext uri="{FF2B5EF4-FFF2-40B4-BE49-F238E27FC236}">
                    <a16:creationId xmlns:a16="http://schemas.microsoft.com/office/drawing/2014/main" id="{09AC6349-2F3C-4409-8D90-7843BC33E829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上の 2 つの角を丸める 216">
                <a:extLst>
                  <a:ext uri="{FF2B5EF4-FFF2-40B4-BE49-F238E27FC236}">
                    <a16:creationId xmlns:a16="http://schemas.microsoft.com/office/drawing/2014/main" id="{5CFAFEA8-CC41-40FE-84F1-015FD27794E0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DE57F28E-B367-460E-9E49-59EB7BDCBE1F}"/>
                </a:ext>
              </a:extLst>
            </p:cNvPr>
            <p:cNvSpPr/>
            <p:nvPr/>
          </p:nvSpPr>
          <p:spPr>
            <a:xfrm rot="625215">
              <a:off x="11696191" y="3893743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CC22C741-FFBA-4DD7-8D85-F74ACB375373}"/>
                </a:ext>
              </a:extLst>
            </p:cNvPr>
            <p:cNvSpPr/>
            <p:nvPr/>
          </p:nvSpPr>
          <p:spPr>
            <a:xfrm rot="18900000">
              <a:off x="11071897" y="3731619"/>
              <a:ext cx="345562" cy="907650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  <a:gd name="connsiteX0" fmla="*/ 273312 w 391653"/>
                <a:gd name="connsiteY0" fmla="*/ 24232 h 1141829"/>
                <a:gd name="connsiteX1" fmla="*/ 275798 w 391653"/>
                <a:gd name="connsiteY1" fmla="*/ 43112 h 1141829"/>
                <a:gd name="connsiteX2" fmla="*/ 247844 w 391653"/>
                <a:gd name="connsiteY2" fmla="*/ 147436 h 1141829"/>
                <a:gd name="connsiteX3" fmla="*/ 248107 w 391653"/>
                <a:gd name="connsiteY3" fmla="*/ 147507 h 1141829"/>
                <a:gd name="connsiteX4" fmla="*/ 245964 w 391653"/>
                <a:gd name="connsiteY4" fmla="*/ 155503 h 1141829"/>
                <a:gd name="connsiteX5" fmla="*/ 276290 w 391653"/>
                <a:gd name="connsiteY5" fmla="*/ 140619 h 1141829"/>
                <a:gd name="connsiteX6" fmla="*/ 318534 w 391653"/>
                <a:gd name="connsiteY6" fmla="*/ 155047 h 1141829"/>
                <a:gd name="connsiteX7" fmla="*/ 304106 w 391653"/>
                <a:gd name="connsiteY7" fmla="*/ 197291 h 1141829"/>
                <a:gd name="connsiteX8" fmla="*/ 224267 w 391653"/>
                <a:gd name="connsiteY8" fmla="*/ 236477 h 1141829"/>
                <a:gd name="connsiteX9" fmla="*/ 223724 w 391653"/>
                <a:gd name="connsiteY9" fmla="*/ 238504 h 1141829"/>
                <a:gd name="connsiteX10" fmla="*/ 179831 w 391653"/>
                <a:gd name="connsiteY10" fmla="*/ 295707 h 1141829"/>
                <a:gd name="connsiteX11" fmla="*/ 170270 w 391653"/>
                <a:gd name="connsiteY11" fmla="*/ 298997 h 1141829"/>
                <a:gd name="connsiteX12" fmla="*/ 194151 w 391653"/>
                <a:gd name="connsiteY12" fmla="*/ 799745 h 1141829"/>
                <a:gd name="connsiteX13" fmla="*/ 391653 w 391653"/>
                <a:gd name="connsiteY13" fmla="*/ 1141829 h 1141829"/>
                <a:gd name="connsiteX14" fmla="*/ 48242 w 391653"/>
                <a:gd name="connsiteY14" fmla="*/ 876371 h 1141829"/>
                <a:gd name="connsiteX15" fmla="*/ 41673 w 391653"/>
                <a:gd name="connsiteY15" fmla="*/ 856835 h 1141829"/>
                <a:gd name="connsiteX16" fmla="*/ 33798 w 391653"/>
                <a:gd name="connsiteY16" fmla="*/ 845156 h 1141829"/>
                <a:gd name="connsiteX17" fmla="*/ 27215 w 391653"/>
                <a:gd name="connsiteY17" fmla="*/ 812547 h 1141829"/>
                <a:gd name="connsiteX18" fmla="*/ 52148 w 391653"/>
                <a:gd name="connsiteY18" fmla="*/ 286011 h 1141829"/>
                <a:gd name="connsiteX19" fmla="*/ 36343 w 391653"/>
                <a:gd name="connsiteY19" fmla="*/ 278161 h 1141829"/>
                <a:gd name="connsiteX20" fmla="*/ 3233 w 391653"/>
                <a:gd name="connsiteY20" fmla="*/ 179423 h 1141829"/>
                <a:gd name="connsiteX21" fmla="*/ 27616 w 391653"/>
                <a:gd name="connsiteY21" fmla="*/ 88426 h 1141829"/>
                <a:gd name="connsiteX22" fmla="*/ 27690 w 391653"/>
                <a:gd name="connsiteY22" fmla="*/ 88446 h 1141829"/>
                <a:gd name="connsiteX23" fmla="*/ 39858 w 391653"/>
                <a:gd name="connsiteY23" fmla="*/ 43032 h 1141829"/>
                <a:gd name="connsiteX24" fmla="*/ 68286 w 391653"/>
                <a:gd name="connsiteY24" fmla="*/ 26619 h 1141829"/>
                <a:gd name="connsiteX25" fmla="*/ 84698 w 391653"/>
                <a:gd name="connsiteY25" fmla="*/ 55046 h 1141829"/>
                <a:gd name="connsiteX26" fmla="*/ 72530 w 391653"/>
                <a:gd name="connsiteY26" fmla="*/ 100461 h 1141829"/>
                <a:gd name="connsiteX27" fmla="*/ 79419 w 391653"/>
                <a:gd name="connsiteY27" fmla="*/ 102307 h 1141829"/>
                <a:gd name="connsiteX28" fmla="*/ 101869 w 391653"/>
                <a:gd name="connsiteY28" fmla="*/ 18522 h 1141829"/>
                <a:gd name="connsiteX29" fmla="*/ 132340 w 391653"/>
                <a:gd name="connsiteY29" fmla="*/ 930 h 1141829"/>
                <a:gd name="connsiteX30" fmla="*/ 147448 w 391653"/>
                <a:gd name="connsiteY30" fmla="*/ 12522 h 1141829"/>
                <a:gd name="connsiteX31" fmla="*/ 149933 w 391653"/>
                <a:gd name="connsiteY31" fmla="*/ 31401 h 1141829"/>
                <a:gd name="connsiteX32" fmla="*/ 127483 w 391653"/>
                <a:gd name="connsiteY32" fmla="*/ 115186 h 1141829"/>
                <a:gd name="connsiteX33" fmla="*/ 138706 w 391653"/>
                <a:gd name="connsiteY33" fmla="*/ 118193 h 1141829"/>
                <a:gd name="connsiteX34" fmla="*/ 165433 w 391653"/>
                <a:gd name="connsiteY34" fmla="*/ 18446 h 1141829"/>
                <a:gd name="connsiteX35" fmla="*/ 195905 w 391653"/>
                <a:gd name="connsiteY35" fmla="*/ 853 h 1141829"/>
                <a:gd name="connsiteX36" fmla="*/ 211012 w 391653"/>
                <a:gd name="connsiteY36" fmla="*/ 12445 h 1141829"/>
                <a:gd name="connsiteX37" fmla="*/ 213498 w 391653"/>
                <a:gd name="connsiteY37" fmla="*/ 31325 h 1141829"/>
                <a:gd name="connsiteX38" fmla="*/ 186771 w 391653"/>
                <a:gd name="connsiteY38" fmla="*/ 131072 h 1141829"/>
                <a:gd name="connsiteX39" fmla="*/ 199779 w 391653"/>
                <a:gd name="connsiteY39" fmla="*/ 134558 h 1141829"/>
                <a:gd name="connsiteX40" fmla="*/ 227733 w 391653"/>
                <a:gd name="connsiteY40" fmla="*/ 30233 h 1141829"/>
                <a:gd name="connsiteX41" fmla="*/ 258205 w 391653"/>
                <a:gd name="connsiteY41" fmla="*/ 12640 h 1141829"/>
                <a:gd name="connsiteX42" fmla="*/ 273312 w 391653"/>
                <a:gd name="connsiteY42" fmla="*/ 24232 h 1141829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41673 w 321770"/>
                <a:gd name="connsiteY14" fmla="*/ 856835 h 876371"/>
                <a:gd name="connsiteX15" fmla="*/ 33798 w 321770"/>
                <a:gd name="connsiteY15" fmla="*/ 845156 h 876371"/>
                <a:gd name="connsiteX16" fmla="*/ 27215 w 321770"/>
                <a:gd name="connsiteY16" fmla="*/ 812547 h 876371"/>
                <a:gd name="connsiteX17" fmla="*/ 52148 w 321770"/>
                <a:gd name="connsiteY17" fmla="*/ 286011 h 876371"/>
                <a:gd name="connsiteX18" fmla="*/ 36343 w 321770"/>
                <a:gd name="connsiteY18" fmla="*/ 278161 h 876371"/>
                <a:gd name="connsiteX19" fmla="*/ 3233 w 321770"/>
                <a:gd name="connsiteY19" fmla="*/ 179423 h 876371"/>
                <a:gd name="connsiteX20" fmla="*/ 27616 w 321770"/>
                <a:gd name="connsiteY20" fmla="*/ 88426 h 876371"/>
                <a:gd name="connsiteX21" fmla="*/ 27690 w 321770"/>
                <a:gd name="connsiteY21" fmla="*/ 88446 h 876371"/>
                <a:gd name="connsiteX22" fmla="*/ 39858 w 321770"/>
                <a:gd name="connsiteY22" fmla="*/ 43032 h 876371"/>
                <a:gd name="connsiteX23" fmla="*/ 68286 w 321770"/>
                <a:gd name="connsiteY23" fmla="*/ 26619 h 876371"/>
                <a:gd name="connsiteX24" fmla="*/ 84698 w 321770"/>
                <a:gd name="connsiteY24" fmla="*/ 55046 h 876371"/>
                <a:gd name="connsiteX25" fmla="*/ 72530 w 321770"/>
                <a:gd name="connsiteY25" fmla="*/ 100461 h 876371"/>
                <a:gd name="connsiteX26" fmla="*/ 79419 w 321770"/>
                <a:gd name="connsiteY26" fmla="*/ 102307 h 876371"/>
                <a:gd name="connsiteX27" fmla="*/ 101869 w 321770"/>
                <a:gd name="connsiteY27" fmla="*/ 18522 h 876371"/>
                <a:gd name="connsiteX28" fmla="*/ 132340 w 321770"/>
                <a:gd name="connsiteY28" fmla="*/ 930 h 876371"/>
                <a:gd name="connsiteX29" fmla="*/ 147448 w 321770"/>
                <a:gd name="connsiteY29" fmla="*/ 12522 h 876371"/>
                <a:gd name="connsiteX30" fmla="*/ 149933 w 321770"/>
                <a:gd name="connsiteY30" fmla="*/ 31401 h 876371"/>
                <a:gd name="connsiteX31" fmla="*/ 127483 w 321770"/>
                <a:gd name="connsiteY31" fmla="*/ 115186 h 876371"/>
                <a:gd name="connsiteX32" fmla="*/ 138706 w 321770"/>
                <a:gd name="connsiteY32" fmla="*/ 118193 h 876371"/>
                <a:gd name="connsiteX33" fmla="*/ 165433 w 321770"/>
                <a:gd name="connsiteY33" fmla="*/ 18446 h 876371"/>
                <a:gd name="connsiteX34" fmla="*/ 195905 w 321770"/>
                <a:gd name="connsiteY34" fmla="*/ 853 h 876371"/>
                <a:gd name="connsiteX35" fmla="*/ 211012 w 321770"/>
                <a:gd name="connsiteY35" fmla="*/ 12445 h 876371"/>
                <a:gd name="connsiteX36" fmla="*/ 213498 w 321770"/>
                <a:gd name="connsiteY36" fmla="*/ 31325 h 876371"/>
                <a:gd name="connsiteX37" fmla="*/ 186771 w 321770"/>
                <a:gd name="connsiteY37" fmla="*/ 131072 h 876371"/>
                <a:gd name="connsiteX38" fmla="*/ 199779 w 321770"/>
                <a:gd name="connsiteY38" fmla="*/ 134558 h 876371"/>
                <a:gd name="connsiteX39" fmla="*/ 227733 w 321770"/>
                <a:gd name="connsiteY39" fmla="*/ 30233 h 876371"/>
                <a:gd name="connsiteX40" fmla="*/ 258205 w 321770"/>
                <a:gd name="connsiteY40" fmla="*/ 12640 h 876371"/>
                <a:gd name="connsiteX41" fmla="*/ 273312 w 321770"/>
                <a:gd name="connsiteY41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27215 w 321770"/>
                <a:gd name="connsiteY15" fmla="*/ 812547 h 876371"/>
                <a:gd name="connsiteX16" fmla="*/ 52148 w 321770"/>
                <a:gd name="connsiteY16" fmla="*/ 286011 h 876371"/>
                <a:gd name="connsiteX17" fmla="*/ 36343 w 321770"/>
                <a:gd name="connsiteY17" fmla="*/ 278161 h 876371"/>
                <a:gd name="connsiteX18" fmla="*/ 3233 w 321770"/>
                <a:gd name="connsiteY18" fmla="*/ 179423 h 876371"/>
                <a:gd name="connsiteX19" fmla="*/ 27616 w 321770"/>
                <a:gd name="connsiteY19" fmla="*/ 88426 h 876371"/>
                <a:gd name="connsiteX20" fmla="*/ 27690 w 321770"/>
                <a:gd name="connsiteY20" fmla="*/ 88446 h 876371"/>
                <a:gd name="connsiteX21" fmla="*/ 39858 w 321770"/>
                <a:gd name="connsiteY21" fmla="*/ 43032 h 876371"/>
                <a:gd name="connsiteX22" fmla="*/ 68286 w 321770"/>
                <a:gd name="connsiteY22" fmla="*/ 26619 h 876371"/>
                <a:gd name="connsiteX23" fmla="*/ 84698 w 321770"/>
                <a:gd name="connsiteY23" fmla="*/ 55046 h 876371"/>
                <a:gd name="connsiteX24" fmla="*/ 72530 w 321770"/>
                <a:gd name="connsiteY24" fmla="*/ 100461 h 876371"/>
                <a:gd name="connsiteX25" fmla="*/ 79419 w 321770"/>
                <a:gd name="connsiteY25" fmla="*/ 102307 h 876371"/>
                <a:gd name="connsiteX26" fmla="*/ 101869 w 321770"/>
                <a:gd name="connsiteY26" fmla="*/ 18522 h 876371"/>
                <a:gd name="connsiteX27" fmla="*/ 132340 w 321770"/>
                <a:gd name="connsiteY27" fmla="*/ 930 h 876371"/>
                <a:gd name="connsiteX28" fmla="*/ 147448 w 321770"/>
                <a:gd name="connsiteY28" fmla="*/ 12522 h 876371"/>
                <a:gd name="connsiteX29" fmla="*/ 149933 w 321770"/>
                <a:gd name="connsiteY29" fmla="*/ 31401 h 876371"/>
                <a:gd name="connsiteX30" fmla="*/ 127483 w 321770"/>
                <a:gd name="connsiteY30" fmla="*/ 115186 h 876371"/>
                <a:gd name="connsiteX31" fmla="*/ 138706 w 321770"/>
                <a:gd name="connsiteY31" fmla="*/ 118193 h 876371"/>
                <a:gd name="connsiteX32" fmla="*/ 165433 w 321770"/>
                <a:gd name="connsiteY32" fmla="*/ 18446 h 876371"/>
                <a:gd name="connsiteX33" fmla="*/ 195905 w 321770"/>
                <a:gd name="connsiteY33" fmla="*/ 853 h 876371"/>
                <a:gd name="connsiteX34" fmla="*/ 211012 w 321770"/>
                <a:gd name="connsiteY34" fmla="*/ 12445 h 876371"/>
                <a:gd name="connsiteX35" fmla="*/ 213498 w 321770"/>
                <a:gd name="connsiteY35" fmla="*/ 31325 h 876371"/>
                <a:gd name="connsiteX36" fmla="*/ 186771 w 321770"/>
                <a:gd name="connsiteY36" fmla="*/ 131072 h 876371"/>
                <a:gd name="connsiteX37" fmla="*/ 199779 w 321770"/>
                <a:gd name="connsiteY37" fmla="*/ 134558 h 876371"/>
                <a:gd name="connsiteX38" fmla="*/ 227733 w 321770"/>
                <a:gd name="connsiteY38" fmla="*/ 30233 h 876371"/>
                <a:gd name="connsiteX39" fmla="*/ 258205 w 321770"/>
                <a:gd name="connsiteY39" fmla="*/ 12640 h 876371"/>
                <a:gd name="connsiteX40" fmla="*/ 273312 w 321770"/>
                <a:gd name="connsiteY40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52148 w 321770"/>
                <a:gd name="connsiteY15" fmla="*/ 286011 h 876371"/>
                <a:gd name="connsiteX16" fmla="*/ 36343 w 321770"/>
                <a:gd name="connsiteY16" fmla="*/ 278161 h 876371"/>
                <a:gd name="connsiteX17" fmla="*/ 3233 w 321770"/>
                <a:gd name="connsiteY17" fmla="*/ 179423 h 876371"/>
                <a:gd name="connsiteX18" fmla="*/ 27616 w 321770"/>
                <a:gd name="connsiteY18" fmla="*/ 88426 h 876371"/>
                <a:gd name="connsiteX19" fmla="*/ 27690 w 321770"/>
                <a:gd name="connsiteY19" fmla="*/ 88446 h 876371"/>
                <a:gd name="connsiteX20" fmla="*/ 39858 w 321770"/>
                <a:gd name="connsiteY20" fmla="*/ 43032 h 876371"/>
                <a:gd name="connsiteX21" fmla="*/ 68286 w 321770"/>
                <a:gd name="connsiteY21" fmla="*/ 26619 h 876371"/>
                <a:gd name="connsiteX22" fmla="*/ 84698 w 321770"/>
                <a:gd name="connsiteY22" fmla="*/ 55046 h 876371"/>
                <a:gd name="connsiteX23" fmla="*/ 72530 w 321770"/>
                <a:gd name="connsiteY23" fmla="*/ 100461 h 876371"/>
                <a:gd name="connsiteX24" fmla="*/ 79419 w 321770"/>
                <a:gd name="connsiteY24" fmla="*/ 102307 h 876371"/>
                <a:gd name="connsiteX25" fmla="*/ 101869 w 321770"/>
                <a:gd name="connsiteY25" fmla="*/ 18522 h 876371"/>
                <a:gd name="connsiteX26" fmla="*/ 132340 w 321770"/>
                <a:gd name="connsiteY26" fmla="*/ 930 h 876371"/>
                <a:gd name="connsiteX27" fmla="*/ 147448 w 321770"/>
                <a:gd name="connsiteY27" fmla="*/ 12522 h 876371"/>
                <a:gd name="connsiteX28" fmla="*/ 149933 w 321770"/>
                <a:gd name="connsiteY28" fmla="*/ 31401 h 876371"/>
                <a:gd name="connsiteX29" fmla="*/ 127483 w 321770"/>
                <a:gd name="connsiteY29" fmla="*/ 115186 h 876371"/>
                <a:gd name="connsiteX30" fmla="*/ 138706 w 321770"/>
                <a:gd name="connsiteY30" fmla="*/ 118193 h 876371"/>
                <a:gd name="connsiteX31" fmla="*/ 165433 w 321770"/>
                <a:gd name="connsiteY31" fmla="*/ 18446 h 876371"/>
                <a:gd name="connsiteX32" fmla="*/ 195905 w 321770"/>
                <a:gd name="connsiteY32" fmla="*/ 853 h 876371"/>
                <a:gd name="connsiteX33" fmla="*/ 211012 w 321770"/>
                <a:gd name="connsiteY33" fmla="*/ 12445 h 876371"/>
                <a:gd name="connsiteX34" fmla="*/ 213498 w 321770"/>
                <a:gd name="connsiteY34" fmla="*/ 31325 h 876371"/>
                <a:gd name="connsiteX35" fmla="*/ 186771 w 321770"/>
                <a:gd name="connsiteY35" fmla="*/ 131072 h 876371"/>
                <a:gd name="connsiteX36" fmla="*/ 199779 w 321770"/>
                <a:gd name="connsiteY36" fmla="*/ 134558 h 876371"/>
                <a:gd name="connsiteX37" fmla="*/ 227733 w 321770"/>
                <a:gd name="connsiteY37" fmla="*/ 30233 h 876371"/>
                <a:gd name="connsiteX38" fmla="*/ 258205 w 321770"/>
                <a:gd name="connsiteY38" fmla="*/ 12640 h 876371"/>
                <a:gd name="connsiteX39" fmla="*/ 273312 w 321770"/>
                <a:gd name="connsiteY39" fmla="*/ 24232 h 876371"/>
                <a:gd name="connsiteX0" fmla="*/ 273312 w 321770"/>
                <a:gd name="connsiteY0" fmla="*/ 24232 h 845156"/>
                <a:gd name="connsiteX1" fmla="*/ 275798 w 321770"/>
                <a:gd name="connsiteY1" fmla="*/ 43112 h 845156"/>
                <a:gd name="connsiteX2" fmla="*/ 247844 w 321770"/>
                <a:gd name="connsiteY2" fmla="*/ 147436 h 845156"/>
                <a:gd name="connsiteX3" fmla="*/ 248107 w 321770"/>
                <a:gd name="connsiteY3" fmla="*/ 147507 h 845156"/>
                <a:gd name="connsiteX4" fmla="*/ 245964 w 321770"/>
                <a:gd name="connsiteY4" fmla="*/ 155503 h 845156"/>
                <a:gd name="connsiteX5" fmla="*/ 276290 w 321770"/>
                <a:gd name="connsiteY5" fmla="*/ 140619 h 845156"/>
                <a:gd name="connsiteX6" fmla="*/ 318534 w 321770"/>
                <a:gd name="connsiteY6" fmla="*/ 155047 h 845156"/>
                <a:gd name="connsiteX7" fmla="*/ 304106 w 321770"/>
                <a:gd name="connsiteY7" fmla="*/ 197291 h 845156"/>
                <a:gd name="connsiteX8" fmla="*/ 224267 w 321770"/>
                <a:gd name="connsiteY8" fmla="*/ 236477 h 845156"/>
                <a:gd name="connsiteX9" fmla="*/ 223724 w 321770"/>
                <a:gd name="connsiteY9" fmla="*/ 238504 h 845156"/>
                <a:gd name="connsiteX10" fmla="*/ 179831 w 321770"/>
                <a:gd name="connsiteY10" fmla="*/ 295707 h 845156"/>
                <a:gd name="connsiteX11" fmla="*/ 170270 w 321770"/>
                <a:gd name="connsiteY11" fmla="*/ 298997 h 845156"/>
                <a:gd name="connsiteX12" fmla="*/ 194151 w 321770"/>
                <a:gd name="connsiteY12" fmla="*/ 799745 h 845156"/>
                <a:gd name="connsiteX13" fmla="*/ 33798 w 321770"/>
                <a:gd name="connsiteY13" fmla="*/ 845156 h 845156"/>
                <a:gd name="connsiteX14" fmla="*/ 52148 w 321770"/>
                <a:gd name="connsiteY14" fmla="*/ 286011 h 845156"/>
                <a:gd name="connsiteX15" fmla="*/ 36343 w 321770"/>
                <a:gd name="connsiteY15" fmla="*/ 278161 h 845156"/>
                <a:gd name="connsiteX16" fmla="*/ 3233 w 321770"/>
                <a:gd name="connsiteY16" fmla="*/ 179423 h 845156"/>
                <a:gd name="connsiteX17" fmla="*/ 27616 w 321770"/>
                <a:gd name="connsiteY17" fmla="*/ 88426 h 845156"/>
                <a:gd name="connsiteX18" fmla="*/ 27690 w 321770"/>
                <a:gd name="connsiteY18" fmla="*/ 88446 h 845156"/>
                <a:gd name="connsiteX19" fmla="*/ 39858 w 321770"/>
                <a:gd name="connsiteY19" fmla="*/ 43032 h 845156"/>
                <a:gd name="connsiteX20" fmla="*/ 68286 w 321770"/>
                <a:gd name="connsiteY20" fmla="*/ 26619 h 845156"/>
                <a:gd name="connsiteX21" fmla="*/ 84698 w 321770"/>
                <a:gd name="connsiteY21" fmla="*/ 55046 h 845156"/>
                <a:gd name="connsiteX22" fmla="*/ 72530 w 321770"/>
                <a:gd name="connsiteY22" fmla="*/ 100461 h 845156"/>
                <a:gd name="connsiteX23" fmla="*/ 79419 w 321770"/>
                <a:gd name="connsiteY23" fmla="*/ 102307 h 845156"/>
                <a:gd name="connsiteX24" fmla="*/ 101869 w 321770"/>
                <a:gd name="connsiteY24" fmla="*/ 18522 h 845156"/>
                <a:gd name="connsiteX25" fmla="*/ 132340 w 321770"/>
                <a:gd name="connsiteY25" fmla="*/ 930 h 845156"/>
                <a:gd name="connsiteX26" fmla="*/ 147448 w 321770"/>
                <a:gd name="connsiteY26" fmla="*/ 12522 h 845156"/>
                <a:gd name="connsiteX27" fmla="*/ 149933 w 321770"/>
                <a:gd name="connsiteY27" fmla="*/ 31401 h 845156"/>
                <a:gd name="connsiteX28" fmla="*/ 127483 w 321770"/>
                <a:gd name="connsiteY28" fmla="*/ 115186 h 845156"/>
                <a:gd name="connsiteX29" fmla="*/ 138706 w 321770"/>
                <a:gd name="connsiteY29" fmla="*/ 118193 h 845156"/>
                <a:gd name="connsiteX30" fmla="*/ 165433 w 321770"/>
                <a:gd name="connsiteY30" fmla="*/ 18446 h 845156"/>
                <a:gd name="connsiteX31" fmla="*/ 195905 w 321770"/>
                <a:gd name="connsiteY31" fmla="*/ 853 h 845156"/>
                <a:gd name="connsiteX32" fmla="*/ 211012 w 321770"/>
                <a:gd name="connsiteY32" fmla="*/ 12445 h 845156"/>
                <a:gd name="connsiteX33" fmla="*/ 213498 w 321770"/>
                <a:gd name="connsiteY33" fmla="*/ 31325 h 845156"/>
                <a:gd name="connsiteX34" fmla="*/ 186771 w 321770"/>
                <a:gd name="connsiteY34" fmla="*/ 131072 h 845156"/>
                <a:gd name="connsiteX35" fmla="*/ 199779 w 321770"/>
                <a:gd name="connsiteY35" fmla="*/ 134558 h 845156"/>
                <a:gd name="connsiteX36" fmla="*/ 227733 w 321770"/>
                <a:gd name="connsiteY36" fmla="*/ 30233 h 845156"/>
                <a:gd name="connsiteX37" fmla="*/ 258205 w 321770"/>
                <a:gd name="connsiteY37" fmla="*/ 12640 h 845156"/>
                <a:gd name="connsiteX38" fmla="*/ 273312 w 321770"/>
                <a:gd name="connsiteY38" fmla="*/ 24232 h 84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1770" h="84515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3798" y="845156"/>
                  </a:lnTo>
                  <a:cubicBezTo>
                    <a:pt x="34449" y="746763"/>
                    <a:pt x="51724" y="380510"/>
                    <a:pt x="52148" y="286011"/>
                  </a:cubicBez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正方形/長方形 61">
              <a:extLst>
                <a:ext uri="{FF2B5EF4-FFF2-40B4-BE49-F238E27FC236}">
                  <a16:creationId xmlns:a16="http://schemas.microsoft.com/office/drawing/2014/main" id="{170F5C2E-8EDF-4943-BC88-3871DC93D899}"/>
                </a:ext>
              </a:extLst>
            </p:cNvPr>
            <p:cNvSpPr/>
            <p:nvPr/>
          </p:nvSpPr>
          <p:spPr>
            <a:xfrm rot="699905">
              <a:off x="11065519" y="4218729"/>
              <a:ext cx="1073903" cy="556268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  <a:gd name="connsiteX0" fmla="*/ 843948 w 914715"/>
                <a:gd name="connsiteY0" fmla="*/ 479714 h 479714"/>
                <a:gd name="connsiteX1" fmla="*/ 358527 w 914715"/>
                <a:gd name="connsiteY1" fmla="*/ 449215 h 479714"/>
                <a:gd name="connsiteX2" fmla="*/ 0 w 914715"/>
                <a:gd name="connsiteY2" fmla="*/ 166810 h 479714"/>
                <a:gd name="connsiteX3" fmla="*/ 74775 w 914715"/>
                <a:gd name="connsiteY3" fmla="*/ 0 h 479714"/>
                <a:gd name="connsiteX4" fmla="*/ 437736 w 914715"/>
                <a:gd name="connsiteY4" fmla="*/ 238155 h 479714"/>
                <a:gd name="connsiteX5" fmla="*/ 914715 w 914715"/>
                <a:gd name="connsiteY5" fmla="*/ 219679 h 479714"/>
                <a:gd name="connsiteX0" fmla="*/ 843948 w 894015"/>
                <a:gd name="connsiteY0" fmla="*/ 479714 h 479714"/>
                <a:gd name="connsiteX1" fmla="*/ 358527 w 894015"/>
                <a:gd name="connsiteY1" fmla="*/ 449215 h 479714"/>
                <a:gd name="connsiteX2" fmla="*/ 0 w 894015"/>
                <a:gd name="connsiteY2" fmla="*/ 166810 h 479714"/>
                <a:gd name="connsiteX3" fmla="*/ 74775 w 894015"/>
                <a:gd name="connsiteY3" fmla="*/ 0 h 479714"/>
                <a:gd name="connsiteX4" fmla="*/ 437736 w 894015"/>
                <a:gd name="connsiteY4" fmla="*/ 238155 h 479714"/>
                <a:gd name="connsiteX5" fmla="*/ 894015 w 894015"/>
                <a:gd name="connsiteY5" fmla="*/ 288017 h 479714"/>
                <a:gd name="connsiteX0" fmla="*/ 849022 w 894015"/>
                <a:gd name="connsiteY0" fmla="*/ 556268 h 556268"/>
                <a:gd name="connsiteX1" fmla="*/ 358527 w 894015"/>
                <a:gd name="connsiteY1" fmla="*/ 449215 h 556268"/>
                <a:gd name="connsiteX2" fmla="*/ 0 w 894015"/>
                <a:gd name="connsiteY2" fmla="*/ 166810 h 556268"/>
                <a:gd name="connsiteX3" fmla="*/ 74775 w 894015"/>
                <a:gd name="connsiteY3" fmla="*/ 0 h 556268"/>
                <a:gd name="connsiteX4" fmla="*/ 437736 w 894015"/>
                <a:gd name="connsiteY4" fmla="*/ 238155 h 556268"/>
                <a:gd name="connsiteX5" fmla="*/ 894015 w 894015"/>
                <a:gd name="connsiteY5" fmla="*/ 288017 h 556268"/>
                <a:gd name="connsiteX0" fmla="*/ 849022 w 896552"/>
                <a:gd name="connsiteY0" fmla="*/ 556268 h 556268"/>
                <a:gd name="connsiteX1" fmla="*/ 358527 w 896552"/>
                <a:gd name="connsiteY1" fmla="*/ 449215 h 556268"/>
                <a:gd name="connsiteX2" fmla="*/ 0 w 896552"/>
                <a:gd name="connsiteY2" fmla="*/ 166810 h 556268"/>
                <a:gd name="connsiteX3" fmla="*/ 74775 w 896552"/>
                <a:gd name="connsiteY3" fmla="*/ 0 h 556268"/>
                <a:gd name="connsiteX4" fmla="*/ 437736 w 896552"/>
                <a:gd name="connsiteY4" fmla="*/ 238155 h 556268"/>
                <a:gd name="connsiteX5" fmla="*/ 896552 w 896552"/>
                <a:gd name="connsiteY5" fmla="*/ 326293 h 55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552" h="556268">
                  <a:moveTo>
                    <a:pt x="849022" y="556268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896552" y="326293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247C1640-4866-41BD-A026-A736B1A6CF70}"/>
                </a:ext>
              </a:extLst>
            </p:cNvPr>
            <p:cNvSpPr/>
            <p:nvPr/>
          </p:nvSpPr>
          <p:spPr>
            <a:xfrm rot="18000000">
              <a:off x="11951608" y="3546363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30C7C0F1-EF9D-405A-B383-E088A2E9099C}"/>
                </a:ext>
              </a:extLst>
            </p:cNvPr>
            <p:cNvSpPr/>
            <p:nvPr/>
          </p:nvSpPr>
          <p:spPr>
            <a:xfrm rot="21314023">
              <a:off x="11798072" y="3908578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D903760A-9DF7-43C0-930D-C035DD9BDEB8}"/>
              </a:ext>
            </a:extLst>
          </p:cNvPr>
          <p:cNvGrpSpPr/>
          <p:nvPr/>
        </p:nvGrpSpPr>
        <p:grpSpPr>
          <a:xfrm>
            <a:off x="1092199" y="1096937"/>
            <a:ext cx="1931293" cy="2380401"/>
            <a:chOff x="5041019" y="-553037"/>
            <a:chExt cx="2675064" cy="3297131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E7378AC4-7EAB-4127-A675-B80B880D3089}"/>
                </a:ext>
              </a:extLst>
            </p:cNvPr>
            <p:cNvGrpSpPr/>
            <p:nvPr/>
          </p:nvGrpSpPr>
          <p:grpSpPr>
            <a:xfrm>
              <a:off x="5041019" y="-471380"/>
              <a:ext cx="2675064" cy="3215474"/>
              <a:chOff x="5041019" y="-471380"/>
              <a:chExt cx="2675064" cy="3215474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3ABB7D5-3C49-4CC2-A7A7-F786E0D5FA33}"/>
                  </a:ext>
                </a:extLst>
              </p:cNvPr>
              <p:cNvSpPr/>
              <p:nvPr/>
            </p:nvSpPr>
            <p:spPr>
              <a:xfrm rot="21258761">
                <a:off x="5734773" y="-119436"/>
                <a:ext cx="873263" cy="1202625"/>
              </a:xfrm>
              <a:custGeom>
                <a:avLst/>
                <a:gdLst>
                  <a:gd name="connsiteX0" fmla="*/ 211658 w 873263"/>
                  <a:gd name="connsiteY0" fmla="*/ 0 h 1202625"/>
                  <a:gd name="connsiteX1" fmla="*/ 243473 w 873263"/>
                  <a:gd name="connsiteY1" fmla="*/ 31815 h 1202625"/>
                  <a:gd name="connsiteX2" fmla="*/ 243473 w 873263"/>
                  <a:gd name="connsiteY2" fmla="*/ 228560 h 1202625"/>
                  <a:gd name="connsiteX3" fmla="*/ 251970 w 873263"/>
                  <a:gd name="connsiteY3" fmla="*/ 228560 h 1202625"/>
                  <a:gd name="connsiteX4" fmla="*/ 296617 w 873263"/>
                  <a:gd name="connsiteY4" fmla="*/ 61936 h 1202625"/>
                  <a:gd name="connsiteX5" fmla="*/ 335583 w 873263"/>
                  <a:gd name="connsiteY5" fmla="*/ 39439 h 1202625"/>
                  <a:gd name="connsiteX6" fmla="*/ 358079 w 873263"/>
                  <a:gd name="connsiteY6" fmla="*/ 78404 h 1202625"/>
                  <a:gd name="connsiteX7" fmla="*/ 312662 w 873263"/>
                  <a:gd name="connsiteY7" fmla="*/ 297348 h 1202625"/>
                  <a:gd name="connsiteX8" fmla="*/ 345344 w 873263"/>
                  <a:gd name="connsiteY8" fmla="*/ 303135 h 1202625"/>
                  <a:gd name="connsiteX9" fmla="*/ 408954 w 873263"/>
                  <a:gd name="connsiteY9" fmla="*/ 263364 h 1202625"/>
                  <a:gd name="connsiteX10" fmla="*/ 463884 w 873263"/>
                  <a:gd name="connsiteY10" fmla="*/ 278219 h 1202625"/>
                  <a:gd name="connsiteX11" fmla="*/ 442062 w 873263"/>
                  <a:gd name="connsiteY11" fmla="*/ 332452 h 1202625"/>
                  <a:gd name="connsiteX12" fmla="*/ 333448 w 873263"/>
                  <a:gd name="connsiteY12" fmla="*/ 408581 h 1202625"/>
                  <a:gd name="connsiteX13" fmla="*/ 314041 w 873263"/>
                  <a:gd name="connsiteY13" fmla="*/ 440569 h 1202625"/>
                  <a:gd name="connsiteX14" fmla="*/ 290278 w 873263"/>
                  <a:gd name="connsiteY14" fmla="*/ 462161 h 1202625"/>
                  <a:gd name="connsiteX15" fmla="*/ 521892 w 873263"/>
                  <a:gd name="connsiteY15" fmla="*/ 915885 h 1202625"/>
                  <a:gd name="connsiteX16" fmla="*/ 873263 w 873263"/>
                  <a:gd name="connsiteY16" fmla="*/ 1048569 h 1202625"/>
                  <a:gd name="connsiteX17" fmla="*/ 815089 w 873263"/>
                  <a:gd name="connsiteY17" fmla="*/ 1202625 h 1202625"/>
                  <a:gd name="connsiteX18" fmla="*/ 439385 w 873263"/>
                  <a:gd name="connsiteY18" fmla="*/ 1060753 h 1202625"/>
                  <a:gd name="connsiteX19" fmla="*/ 411688 w 873263"/>
                  <a:gd name="connsiteY19" fmla="*/ 1043377 h 1202625"/>
                  <a:gd name="connsiteX20" fmla="*/ 395636 w 873263"/>
                  <a:gd name="connsiteY20" fmla="*/ 1020727 h 1202625"/>
                  <a:gd name="connsiteX21" fmla="*/ 392004 w 873263"/>
                  <a:gd name="connsiteY21" fmla="*/ 1018484 h 1202625"/>
                  <a:gd name="connsiteX22" fmla="*/ 372579 w 873263"/>
                  <a:gd name="connsiteY22" fmla="*/ 991478 h 1202625"/>
                  <a:gd name="connsiteX23" fmla="*/ 169589 w 873263"/>
                  <a:gd name="connsiteY23" fmla="*/ 478826 h 1202625"/>
                  <a:gd name="connsiteX24" fmla="*/ 179620 w 873263"/>
                  <a:gd name="connsiteY24" fmla="*/ 476441 h 1202625"/>
                  <a:gd name="connsiteX25" fmla="*/ 149080 w 873263"/>
                  <a:gd name="connsiteY25" fmla="*/ 476461 h 1202625"/>
                  <a:gd name="connsiteX26" fmla="*/ 129058 w 873263"/>
                  <a:gd name="connsiteY26" fmla="*/ 465594 h 1202625"/>
                  <a:gd name="connsiteX27" fmla="*/ 71927 w 873263"/>
                  <a:gd name="connsiteY27" fmla="*/ 358142 h 1202625"/>
                  <a:gd name="connsiteX28" fmla="*/ 71927 w 873263"/>
                  <a:gd name="connsiteY28" fmla="*/ 316341 h 1202625"/>
                  <a:gd name="connsiteX29" fmla="*/ 3255 w 873263"/>
                  <a:gd name="connsiteY29" fmla="*/ 180207 h 1202625"/>
                  <a:gd name="connsiteX30" fmla="*/ 830 w 873263"/>
                  <a:gd name="connsiteY30" fmla="*/ 161797 h 1202625"/>
                  <a:gd name="connsiteX31" fmla="*/ 12135 w 873263"/>
                  <a:gd name="connsiteY31" fmla="*/ 147066 h 1202625"/>
                  <a:gd name="connsiteX32" fmla="*/ 21265 w 873263"/>
                  <a:gd name="connsiteY32" fmla="*/ 143996 h 1202625"/>
                  <a:gd name="connsiteX33" fmla="*/ 45275 w 873263"/>
                  <a:gd name="connsiteY33" fmla="*/ 155947 h 1202625"/>
                  <a:gd name="connsiteX34" fmla="*/ 100621 w 873263"/>
                  <a:gd name="connsiteY34" fmla="*/ 251809 h 1202625"/>
                  <a:gd name="connsiteX35" fmla="*/ 108016 w 873263"/>
                  <a:gd name="connsiteY35" fmla="*/ 245707 h 1202625"/>
                  <a:gd name="connsiteX36" fmla="*/ 63188 w 873263"/>
                  <a:gd name="connsiteY36" fmla="*/ 78405 h 1202625"/>
                  <a:gd name="connsiteX37" fmla="*/ 85685 w 873263"/>
                  <a:gd name="connsiteY37" fmla="*/ 39440 h 1202625"/>
                  <a:gd name="connsiteX38" fmla="*/ 98293 w 873263"/>
                  <a:gd name="connsiteY38" fmla="*/ 38649 h 1202625"/>
                  <a:gd name="connsiteX39" fmla="*/ 124649 w 873263"/>
                  <a:gd name="connsiteY39" fmla="*/ 61936 h 1202625"/>
                  <a:gd name="connsiteX40" fmla="*/ 169297 w 873263"/>
                  <a:gd name="connsiteY40" fmla="*/ 228560 h 1202625"/>
                  <a:gd name="connsiteX41" fmla="*/ 179843 w 873263"/>
                  <a:gd name="connsiteY41" fmla="*/ 228560 h 1202625"/>
                  <a:gd name="connsiteX42" fmla="*/ 179843 w 873263"/>
                  <a:gd name="connsiteY42" fmla="*/ 31815 h 1202625"/>
                  <a:gd name="connsiteX43" fmla="*/ 211658 w 873263"/>
                  <a:gd name="connsiteY43" fmla="*/ 0 h 120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73263" h="1202625">
                    <a:moveTo>
                      <a:pt x="211658" y="0"/>
                    </a:moveTo>
                    <a:cubicBezTo>
                      <a:pt x="229229" y="0"/>
                      <a:pt x="243473" y="14244"/>
                      <a:pt x="243473" y="31815"/>
                    </a:cubicBezTo>
                    <a:lnTo>
                      <a:pt x="243473" y="228560"/>
                    </a:lnTo>
                    <a:lnTo>
                      <a:pt x="251970" y="228560"/>
                    </a:lnTo>
                    <a:lnTo>
                      <a:pt x="296617" y="61936"/>
                    </a:lnTo>
                    <a:cubicBezTo>
                      <a:pt x="301165" y="44964"/>
                      <a:pt x="318610" y="34891"/>
                      <a:pt x="335583" y="39439"/>
                    </a:cubicBezTo>
                    <a:cubicBezTo>
                      <a:pt x="352555" y="43987"/>
                      <a:pt x="362627" y="61432"/>
                      <a:pt x="358079" y="78404"/>
                    </a:cubicBezTo>
                    <a:lnTo>
                      <a:pt x="312662" y="297348"/>
                    </a:lnTo>
                    <a:cubicBezTo>
                      <a:pt x="318927" y="310235"/>
                      <a:pt x="338165" y="307708"/>
                      <a:pt x="345344" y="303135"/>
                    </a:cubicBezTo>
                    <a:lnTo>
                      <a:pt x="408954" y="263364"/>
                    </a:lnTo>
                    <a:cubicBezTo>
                      <a:pt x="427455" y="252682"/>
                      <a:pt x="452792" y="259040"/>
                      <a:pt x="463884" y="278219"/>
                    </a:cubicBezTo>
                    <a:cubicBezTo>
                      <a:pt x="474976" y="297397"/>
                      <a:pt x="460563" y="321770"/>
                      <a:pt x="442062" y="332452"/>
                    </a:cubicBezTo>
                    <a:lnTo>
                      <a:pt x="333448" y="408581"/>
                    </a:lnTo>
                    <a:cubicBezTo>
                      <a:pt x="328530" y="420208"/>
                      <a:pt x="321964" y="430969"/>
                      <a:pt x="314041" y="440569"/>
                    </a:cubicBezTo>
                    <a:lnTo>
                      <a:pt x="290278" y="462161"/>
                    </a:lnTo>
                    <a:lnTo>
                      <a:pt x="521892" y="915885"/>
                    </a:lnTo>
                    <a:lnTo>
                      <a:pt x="873263" y="1048569"/>
                    </a:lnTo>
                    <a:lnTo>
                      <a:pt x="815089" y="1202625"/>
                    </a:lnTo>
                    <a:lnTo>
                      <a:pt x="439385" y="1060753"/>
                    </a:lnTo>
                    <a:cubicBezTo>
                      <a:pt x="428749" y="1056737"/>
                      <a:pt x="419431" y="1050755"/>
                      <a:pt x="411688" y="1043377"/>
                    </a:cubicBezTo>
                    <a:lnTo>
                      <a:pt x="395636" y="1020727"/>
                    </a:lnTo>
                    <a:lnTo>
                      <a:pt x="392004" y="1018484"/>
                    </a:lnTo>
                    <a:cubicBezTo>
                      <a:pt x="384014" y="1011095"/>
                      <a:pt x="377341" y="1002019"/>
                      <a:pt x="372579" y="991478"/>
                    </a:cubicBezTo>
                    <a:lnTo>
                      <a:pt x="169589" y="478826"/>
                    </a:lnTo>
                    <a:lnTo>
                      <a:pt x="179620" y="476441"/>
                    </a:lnTo>
                    <a:lnTo>
                      <a:pt x="149080" y="476461"/>
                    </a:lnTo>
                    <a:lnTo>
                      <a:pt x="129058" y="465594"/>
                    </a:lnTo>
                    <a:cubicBezTo>
                      <a:pt x="94589" y="442307"/>
                      <a:pt x="71927" y="402871"/>
                      <a:pt x="71927" y="358142"/>
                    </a:cubicBezTo>
                    <a:lnTo>
                      <a:pt x="71927" y="316341"/>
                    </a:lnTo>
                    <a:lnTo>
                      <a:pt x="3255" y="180207"/>
                    </a:lnTo>
                    <a:cubicBezTo>
                      <a:pt x="-96" y="174405"/>
                      <a:pt x="-777" y="167795"/>
                      <a:pt x="830" y="161797"/>
                    </a:cubicBezTo>
                    <a:cubicBezTo>
                      <a:pt x="2438" y="155800"/>
                      <a:pt x="6332" y="150416"/>
                      <a:pt x="12135" y="147066"/>
                    </a:cubicBezTo>
                    <a:cubicBezTo>
                      <a:pt x="15035" y="145392"/>
                      <a:pt x="18138" y="144384"/>
                      <a:pt x="21265" y="143996"/>
                    </a:cubicBezTo>
                    <a:cubicBezTo>
                      <a:pt x="30648" y="142832"/>
                      <a:pt x="40250" y="147244"/>
                      <a:pt x="45275" y="155947"/>
                    </a:cubicBezTo>
                    <a:lnTo>
                      <a:pt x="100621" y="251809"/>
                    </a:lnTo>
                    <a:lnTo>
                      <a:pt x="108016" y="245707"/>
                    </a:lnTo>
                    <a:lnTo>
                      <a:pt x="63188" y="78405"/>
                    </a:lnTo>
                    <a:cubicBezTo>
                      <a:pt x="58640" y="61432"/>
                      <a:pt x="68712" y="43987"/>
                      <a:pt x="85685" y="39440"/>
                    </a:cubicBezTo>
                    <a:cubicBezTo>
                      <a:pt x="89927" y="38302"/>
                      <a:pt x="94200" y="38079"/>
                      <a:pt x="98293" y="38649"/>
                    </a:cubicBezTo>
                    <a:cubicBezTo>
                      <a:pt x="110573" y="40359"/>
                      <a:pt x="121239" y="49207"/>
                      <a:pt x="124649" y="61936"/>
                    </a:cubicBezTo>
                    <a:lnTo>
                      <a:pt x="169297" y="228560"/>
                    </a:lnTo>
                    <a:lnTo>
                      <a:pt x="179843" y="228560"/>
                    </a:lnTo>
                    <a:lnTo>
                      <a:pt x="179843" y="31815"/>
                    </a:lnTo>
                    <a:cubicBezTo>
                      <a:pt x="179843" y="14244"/>
                      <a:pt x="194087" y="0"/>
                      <a:pt x="211658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正方形/長方形 61">
                <a:extLst>
                  <a:ext uri="{FF2B5EF4-FFF2-40B4-BE49-F238E27FC236}">
                    <a16:creationId xmlns:a16="http://schemas.microsoft.com/office/drawing/2014/main" id="{EB0248B2-D1D2-4C62-B786-A698C29675A6}"/>
                  </a:ext>
                </a:extLst>
              </p:cNvPr>
              <p:cNvSpPr/>
              <p:nvPr/>
            </p:nvSpPr>
            <p:spPr>
              <a:xfrm rot="1142282">
                <a:off x="6392815" y="880942"/>
                <a:ext cx="488953" cy="223082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1595" h="223082">
                    <a:moveTo>
                      <a:pt x="441595" y="223082"/>
                    </a:moveTo>
                    <a:lnTo>
                      <a:pt x="0" y="223082"/>
                    </a:lnTo>
                    <a:lnTo>
                      <a:pt x="0" y="0"/>
                    </a:lnTo>
                    <a:lnTo>
                      <a:pt x="441595" y="0"/>
                    </a:lnTo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2D17827E-2695-4BCC-B61C-D3599744AB40}"/>
                  </a:ext>
                </a:extLst>
              </p:cNvPr>
              <p:cNvGrpSpPr/>
              <p:nvPr/>
            </p:nvGrpSpPr>
            <p:grpSpPr>
              <a:xfrm>
                <a:off x="6485373" y="-471380"/>
                <a:ext cx="1230710" cy="3215474"/>
                <a:chOff x="5672655" y="517155"/>
                <a:chExt cx="1230710" cy="3215474"/>
              </a:xfrm>
            </p:grpSpPr>
            <p:sp>
              <p:nvSpPr>
                <p:cNvPr id="277" name="台形 276">
                  <a:extLst>
                    <a:ext uri="{FF2B5EF4-FFF2-40B4-BE49-F238E27FC236}">
                      <a16:creationId xmlns:a16="http://schemas.microsoft.com/office/drawing/2014/main" id="{806DE41C-7B8A-4D18-8BE5-C7236965B0EB}"/>
                    </a:ext>
                  </a:extLst>
                </p:cNvPr>
                <p:cNvSpPr/>
                <p:nvPr/>
              </p:nvSpPr>
              <p:spPr>
                <a:xfrm rot="10800000">
                  <a:off x="6069198" y="302064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63BAF9E4-C8F0-4006-9510-B6F5CFFA483F}"/>
                    </a:ext>
                  </a:extLst>
                </p:cNvPr>
                <p:cNvSpPr/>
                <p:nvPr/>
              </p:nvSpPr>
              <p:spPr>
                <a:xfrm>
                  <a:off x="5909864" y="3520582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台形 278">
                  <a:extLst>
                    <a:ext uri="{FF2B5EF4-FFF2-40B4-BE49-F238E27FC236}">
                      <a16:creationId xmlns:a16="http://schemas.microsoft.com/office/drawing/2014/main" id="{021B0D17-D957-4529-A8ED-186B61054889}"/>
                    </a:ext>
                  </a:extLst>
                </p:cNvPr>
                <p:cNvSpPr/>
                <p:nvPr/>
              </p:nvSpPr>
              <p:spPr>
                <a:xfrm rot="10800000">
                  <a:off x="6137892" y="3060400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DE4DC1D8-EFBB-4B87-B6CD-A1B6A2EC9726}"/>
                    </a:ext>
                  </a:extLst>
                </p:cNvPr>
                <p:cNvSpPr/>
                <p:nvPr/>
              </p:nvSpPr>
              <p:spPr>
                <a:xfrm>
                  <a:off x="5978559" y="356034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台形 280">
                  <a:extLst>
                    <a:ext uri="{FF2B5EF4-FFF2-40B4-BE49-F238E27FC236}">
                      <a16:creationId xmlns:a16="http://schemas.microsoft.com/office/drawing/2014/main" id="{440765CE-8D68-4F57-A50E-1CFEE9FBE543}"/>
                    </a:ext>
                  </a:extLst>
                </p:cNvPr>
                <p:cNvSpPr/>
                <p:nvPr/>
              </p:nvSpPr>
              <p:spPr>
                <a:xfrm>
                  <a:off x="6112200" y="1619020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台形 281">
                  <a:extLst>
                    <a:ext uri="{FF2B5EF4-FFF2-40B4-BE49-F238E27FC236}">
                      <a16:creationId xmlns:a16="http://schemas.microsoft.com/office/drawing/2014/main" id="{F26E221D-36CD-4A51-9A28-AADD9ABA43B0}"/>
                    </a:ext>
                  </a:extLst>
                </p:cNvPr>
                <p:cNvSpPr/>
                <p:nvPr/>
              </p:nvSpPr>
              <p:spPr>
                <a:xfrm>
                  <a:off x="5908998" y="2636464"/>
                  <a:ext cx="619546" cy="577849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四角形: 上の 2 つの角を丸める 282">
                  <a:extLst>
                    <a:ext uri="{FF2B5EF4-FFF2-40B4-BE49-F238E27FC236}">
                      <a16:creationId xmlns:a16="http://schemas.microsoft.com/office/drawing/2014/main" id="{57674405-DEF1-485D-B798-7B84978EFC80}"/>
                    </a:ext>
                  </a:extLst>
                </p:cNvPr>
                <p:cNvSpPr/>
                <p:nvPr/>
              </p:nvSpPr>
              <p:spPr>
                <a:xfrm>
                  <a:off x="5959800" y="1840034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1">
                  <a:extLst>
                    <a:ext uri="{FF2B5EF4-FFF2-40B4-BE49-F238E27FC236}">
                      <a16:creationId xmlns:a16="http://schemas.microsoft.com/office/drawing/2014/main" id="{D9582E60-3D77-47F6-93FA-F18ED9DE3EF4}"/>
                    </a:ext>
                  </a:extLst>
                </p:cNvPr>
                <p:cNvSpPr/>
                <p:nvPr/>
              </p:nvSpPr>
              <p:spPr>
                <a:xfrm rot="1800000">
                  <a:off x="5672655" y="914097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9B5A49BA-96B3-4689-BA6C-F99EE2E48430}"/>
                    </a:ext>
                  </a:extLst>
                </p:cNvPr>
                <p:cNvSpPr/>
                <p:nvPr/>
              </p:nvSpPr>
              <p:spPr>
                <a:xfrm rot="1800000">
                  <a:off x="5728633" y="578616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351341 w 1112808"/>
                    <a:gd name="connsiteY9" fmla="*/ 1111309 h 1204554"/>
                    <a:gd name="connsiteX10" fmla="*/ 377425 w 1112808"/>
                    <a:gd name="connsiteY10" fmla="*/ 977919 h 1204554"/>
                    <a:gd name="connsiteX11" fmla="*/ 135789 w 1112808"/>
                    <a:gd name="connsiteY11" fmla="*/ 863905 h 1204554"/>
                    <a:gd name="connsiteX12" fmla="*/ 62641 w 1112808"/>
                    <a:gd name="connsiteY12" fmla="*/ 897553 h 1204554"/>
                    <a:gd name="connsiteX13" fmla="*/ 57412 w 1112808"/>
                    <a:gd name="connsiteY13" fmla="*/ 902732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351341 w 1112808"/>
                    <a:gd name="connsiteY9" fmla="*/ 1111309 h 1204554"/>
                    <a:gd name="connsiteX10" fmla="*/ 377425 w 1112808"/>
                    <a:gd name="connsiteY10" fmla="*/ 977919 h 1204554"/>
                    <a:gd name="connsiteX11" fmla="*/ 62641 w 1112808"/>
                    <a:gd name="connsiteY11" fmla="*/ 897553 h 1204554"/>
                    <a:gd name="connsiteX12" fmla="*/ 57412 w 1112808"/>
                    <a:gd name="connsiteY12" fmla="*/ 902732 h 1204554"/>
                    <a:gd name="connsiteX13" fmla="*/ 42395 w 1112808"/>
                    <a:gd name="connsiteY13" fmla="*/ 875065 h 1204554"/>
                    <a:gd name="connsiteX14" fmla="*/ 0 w 1112808"/>
                    <a:gd name="connsiteY14" fmla="*/ 665076 h 1204554"/>
                    <a:gd name="connsiteX15" fmla="*/ 0 w 1112808"/>
                    <a:gd name="connsiteY15" fmla="*/ 539478 h 1204554"/>
                    <a:gd name="connsiteX16" fmla="*/ 237851 w 1112808"/>
                    <a:gd name="connsiteY16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351341 w 1112808"/>
                    <a:gd name="connsiteY9" fmla="*/ 1111309 h 1204554"/>
                    <a:gd name="connsiteX10" fmla="*/ 62641 w 1112808"/>
                    <a:gd name="connsiteY10" fmla="*/ 897553 h 1204554"/>
                    <a:gd name="connsiteX11" fmla="*/ 57412 w 1112808"/>
                    <a:gd name="connsiteY11" fmla="*/ 902732 h 1204554"/>
                    <a:gd name="connsiteX12" fmla="*/ 42395 w 1112808"/>
                    <a:gd name="connsiteY12" fmla="*/ 875065 h 1204554"/>
                    <a:gd name="connsiteX13" fmla="*/ 0 w 1112808"/>
                    <a:gd name="connsiteY13" fmla="*/ 665076 h 1204554"/>
                    <a:gd name="connsiteX14" fmla="*/ 0 w 1112808"/>
                    <a:gd name="connsiteY14" fmla="*/ 539478 h 1204554"/>
                    <a:gd name="connsiteX15" fmla="*/ 237851 w 1112808"/>
                    <a:gd name="connsiteY15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62641 w 1112808"/>
                    <a:gd name="connsiteY9" fmla="*/ 897553 h 1204554"/>
                    <a:gd name="connsiteX10" fmla="*/ 57412 w 1112808"/>
                    <a:gd name="connsiteY10" fmla="*/ 902732 h 1204554"/>
                    <a:gd name="connsiteX11" fmla="*/ 42395 w 1112808"/>
                    <a:gd name="connsiteY11" fmla="*/ 875065 h 1204554"/>
                    <a:gd name="connsiteX12" fmla="*/ 0 w 1112808"/>
                    <a:gd name="connsiteY12" fmla="*/ 665076 h 1204554"/>
                    <a:gd name="connsiteX13" fmla="*/ 0 w 1112808"/>
                    <a:gd name="connsiteY13" fmla="*/ 539478 h 1204554"/>
                    <a:gd name="connsiteX14" fmla="*/ 237851 w 1112808"/>
                    <a:gd name="connsiteY14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62641 w 1112808"/>
                    <a:gd name="connsiteY9" fmla="*/ 897553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161930 w 1112808"/>
                    <a:gd name="connsiteY9" fmla="*/ 1040952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161930 w 1112808"/>
                    <a:gd name="connsiteY9" fmla="*/ 1040952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161930 w 1112808"/>
                    <a:gd name="connsiteY9" fmla="*/ 1040952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161930 w 1112808"/>
                    <a:gd name="connsiteY9" fmla="*/ 1040952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1930 w 1112808"/>
                    <a:gd name="connsiteY8" fmla="*/ 1040952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75027 w 1112808"/>
                    <a:gd name="connsiteY8" fmla="*/ 106363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75027 w 1112808"/>
                    <a:gd name="connsiteY8" fmla="*/ 106363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75027 w 1112808"/>
                    <a:gd name="connsiteY8" fmla="*/ 106363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75027 w 1112808"/>
                    <a:gd name="connsiteY8" fmla="*/ 106363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75027 w 1112808"/>
                    <a:gd name="connsiteY8" fmla="*/ 106363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9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82400" y="1183179"/>
                        <a:pt x="329489" y="1162159"/>
                      </a:cubicBezTo>
                      <a:cubicBezTo>
                        <a:pt x="276578" y="1141139"/>
                        <a:pt x="249462" y="1126458"/>
                        <a:pt x="175027" y="1063637"/>
                      </a:cubicBezTo>
                      <a:cubicBezTo>
                        <a:pt x="100592" y="1000816"/>
                        <a:pt x="71695" y="950197"/>
                        <a:pt x="42395" y="875065"/>
                      </a:cubicBezTo>
                      <a:cubicBezTo>
                        <a:pt x="15096" y="810523"/>
                        <a:pt x="0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0" y="353262"/>
                        <a:pt x="94349" y="189083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6EC38165-7F5C-4560-AFF0-124AC7D2EE1F}"/>
                    </a:ext>
                  </a:extLst>
                </p:cNvPr>
                <p:cNvSpPr/>
                <p:nvPr/>
              </p:nvSpPr>
              <p:spPr>
                <a:xfrm rot="1800000">
                  <a:off x="5862328" y="830499"/>
                  <a:ext cx="162504" cy="222300"/>
                </a:xfrm>
                <a:custGeom>
                  <a:avLst/>
                  <a:gdLst>
                    <a:gd name="connsiteX0" fmla="*/ 4834 w 162504"/>
                    <a:gd name="connsiteY0" fmla="*/ 0 h 222300"/>
                    <a:gd name="connsiteX1" fmla="*/ 58313 w 162504"/>
                    <a:gd name="connsiteY1" fmla="*/ 60606 h 222300"/>
                    <a:gd name="connsiteX2" fmla="*/ 59634 w 162504"/>
                    <a:gd name="connsiteY2" fmla="*/ 61270 h 222300"/>
                    <a:gd name="connsiteX3" fmla="*/ 64369 w 162504"/>
                    <a:gd name="connsiteY3" fmla="*/ 48858 h 222300"/>
                    <a:gd name="connsiteX4" fmla="*/ 105018 w 162504"/>
                    <a:gd name="connsiteY4" fmla="*/ 19100 h 222300"/>
                    <a:gd name="connsiteX5" fmla="*/ 162504 w 162504"/>
                    <a:gd name="connsiteY5" fmla="*/ 120700 h 222300"/>
                    <a:gd name="connsiteX6" fmla="*/ 105018 w 162504"/>
                    <a:gd name="connsiteY6" fmla="*/ 222300 h 222300"/>
                    <a:gd name="connsiteX7" fmla="*/ 47532 w 162504"/>
                    <a:gd name="connsiteY7" fmla="*/ 120700 h 222300"/>
                    <a:gd name="connsiteX8" fmla="*/ 51697 w 162504"/>
                    <a:gd name="connsiteY8" fmla="*/ 84240 h 222300"/>
                    <a:gd name="connsiteX9" fmla="*/ 44292 w 162504"/>
                    <a:gd name="connsiteY9" fmla="*/ 81512 h 222300"/>
                    <a:gd name="connsiteX10" fmla="*/ 4834 w 162504"/>
                    <a:gd name="connsiteY10" fmla="*/ 0 h 2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2504" h="222300">
                      <a:moveTo>
                        <a:pt x="4834" y="0"/>
                      </a:moveTo>
                      <a:cubicBezTo>
                        <a:pt x="14031" y="21904"/>
                        <a:pt x="33496" y="43962"/>
                        <a:pt x="58313" y="60606"/>
                      </a:cubicBezTo>
                      <a:lnTo>
                        <a:pt x="59634" y="61270"/>
                      </a:lnTo>
                      <a:lnTo>
                        <a:pt x="64369" y="48858"/>
                      </a:lnTo>
                      <a:cubicBezTo>
                        <a:pt x="74772" y="30472"/>
                        <a:pt x="89144" y="19100"/>
                        <a:pt x="105018" y="19100"/>
                      </a:cubicBezTo>
                      <a:cubicBezTo>
                        <a:pt x="136767" y="19100"/>
                        <a:pt x="162504" y="64588"/>
                        <a:pt x="162504" y="120700"/>
                      </a:cubicBezTo>
                      <a:cubicBezTo>
                        <a:pt x="162504" y="176812"/>
                        <a:pt x="136767" y="222300"/>
                        <a:pt x="105018" y="222300"/>
                      </a:cubicBezTo>
                      <a:cubicBezTo>
                        <a:pt x="73269" y="222300"/>
                        <a:pt x="47532" y="176812"/>
                        <a:pt x="47532" y="120700"/>
                      </a:cubicBezTo>
                      <a:lnTo>
                        <a:pt x="51697" y="84240"/>
                      </a:lnTo>
                      <a:lnTo>
                        <a:pt x="44292" y="81512"/>
                      </a:lnTo>
                      <a:cubicBezTo>
                        <a:pt x="8436" y="57465"/>
                        <a:pt x="-9230" y="20971"/>
                        <a:pt x="483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F0D95AF8-2847-4308-9ACE-44B269956D75}"/>
                    </a:ext>
                  </a:extLst>
                </p:cNvPr>
                <p:cNvSpPr/>
                <p:nvPr/>
              </p:nvSpPr>
              <p:spPr>
                <a:xfrm rot="1800000">
                  <a:off x="5701318" y="517155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A3306996-D33C-4141-BECC-2428207B5152}"/>
                    </a:ext>
                  </a:extLst>
                </p:cNvPr>
                <p:cNvSpPr/>
                <p:nvPr/>
              </p:nvSpPr>
              <p:spPr>
                <a:xfrm rot="1800000">
                  <a:off x="6261450" y="1131719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F47E69BB-BEA4-464F-B1C5-2C62956508D5}"/>
                    </a:ext>
                  </a:extLst>
                </p:cNvPr>
                <p:cNvSpPr/>
                <p:nvPr/>
              </p:nvSpPr>
              <p:spPr>
                <a:xfrm rot="1800000">
                  <a:off x="6268578" y="115474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9B02001C-3DA4-44D7-B36C-341339B32B80}"/>
                    </a:ext>
                  </a:extLst>
                </p:cNvPr>
                <p:cNvSpPr/>
                <p:nvPr/>
              </p:nvSpPr>
              <p:spPr>
                <a:xfrm rot="1082521" flipH="1">
                  <a:off x="6271248" y="753567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月 290">
                  <a:extLst>
                    <a:ext uri="{FF2B5EF4-FFF2-40B4-BE49-F238E27FC236}">
                      <a16:creationId xmlns:a16="http://schemas.microsoft.com/office/drawing/2014/main" id="{31236B7B-9FB4-437E-8178-D82DA6C0227A}"/>
                    </a:ext>
                  </a:extLst>
                </p:cNvPr>
                <p:cNvSpPr/>
                <p:nvPr/>
              </p:nvSpPr>
              <p:spPr>
                <a:xfrm rot="6300000">
                  <a:off x="6032188" y="708932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C0D7D60D-5C40-4F2B-887A-D154B918D64E}"/>
                    </a:ext>
                  </a:extLst>
                </p:cNvPr>
                <p:cNvSpPr/>
                <p:nvPr/>
              </p:nvSpPr>
              <p:spPr>
                <a:xfrm rot="1800000">
                  <a:off x="5929210" y="907261"/>
                  <a:ext cx="69180" cy="6918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73802460-EF49-406B-9C35-B84067416A66}"/>
                  </a:ext>
                </a:extLst>
              </p:cNvPr>
              <p:cNvGrpSpPr/>
              <p:nvPr/>
            </p:nvGrpSpPr>
            <p:grpSpPr>
              <a:xfrm rot="900000">
                <a:off x="5041019" y="-134186"/>
                <a:ext cx="1423464" cy="646778"/>
                <a:chOff x="3469357" y="2795078"/>
                <a:chExt cx="2263040" cy="1028258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2F41D200-BF15-40D5-9558-5D742315A7FF}"/>
                    </a:ext>
                  </a:extLst>
                </p:cNvPr>
                <p:cNvSpPr/>
                <p:nvPr/>
              </p:nvSpPr>
              <p:spPr>
                <a:xfrm rot="16200000" flipH="1">
                  <a:off x="4253758" y="2891836"/>
                  <a:ext cx="522739" cy="1002264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79D781C0-8357-4617-B5C3-3DDC252E7429}"/>
                    </a:ext>
                  </a:extLst>
                </p:cNvPr>
                <p:cNvSpPr/>
                <p:nvPr/>
              </p:nvSpPr>
              <p:spPr>
                <a:xfrm rot="5400000">
                  <a:off x="4980181" y="3550564"/>
                  <a:ext cx="147242" cy="1045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四角形: 角を丸くする 255">
                  <a:extLst>
                    <a:ext uri="{FF2B5EF4-FFF2-40B4-BE49-F238E27FC236}">
                      <a16:creationId xmlns:a16="http://schemas.microsoft.com/office/drawing/2014/main" id="{3A1D228E-FAA6-48A5-87B5-C3144F36838F}"/>
                    </a:ext>
                  </a:extLst>
                </p:cNvPr>
                <p:cNvSpPr/>
                <p:nvPr/>
              </p:nvSpPr>
              <p:spPr>
                <a:xfrm>
                  <a:off x="4588162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357DBE51-B61E-431C-BA7E-13968458BC82}"/>
                    </a:ext>
                  </a:extLst>
                </p:cNvPr>
                <p:cNvSpPr/>
                <p:nvPr/>
              </p:nvSpPr>
              <p:spPr>
                <a:xfrm>
                  <a:off x="4551534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四角形: 角を丸くする 257">
                  <a:extLst>
                    <a:ext uri="{FF2B5EF4-FFF2-40B4-BE49-F238E27FC236}">
                      <a16:creationId xmlns:a16="http://schemas.microsoft.com/office/drawing/2014/main" id="{04C10D80-0A08-4ACA-AF3C-286150E9C6F7}"/>
                    </a:ext>
                  </a:extLst>
                </p:cNvPr>
                <p:cNvSpPr/>
                <p:nvPr/>
              </p:nvSpPr>
              <p:spPr>
                <a:xfrm>
                  <a:off x="4566796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200D46F3-FC9F-4EF0-AE60-E52875AE0B79}"/>
                    </a:ext>
                  </a:extLst>
                </p:cNvPr>
                <p:cNvSpPr/>
                <p:nvPr/>
              </p:nvSpPr>
              <p:spPr>
                <a:xfrm>
                  <a:off x="4551534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AFA307C8-308A-40D3-975A-CA45A37333BE}"/>
                    </a:ext>
                  </a:extLst>
                </p:cNvPr>
                <p:cNvSpPr/>
                <p:nvPr/>
              </p:nvSpPr>
              <p:spPr>
                <a:xfrm>
                  <a:off x="4737726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966AA05D-5566-4B3B-89D7-B6155F47110C}"/>
                    </a:ext>
                  </a:extLst>
                </p:cNvPr>
                <p:cNvSpPr/>
                <p:nvPr/>
              </p:nvSpPr>
              <p:spPr>
                <a:xfrm>
                  <a:off x="4701098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四角形: 角を丸くする 261">
                  <a:extLst>
                    <a:ext uri="{FF2B5EF4-FFF2-40B4-BE49-F238E27FC236}">
                      <a16:creationId xmlns:a16="http://schemas.microsoft.com/office/drawing/2014/main" id="{E7C69AFB-CADC-414C-988A-9339AEB68D5B}"/>
                    </a:ext>
                  </a:extLst>
                </p:cNvPr>
                <p:cNvSpPr/>
                <p:nvPr/>
              </p:nvSpPr>
              <p:spPr>
                <a:xfrm>
                  <a:off x="4716359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四角形: 角を丸くする 262">
                  <a:extLst>
                    <a:ext uri="{FF2B5EF4-FFF2-40B4-BE49-F238E27FC236}">
                      <a16:creationId xmlns:a16="http://schemas.microsoft.com/office/drawing/2014/main" id="{372FE524-3B87-4DE4-A22F-5E329480CD3A}"/>
                    </a:ext>
                  </a:extLst>
                </p:cNvPr>
                <p:cNvSpPr/>
                <p:nvPr/>
              </p:nvSpPr>
              <p:spPr>
                <a:xfrm>
                  <a:off x="4701098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四角形: 角を丸くする 263">
                  <a:extLst>
                    <a:ext uri="{FF2B5EF4-FFF2-40B4-BE49-F238E27FC236}">
                      <a16:creationId xmlns:a16="http://schemas.microsoft.com/office/drawing/2014/main" id="{EB2C5D56-15F6-433E-A83C-58C39A133D69}"/>
                    </a:ext>
                  </a:extLst>
                </p:cNvPr>
                <p:cNvSpPr/>
                <p:nvPr/>
              </p:nvSpPr>
              <p:spPr>
                <a:xfrm>
                  <a:off x="4887290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四角形: 上の 2 つの角を丸める 264">
                  <a:extLst>
                    <a:ext uri="{FF2B5EF4-FFF2-40B4-BE49-F238E27FC236}">
                      <a16:creationId xmlns:a16="http://schemas.microsoft.com/office/drawing/2014/main" id="{77CF8A37-525A-4331-BF85-DA7220F57FBB}"/>
                    </a:ext>
                  </a:extLst>
                </p:cNvPr>
                <p:cNvSpPr/>
                <p:nvPr/>
              </p:nvSpPr>
              <p:spPr>
                <a:xfrm>
                  <a:off x="4850662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四角形: 角を丸くする 265">
                  <a:extLst>
                    <a:ext uri="{FF2B5EF4-FFF2-40B4-BE49-F238E27FC236}">
                      <a16:creationId xmlns:a16="http://schemas.microsoft.com/office/drawing/2014/main" id="{08EE4E53-09B9-4960-8AA5-310778D7C5AB}"/>
                    </a:ext>
                  </a:extLst>
                </p:cNvPr>
                <p:cNvSpPr/>
                <p:nvPr/>
              </p:nvSpPr>
              <p:spPr>
                <a:xfrm>
                  <a:off x="4865923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四角形: 角を丸くする 266">
                  <a:extLst>
                    <a:ext uri="{FF2B5EF4-FFF2-40B4-BE49-F238E27FC236}">
                      <a16:creationId xmlns:a16="http://schemas.microsoft.com/office/drawing/2014/main" id="{96E601A6-E456-4A63-8519-9FF2E7225321}"/>
                    </a:ext>
                  </a:extLst>
                </p:cNvPr>
                <p:cNvSpPr/>
                <p:nvPr/>
              </p:nvSpPr>
              <p:spPr>
                <a:xfrm>
                  <a:off x="4850662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6AE1FD85-88F0-4EE3-B39D-ED0E39A6CE7A}"/>
                    </a:ext>
                  </a:extLst>
                </p:cNvPr>
                <p:cNvGrpSpPr/>
                <p:nvPr/>
              </p:nvGrpSpPr>
              <p:grpSpPr>
                <a:xfrm>
                  <a:off x="5029825" y="3115075"/>
                  <a:ext cx="702572" cy="159103"/>
                  <a:chOff x="7204261" y="3375995"/>
                  <a:chExt cx="1374303" cy="370682"/>
                </a:xfrm>
                <a:solidFill>
                  <a:srgbClr val="FFFF00"/>
                </a:solidFill>
              </p:grpSpPr>
              <p:sp>
                <p:nvSpPr>
                  <p:cNvPr id="274" name="四角形: 角を丸くする 273">
                    <a:extLst>
                      <a:ext uri="{FF2B5EF4-FFF2-40B4-BE49-F238E27FC236}">
                        <a16:creationId xmlns:a16="http://schemas.microsoft.com/office/drawing/2014/main" id="{C9BB055A-0294-4512-ABBA-284DA76EABD3}"/>
                      </a:ext>
                    </a:extLst>
                  </p:cNvPr>
                  <p:cNvSpPr/>
                  <p:nvPr/>
                </p:nvSpPr>
                <p:spPr>
                  <a:xfrm>
                    <a:off x="7204261" y="3430761"/>
                    <a:ext cx="1092198" cy="263522"/>
                  </a:xfrm>
                  <a:prstGeom prst="round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台形 274">
                    <a:extLst>
                      <a:ext uri="{FF2B5EF4-FFF2-40B4-BE49-F238E27FC236}">
                        <a16:creationId xmlns:a16="http://schemas.microsoft.com/office/drawing/2014/main" id="{A604D881-68BA-4D1A-81CB-5B65F0A1835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60877" y="3458369"/>
                    <a:ext cx="366711" cy="206733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四角形: 角を丸くする 275">
                    <a:extLst>
                      <a:ext uri="{FF2B5EF4-FFF2-40B4-BE49-F238E27FC236}">
                        <a16:creationId xmlns:a16="http://schemas.microsoft.com/office/drawing/2014/main" id="{B1E9841C-810E-4519-AD51-B4C4C2FF5643}"/>
                      </a:ext>
                    </a:extLst>
                  </p:cNvPr>
                  <p:cNvSpPr/>
                  <p:nvPr/>
                </p:nvSpPr>
                <p:spPr>
                  <a:xfrm>
                    <a:off x="8441105" y="3375995"/>
                    <a:ext cx="137459" cy="370682"/>
                  </a:xfrm>
                  <a:prstGeom prst="round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F602E164-72CE-471D-A8A9-F07475FD86B6}"/>
                    </a:ext>
                  </a:extLst>
                </p:cNvPr>
                <p:cNvSpPr/>
                <p:nvPr/>
              </p:nvSpPr>
              <p:spPr>
                <a:xfrm rot="16200000" flipH="1">
                  <a:off x="4227097" y="2864521"/>
                  <a:ext cx="572313" cy="1097311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78E9D0E5-589D-44C6-9E26-2B32574544DE}"/>
                    </a:ext>
                  </a:extLst>
                </p:cNvPr>
                <p:cNvSpPr/>
                <p:nvPr/>
              </p:nvSpPr>
              <p:spPr>
                <a:xfrm rot="5400000">
                  <a:off x="3997790" y="2266645"/>
                  <a:ext cx="904254" cy="1961119"/>
                </a:xfrm>
                <a:custGeom>
                  <a:avLst/>
                  <a:gdLst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595438 w 1881192"/>
                    <a:gd name="connsiteY14" fmla="*/ 2282825 h 4079875"/>
                    <a:gd name="connsiteX15" fmla="*/ 1595438 w 1881192"/>
                    <a:gd name="connsiteY15" fmla="*/ 591974 h 4079875"/>
                    <a:gd name="connsiteX16" fmla="*/ 1276353 w 1881192"/>
                    <a:gd name="connsiteY16" fmla="*/ 272888 h 4079875"/>
                    <a:gd name="connsiteX17" fmla="*/ 957267 w 1881192"/>
                    <a:gd name="connsiteY17" fmla="*/ 591974 h 4079875"/>
                    <a:gd name="connsiteX18" fmla="*/ 957267 w 1881192"/>
                    <a:gd name="connsiteY18" fmla="*/ 2260620 h 4079875"/>
                    <a:gd name="connsiteX19" fmla="*/ 961159 w 1881192"/>
                    <a:gd name="connsiteY19" fmla="*/ 2304108 h 4079875"/>
                    <a:gd name="connsiteX20" fmla="*/ 1061271 w 1881192"/>
                    <a:gd name="connsiteY20" fmla="*/ 2805521 h 4079875"/>
                    <a:gd name="connsiteX21" fmla="*/ 1521837 w 1881192"/>
                    <a:gd name="connsiteY21" fmla="*/ 3807426 h 4079875"/>
                    <a:gd name="connsiteX22" fmla="*/ 1561892 w 1881192"/>
                    <a:gd name="connsiteY22" fmla="*/ 3850595 h 4079875"/>
                    <a:gd name="connsiteX23" fmla="*/ 1563000 w 1881192"/>
                    <a:gd name="connsiteY23" fmla="*/ 3854480 h 4079875"/>
                    <a:gd name="connsiteX24" fmla="*/ 1583081 w 1881192"/>
                    <a:gd name="connsiteY24" fmla="*/ 3861537 h 4079875"/>
                    <a:gd name="connsiteX25" fmla="*/ 1647828 w 1881192"/>
                    <a:gd name="connsiteY25" fmla="*/ 3922712 h 4079875"/>
                    <a:gd name="connsiteX26" fmla="*/ 1647641 w 1881192"/>
                    <a:gd name="connsiteY26" fmla="*/ 3923418 h 4079875"/>
                    <a:gd name="connsiteX27" fmla="*/ 1647827 w 1881192"/>
                    <a:gd name="connsiteY27" fmla="*/ 3923971 h 4079875"/>
                    <a:gd name="connsiteX28" fmla="*/ 1646247 w 1881192"/>
                    <a:gd name="connsiteY28" fmla="*/ 3928687 h 4079875"/>
                    <a:gd name="connsiteX29" fmla="*/ 1643574 w 1881192"/>
                    <a:gd name="connsiteY29" fmla="*/ 3938781 h 4079875"/>
                    <a:gd name="connsiteX30" fmla="*/ 823916 w 1881192"/>
                    <a:gd name="connsiteY30" fmla="*/ 4079875 h 4079875"/>
                    <a:gd name="connsiteX31" fmla="*/ 4256 w 1881192"/>
                    <a:gd name="connsiteY31" fmla="*/ 3938781 h 4079875"/>
                    <a:gd name="connsiteX32" fmla="*/ 1595 w 1881192"/>
                    <a:gd name="connsiteY32" fmla="*/ 3928729 h 4079875"/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722441 w 1881192"/>
                    <a:gd name="connsiteY14" fmla="*/ 2390774 h 4079875"/>
                    <a:gd name="connsiteX15" fmla="*/ 1595438 w 1881192"/>
                    <a:gd name="connsiteY15" fmla="*/ 2282825 h 4079875"/>
                    <a:gd name="connsiteX16" fmla="*/ 1595438 w 1881192"/>
                    <a:gd name="connsiteY16" fmla="*/ 591974 h 4079875"/>
                    <a:gd name="connsiteX17" fmla="*/ 1276353 w 1881192"/>
                    <a:gd name="connsiteY17" fmla="*/ 272888 h 4079875"/>
                    <a:gd name="connsiteX18" fmla="*/ 957267 w 1881192"/>
                    <a:gd name="connsiteY18" fmla="*/ 591974 h 4079875"/>
                    <a:gd name="connsiteX19" fmla="*/ 957267 w 1881192"/>
                    <a:gd name="connsiteY19" fmla="*/ 2260620 h 4079875"/>
                    <a:gd name="connsiteX20" fmla="*/ 961159 w 1881192"/>
                    <a:gd name="connsiteY20" fmla="*/ 2304108 h 4079875"/>
                    <a:gd name="connsiteX21" fmla="*/ 1061271 w 1881192"/>
                    <a:gd name="connsiteY21" fmla="*/ 2805521 h 4079875"/>
                    <a:gd name="connsiteX22" fmla="*/ 1521837 w 1881192"/>
                    <a:gd name="connsiteY22" fmla="*/ 3807426 h 4079875"/>
                    <a:gd name="connsiteX23" fmla="*/ 1561892 w 1881192"/>
                    <a:gd name="connsiteY23" fmla="*/ 3850595 h 4079875"/>
                    <a:gd name="connsiteX24" fmla="*/ 1563000 w 1881192"/>
                    <a:gd name="connsiteY24" fmla="*/ 3854480 h 4079875"/>
                    <a:gd name="connsiteX25" fmla="*/ 1583081 w 1881192"/>
                    <a:gd name="connsiteY25" fmla="*/ 3861537 h 4079875"/>
                    <a:gd name="connsiteX26" fmla="*/ 1647828 w 1881192"/>
                    <a:gd name="connsiteY26" fmla="*/ 3922712 h 4079875"/>
                    <a:gd name="connsiteX27" fmla="*/ 1647641 w 1881192"/>
                    <a:gd name="connsiteY27" fmla="*/ 3923418 h 4079875"/>
                    <a:gd name="connsiteX28" fmla="*/ 1647827 w 1881192"/>
                    <a:gd name="connsiteY28" fmla="*/ 3923971 h 4079875"/>
                    <a:gd name="connsiteX29" fmla="*/ 1646247 w 1881192"/>
                    <a:gd name="connsiteY29" fmla="*/ 3928687 h 4079875"/>
                    <a:gd name="connsiteX30" fmla="*/ 1643574 w 1881192"/>
                    <a:gd name="connsiteY30" fmla="*/ 3938781 h 4079875"/>
                    <a:gd name="connsiteX31" fmla="*/ 823916 w 1881192"/>
                    <a:gd name="connsiteY31" fmla="*/ 4079875 h 4079875"/>
                    <a:gd name="connsiteX32" fmla="*/ 4256 w 1881192"/>
                    <a:gd name="connsiteY32" fmla="*/ 3938781 h 4079875"/>
                    <a:gd name="connsiteX33" fmla="*/ 1595 w 1881192"/>
                    <a:gd name="connsiteY33" fmla="*/ 3928729 h 4079875"/>
                    <a:gd name="connsiteX34" fmla="*/ 0 w 1881192"/>
                    <a:gd name="connsiteY34" fmla="*/ 3923971 h 4079875"/>
                    <a:gd name="connsiteX0" fmla="*/ 1722441 w 1881192"/>
                    <a:gd name="connsiteY0" fmla="*/ 2390774 h 4079875"/>
                    <a:gd name="connsiteX1" fmla="*/ 1595438 w 1881192"/>
                    <a:gd name="connsiteY1" fmla="*/ 2282825 h 4079875"/>
                    <a:gd name="connsiteX2" fmla="*/ 1595438 w 1881192"/>
                    <a:gd name="connsiteY2" fmla="*/ 591974 h 4079875"/>
                    <a:gd name="connsiteX3" fmla="*/ 1276353 w 1881192"/>
                    <a:gd name="connsiteY3" fmla="*/ 272888 h 4079875"/>
                    <a:gd name="connsiteX4" fmla="*/ 957267 w 1881192"/>
                    <a:gd name="connsiteY4" fmla="*/ 591974 h 4079875"/>
                    <a:gd name="connsiteX5" fmla="*/ 957267 w 1881192"/>
                    <a:gd name="connsiteY5" fmla="*/ 2260620 h 4079875"/>
                    <a:gd name="connsiteX6" fmla="*/ 961159 w 1881192"/>
                    <a:gd name="connsiteY6" fmla="*/ 2304108 h 4079875"/>
                    <a:gd name="connsiteX7" fmla="*/ 1061271 w 1881192"/>
                    <a:gd name="connsiteY7" fmla="*/ 2805521 h 4079875"/>
                    <a:gd name="connsiteX8" fmla="*/ 1521837 w 1881192"/>
                    <a:gd name="connsiteY8" fmla="*/ 3807426 h 4079875"/>
                    <a:gd name="connsiteX9" fmla="*/ 1561892 w 1881192"/>
                    <a:gd name="connsiteY9" fmla="*/ 3850595 h 4079875"/>
                    <a:gd name="connsiteX10" fmla="*/ 1563000 w 1881192"/>
                    <a:gd name="connsiteY10" fmla="*/ 3854480 h 4079875"/>
                    <a:gd name="connsiteX11" fmla="*/ 1583081 w 1881192"/>
                    <a:gd name="connsiteY11" fmla="*/ 3861537 h 4079875"/>
                    <a:gd name="connsiteX12" fmla="*/ 1647828 w 1881192"/>
                    <a:gd name="connsiteY12" fmla="*/ 3922712 h 4079875"/>
                    <a:gd name="connsiteX13" fmla="*/ 1647641 w 1881192"/>
                    <a:gd name="connsiteY13" fmla="*/ 3923418 h 4079875"/>
                    <a:gd name="connsiteX14" fmla="*/ 1647827 w 1881192"/>
                    <a:gd name="connsiteY14" fmla="*/ 3923971 h 4079875"/>
                    <a:gd name="connsiteX15" fmla="*/ 1646247 w 1881192"/>
                    <a:gd name="connsiteY15" fmla="*/ 3928687 h 4079875"/>
                    <a:gd name="connsiteX16" fmla="*/ 1643574 w 1881192"/>
                    <a:gd name="connsiteY16" fmla="*/ 3938781 h 4079875"/>
                    <a:gd name="connsiteX17" fmla="*/ 823916 w 1881192"/>
                    <a:gd name="connsiteY17" fmla="*/ 4079875 h 4079875"/>
                    <a:gd name="connsiteX18" fmla="*/ 4256 w 1881192"/>
                    <a:gd name="connsiteY18" fmla="*/ 3938781 h 4079875"/>
                    <a:gd name="connsiteX19" fmla="*/ 1595 w 1881192"/>
                    <a:gd name="connsiteY19" fmla="*/ 3928729 h 4079875"/>
                    <a:gd name="connsiteX20" fmla="*/ 0 w 1881192"/>
                    <a:gd name="connsiteY20" fmla="*/ 3923971 h 4079875"/>
                    <a:gd name="connsiteX21" fmla="*/ 188 w 1881192"/>
                    <a:gd name="connsiteY21" fmla="*/ 3923413 h 4079875"/>
                    <a:gd name="connsiteX22" fmla="*/ 2 w 1881192"/>
                    <a:gd name="connsiteY22" fmla="*/ 3922712 h 4079875"/>
                    <a:gd name="connsiteX23" fmla="*/ 64749 w 1881192"/>
                    <a:gd name="connsiteY23" fmla="*/ 3861537 h 4079875"/>
                    <a:gd name="connsiteX24" fmla="*/ 84829 w 1881192"/>
                    <a:gd name="connsiteY24" fmla="*/ 3854480 h 4079875"/>
                    <a:gd name="connsiteX25" fmla="*/ 85938 w 1881192"/>
                    <a:gd name="connsiteY25" fmla="*/ 3850594 h 4079875"/>
                    <a:gd name="connsiteX26" fmla="*/ 125992 w 1881192"/>
                    <a:gd name="connsiteY26" fmla="*/ 3807426 h 4079875"/>
                    <a:gd name="connsiteX27" fmla="*/ 586559 w 1881192"/>
                    <a:gd name="connsiteY27" fmla="*/ 2805521 h 4079875"/>
                    <a:gd name="connsiteX28" fmla="*/ 686671 w 1881192"/>
                    <a:gd name="connsiteY28" fmla="*/ 2304108 h 4079875"/>
                    <a:gd name="connsiteX29" fmla="*/ 690564 w 1881192"/>
                    <a:gd name="connsiteY29" fmla="*/ 2260608 h 4079875"/>
                    <a:gd name="connsiteX30" fmla="*/ 690564 w 1881192"/>
                    <a:gd name="connsiteY30" fmla="*/ 595314 h 4079875"/>
                    <a:gd name="connsiteX31" fmla="*/ 1285878 w 1881192"/>
                    <a:gd name="connsiteY31" fmla="*/ 0 h 4079875"/>
                    <a:gd name="connsiteX32" fmla="*/ 1881192 w 1881192"/>
                    <a:gd name="connsiteY32" fmla="*/ 595314 h 4079875"/>
                    <a:gd name="connsiteX33" fmla="*/ 1881191 w 1881192"/>
                    <a:gd name="connsiteY33" fmla="*/ 2282825 h 4079875"/>
                    <a:gd name="connsiteX34" fmla="*/ 1813881 w 1881192"/>
                    <a:gd name="connsiteY34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  <a:gd name="connsiteX33" fmla="*/ 1813881 w 1881192"/>
                    <a:gd name="connsiteY33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81192" h="4079875">
                      <a:moveTo>
                        <a:pt x="1595438" y="2282825"/>
                      </a:moveTo>
                      <a:lnTo>
                        <a:pt x="1595438" y="591974"/>
                      </a:lnTo>
                      <a:cubicBezTo>
                        <a:pt x="1595438" y="415748"/>
                        <a:pt x="1452579" y="272888"/>
                        <a:pt x="1276353" y="272888"/>
                      </a:cubicBezTo>
                      <a:cubicBezTo>
                        <a:pt x="1100127" y="272888"/>
                        <a:pt x="957267" y="415748"/>
                        <a:pt x="957267" y="591974"/>
                      </a:cubicBezTo>
                      <a:lnTo>
                        <a:pt x="957267" y="2260620"/>
                      </a:lnTo>
                      <a:lnTo>
                        <a:pt x="961159" y="2304108"/>
                      </a:lnTo>
                      <a:cubicBezTo>
                        <a:pt x="981177" y="2461103"/>
                        <a:pt x="1014427" y="2630698"/>
                        <a:pt x="1061271" y="2805521"/>
                      </a:cubicBezTo>
                      <a:cubicBezTo>
                        <a:pt x="1178380" y="3242576"/>
                        <a:pt x="1352729" y="3608861"/>
                        <a:pt x="1521837" y="3807426"/>
                      </a:cubicBezTo>
                      <a:lnTo>
                        <a:pt x="1561892" y="3850595"/>
                      </a:lnTo>
                      <a:lnTo>
                        <a:pt x="1563000" y="3854480"/>
                      </a:lnTo>
                      <a:lnTo>
                        <a:pt x="1583081" y="3861537"/>
                      </a:lnTo>
                      <a:cubicBezTo>
                        <a:pt x="1624773" y="3880340"/>
                        <a:pt x="1647828" y="3901012"/>
                        <a:pt x="1647828" y="3922712"/>
                      </a:cubicBezTo>
                      <a:cubicBezTo>
                        <a:pt x="1647766" y="3922947"/>
                        <a:pt x="1647703" y="3923183"/>
                        <a:pt x="1647641" y="3923418"/>
                      </a:cubicBezTo>
                      <a:lnTo>
                        <a:pt x="1647827" y="3923971"/>
                      </a:lnTo>
                      <a:lnTo>
                        <a:pt x="1646247" y="3928687"/>
                      </a:lnTo>
                      <a:lnTo>
                        <a:pt x="1643574" y="3938781"/>
                      </a:lnTo>
                      <a:cubicBezTo>
                        <a:pt x="1601382" y="4018031"/>
                        <a:pt x="1250511" y="4079875"/>
                        <a:pt x="823916" y="4079875"/>
                      </a:cubicBezTo>
                      <a:cubicBezTo>
                        <a:pt x="397320" y="4079875"/>
                        <a:pt x="46448" y="4018031"/>
                        <a:pt x="4256" y="3938781"/>
                      </a:cubicBezTo>
                      <a:lnTo>
                        <a:pt x="1595" y="3928729"/>
                      </a:lnTo>
                      <a:lnTo>
                        <a:pt x="0" y="3923971"/>
                      </a:lnTo>
                      <a:cubicBezTo>
                        <a:pt x="63" y="3923785"/>
                        <a:pt x="125" y="3923599"/>
                        <a:pt x="188" y="3923413"/>
                      </a:cubicBezTo>
                      <a:lnTo>
                        <a:pt x="2" y="3922712"/>
                      </a:lnTo>
                      <a:cubicBezTo>
                        <a:pt x="2" y="3901012"/>
                        <a:pt x="23057" y="3880340"/>
                        <a:pt x="64749" y="3861537"/>
                      </a:cubicBezTo>
                      <a:lnTo>
                        <a:pt x="84829" y="3854480"/>
                      </a:lnTo>
                      <a:lnTo>
                        <a:pt x="85938" y="3850594"/>
                      </a:lnTo>
                      <a:lnTo>
                        <a:pt x="125992" y="3807426"/>
                      </a:lnTo>
                      <a:cubicBezTo>
                        <a:pt x="295101" y="3608861"/>
                        <a:pt x="469450" y="3242576"/>
                        <a:pt x="586559" y="2805521"/>
                      </a:cubicBezTo>
                      <a:cubicBezTo>
                        <a:pt x="633403" y="2630698"/>
                        <a:pt x="666653" y="2461103"/>
                        <a:pt x="686671" y="2304108"/>
                      </a:cubicBezTo>
                      <a:lnTo>
                        <a:pt x="690564" y="2260608"/>
                      </a:lnTo>
                      <a:lnTo>
                        <a:pt x="690564" y="595314"/>
                      </a:lnTo>
                      <a:cubicBezTo>
                        <a:pt x="690564" y="266531"/>
                        <a:pt x="957095" y="0"/>
                        <a:pt x="1285878" y="0"/>
                      </a:cubicBezTo>
                      <a:cubicBezTo>
                        <a:pt x="1614661" y="0"/>
                        <a:pt x="1881192" y="266531"/>
                        <a:pt x="1881192" y="595314"/>
                      </a:cubicBezTo>
                      <a:cubicBezTo>
                        <a:pt x="1881192" y="1157818"/>
                        <a:pt x="1881191" y="1720321"/>
                        <a:pt x="1881191" y="2282825"/>
                      </a:cubicBezTo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四角形: 上の 2 つの角を丸める 270">
                  <a:extLst>
                    <a:ext uri="{FF2B5EF4-FFF2-40B4-BE49-F238E27FC236}">
                      <a16:creationId xmlns:a16="http://schemas.microsoft.com/office/drawing/2014/main" id="{9BA64C53-6C04-4D80-A019-C3B486F14ADC}"/>
                    </a:ext>
                  </a:extLst>
                </p:cNvPr>
                <p:cNvSpPr/>
                <p:nvPr/>
              </p:nvSpPr>
              <p:spPr>
                <a:xfrm flipV="1">
                  <a:off x="4551534" y="3256389"/>
                  <a:ext cx="113099" cy="566947"/>
                </a:xfrm>
                <a:prstGeom prst="round2SameRect">
                  <a:avLst>
                    <a:gd name="adj1" fmla="val 28409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四角形: 上の 2 つの角を丸める 271">
                  <a:extLst>
                    <a:ext uri="{FF2B5EF4-FFF2-40B4-BE49-F238E27FC236}">
                      <a16:creationId xmlns:a16="http://schemas.microsoft.com/office/drawing/2014/main" id="{873ECBE8-3879-4FC3-AAE1-E7E804305D9D}"/>
                    </a:ext>
                  </a:extLst>
                </p:cNvPr>
                <p:cNvSpPr/>
                <p:nvPr/>
              </p:nvSpPr>
              <p:spPr>
                <a:xfrm flipV="1">
                  <a:off x="4701098" y="3256389"/>
                  <a:ext cx="113099" cy="566947"/>
                </a:xfrm>
                <a:prstGeom prst="round2SameRect">
                  <a:avLst>
                    <a:gd name="adj1" fmla="val 23012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上の 2 つの角を丸める 272">
                  <a:extLst>
                    <a:ext uri="{FF2B5EF4-FFF2-40B4-BE49-F238E27FC236}">
                      <a16:creationId xmlns:a16="http://schemas.microsoft.com/office/drawing/2014/main" id="{1F8724D9-1A70-491E-A356-8D45247BEDCD}"/>
                    </a:ext>
                  </a:extLst>
                </p:cNvPr>
                <p:cNvSpPr/>
                <p:nvPr/>
              </p:nvSpPr>
              <p:spPr>
                <a:xfrm flipV="1">
                  <a:off x="4850662" y="3256389"/>
                  <a:ext cx="113099" cy="566947"/>
                </a:xfrm>
                <a:prstGeom prst="round2SameRect">
                  <a:avLst>
                    <a:gd name="adj1" fmla="val 24361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16B0382F-0766-438D-A49E-19D7E4A7B639}"/>
                  </a:ext>
                </a:extLst>
              </p:cNvPr>
              <p:cNvSpPr/>
              <p:nvPr/>
            </p:nvSpPr>
            <p:spPr>
              <a:xfrm rot="625215">
                <a:off x="6447806" y="224071"/>
                <a:ext cx="117432" cy="179330"/>
              </a:xfrm>
              <a:custGeom>
                <a:avLst/>
                <a:gdLst>
                  <a:gd name="connsiteX0" fmla="*/ 48243 w 85839"/>
                  <a:gd name="connsiteY0" fmla="*/ 46 h 197554"/>
                  <a:gd name="connsiteX1" fmla="*/ 72481 w 85839"/>
                  <a:gd name="connsiteY1" fmla="*/ 3776 h 197554"/>
                  <a:gd name="connsiteX2" fmla="*/ 85839 w 85839"/>
                  <a:gd name="connsiteY2" fmla="*/ 14258 h 197554"/>
                  <a:gd name="connsiteX3" fmla="*/ 85839 w 85839"/>
                  <a:gd name="connsiteY3" fmla="*/ 183296 h 197554"/>
                  <a:gd name="connsiteX4" fmla="*/ 72481 w 85839"/>
                  <a:gd name="connsiteY4" fmla="*/ 193779 h 197554"/>
                  <a:gd name="connsiteX5" fmla="*/ 1090 w 85839"/>
                  <a:gd name="connsiteY5" fmla="*/ 159629 h 197554"/>
                  <a:gd name="connsiteX6" fmla="*/ 10573 w 85839"/>
                  <a:gd name="connsiteY6" fmla="*/ 114836 h 197554"/>
                  <a:gd name="connsiteX7" fmla="*/ 25064 w 85839"/>
                  <a:gd name="connsiteY7" fmla="*/ 98868 h 197554"/>
                  <a:gd name="connsiteX8" fmla="*/ 14094 w 85839"/>
                  <a:gd name="connsiteY8" fmla="*/ 87720 h 197554"/>
                  <a:gd name="connsiteX9" fmla="*/ 1090 w 85839"/>
                  <a:gd name="connsiteY9" fmla="*/ 37925 h 197554"/>
                  <a:gd name="connsiteX10" fmla="*/ 48243 w 85839"/>
                  <a:gd name="connsiteY10" fmla="*/ 46 h 197554"/>
                  <a:gd name="connsiteX0" fmla="*/ 48243 w 162590"/>
                  <a:gd name="connsiteY0" fmla="*/ 46 h 197554"/>
                  <a:gd name="connsiteX1" fmla="*/ 72481 w 162590"/>
                  <a:gd name="connsiteY1" fmla="*/ 3776 h 197554"/>
                  <a:gd name="connsiteX2" fmla="*/ 85839 w 162590"/>
                  <a:gd name="connsiteY2" fmla="*/ 14258 h 197554"/>
                  <a:gd name="connsiteX3" fmla="*/ 162590 w 162590"/>
                  <a:gd name="connsiteY3" fmla="*/ 92843 h 197554"/>
                  <a:gd name="connsiteX4" fmla="*/ 85839 w 162590"/>
                  <a:gd name="connsiteY4" fmla="*/ 183296 h 197554"/>
                  <a:gd name="connsiteX5" fmla="*/ 72481 w 162590"/>
                  <a:gd name="connsiteY5" fmla="*/ 193779 h 197554"/>
                  <a:gd name="connsiteX6" fmla="*/ 1090 w 162590"/>
                  <a:gd name="connsiteY6" fmla="*/ 159629 h 197554"/>
                  <a:gd name="connsiteX7" fmla="*/ 10573 w 162590"/>
                  <a:gd name="connsiteY7" fmla="*/ 114836 h 197554"/>
                  <a:gd name="connsiteX8" fmla="*/ 25064 w 162590"/>
                  <a:gd name="connsiteY8" fmla="*/ 98868 h 197554"/>
                  <a:gd name="connsiteX9" fmla="*/ 14094 w 162590"/>
                  <a:gd name="connsiteY9" fmla="*/ 87720 h 197554"/>
                  <a:gd name="connsiteX10" fmla="*/ 1090 w 162590"/>
                  <a:gd name="connsiteY10" fmla="*/ 37925 h 197554"/>
                  <a:gd name="connsiteX11" fmla="*/ 48243 w 162590"/>
                  <a:gd name="connsiteY11" fmla="*/ 46 h 197554"/>
                  <a:gd name="connsiteX0" fmla="*/ 162590 w 254030"/>
                  <a:gd name="connsiteY0" fmla="*/ 92843 h 197554"/>
                  <a:gd name="connsiteX1" fmla="*/ 85839 w 254030"/>
                  <a:gd name="connsiteY1" fmla="*/ 183296 h 197554"/>
                  <a:gd name="connsiteX2" fmla="*/ 72481 w 254030"/>
                  <a:gd name="connsiteY2" fmla="*/ 193779 h 197554"/>
                  <a:gd name="connsiteX3" fmla="*/ 1090 w 254030"/>
                  <a:gd name="connsiteY3" fmla="*/ 159629 h 197554"/>
                  <a:gd name="connsiteX4" fmla="*/ 10573 w 254030"/>
                  <a:gd name="connsiteY4" fmla="*/ 114836 h 197554"/>
                  <a:gd name="connsiteX5" fmla="*/ 25064 w 254030"/>
                  <a:gd name="connsiteY5" fmla="*/ 98868 h 197554"/>
                  <a:gd name="connsiteX6" fmla="*/ 14094 w 254030"/>
                  <a:gd name="connsiteY6" fmla="*/ 87720 h 197554"/>
                  <a:gd name="connsiteX7" fmla="*/ 1090 w 254030"/>
                  <a:gd name="connsiteY7" fmla="*/ 37925 h 197554"/>
                  <a:gd name="connsiteX8" fmla="*/ 48243 w 254030"/>
                  <a:gd name="connsiteY8" fmla="*/ 46 h 197554"/>
                  <a:gd name="connsiteX9" fmla="*/ 72481 w 254030"/>
                  <a:gd name="connsiteY9" fmla="*/ 3776 h 197554"/>
                  <a:gd name="connsiteX10" fmla="*/ 85839 w 254030"/>
                  <a:gd name="connsiteY10" fmla="*/ 14258 h 197554"/>
                  <a:gd name="connsiteX11" fmla="*/ 254030 w 254030"/>
                  <a:gd name="connsiteY11" fmla="*/ 184283 h 197554"/>
                  <a:gd name="connsiteX0" fmla="*/ 85839 w 254030"/>
                  <a:gd name="connsiteY0" fmla="*/ 183296 h 197554"/>
                  <a:gd name="connsiteX1" fmla="*/ 72481 w 254030"/>
                  <a:gd name="connsiteY1" fmla="*/ 193779 h 197554"/>
                  <a:gd name="connsiteX2" fmla="*/ 1090 w 254030"/>
                  <a:gd name="connsiteY2" fmla="*/ 159629 h 197554"/>
                  <a:gd name="connsiteX3" fmla="*/ 10573 w 254030"/>
                  <a:gd name="connsiteY3" fmla="*/ 114836 h 197554"/>
                  <a:gd name="connsiteX4" fmla="*/ 25064 w 254030"/>
                  <a:gd name="connsiteY4" fmla="*/ 98868 h 197554"/>
                  <a:gd name="connsiteX5" fmla="*/ 14094 w 254030"/>
                  <a:gd name="connsiteY5" fmla="*/ 87720 h 197554"/>
                  <a:gd name="connsiteX6" fmla="*/ 1090 w 254030"/>
                  <a:gd name="connsiteY6" fmla="*/ 37925 h 197554"/>
                  <a:gd name="connsiteX7" fmla="*/ 48243 w 254030"/>
                  <a:gd name="connsiteY7" fmla="*/ 46 h 197554"/>
                  <a:gd name="connsiteX8" fmla="*/ 72481 w 254030"/>
                  <a:gd name="connsiteY8" fmla="*/ 3776 h 197554"/>
                  <a:gd name="connsiteX9" fmla="*/ 85839 w 254030"/>
                  <a:gd name="connsiteY9" fmla="*/ 14258 h 197554"/>
                  <a:gd name="connsiteX10" fmla="*/ 254030 w 254030"/>
                  <a:gd name="connsiteY10" fmla="*/ 184283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9" fmla="*/ 85839 w 85839"/>
                  <a:gd name="connsiteY9" fmla="*/ 14258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0" fmla="*/ 85839 w 85839"/>
                  <a:gd name="connsiteY0" fmla="*/ 183250 h 197508"/>
                  <a:gd name="connsiteX1" fmla="*/ 72481 w 85839"/>
                  <a:gd name="connsiteY1" fmla="*/ 193733 h 197508"/>
                  <a:gd name="connsiteX2" fmla="*/ 1090 w 85839"/>
                  <a:gd name="connsiteY2" fmla="*/ 159583 h 197508"/>
                  <a:gd name="connsiteX3" fmla="*/ 10573 w 85839"/>
                  <a:gd name="connsiteY3" fmla="*/ 114790 h 197508"/>
                  <a:gd name="connsiteX4" fmla="*/ 25064 w 85839"/>
                  <a:gd name="connsiteY4" fmla="*/ 98822 h 197508"/>
                  <a:gd name="connsiteX5" fmla="*/ 14094 w 85839"/>
                  <a:gd name="connsiteY5" fmla="*/ 87674 h 197508"/>
                  <a:gd name="connsiteX6" fmla="*/ 1090 w 85839"/>
                  <a:gd name="connsiteY6" fmla="*/ 37879 h 197508"/>
                  <a:gd name="connsiteX7" fmla="*/ 48243 w 85839"/>
                  <a:gd name="connsiteY7" fmla="*/ 0 h 1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839" h="197508">
                    <a:moveTo>
                      <a:pt x="85839" y="183250"/>
                    </a:moveTo>
                    <a:lnTo>
                      <a:pt x="72481" y="193733"/>
                    </a:lnTo>
                    <a:cubicBezTo>
                      <a:pt x="39364" y="205134"/>
                      <a:pt x="7401" y="189845"/>
                      <a:pt x="1090" y="159583"/>
                    </a:cubicBezTo>
                    <a:cubicBezTo>
                      <a:pt x="-2065" y="144452"/>
                      <a:pt x="1790" y="128442"/>
                      <a:pt x="10573" y="114790"/>
                    </a:cubicBezTo>
                    <a:lnTo>
                      <a:pt x="25064" y="98822"/>
                    </a:lnTo>
                    <a:lnTo>
                      <a:pt x="14094" y="87674"/>
                    </a:lnTo>
                    <a:cubicBezTo>
                      <a:pt x="2863" y="73036"/>
                      <a:pt x="-2460" y="54902"/>
                      <a:pt x="1090" y="37879"/>
                    </a:cubicBezTo>
                    <a:cubicBezTo>
                      <a:pt x="5823" y="15183"/>
                      <a:pt x="24986" y="909"/>
                      <a:pt x="48243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EB491440-8284-4FF4-9674-1264D4535DCA}"/>
                  </a:ext>
                </a:extLst>
              </p:cNvPr>
              <p:cNvSpPr/>
              <p:nvPr/>
            </p:nvSpPr>
            <p:spPr>
              <a:xfrm rot="18900000">
                <a:off x="5964189" y="6589"/>
                <a:ext cx="433694" cy="1265528"/>
              </a:xfrm>
              <a:custGeom>
                <a:avLst/>
                <a:gdLst>
                  <a:gd name="connsiteX0" fmla="*/ 273312 w 391653"/>
                  <a:gd name="connsiteY0" fmla="*/ 24232 h 1224166"/>
                  <a:gd name="connsiteX1" fmla="*/ 275798 w 391653"/>
                  <a:gd name="connsiteY1" fmla="*/ 43112 h 1224166"/>
                  <a:gd name="connsiteX2" fmla="*/ 247844 w 391653"/>
                  <a:gd name="connsiteY2" fmla="*/ 147436 h 1224166"/>
                  <a:gd name="connsiteX3" fmla="*/ 248107 w 391653"/>
                  <a:gd name="connsiteY3" fmla="*/ 147507 h 1224166"/>
                  <a:gd name="connsiteX4" fmla="*/ 245964 w 391653"/>
                  <a:gd name="connsiteY4" fmla="*/ 155503 h 1224166"/>
                  <a:gd name="connsiteX5" fmla="*/ 276290 w 391653"/>
                  <a:gd name="connsiteY5" fmla="*/ 140619 h 1224166"/>
                  <a:gd name="connsiteX6" fmla="*/ 318534 w 391653"/>
                  <a:gd name="connsiteY6" fmla="*/ 155047 h 1224166"/>
                  <a:gd name="connsiteX7" fmla="*/ 304106 w 391653"/>
                  <a:gd name="connsiteY7" fmla="*/ 197291 h 1224166"/>
                  <a:gd name="connsiteX8" fmla="*/ 224267 w 391653"/>
                  <a:gd name="connsiteY8" fmla="*/ 236477 h 1224166"/>
                  <a:gd name="connsiteX9" fmla="*/ 223724 w 391653"/>
                  <a:gd name="connsiteY9" fmla="*/ 238504 h 1224166"/>
                  <a:gd name="connsiteX10" fmla="*/ 179831 w 391653"/>
                  <a:gd name="connsiteY10" fmla="*/ 295707 h 1224166"/>
                  <a:gd name="connsiteX11" fmla="*/ 170270 w 391653"/>
                  <a:gd name="connsiteY11" fmla="*/ 298997 h 1224166"/>
                  <a:gd name="connsiteX12" fmla="*/ 194151 w 391653"/>
                  <a:gd name="connsiteY12" fmla="*/ 799745 h 1224166"/>
                  <a:gd name="connsiteX13" fmla="*/ 391653 w 391653"/>
                  <a:gd name="connsiteY13" fmla="*/ 1141829 h 1224166"/>
                  <a:gd name="connsiteX14" fmla="*/ 249042 w 391653"/>
                  <a:gd name="connsiteY14" fmla="*/ 1224166 h 1224166"/>
                  <a:gd name="connsiteX15" fmla="*/ 48242 w 391653"/>
                  <a:gd name="connsiteY15" fmla="*/ 876371 h 1224166"/>
                  <a:gd name="connsiteX16" fmla="*/ 41673 w 391653"/>
                  <a:gd name="connsiteY16" fmla="*/ 856835 h 1224166"/>
                  <a:gd name="connsiteX17" fmla="*/ 33798 w 391653"/>
                  <a:gd name="connsiteY17" fmla="*/ 845156 h 1224166"/>
                  <a:gd name="connsiteX18" fmla="*/ 27215 w 391653"/>
                  <a:gd name="connsiteY18" fmla="*/ 812547 h 1224166"/>
                  <a:gd name="connsiteX19" fmla="*/ 52148 w 391653"/>
                  <a:gd name="connsiteY19" fmla="*/ 286011 h 1224166"/>
                  <a:gd name="connsiteX20" fmla="*/ 36343 w 391653"/>
                  <a:gd name="connsiteY20" fmla="*/ 278161 h 1224166"/>
                  <a:gd name="connsiteX21" fmla="*/ 3233 w 391653"/>
                  <a:gd name="connsiteY21" fmla="*/ 179423 h 1224166"/>
                  <a:gd name="connsiteX22" fmla="*/ 27616 w 391653"/>
                  <a:gd name="connsiteY22" fmla="*/ 88426 h 1224166"/>
                  <a:gd name="connsiteX23" fmla="*/ 27690 w 391653"/>
                  <a:gd name="connsiteY23" fmla="*/ 88446 h 1224166"/>
                  <a:gd name="connsiteX24" fmla="*/ 39858 w 391653"/>
                  <a:gd name="connsiteY24" fmla="*/ 43032 h 1224166"/>
                  <a:gd name="connsiteX25" fmla="*/ 68286 w 391653"/>
                  <a:gd name="connsiteY25" fmla="*/ 26619 h 1224166"/>
                  <a:gd name="connsiteX26" fmla="*/ 84698 w 391653"/>
                  <a:gd name="connsiteY26" fmla="*/ 55046 h 1224166"/>
                  <a:gd name="connsiteX27" fmla="*/ 72530 w 391653"/>
                  <a:gd name="connsiteY27" fmla="*/ 100461 h 1224166"/>
                  <a:gd name="connsiteX28" fmla="*/ 79419 w 391653"/>
                  <a:gd name="connsiteY28" fmla="*/ 102307 h 1224166"/>
                  <a:gd name="connsiteX29" fmla="*/ 101869 w 391653"/>
                  <a:gd name="connsiteY29" fmla="*/ 18522 h 1224166"/>
                  <a:gd name="connsiteX30" fmla="*/ 132340 w 391653"/>
                  <a:gd name="connsiteY30" fmla="*/ 930 h 1224166"/>
                  <a:gd name="connsiteX31" fmla="*/ 147448 w 391653"/>
                  <a:gd name="connsiteY31" fmla="*/ 12522 h 1224166"/>
                  <a:gd name="connsiteX32" fmla="*/ 149933 w 391653"/>
                  <a:gd name="connsiteY32" fmla="*/ 31401 h 1224166"/>
                  <a:gd name="connsiteX33" fmla="*/ 127483 w 391653"/>
                  <a:gd name="connsiteY33" fmla="*/ 115186 h 1224166"/>
                  <a:gd name="connsiteX34" fmla="*/ 138706 w 391653"/>
                  <a:gd name="connsiteY34" fmla="*/ 118193 h 1224166"/>
                  <a:gd name="connsiteX35" fmla="*/ 165433 w 391653"/>
                  <a:gd name="connsiteY35" fmla="*/ 18446 h 1224166"/>
                  <a:gd name="connsiteX36" fmla="*/ 195905 w 391653"/>
                  <a:gd name="connsiteY36" fmla="*/ 853 h 1224166"/>
                  <a:gd name="connsiteX37" fmla="*/ 211012 w 391653"/>
                  <a:gd name="connsiteY37" fmla="*/ 12445 h 1224166"/>
                  <a:gd name="connsiteX38" fmla="*/ 213498 w 391653"/>
                  <a:gd name="connsiteY38" fmla="*/ 31325 h 1224166"/>
                  <a:gd name="connsiteX39" fmla="*/ 186771 w 391653"/>
                  <a:gd name="connsiteY39" fmla="*/ 131072 h 1224166"/>
                  <a:gd name="connsiteX40" fmla="*/ 199779 w 391653"/>
                  <a:gd name="connsiteY40" fmla="*/ 134558 h 1224166"/>
                  <a:gd name="connsiteX41" fmla="*/ 227733 w 391653"/>
                  <a:gd name="connsiteY41" fmla="*/ 30233 h 1224166"/>
                  <a:gd name="connsiteX42" fmla="*/ 258205 w 391653"/>
                  <a:gd name="connsiteY42" fmla="*/ 12640 h 1224166"/>
                  <a:gd name="connsiteX43" fmla="*/ 273312 w 391653"/>
                  <a:gd name="connsiteY43" fmla="*/ 24232 h 1224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91653" h="1224166">
                    <a:moveTo>
                      <a:pt x="273312" y="24232"/>
                    </a:moveTo>
                    <a:cubicBezTo>
                      <a:pt x="276496" y="29746"/>
                      <a:pt x="277576" y="36475"/>
                      <a:pt x="275798" y="43112"/>
                    </a:cubicBezTo>
                    <a:lnTo>
                      <a:pt x="247844" y="147436"/>
                    </a:lnTo>
                    <a:lnTo>
                      <a:pt x="248107" y="147507"/>
                    </a:lnTo>
                    <a:lnTo>
                      <a:pt x="245964" y="155503"/>
                    </a:lnTo>
                    <a:lnTo>
                      <a:pt x="276290" y="140619"/>
                    </a:lnTo>
                    <a:cubicBezTo>
                      <a:pt x="291940" y="132938"/>
                      <a:pt x="310853" y="139397"/>
                      <a:pt x="318534" y="155047"/>
                    </a:cubicBezTo>
                    <a:cubicBezTo>
                      <a:pt x="326215" y="170697"/>
                      <a:pt x="319755" y="189610"/>
                      <a:pt x="304106" y="197291"/>
                    </a:cubicBezTo>
                    <a:lnTo>
                      <a:pt x="224267" y="236477"/>
                    </a:lnTo>
                    <a:lnTo>
                      <a:pt x="223724" y="238504"/>
                    </a:lnTo>
                    <a:cubicBezTo>
                      <a:pt x="216991" y="263632"/>
                      <a:pt x="200710" y="283652"/>
                      <a:pt x="179831" y="295707"/>
                    </a:cubicBezTo>
                    <a:lnTo>
                      <a:pt x="170270" y="298997"/>
                    </a:lnTo>
                    <a:lnTo>
                      <a:pt x="194151" y="799745"/>
                    </a:lnTo>
                    <a:lnTo>
                      <a:pt x="391653" y="1141829"/>
                    </a:lnTo>
                    <a:lnTo>
                      <a:pt x="249042" y="1224166"/>
                    </a:lnTo>
                    <a:lnTo>
                      <a:pt x="48242" y="876371"/>
                    </a:lnTo>
                    <a:lnTo>
                      <a:pt x="41673" y="856835"/>
                    </a:lnTo>
                    <a:lnTo>
                      <a:pt x="33798" y="845156"/>
                    </a:lnTo>
                    <a:cubicBezTo>
                      <a:pt x="29559" y="835133"/>
                      <a:pt x="27215" y="824114"/>
                      <a:pt x="27215" y="812547"/>
                    </a:cubicBezTo>
                    <a:lnTo>
                      <a:pt x="52148" y="286011"/>
                    </a:lnTo>
                    <a:lnTo>
                      <a:pt x="36343" y="278161"/>
                    </a:lnTo>
                    <a:cubicBezTo>
                      <a:pt x="7385" y="255596"/>
                      <a:pt x="-6866" y="217116"/>
                      <a:pt x="3233" y="179423"/>
                    </a:cubicBezTo>
                    <a:lnTo>
                      <a:pt x="27616" y="88426"/>
                    </a:lnTo>
                    <a:lnTo>
                      <a:pt x="27690" y="88446"/>
                    </a:lnTo>
                    <a:lnTo>
                      <a:pt x="39858" y="43032"/>
                    </a:lnTo>
                    <a:cubicBezTo>
                      <a:pt x="43176" y="30649"/>
                      <a:pt x="55904" y="23301"/>
                      <a:pt x="68286" y="26619"/>
                    </a:cubicBezTo>
                    <a:cubicBezTo>
                      <a:pt x="80668" y="29937"/>
                      <a:pt x="88016" y="42664"/>
                      <a:pt x="84698" y="55046"/>
                    </a:cubicBezTo>
                    <a:lnTo>
                      <a:pt x="72530" y="100461"/>
                    </a:lnTo>
                    <a:lnTo>
                      <a:pt x="79419" y="102307"/>
                    </a:lnTo>
                    <a:lnTo>
                      <a:pt x="101869" y="18522"/>
                    </a:lnTo>
                    <a:cubicBezTo>
                      <a:pt x="105425" y="5250"/>
                      <a:pt x="119068" y="-2627"/>
                      <a:pt x="132340" y="930"/>
                    </a:cubicBezTo>
                    <a:cubicBezTo>
                      <a:pt x="138977" y="2708"/>
                      <a:pt x="144264" y="7007"/>
                      <a:pt x="147448" y="12522"/>
                    </a:cubicBezTo>
                    <a:cubicBezTo>
                      <a:pt x="150631" y="18036"/>
                      <a:pt x="151711" y="24765"/>
                      <a:pt x="149933" y="31401"/>
                    </a:cubicBezTo>
                    <a:lnTo>
                      <a:pt x="127483" y="115186"/>
                    </a:lnTo>
                    <a:lnTo>
                      <a:pt x="138706" y="118193"/>
                    </a:lnTo>
                    <a:lnTo>
                      <a:pt x="165433" y="18446"/>
                    </a:lnTo>
                    <a:cubicBezTo>
                      <a:pt x="168990" y="5173"/>
                      <a:pt x="182632" y="-2703"/>
                      <a:pt x="195905" y="853"/>
                    </a:cubicBezTo>
                    <a:cubicBezTo>
                      <a:pt x="202541" y="2631"/>
                      <a:pt x="207829" y="6931"/>
                      <a:pt x="211012" y="12445"/>
                    </a:cubicBezTo>
                    <a:cubicBezTo>
                      <a:pt x="214196" y="17960"/>
                      <a:pt x="215276" y="24688"/>
                      <a:pt x="213498" y="31325"/>
                    </a:cubicBezTo>
                    <a:lnTo>
                      <a:pt x="186771" y="131072"/>
                    </a:lnTo>
                    <a:lnTo>
                      <a:pt x="199779" y="134558"/>
                    </a:lnTo>
                    <a:lnTo>
                      <a:pt x="227733" y="30233"/>
                    </a:lnTo>
                    <a:cubicBezTo>
                      <a:pt x="231289" y="16960"/>
                      <a:pt x="244932" y="9084"/>
                      <a:pt x="258205" y="12640"/>
                    </a:cubicBezTo>
                    <a:cubicBezTo>
                      <a:pt x="264841" y="14418"/>
                      <a:pt x="270128" y="18718"/>
                      <a:pt x="273312" y="2423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正方形/長方形 61">
                <a:extLst>
                  <a:ext uri="{FF2B5EF4-FFF2-40B4-BE49-F238E27FC236}">
                    <a16:creationId xmlns:a16="http://schemas.microsoft.com/office/drawing/2014/main" id="{82C041B4-94C1-4245-AA29-80FB05FB15C9}"/>
                  </a:ext>
                </a:extLst>
              </p:cNvPr>
              <p:cNvSpPr/>
              <p:nvPr/>
            </p:nvSpPr>
            <p:spPr>
              <a:xfrm rot="699905">
                <a:off x="6376558" y="832678"/>
                <a:ext cx="528949" cy="223082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1595" h="223082">
                    <a:moveTo>
                      <a:pt x="441595" y="223082"/>
                    </a:moveTo>
                    <a:lnTo>
                      <a:pt x="0" y="223082"/>
                    </a:lnTo>
                    <a:lnTo>
                      <a:pt x="0" y="0"/>
                    </a:lnTo>
                    <a:lnTo>
                      <a:pt x="441595" y="0"/>
                    </a:lnTo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72870598-2783-44BA-91F0-2F7C3B2B2957}"/>
                </a:ext>
              </a:extLst>
            </p:cNvPr>
            <p:cNvGrpSpPr/>
            <p:nvPr/>
          </p:nvGrpSpPr>
          <p:grpSpPr>
            <a:xfrm>
              <a:off x="5153016" y="-553037"/>
              <a:ext cx="1380249" cy="2151605"/>
              <a:chOff x="-3008004" y="-553037"/>
              <a:chExt cx="1380249" cy="2151605"/>
            </a:xfrm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7A48C8F7-0367-409B-9BC4-BD029437B8CB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995D7804-F0A5-4D2E-9A1D-272017F14A65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A8FB615-0EB2-4599-B2CA-6356C56708A8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F27E1780-565C-4E46-A6AA-384076A8E7B7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80ACC360-1DA5-4A50-8A22-282574E304C5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C0B1B767-08AD-441E-A613-B1A5F582FABC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FF831093-A456-4326-A4B0-82705E6584B5}"/>
              </a:ext>
            </a:extLst>
          </p:cNvPr>
          <p:cNvGrpSpPr/>
          <p:nvPr/>
        </p:nvGrpSpPr>
        <p:grpSpPr>
          <a:xfrm>
            <a:off x="3965976" y="1086807"/>
            <a:ext cx="2013861" cy="2354096"/>
            <a:chOff x="7590892" y="-553037"/>
            <a:chExt cx="2789430" cy="3260695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9DFA6904-73E9-40C1-84D1-B126379813D8}"/>
                </a:ext>
              </a:extLst>
            </p:cNvPr>
            <p:cNvGrpSpPr/>
            <p:nvPr/>
          </p:nvGrpSpPr>
          <p:grpSpPr>
            <a:xfrm>
              <a:off x="7590892" y="-522187"/>
              <a:ext cx="2789430" cy="3229845"/>
              <a:chOff x="7590892" y="-522187"/>
              <a:chExt cx="2789430" cy="3229845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F619AD1D-4FD5-4F2C-8063-58FCF874578E}"/>
                  </a:ext>
                </a:extLst>
              </p:cNvPr>
              <p:cNvSpPr/>
              <p:nvPr/>
            </p:nvSpPr>
            <p:spPr>
              <a:xfrm rot="21258761">
                <a:off x="8284646" y="-163853"/>
                <a:ext cx="873263" cy="1202625"/>
              </a:xfrm>
              <a:custGeom>
                <a:avLst/>
                <a:gdLst>
                  <a:gd name="connsiteX0" fmla="*/ 211658 w 873263"/>
                  <a:gd name="connsiteY0" fmla="*/ 0 h 1202625"/>
                  <a:gd name="connsiteX1" fmla="*/ 243473 w 873263"/>
                  <a:gd name="connsiteY1" fmla="*/ 31815 h 1202625"/>
                  <a:gd name="connsiteX2" fmla="*/ 243473 w 873263"/>
                  <a:gd name="connsiteY2" fmla="*/ 228560 h 1202625"/>
                  <a:gd name="connsiteX3" fmla="*/ 251970 w 873263"/>
                  <a:gd name="connsiteY3" fmla="*/ 228560 h 1202625"/>
                  <a:gd name="connsiteX4" fmla="*/ 296617 w 873263"/>
                  <a:gd name="connsiteY4" fmla="*/ 61936 h 1202625"/>
                  <a:gd name="connsiteX5" fmla="*/ 335583 w 873263"/>
                  <a:gd name="connsiteY5" fmla="*/ 39439 h 1202625"/>
                  <a:gd name="connsiteX6" fmla="*/ 358079 w 873263"/>
                  <a:gd name="connsiteY6" fmla="*/ 78404 h 1202625"/>
                  <a:gd name="connsiteX7" fmla="*/ 312662 w 873263"/>
                  <a:gd name="connsiteY7" fmla="*/ 297348 h 1202625"/>
                  <a:gd name="connsiteX8" fmla="*/ 345344 w 873263"/>
                  <a:gd name="connsiteY8" fmla="*/ 303135 h 1202625"/>
                  <a:gd name="connsiteX9" fmla="*/ 408954 w 873263"/>
                  <a:gd name="connsiteY9" fmla="*/ 263364 h 1202625"/>
                  <a:gd name="connsiteX10" fmla="*/ 463884 w 873263"/>
                  <a:gd name="connsiteY10" fmla="*/ 278219 h 1202625"/>
                  <a:gd name="connsiteX11" fmla="*/ 442062 w 873263"/>
                  <a:gd name="connsiteY11" fmla="*/ 332452 h 1202625"/>
                  <a:gd name="connsiteX12" fmla="*/ 333448 w 873263"/>
                  <a:gd name="connsiteY12" fmla="*/ 408581 h 1202625"/>
                  <a:gd name="connsiteX13" fmla="*/ 314041 w 873263"/>
                  <a:gd name="connsiteY13" fmla="*/ 440569 h 1202625"/>
                  <a:gd name="connsiteX14" fmla="*/ 290278 w 873263"/>
                  <a:gd name="connsiteY14" fmla="*/ 462161 h 1202625"/>
                  <a:gd name="connsiteX15" fmla="*/ 521892 w 873263"/>
                  <a:gd name="connsiteY15" fmla="*/ 915885 h 1202625"/>
                  <a:gd name="connsiteX16" fmla="*/ 873263 w 873263"/>
                  <a:gd name="connsiteY16" fmla="*/ 1048569 h 1202625"/>
                  <a:gd name="connsiteX17" fmla="*/ 815089 w 873263"/>
                  <a:gd name="connsiteY17" fmla="*/ 1202625 h 1202625"/>
                  <a:gd name="connsiteX18" fmla="*/ 439385 w 873263"/>
                  <a:gd name="connsiteY18" fmla="*/ 1060753 h 1202625"/>
                  <a:gd name="connsiteX19" fmla="*/ 411688 w 873263"/>
                  <a:gd name="connsiteY19" fmla="*/ 1043377 h 1202625"/>
                  <a:gd name="connsiteX20" fmla="*/ 395636 w 873263"/>
                  <a:gd name="connsiteY20" fmla="*/ 1020727 h 1202625"/>
                  <a:gd name="connsiteX21" fmla="*/ 392004 w 873263"/>
                  <a:gd name="connsiteY21" fmla="*/ 1018484 h 1202625"/>
                  <a:gd name="connsiteX22" fmla="*/ 372579 w 873263"/>
                  <a:gd name="connsiteY22" fmla="*/ 991478 h 1202625"/>
                  <a:gd name="connsiteX23" fmla="*/ 169589 w 873263"/>
                  <a:gd name="connsiteY23" fmla="*/ 478826 h 1202625"/>
                  <a:gd name="connsiteX24" fmla="*/ 179620 w 873263"/>
                  <a:gd name="connsiteY24" fmla="*/ 476441 h 1202625"/>
                  <a:gd name="connsiteX25" fmla="*/ 149080 w 873263"/>
                  <a:gd name="connsiteY25" fmla="*/ 476461 h 1202625"/>
                  <a:gd name="connsiteX26" fmla="*/ 129058 w 873263"/>
                  <a:gd name="connsiteY26" fmla="*/ 465594 h 1202625"/>
                  <a:gd name="connsiteX27" fmla="*/ 71927 w 873263"/>
                  <a:gd name="connsiteY27" fmla="*/ 358142 h 1202625"/>
                  <a:gd name="connsiteX28" fmla="*/ 71927 w 873263"/>
                  <a:gd name="connsiteY28" fmla="*/ 316341 h 1202625"/>
                  <a:gd name="connsiteX29" fmla="*/ 3255 w 873263"/>
                  <a:gd name="connsiteY29" fmla="*/ 180207 h 1202625"/>
                  <a:gd name="connsiteX30" fmla="*/ 830 w 873263"/>
                  <a:gd name="connsiteY30" fmla="*/ 161797 h 1202625"/>
                  <a:gd name="connsiteX31" fmla="*/ 12135 w 873263"/>
                  <a:gd name="connsiteY31" fmla="*/ 147066 h 1202625"/>
                  <a:gd name="connsiteX32" fmla="*/ 21265 w 873263"/>
                  <a:gd name="connsiteY32" fmla="*/ 143996 h 1202625"/>
                  <a:gd name="connsiteX33" fmla="*/ 45275 w 873263"/>
                  <a:gd name="connsiteY33" fmla="*/ 155947 h 1202625"/>
                  <a:gd name="connsiteX34" fmla="*/ 100621 w 873263"/>
                  <a:gd name="connsiteY34" fmla="*/ 251809 h 1202625"/>
                  <a:gd name="connsiteX35" fmla="*/ 108016 w 873263"/>
                  <a:gd name="connsiteY35" fmla="*/ 245707 h 1202625"/>
                  <a:gd name="connsiteX36" fmla="*/ 63188 w 873263"/>
                  <a:gd name="connsiteY36" fmla="*/ 78405 h 1202625"/>
                  <a:gd name="connsiteX37" fmla="*/ 85685 w 873263"/>
                  <a:gd name="connsiteY37" fmla="*/ 39440 h 1202625"/>
                  <a:gd name="connsiteX38" fmla="*/ 98293 w 873263"/>
                  <a:gd name="connsiteY38" fmla="*/ 38649 h 1202625"/>
                  <a:gd name="connsiteX39" fmla="*/ 124649 w 873263"/>
                  <a:gd name="connsiteY39" fmla="*/ 61936 h 1202625"/>
                  <a:gd name="connsiteX40" fmla="*/ 169297 w 873263"/>
                  <a:gd name="connsiteY40" fmla="*/ 228560 h 1202625"/>
                  <a:gd name="connsiteX41" fmla="*/ 179843 w 873263"/>
                  <a:gd name="connsiteY41" fmla="*/ 228560 h 1202625"/>
                  <a:gd name="connsiteX42" fmla="*/ 179843 w 873263"/>
                  <a:gd name="connsiteY42" fmla="*/ 31815 h 1202625"/>
                  <a:gd name="connsiteX43" fmla="*/ 211658 w 873263"/>
                  <a:gd name="connsiteY43" fmla="*/ 0 h 120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73263" h="1202625">
                    <a:moveTo>
                      <a:pt x="211658" y="0"/>
                    </a:moveTo>
                    <a:cubicBezTo>
                      <a:pt x="229229" y="0"/>
                      <a:pt x="243473" y="14244"/>
                      <a:pt x="243473" y="31815"/>
                    </a:cubicBezTo>
                    <a:lnTo>
                      <a:pt x="243473" y="228560"/>
                    </a:lnTo>
                    <a:lnTo>
                      <a:pt x="251970" y="228560"/>
                    </a:lnTo>
                    <a:lnTo>
                      <a:pt x="296617" y="61936"/>
                    </a:lnTo>
                    <a:cubicBezTo>
                      <a:pt x="301165" y="44964"/>
                      <a:pt x="318610" y="34891"/>
                      <a:pt x="335583" y="39439"/>
                    </a:cubicBezTo>
                    <a:cubicBezTo>
                      <a:pt x="352555" y="43987"/>
                      <a:pt x="362627" y="61432"/>
                      <a:pt x="358079" y="78404"/>
                    </a:cubicBezTo>
                    <a:lnTo>
                      <a:pt x="312662" y="297348"/>
                    </a:lnTo>
                    <a:cubicBezTo>
                      <a:pt x="318927" y="310235"/>
                      <a:pt x="338165" y="307708"/>
                      <a:pt x="345344" y="303135"/>
                    </a:cubicBezTo>
                    <a:lnTo>
                      <a:pt x="408954" y="263364"/>
                    </a:lnTo>
                    <a:cubicBezTo>
                      <a:pt x="427455" y="252682"/>
                      <a:pt x="452792" y="259040"/>
                      <a:pt x="463884" y="278219"/>
                    </a:cubicBezTo>
                    <a:cubicBezTo>
                      <a:pt x="474976" y="297397"/>
                      <a:pt x="460563" y="321770"/>
                      <a:pt x="442062" y="332452"/>
                    </a:cubicBezTo>
                    <a:lnTo>
                      <a:pt x="333448" y="408581"/>
                    </a:lnTo>
                    <a:cubicBezTo>
                      <a:pt x="328530" y="420208"/>
                      <a:pt x="321964" y="430969"/>
                      <a:pt x="314041" y="440569"/>
                    </a:cubicBezTo>
                    <a:lnTo>
                      <a:pt x="290278" y="462161"/>
                    </a:lnTo>
                    <a:lnTo>
                      <a:pt x="521892" y="915885"/>
                    </a:lnTo>
                    <a:lnTo>
                      <a:pt x="873263" y="1048569"/>
                    </a:lnTo>
                    <a:lnTo>
                      <a:pt x="815089" y="1202625"/>
                    </a:lnTo>
                    <a:lnTo>
                      <a:pt x="439385" y="1060753"/>
                    </a:lnTo>
                    <a:cubicBezTo>
                      <a:pt x="428749" y="1056737"/>
                      <a:pt x="419431" y="1050755"/>
                      <a:pt x="411688" y="1043377"/>
                    </a:cubicBezTo>
                    <a:lnTo>
                      <a:pt x="395636" y="1020727"/>
                    </a:lnTo>
                    <a:lnTo>
                      <a:pt x="392004" y="1018484"/>
                    </a:lnTo>
                    <a:cubicBezTo>
                      <a:pt x="384014" y="1011095"/>
                      <a:pt x="377341" y="1002019"/>
                      <a:pt x="372579" y="991478"/>
                    </a:cubicBezTo>
                    <a:lnTo>
                      <a:pt x="169589" y="478826"/>
                    </a:lnTo>
                    <a:lnTo>
                      <a:pt x="179620" y="476441"/>
                    </a:lnTo>
                    <a:lnTo>
                      <a:pt x="149080" y="476461"/>
                    </a:lnTo>
                    <a:lnTo>
                      <a:pt x="129058" y="465594"/>
                    </a:lnTo>
                    <a:cubicBezTo>
                      <a:pt x="94589" y="442307"/>
                      <a:pt x="71927" y="402871"/>
                      <a:pt x="71927" y="358142"/>
                    </a:cubicBezTo>
                    <a:lnTo>
                      <a:pt x="71927" y="316341"/>
                    </a:lnTo>
                    <a:lnTo>
                      <a:pt x="3255" y="180207"/>
                    </a:lnTo>
                    <a:cubicBezTo>
                      <a:pt x="-96" y="174405"/>
                      <a:pt x="-777" y="167795"/>
                      <a:pt x="830" y="161797"/>
                    </a:cubicBezTo>
                    <a:cubicBezTo>
                      <a:pt x="2438" y="155800"/>
                      <a:pt x="6332" y="150416"/>
                      <a:pt x="12135" y="147066"/>
                    </a:cubicBezTo>
                    <a:cubicBezTo>
                      <a:pt x="15035" y="145392"/>
                      <a:pt x="18138" y="144384"/>
                      <a:pt x="21265" y="143996"/>
                    </a:cubicBezTo>
                    <a:cubicBezTo>
                      <a:pt x="30648" y="142832"/>
                      <a:pt x="40250" y="147244"/>
                      <a:pt x="45275" y="155947"/>
                    </a:cubicBezTo>
                    <a:lnTo>
                      <a:pt x="100621" y="251809"/>
                    </a:lnTo>
                    <a:lnTo>
                      <a:pt x="108016" y="245707"/>
                    </a:lnTo>
                    <a:lnTo>
                      <a:pt x="63188" y="78405"/>
                    </a:lnTo>
                    <a:cubicBezTo>
                      <a:pt x="58640" y="61432"/>
                      <a:pt x="68712" y="43987"/>
                      <a:pt x="85685" y="39440"/>
                    </a:cubicBezTo>
                    <a:cubicBezTo>
                      <a:pt x="89927" y="38302"/>
                      <a:pt x="94200" y="38079"/>
                      <a:pt x="98293" y="38649"/>
                    </a:cubicBezTo>
                    <a:cubicBezTo>
                      <a:pt x="110573" y="40359"/>
                      <a:pt x="121239" y="49207"/>
                      <a:pt x="124649" y="61936"/>
                    </a:cubicBezTo>
                    <a:lnTo>
                      <a:pt x="169297" y="228560"/>
                    </a:lnTo>
                    <a:lnTo>
                      <a:pt x="179843" y="228560"/>
                    </a:lnTo>
                    <a:lnTo>
                      <a:pt x="179843" y="31815"/>
                    </a:lnTo>
                    <a:cubicBezTo>
                      <a:pt x="179843" y="14244"/>
                      <a:pt x="194087" y="0"/>
                      <a:pt x="211658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正方形/長方形 61">
                <a:extLst>
                  <a:ext uri="{FF2B5EF4-FFF2-40B4-BE49-F238E27FC236}">
                    <a16:creationId xmlns:a16="http://schemas.microsoft.com/office/drawing/2014/main" id="{7ECDAFEB-C06A-4956-83BC-14BA320A82DA}"/>
                  </a:ext>
                </a:extLst>
              </p:cNvPr>
              <p:cNvSpPr/>
              <p:nvPr/>
            </p:nvSpPr>
            <p:spPr>
              <a:xfrm rot="1057771">
                <a:off x="8430261" y="493813"/>
                <a:ext cx="1095659" cy="449215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715" h="449215">
                    <a:moveTo>
                      <a:pt x="914715" y="442761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914715" y="219679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B5DB2C14-A816-4C4C-B518-2726E3808AC0}"/>
                  </a:ext>
                </a:extLst>
              </p:cNvPr>
              <p:cNvGrpSpPr/>
              <p:nvPr/>
            </p:nvGrpSpPr>
            <p:grpSpPr>
              <a:xfrm>
                <a:off x="9028381" y="-522187"/>
                <a:ext cx="1351941" cy="3229845"/>
                <a:chOff x="7618086" y="466348"/>
                <a:chExt cx="1351941" cy="3229845"/>
              </a:xfrm>
            </p:grpSpPr>
            <p:sp>
              <p:nvSpPr>
                <p:cNvPr id="334" name="台形 333">
                  <a:extLst>
                    <a:ext uri="{FF2B5EF4-FFF2-40B4-BE49-F238E27FC236}">
                      <a16:creationId xmlns:a16="http://schemas.microsoft.com/office/drawing/2014/main" id="{ABEEF30F-C264-458C-A9C5-CDFE4BD389F2}"/>
                    </a:ext>
                  </a:extLst>
                </p:cNvPr>
                <p:cNvSpPr/>
                <p:nvPr/>
              </p:nvSpPr>
              <p:spPr>
                <a:xfrm rot="10800000">
                  <a:off x="8037995" y="2984205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E65830A8-594E-49E8-AC4F-A4237BC28A20}"/>
                    </a:ext>
                  </a:extLst>
                </p:cNvPr>
                <p:cNvSpPr/>
                <p:nvPr/>
              </p:nvSpPr>
              <p:spPr>
                <a:xfrm>
                  <a:off x="7878661" y="348414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台形 335">
                  <a:extLst>
                    <a:ext uri="{FF2B5EF4-FFF2-40B4-BE49-F238E27FC236}">
                      <a16:creationId xmlns:a16="http://schemas.microsoft.com/office/drawing/2014/main" id="{F632A035-69B7-47AC-92F6-04FA2F90F8A1}"/>
                    </a:ext>
                  </a:extLst>
                </p:cNvPr>
                <p:cNvSpPr/>
                <p:nvPr/>
              </p:nvSpPr>
              <p:spPr>
                <a:xfrm rot="10800000">
                  <a:off x="8106689" y="3023964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B1382275-4BDB-4A2A-8D64-F156F3CC9346}"/>
                    </a:ext>
                  </a:extLst>
                </p:cNvPr>
                <p:cNvSpPr/>
                <p:nvPr/>
              </p:nvSpPr>
              <p:spPr>
                <a:xfrm>
                  <a:off x="7947356" y="3523904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台形 337">
                  <a:extLst>
                    <a:ext uri="{FF2B5EF4-FFF2-40B4-BE49-F238E27FC236}">
                      <a16:creationId xmlns:a16="http://schemas.microsoft.com/office/drawing/2014/main" id="{E5A619EB-73C6-4968-BE83-6B9D33216249}"/>
                    </a:ext>
                  </a:extLst>
                </p:cNvPr>
                <p:cNvSpPr/>
                <p:nvPr/>
              </p:nvSpPr>
              <p:spPr>
                <a:xfrm rot="10800000">
                  <a:off x="7915866" y="2596850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台形 338">
                  <a:extLst>
                    <a:ext uri="{FF2B5EF4-FFF2-40B4-BE49-F238E27FC236}">
                      <a16:creationId xmlns:a16="http://schemas.microsoft.com/office/drawing/2014/main" id="{87C55736-551D-47CF-8938-9A00BD80C728}"/>
                    </a:ext>
                  </a:extLst>
                </p:cNvPr>
                <p:cNvSpPr/>
                <p:nvPr/>
              </p:nvSpPr>
              <p:spPr>
                <a:xfrm rot="10800000">
                  <a:off x="7987304" y="2634950"/>
                  <a:ext cx="409370" cy="828679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台形 339">
                  <a:extLst>
                    <a:ext uri="{FF2B5EF4-FFF2-40B4-BE49-F238E27FC236}">
                      <a16:creationId xmlns:a16="http://schemas.microsoft.com/office/drawing/2014/main" id="{113FE967-A22D-4D53-8A41-FBECD5E33036}"/>
                    </a:ext>
                  </a:extLst>
                </p:cNvPr>
                <p:cNvSpPr/>
                <p:nvPr/>
              </p:nvSpPr>
              <p:spPr>
                <a:xfrm>
                  <a:off x="8049139" y="158258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四角形: 上の 2 つの角を丸める 340">
                  <a:extLst>
                    <a:ext uri="{FF2B5EF4-FFF2-40B4-BE49-F238E27FC236}">
                      <a16:creationId xmlns:a16="http://schemas.microsoft.com/office/drawing/2014/main" id="{2210D91F-CC04-4840-B260-C29D8A24D742}"/>
                    </a:ext>
                  </a:extLst>
                </p:cNvPr>
                <p:cNvSpPr/>
                <p:nvPr/>
              </p:nvSpPr>
              <p:spPr>
                <a:xfrm>
                  <a:off x="7896739" y="1803598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C5FADF90-F572-4B52-AC84-6D0D0C844F3F}"/>
                    </a:ext>
                  </a:extLst>
                </p:cNvPr>
                <p:cNvSpPr/>
                <p:nvPr/>
              </p:nvSpPr>
              <p:spPr>
                <a:xfrm rot="1800000">
                  <a:off x="7779623" y="466348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1">
                  <a:extLst>
                    <a:ext uri="{FF2B5EF4-FFF2-40B4-BE49-F238E27FC236}">
                      <a16:creationId xmlns:a16="http://schemas.microsoft.com/office/drawing/2014/main" id="{535780B9-0D20-4690-B115-3CFB7A80DEB4}"/>
                    </a:ext>
                  </a:extLst>
                </p:cNvPr>
                <p:cNvSpPr/>
                <p:nvPr/>
              </p:nvSpPr>
              <p:spPr>
                <a:xfrm rot="1800000">
                  <a:off x="7618086" y="858526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93212227-780A-41D2-8166-2C0B355BB513}"/>
                    </a:ext>
                  </a:extLst>
                </p:cNvPr>
                <p:cNvSpPr/>
                <p:nvPr/>
              </p:nvSpPr>
              <p:spPr>
                <a:xfrm rot="1800000">
                  <a:off x="7685889" y="529872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330870 w 1112808"/>
                    <a:gd name="connsiteY9" fmla="*/ 1159244 h 1204554"/>
                    <a:gd name="connsiteX10" fmla="*/ 409978 w 1112808"/>
                    <a:gd name="connsiteY10" fmla="*/ 973336 h 1204554"/>
                    <a:gd name="connsiteX11" fmla="*/ 168343 w 1112808"/>
                    <a:gd name="connsiteY11" fmla="*/ 859323 h 1204554"/>
                    <a:gd name="connsiteX12" fmla="*/ 95194 w 1112808"/>
                    <a:gd name="connsiteY12" fmla="*/ 892971 h 1204554"/>
                    <a:gd name="connsiteX13" fmla="*/ 67176 w 1112808"/>
                    <a:gd name="connsiteY13" fmla="*/ 920721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330870 w 1112808"/>
                    <a:gd name="connsiteY9" fmla="*/ 1159244 h 1204554"/>
                    <a:gd name="connsiteX10" fmla="*/ 409978 w 1112808"/>
                    <a:gd name="connsiteY10" fmla="*/ 973336 h 1204554"/>
                    <a:gd name="connsiteX11" fmla="*/ 168343 w 1112808"/>
                    <a:gd name="connsiteY11" fmla="*/ 859323 h 1204554"/>
                    <a:gd name="connsiteX12" fmla="*/ 67176 w 1112808"/>
                    <a:gd name="connsiteY12" fmla="*/ 920721 h 1204554"/>
                    <a:gd name="connsiteX13" fmla="*/ 42395 w 1112808"/>
                    <a:gd name="connsiteY13" fmla="*/ 875065 h 1204554"/>
                    <a:gd name="connsiteX14" fmla="*/ 0 w 1112808"/>
                    <a:gd name="connsiteY14" fmla="*/ 665076 h 1204554"/>
                    <a:gd name="connsiteX15" fmla="*/ 0 w 1112808"/>
                    <a:gd name="connsiteY15" fmla="*/ 539478 h 1204554"/>
                    <a:gd name="connsiteX16" fmla="*/ 237851 w 1112808"/>
                    <a:gd name="connsiteY16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330870 w 1112808"/>
                    <a:gd name="connsiteY9" fmla="*/ 1159244 h 1204554"/>
                    <a:gd name="connsiteX10" fmla="*/ 409978 w 1112808"/>
                    <a:gd name="connsiteY10" fmla="*/ 973336 h 1204554"/>
                    <a:gd name="connsiteX11" fmla="*/ 67176 w 1112808"/>
                    <a:gd name="connsiteY11" fmla="*/ 920721 h 1204554"/>
                    <a:gd name="connsiteX12" fmla="*/ 42395 w 1112808"/>
                    <a:gd name="connsiteY12" fmla="*/ 875065 h 1204554"/>
                    <a:gd name="connsiteX13" fmla="*/ 0 w 1112808"/>
                    <a:gd name="connsiteY13" fmla="*/ 665076 h 1204554"/>
                    <a:gd name="connsiteX14" fmla="*/ 0 w 1112808"/>
                    <a:gd name="connsiteY14" fmla="*/ 539478 h 1204554"/>
                    <a:gd name="connsiteX15" fmla="*/ 237851 w 1112808"/>
                    <a:gd name="connsiteY15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330870 w 1112808"/>
                    <a:gd name="connsiteY9" fmla="*/ 1159244 h 1204554"/>
                    <a:gd name="connsiteX10" fmla="*/ 67176 w 1112808"/>
                    <a:gd name="connsiteY10" fmla="*/ 920721 h 1204554"/>
                    <a:gd name="connsiteX11" fmla="*/ 42395 w 1112808"/>
                    <a:gd name="connsiteY11" fmla="*/ 875065 h 1204554"/>
                    <a:gd name="connsiteX12" fmla="*/ 0 w 1112808"/>
                    <a:gd name="connsiteY12" fmla="*/ 665076 h 1204554"/>
                    <a:gd name="connsiteX13" fmla="*/ 0 w 1112808"/>
                    <a:gd name="connsiteY13" fmla="*/ 539478 h 1204554"/>
                    <a:gd name="connsiteX14" fmla="*/ 237851 w 1112808"/>
                    <a:gd name="connsiteY14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67176 w 1112808"/>
                    <a:gd name="connsiteY9" fmla="*/ 920721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169824 w 1112808"/>
                    <a:gd name="connsiteY9" fmla="*/ 1066763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169824 w 1112808"/>
                    <a:gd name="connsiteY9" fmla="*/ 1066763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169824 w 1112808"/>
                    <a:gd name="connsiteY9" fmla="*/ 1066763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9824 w 1112808"/>
                    <a:gd name="connsiteY8" fmla="*/ 10667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9824 w 1112808"/>
                    <a:gd name="connsiteY8" fmla="*/ 10667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9824 w 1112808"/>
                    <a:gd name="connsiteY8" fmla="*/ 10667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9824 w 1112808"/>
                    <a:gd name="connsiteY8" fmla="*/ 10667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9824 w 1112808"/>
                    <a:gd name="connsiteY8" fmla="*/ 10667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9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89769" y="1187135"/>
                        <a:pt x="329489" y="1162159"/>
                      </a:cubicBezTo>
                      <a:cubicBezTo>
                        <a:pt x="269209" y="1137183"/>
                        <a:pt x="217815" y="1118080"/>
                        <a:pt x="169824" y="1066763"/>
                      </a:cubicBezTo>
                      <a:cubicBezTo>
                        <a:pt x="121833" y="1015446"/>
                        <a:pt x="70117" y="941983"/>
                        <a:pt x="42395" y="875065"/>
                      </a:cubicBezTo>
                      <a:cubicBezTo>
                        <a:pt x="15096" y="810523"/>
                        <a:pt x="0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0" y="353262"/>
                        <a:pt x="94349" y="189083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月 344">
                  <a:extLst>
                    <a:ext uri="{FF2B5EF4-FFF2-40B4-BE49-F238E27FC236}">
                      <a16:creationId xmlns:a16="http://schemas.microsoft.com/office/drawing/2014/main" id="{333AE056-76FD-4E21-99C4-980E6FD0B10A}"/>
                    </a:ext>
                  </a:extLst>
                </p:cNvPr>
                <p:cNvSpPr/>
                <p:nvPr/>
              </p:nvSpPr>
              <p:spPr>
                <a:xfrm rot="6300000">
                  <a:off x="7997137" y="648131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273D1D41-A0F6-40D0-80CC-34948F588F75}"/>
                    </a:ext>
                  </a:extLst>
                </p:cNvPr>
                <p:cNvSpPr/>
                <p:nvPr/>
              </p:nvSpPr>
              <p:spPr>
                <a:xfrm rot="16974948">
                  <a:off x="7919285" y="769813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F91A75EF-8798-4B5B-BCA4-C49561D8A23E}"/>
                    </a:ext>
                  </a:extLst>
                </p:cNvPr>
                <p:cNvSpPr/>
                <p:nvPr/>
              </p:nvSpPr>
              <p:spPr>
                <a:xfrm rot="1800000">
                  <a:off x="7803743" y="782182"/>
                  <a:ext cx="184756" cy="2750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9F680FD1-0777-4A2A-8F40-15726B3B8934}"/>
                    </a:ext>
                  </a:extLst>
                </p:cNvPr>
                <p:cNvSpPr/>
                <p:nvPr/>
              </p:nvSpPr>
              <p:spPr>
                <a:xfrm rot="1800000">
                  <a:off x="7815778" y="831664"/>
                  <a:ext cx="101128" cy="14165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7425C6F5-CFC9-434E-A0B5-D46811248B1D}"/>
                    </a:ext>
                  </a:extLst>
                </p:cNvPr>
                <p:cNvSpPr/>
                <p:nvPr/>
              </p:nvSpPr>
              <p:spPr>
                <a:xfrm rot="3600000">
                  <a:off x="8005338" y="605790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140C3262-2609-4460-9422-1D31EA7CFEDF}"/>
                  </a:ext>
                </a:extLst>
              </p:cNvPr>
              <p:cNvGrpSpPr/>
              <p:nvPr/>
            </p:nvGrpSpPr>
            <p:grpSpPr>
              <a:xfrm rot="900000">
                <a:off x="7590892" y="-178603"/>
                <a:ext cx="1423464" cy="646778"/>
                <a:chOff x="3469357" y="2795078"/>
                <a:chExt cx="2263040" cy="1028258"/>
              </a:xfrm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38799E15-D694-483B-A8AD-555D7A70706F}"/>
                    </a:ext>
                  </a:extLst>
                </p:cNvPr>
                <p:cNvSpPr/>
                <p:nvPr/>
              </p:nvSpPr>
              <p:spPr>
                <a:xfrm rot="16200000" flipH="1">
                  <a:off x="4253758" y="2891836"/>
                  <a:ext cx="522739" cy="1002264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722918CC-6FA4-41C3-ABDF-2245BC4546EE}"/>
                    </a:ext>
                  </a:extLst>
                </p:cNvPr>
                <p:cNvSpPr/>
                <p:nvPr/>
              </p:nvSpPr>
              <p:spPr>
                <a:xfrm rot="5400000">
                  <a:off x="4980181" y="3550564"/>
                  <a:ext cx="147242" cy="1045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四角形: 角を丸くする 312">
                  <a:extLst>
                    <a:ext uri="{FF2B5EF4-FFF2-40B4-BE49-F238E27FC236}">
                      <a16:creationId xmlns:a16="http://schemas.microsoft.com/office/drawing/2014/main" id="{5A1FDE96-668D-4C91-BC3E-523DB992D68B}"/>
                    </a:ext>
                  </a:extLst>
                </p:cNvPr>
                <p:cNvSpPr/>
                <p:nvPr/>
              </p:nvSpPr>
              <p:spPr>
                <a:xfrm>
                  <a:off x="4588162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四角形: 上の 2 つの角を丸める 313">
                  <a:extLst>
                    <a:ext uri="{FF2B5EF4-FFF2-40B4-BE49-F238E27FC236}">
                      <a16:creationId xmlns:a16="http://schemas.microsoft.com/office/drawing/2014/main" id="{01F4B6E7-6DCA-424F-B3F0-027C03DB2201}"/>
                    </a:ext>
                  </a:extLst>
                </p:cNvPr>
                <p:cNvSpPr/>
                <p:nvPr/>
              </p:nvSpPr>
              <p:spPr>
                <a:xfrm>
                  <a:off x="4551534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四角形: 角を丸くする 314">
                  <a:extLst>
                    <a:ext uri="{FF2B5EF4-FFF2-40B4-BE49-F238E27FC236}">
                      <a16:creationId xmlns:a16="http://schemas.microsoft.com/office/drawing/2014/main" id="{08CFDD8E-22CE-4391-85A8-671365E709C7}"/>
                    </a:ext>
                  </a:extLst>
                </p:cNvPr>
                <p:cNvSpPr/>
                <p:nvPr/>
              </p:nvSpPr>
              <p:spPr>
                <a:xfrm>
                  <a:off x="4566796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四角形: 角を丸くする 315">
                  <a:extLst>
                    <a:ext uri="{FF2B5EF4-FFF2-40B4-BE49-F238E27FC236}">
                      <a16:creationId xmlns:a16="http://schemas.microsoft.com/office/drawing/2014/main" id="{B4063E91-4E9C-477A-8976-ECAAE9919F36}"/>
                    </a:ext>
                  </a:extLst>
                </p:cNvPr>
                <p:cNvSpPr/>
                <p:nvPr/>
              </p:nvSpPr>
              <p:spPr>
                <a:xfrm>
                  <a:off x="4551534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四角形: 角を丸くする 316">
                  <a:extLst>
                    <a:ext uri="{FF2B5EF4-FFF2-40B4-BE49-F238E27FC236}">
                      <a16:creationId xmlns:a16="http://schemas.microsoft.com/office/drawing/2014/main" id="{D7B0CA47-D16A-4013-AA7B-196932309F46}"/>
                    </a:ext>
                  </a:extLst>
                </p:cNvPr>
                <p:cNvSpPr/>
                <p:nvPr/>
              </p:nvSpPr>
              <p:spPr>
                <a:xfrm>
                  <a:off x="4737726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四角形: 上の 2 つの角を丸める 317">
                  <a:extLst>
                    <a:ext uri="{FF2B5EF4-FFF2-40B4-BE49-F238E27FC236}">
                      <a16:creationId xmlns:a16="http://schemas.microsoft.com/office/drawing/2014/main" id="{AC079EFF-66A1-403F-8782-D8DFAA47EEE2}"/>
                    </a:ext>
                  </a:extLst>
                </p:cNvPr>
                <p:cNvSpPr/>
                <p:nvPr/>
              </p:nvSpPr>
              <p:spPr>
                <a:xfrm>
                  <a:off x="4701098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四角形: 角を丸くする 318">
                  <a:extLst>
                    <a:ext uri="{FF2B5EF4-FFF2-40B4-BE49-F238E27FC236}">
                      <a16:creationId xmlns:a16="http://schemas.microsoft.com/office/drawing/2014/main" id="{FE9F41BD-08B6-4E78-931C-B3620D95FF75}"/>
                    </a:ext>
                  </a:extLst>
                </p:cNvPr>
                <p:cNvSpPr/>
                <p:nvPr/>
              </p:nvSpPr>
              <p:spPr>
                <a:xfrm>
                  <a:off x="4716359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四角形: 角を丸くする 319">
                  <a:extLst>
                    <a:ext uri="{FF2B5EF4-FFF2-40B4-BE49-F238E27FC236}">
                      <a16:creationId xmlns:a16="http://schemas.microsoft.com/office/drawing/2014/main" id="{91B41CBD-4455-4068-8655-C30060CDFD6D}"/>
                    </a:ext>
                  </a:extLst>
                </p:cNvPr>
                <p:cNvSpPr/>
                <p:nvPr/>
              </p:nvSpPr>
              <p:spPr>
                <a:xfrm>
                  <a:off x="4701098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四角形: 角を丸くする 320">
                  <a:extLst>
                    <a:ext uri="{FF2B5EF4-FFF2-40B4-BE49-F238E27FC236}">
                      <a16:creationId xmlns:a16="http://schemas.microsoft.com/office/drawing/2014/main" id="{5E6ABB93-88AA-46BB-A134-ED44DACDCE76}"/>
                    </a:ext>
                  </a:extLst>
                </p:cNvPr>
                <p:cNvSpPr/>
                <p:nvPr/>
              </p:nvSpPr>
              <p:spPr>
                <a:xfrm>
                  <a:off x="4887290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E662DE06-0E2F-4CCD-9426-F6318BE80FB9}"/>
                    </a:ext>
                  </a:extLst>
                </p:cNvPr>
                <p:cNvSpPr/>
                <p:nvPr/>
              </p:nvSpPr>
              <p:spPr>
                <a:xfrm>
                  <a:off x="4850662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四角形: 角を丸くする 322">
                  <a:extLst>
                    <a:ext uri="{FF2B5EF4-FFF2-40B4-BE49-F238E27FC236}">
                      <a16:creationId xmlns:a16="http://schemas.microsoft.com/office/drawing/2014/main" id="{5361399B-8DBE-4289-9DA9-6F3CDABC6881}"/>
                    </a:ext>
                  </a:extLst>
                </p:cNvPr>
                <p:cNvSpPr/>
                <p:nvPr/>
              </p:nvSpPr>
              <p:spPr>
                <a:xfrm>
                  <a:off x="4865923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四角形: 角を丸くする 323">
                  <a:extLst>
                    <a:ext uri="{FF2B5EF4-FFF2-40B4-BE49-F238E27FC236}">
                      <a16:creationId xmlns:a16="http://schemas.microsoft.com/office/drawing/2014/main" id="{F683F80E-C6C9-4133-A77A-E8A0F0BAECA3}"/>
                    </a:ext>
                  </a:extLst>
                </p:cNvPr>
                <p:cNvSpPr/>
                <p:nvPr/>
              </p:nvSpPr>
              <p:spPr>
                <a:xfrm>
                  <a:off x="4850662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8468F1E3-CAC9-4D32-85FD-24389E5D4BFC}"/>
                    </a:ext>
                  </a:extLst>
                </p:cNvPr>
                <p:cNvGrpSpPr/>
                <p:nvPr/>
              </p:nvGrpSpPr>
              <p:grpSpPr>
                <a:xfrm>
                  <a:off x="5029825" y="3115075"/>
                  <a:ext cx="702572" cy="159103"/>
                  <a:chOff x="7204261" y="3375995"/>
                  <a:chExt cx="1374303" cy="370682"/>
                </a:xfrm>
                <a:solidFill>
                  <a:srgbClr val="FFFF00"/>
                </a:solidFill>
              </p:grpSpPr>
              <p:sp>
                <p:nvSpPr>
                  <p:cNvPr id="331" name="四角形: 角を丸くする 330">
                    <a:extLst>
                      <a:ext uri="{FF2B5EF4-FFF2-40B4-BE49-F238E27FC236}">
                        <a16:creationId xmlns:a16="http://schemas.microsoft.com/office/drawing/2014/main" id="{B95BFD91-E8BC-46C7-82C4-15DD8B9F98D2}"/>
                      </a:ext>
                    </a:extLst>
                  </p:cNvPr>
                  <p:cNvSpPr/>
                  <p:nvPr/>
                </p:nvSpPr>
                <p:spPr>
                  <a:xfrm>
                    <a:off x="7204261" y="3430761"/>
                    <a:ext cx="1092198" cy="263522"/>
                  </a:xfrm>
                  <a:prstGeom prst="round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台形 331">
                    <a:extLst>
                      <a:ext uri="{FF2B5EF4-FFF2-40B4-BE49-F238E27FC236}">
                        <a16:creationId xmlns:a16="http://schemas.microsoft.com/office/drawing/2014/main" id="{3D4FCB1E-05F0-4E3D-BD1D-29577101585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60877" y="3458369"/>
                    <a:ext cx="366711" cy="206733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四角形: 角を丸くする 332">
                    <a:extLst>
                      <a:ext uri="{FF2B5EF4-FFF2-40B4-BE49-F238E27FC236}">
                        <a16:creationId xmlns:a16="http://schemas.microsoft.com/office/drawing/2014/main" id="{BEA1175B-696D-4927-A644-A7B931A33E3D}"/>
                      </a:ext>
                    </a:extLst>
                  </p:cNvPr>
                  <p:cNvSpPr/>
                  <p:nvPr/>
                </p:nvSpPr>
                <p:spPr>
                  <a:xfrm>
                    <a:off x="8441105" y="3375995"/>
                    <a:ext cx="137459" cy="370682"/>
                  </a:xfrm>
                  <a:prstGeom prst="round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B06F5792-1142-4CF1-A594-BD77D509303E}"/>
                    </a:ext>
                  </a:extLst>
                </p:cNvPr>
                <p:cNvSpPr/>
                <p:nvPr/>
              </p:nvSpPr>
              <p:spPr>
                <a:xfrm rot="16200000" flipH="1">
                  <a:off x="4227097" y="2864521"/>
                  <a:ext cx="572313" cy="1097311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2F9F16FF-2B26-464F-9634-8F2987C54FE0}"/>
                    </a:ext>
                  </a:extLst>
                </p:cNvPr>
                <p:cNvSpPr/>
                <p:nvPr/>
              </p:nvSpPr>
              <p:spPr>
                <a:xfrm rot="5400000">
                  <a:off x="3997790" y="2266645"/>
                  <a:ext cx="904254" cy="1961119"/>
                </a:xfrm>
                <a:custGeom>
                  <a:avLst/>
                  <a:gdLst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595438 w 1881192"/>
                    <a:gd name="connsiteY14" fmla="*/ 2282825 h 4079875"/>
                    <a:gd name="connsiteX15" fmla="*/ 1595438 w 1881192"/>
                    <a:gd name="connsiteY15" fmla="*/ 591974 h 4079875"/>
                    <a:gd name="connsiteX16" fmla="*/ 1276353 w 1881192"/>
                    <a:gd name="connsiteY16" fmla="*/ 272888 h 4079875"/>
                    <a:gd name="connsiteX17" fmla="*/ 957267 w 1881192"/>
                    <a:gd name="connsiteY17" fmla="*/ 591974 h 4079875"/>
                    <a:gd name="connsiteX18" fmla="*/ 957267 w 1881192"/>
                    <a:gd name="connsiteY18" fmla="*/ 2260620 h 4079875"/>
                    <a:gd name="connsiteX19" fmla="*/ 961159 w 1881192"/>
                    <a:gd name="connsiteY19" fmla="*/ 2304108 h 4079875"/>
                    <a:gd name="connsiteX20" fmla="*/ 1061271 w 1881192"/>
                    <a:gd name="connsiteY20" fmla="*/ 2805521 h 4079875"/>
                    <a:gd name="connsiteX21" fmla="*/ 1521837 w 1881192"/>
                    <a:gd name="connsiteY21" fmla="*/ 3807426 h 4079875"/>
                    <a:gd name="connsiteX22" fmla="*/ 1561892 w 1881192"/>
                    <a:gd name="connsiteY22" fmla="*/ 3850595 h 4079875"/>
                    <a:gd name="connsiteX23" fmla="*/ 1563000 w 1881192"/>
                    <a:gd name="connsiteY23" fmla="*/ 3854480 h 4079875"/>
                    <a:gd name="connsiteX24" fmla="*/ 1583081 w 1881192"/>
                    <a:gd name="connsiteY24" fmla="*/ 3861537 h 4079875"/>
                    <a:gd name="connsiteX25" fmla="*/ 1647828 w 1881192"/>
                    <a:gd name="connsiteY25" fmla="*/ 3922712 h 4079875"/>
                    <a:gd name="connsiteX26" fmla="*/ 1647641 w 1881192"/>
                    <a:gd name="connsiteY26" fmla="*/ 3923418 h 4079875"/>
                    <a:gd name="connsiteX27" fmla="*/ 1647827 w 1881192"/>
                    <a:gd name="connsiteY27" fmla="*/ 3923971 h 4079875"/>
                    <a:gd name="connsiteX28" fmla="*/ 1646247 w 1881192"/>
                    <a:gd name="connsiteY28" fmla="*/ 3928687 h 4079875"/>
                    <a:gd name="connsiteX29" fmla="*/ 1643574 w 1881192"/>
                    <a:gd name="connsiteY29" fmla="*/ 3938781 h 4079875"/>
                    <a:gd name="connsiteX30" fmla="*/ 823916 w 1881192"/>
                    <a:gd name="connsiteY30" fmla="*/ 4079875 h 4079875"/>
                    <a:gd name="connsiteX31" fmla="*/ 4256 w 1881192"/>
                    <a:gd name="connsiteY31" fmla="*/ 3938781 h 4079875"/>
                    <a:gd name="connsiteX32" fmla="*/ 1595 w 1881192"/>
                    <a:gd name="connsiteY32" fmla="*/ 3928729 h 4079875"/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722441 w 1881192"/>
                    <a:gd name="connsiteY14" fmla="*/ 2390774 h 4079875"/>
                    <a:gd name="connsiteX15" fmla="*/ 1595438 w 1881192"/>
                    <a:gd name="connsiteY15" fmla="*/ 2282825 h 4079875"/>
                    <a:gd name="connsiteX16" fmla="*/ 1595438 w 1881192"/>
                    <a:gd name="connsiteY16" fmla="*/ 591974 h 4079875"/>
                    <a:gd name="connsiteX17" fmla="*/ 1276353 w 1881192"/>
                    <a:gd name="connsiteY17" fmla="*/ 272888 h 4079875"/>
                    <a:gd name="connsiteX18" fmla="*/ 957267 w 1881192"/>
                    <a:gd name="connsiteY18" fmla="*/ 591974 h 4079875"/>
                    <a:gd name="connsiteX19" fmla="*/ 957267 w 1881192"/>
                    <a:gd name="connsiteY19" fmla="*/ 2260620 h 4079875"/>
                    <a:gd name="connsiteX20" fmla="*/ 961159 w 1881192"/>
                    <a:gd name="connsiteY20" fmla="*/ 2304108 h 4079875"/>
                    <a:gd name="connsiteX21" fmla="*/ 1061271 w 1881192"/>
                    <a:gd name="connsiteY21" fmla="*/ 2805521 h 4079875"/>
                    <a:gd name="connsiteX22" fmla="*/ 1521837 w 1881192"/>
                    <a:gd name="connsiteY22" fmla="*/ 3807426 h 4079875"/>
                    <a:gd name="connsiteX23" fmla="*/ 1561892 w 1881192"/>
                    <a:gd name="connsiteY23" fmla="*/ 3850595 h 4079875"/>
                    <a:gd name="connsiteX24" fmla="*/ 1563000 w 1881192"/>
                    <a:gd name="connsiteY24" fmla="*/ 3854480 h 4079875"/>
                    <a:gd name="connsiteX25" fmla="*/ 1583081 w 1881192"/>
                    <a:gd name="connsiteY25" fmla="*/ 3861537 h 4079875"/>
                    <a:gd name="connsiteX26" fmla="*/ 1647828 w 1881192"/>
                    <a:gd name="connsiteY26" fmla="*/ 3922712 h 4079875"/>
                    <a:gd name="connsiteX27" fmla="*/ 1647641 w 1881192"/>
                    <a:gd name="connsiteY27" fmla="*/ 3923418 h 4079875"/>
                    <a:gd name="connsiteX28" fmla="*/ 1647827 w 1881192"/>
                    <a:gd name="connsiteY28" fmla="*/ 3923971 h 4079875"/>
                    <a:gd name="connsiteX29" fmla="*/ 1646247 w 1881192"/>
                    <a:gd name="connsiteY29" fmla="*/ 3928687 h 4079875"/>
                    <a:gd name="connsiteX30" fmla="*/ 1643574 w 1881192"/>
                    <a:gd name="connsiteY30" fmla="*/ 3938781 h 4079875"/>
                    <a:gd name="connsiteX31" fmla="*/ 823916 w 1881192"/>
                    <a:gd name="connsiteY31" fmla="*/ 4079875 h 4079875"/>
                    <a:gd name="connsiteX32" fmla="*/ 4256 w 1881192"/>
                    <a:gd name="connsiteY32" fmla="*/ 3938781 h 4079875"/>
                    <a:gd name="connsiteX33" fmla="*/ 1595 w 1881192"/>
                    <a:gd name="connsiteY33" fmla="*/ 3928729 h 4079875"/>
                    <a:gd name="connsiteX34" fmla="*/ 0 w 1881192"/>
                    <a:gd name="connsiteY34" fmla="*/ 3923971 h 4079875"/>
                    <a:gd name="connsiteX0" fmla="*/ 1722441 w 1881192"/>
                    <a:gd name="connsiteY0" fmla="*/ 2390774 h 4079875"/>
                    <a:gd name="connsiteX1" fmla="*/ 1595438 w 1881192"/>
                    <a:gd name="connsiteY1" fmla="*/ 2282825 h 4079875"/>
                    <a:gd name="connsiteX2" fmla="*/ 1595438 w 1881192"/>
                    <a:gd name="connsiteY2" fmla="*/ 591974 h 4079875"/>
                    <a:gd name="connsiteX3" fmla="*/ 1276353 w 1881192"/>
                    <a:gd name="connsiteY3" fmla="*/ 272888 h 4079875"/>
                    <a:gd name="connsiteX4" fmla="*/ 957267 w 1881192"/>
                    <a:gd name="connsiteY4" fmla="*/ 591974 h 4079875"/>
                    <a:gd name="connsiteX5" fmla="*/ 957267 w 1881192"/>
                    <a:gd name="connsiteY5" fmla="*/ 2260620 h 4079875"/>
                    <a:gd name="connsiteX6" fmla="*/ 961159 w 1881192"/>
                    <a:gd name="connsiteY6" fmla="*/ 2304108 h 4079875"/>
                    <a:gd name="connsiteX7" fmla="*/ 1061271 w 1881192"/>
                    <a:gd name="connsiteY7" fmla="*/ 2805521 h 4079875"/>
                    <a:gd name="connsiteX8" fmla="*/ 1521837 w 1881192"/>
                    <a:gd name="connsiteY8" fmla="*/ 3807426 h 4079875"/>
                    <a:gd name="connsiteX9" fmla="*/ 1561892 w 1881192"/>
                    <a:gd name="connsiteY9" fmla="*/ 3850595 h 4079875"/>
                    <a:gd name="connsiteX10" fmla="*/ 1563000 w 1881192"/>
                    <a:gd name="connsiteY10" fmla="*/ 3854480 h 4079875"/>
                    <a:gd name="connsiteX11" fmla="*/ 1583081 w 1881192"/>
                    <a:gd name="connsiteY11" fmla="*/ 3861537 h 4079875"/>
                    <a:gd name="connsiteX12" fmla="*/ 1647828 w 1881192"/>
                    <a:gd name="connsiteY12" fmla="*/ 3922712 h 4079875"/>
                    <a:gd name="connsiteX13" fmla="*/ 1647641 w 1881192"/>
                    <a:gd name="connsiteY13" fmla="*/ 3923418 h 4079875"/>
                    <a:gd name="connsiteX14" fmla="*/ 1647827 w 1881192"/>
                    <a:gd name="connsiteY14" fmla="*/ 3923971 h 4079875"/>
                    <a:gd name="connsiteX15" fmla="*/ 1646247 w 1881192"/>
                    <a:gd name="connsiteY15" fmla="*/ 3928687 h 4079875"/>
                    <a:gd name="connsiteX16" fmla="*/ 1643574 w 1881192"/>
                    <a:gd name="connsiteY16" fmla="*/ 3938781 h 4079875"/>
                    <a:gd name="connsiteX17" fmla="*/ 823916 w 1881192"/>
                    <a:gd name="connsiteY17" fmla="*/ 4079875 h 4079875"/>
                    <a:gd name="connsiteX18" fmla="*/ 4256 w 1881192"/>
                    <a:gd name="connsiteY18" fmla="*/ 3938781 h 4079875"/>
                    <a:gd name="connsiteX19" fmla="*/ 1595 w 1881192"/>
                    <a:gd name="connsiteY19" fmla="*/ 3928729 h 4079875"/>
                    <a:gd name="connsiteX20" fmla="*/ 0 w 1881192"/>
                    <a:gd name="connsiteY20" fmla="*/ 3923971 h 4079875"/>
                    <a:gd name="connsiteX21" fmla="*/ 188 w 1881192"/>
                    <a:gd name="connsiteY21" fmla="*/ 3923413 h 4079875"/>
                    <a:gd name="connsiteX22" fmla="*/ 2 w 1881192"/>
                    <a:gd name="connsiteY22" fmla="*/ 3922712 h 4079875"/>
                    <a:gd name="connsiteX23" fmla="*/ 64749 w 1881192"/>
                    <a:gd name="connsiteY23" fmla="*/ 3861537 h 4079875"/>
                    <a:gd name="connsiteX24" fmla="*/ 84829 w 1881192"/>
                    <a:gd name="connsiteY24" fmla="*/ 3854480 h 4079875"/>
                    <a:gd name="connsiteX25" fmla="*/ 85938 w 1881192"/>
                    <a:gd name="connsiteY25" fmla="*/ 3850594 h 4079875"/>
                    <a:gd name="connsiteX26" fmla="*/ 125992 w 1881192"/>
                    <a:gd name="connsiteY26" fmla="*/ 3807426 h 4079875"/>
                    <a:gd name="connsiteX27" fmla="*/ 586559 w 1881192"/>
                    <a:gd name="connsiteY27" fmla="*/ 2805521 h 4079875"/>
                    <a:gd name="connsiteX28" fmla="*/ 686671 w 1881192"/>
                    <a:gd name="connsiteY28" fmla="*/ 2304108 h 4079875"/>
                    <a:gd name="connsiteX29" fmla="*/ 690564 w 1881192"/>
                    <a:gd name="connsiteY29" fmla="*/ 2260608 h 4079875"/>
                    <a:gd name="connsiteX30" fmla="*/ 690564 w 1881192"/>
                    <a:gd name="connsiteY30" fmla="*/ 595314 h 4079875"/>
                    <a:gd name="connsiteX31" fmla="*/ 1285878 w 1881192"/>
                    <a:gd name="connsiteY31" fmla="*/ 0 h 4079875"/>
                    <a:gd name="connsiteX32" fmla="*/ 1881192 w 1881192"/>
                    <a:gd name="connsiteY32" fmla="*/ 595314 h 4079875"/>
                    <a:gd name="connsiteX33" fmla="*/ 1881191 w 1881192"/>
                    <a:gd name="connsiteY33" fmla="*/ 2282825 h 4079875"/>
                    <a:gd name="connsiteX34" fmla="*/ 1813881 w 1881192"/>
                    <a:gd name="connsiteY34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  <a:gd name="connsiteX33" fmla="*/ 1813881 w 1881192"/>
                    <a:gd name="connsiteY33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81192" h="4079875">
                      <a:moveTo>
                        <a:pt x="1595438" y="2282825"/>
                      </a:moveTo>
                      <a:lnTo>
                        <a:pt x="1595438" y="591974"/>
                      </a:lnTo>
                      <a:cubicBezTo>
                        <a:pt x="1595438" y="415748"/>
                        <a:pt x="1452579" y="272888"/>
                        <a:pt x="1276353" y="272888"/>
                      </a:cubicBezTo>
                      <a:cubicBezTo>
                        <a:pt x="1100127" y="272888"/>
                        <a:pt x="957267" y="415748"/>
                        <a:pt x="957267" y="591974"/>
                      </a:cubicBezTo>
                      <a:lnTo>
                        <a:pt x="957267" y="2260620"/>
                      </a:lnTo>
                      <a:lnTo>
                        <a:pt x="961159" y="2304108"/>
                      </a:lnTo>
                      <a:cubicBezTo>
                        <a:pt x="981177" y="2461103"/>
                        <a:pt x="1014427" y="2630698"/>
                        <a:pt x="1061271" y="2805521"/>
                      </a:cubicBezTo>
                      <a:cubicBezTo>
                        <a:pt x="1178380" y="3242576"/>
                        <a:pt x="1352729" y="3608861"/>
                        <a:pt x="1521837" y="3807426"/>
                      </a:cubicBezTo>
                      <a:lnTo>
                        <a:pt x="1561892" y="3850595"/>
                      </a:lnTo>
                      <a:lnTo>
                        <a:pt x="1563000" y="3854480"/>
                      </a:lnTo>
                      <a:lnTo>
                        <a:pt x="1583081" y="3861537"/>
                      </a:lnTo>
                      <a:cubicBezTo>
                        <a:pt x="1624773" y="3880340"/>
                        <a:pt x="1647828" y="3901012"/>
                        <a:pt x="1647828" y="3922712"/>
                      </a:cubicBezTo>
                      <a:cubicBezTo>
                        <a:pt x="1647766" y="3922947"/>
                        <a:pt x="1647703" y="3923183"/>
                        <a:pt x="1647641" y="3923418"/>
                      </a:cubicBezTo>
                      <a:lnTo>
                        <a:pt x="1647827" y="3923971"/>
                      </a:lnTo>
                      <a:lnTo>
                        <a:pt x="1646247" y="3928687"/>
                      </a:lnTo>
                      <a:lnTo>
                        <a:pt x="1643574" y="3938781"/>
                      </a:lnTo>
                      <a:cubicBezTo>
                        <a:pt x="1601382" y="4018031"/>
                        <a:pt x="1250511" y="4079875"/>
                        <a:pt x="823916" y="4079875"/>
                      </a:cubicBezTo>
                      <a:cubicBezTo>
                        <a:pt x="397320" y="4079875"/>
                        <a:pt x="46448" y="4018031"/>
                        <a:pt x="4256" y="3938781"/>
                      </a:cubicBezTo>
                      <a:lnTo>
                        <a:pt x="1595" y="3928729"/>
                      </a:lnTo>
                      <a:lnTo>
                        <a:pt x="0" y="3923971"/>
                      </a:lnTo>
                      <a:cubicBezTo>
                        <a:pt x="63" y="3923785"/>
                        <a:pt x="125" y="3923599"/>
                        <a:pt x="188" y="3923413"/>
                      </a:cubicBezTo>
                      <a:lnTo>
                        <a:pt x="2" y="3922712"/>
                      </a:lnTo>
                      <a:cubicBezTo>
                        <a:pt x="2" y="3901012"/>
                        <a:pt x="23057" y="3880340"/>
                        <a:pt x="64749" y="3861537"/>
                      </a:cubicBezTo>
                      <a:lnTo>
                        <a:pt x="84829" y="3854480"/>
                      </a:lnTo>
                      <a:lnTo>
                        <a:pt x="85938" y="3850594"/>
                      </a:lnTo>
                      <a:lnTo>
                        <a:pt x="125992" y="3807426"/>
                      </a:lnTo>
                      <a:cubicBezTo>
                        <a:pt x="295101" y="3608861"/>
                        <a:pt x="469450" y="3242576"/>
                        <a:pt x="586559" y="2805521"/>
                      </a:cubicBezTo>
                      <a:cubicBezTo>
                        <a:pt x="633403" y="2630698"/>
                        <a:pt x="666653" y="2461103"/>
                        <a:pt x="686671" y="2304108"/>
                      </a:cubicBezTo>
                      <a:lnTo>
                        <a:pt x="690564" y="2260608"/>
                      </a:lnTo>
                      <a:lnTo>
                        <a:pt x="690564" y="595314"/>
                      </a:lnTo>
                      <a:cubicBezTo>
                        <a:pt x="690564" y="266531"/>
                        <a:pt x="957095" y="0"/>
                        <a:pt x="1285878" y="0"/>
                      </a:cubicBezTo>
                      <a:cubicBezTo>
                        <a:pt x="1614661" y="0"/>
                        <a:pt x="1881192" y="266531"/>
                        <a:pt x="1881192" y="595314"/>
                      </a:cubicBezTo>
                      <a:cubicBezTo>
                        <a:pt x="1881192" y="1157818"/>
                        <a:pt x="1881191" y="1720321"/>
                        <a:pt x="1881191" y="2282825"/>
                      </a:cubicBezTo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28D85814-C0F2-40E7-9E17-4B2D09AC1FA8}"/>
                    </a:ext>
                  </a:extLst>
                </p:cNvPr>
                <p:cNvSpPr/>
                <p:nvPr/>
              </p:nvSpPr>
              <p:spPr>
                <a:xfrm flipV="1">
                  <a:off x="4551534" y="3256389"/>
                  <a:ext cx="113099" cy="566947"/>
                </a:xfrm>
                <a:prstGeom prst="round2SameRect">
                  <a:avLst>
                    <a:gd name="adj1" fmla="val 28409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51BA13C7-9F47-4BE7-A794-43B88763D75B}"/>
                    </a:ext>
                  </a:extLst>
                </p:cNvPr>
                <p:cNvSpPr/>
                <p:nvPr/>
              </p:nvSpPr>
              <p:spPr>
                <a:xfrm flipV="1">
                  <a:off x="4701098" y="3256389"/>
                  <a:ext cx="113099" cy="566947"/>
                </a:xfrm>
                <a:prstGeom prst="round2SameRect">
                  <a:avLst>
                    <a:gd name="adj1" fmla="val 23012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四角形: 上の 2 つの角を丸める 329">
                  <a:extLst>
                    <a:ext uri="{FF2B5EF4-FFF2-40B4-BE49-F238E27FC236}">
                      <a16:creationId xmlns:a16="http://schemas.microsoft.com/office/drawing/2014/main" id="{ED0BAA3A-198E-4E93-B93B-DDE316D6207C}"/>
                    </a:ext>
                  </a:extLst>
                </p:cNvPr>
                <p:cNvSpPr/>
                <p:nvPr/>
              </p:nvSpPr>
              <p:spPr>
                <a:xfrm flipV="1">
                  <a:off x="4850662" y="3256389"/>
                  <a:ext cx="113099" cy="566947"/>
                </a:xfrm>
                <a:prstGeom prst="round2SameRect">
                  <a:avLst>
                    <a:gd name="adj1" fmla="val 24361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FC4A02C7-750F-4361-AD75-BFA15BB2FAC7}"/>
                  </a:ext>
                </a:extLst>
              </p:cNvPr>
              <p:cNvSpPr/>
              <p:nvPr/>
            </p:nvSpPr>
            <p:spPr>
              <a:xfrm rot="625215">
                <a:off x="8997679" y="179654"/>
                <a:ext cx="117432" cy="179330"/>
              </a:xfrm>
              <a:custGeom>
                <a:avLst/>
                <a:gdLst>
                  <a:gd name="connsiteX0" fmla="*/ 48243 w 85839"/>
                  <a:gd name="connsiteY0" fmla="*/ 46 h 197554"/>
                  <a:gd name="connsiteX1" fmla="*/ 72481 w 85839"/>
                  <a:gd name="connsiteY1" fmla="*/ 3776 h 197554"/>
                  <a:gd name="connsiteX2" fmla="*/ 85839 w 85839"/>
                  <a:gd name="connsiteY2" fmla="*/ 14258 h 197554"/>
                  <a:gd name="connsiteX3" fmla="*/ 85839 w 85839"/>
                  <a:gd name="connsiteY3" fmla="*/ 183296 h 197554"/>
                  <a:gd name="connsiteX4" fmla="*/ 72481 w 85839"/>
                  <a:gd name="connsiteY4" fmla="*/ 193779 h 197554"/>
                  <a:gd name="connsiteX5" fmla="*/ 1090 w 85839"/>
                  <a:gd name="connsiteY5" fmla="*/ 159629 h 197554"/>
                  <a:gd name="connsiteX6" fmla="*/ 10573 w 85839"/>
                  <a:gd name="connsiteY6" fmla="*/ 114836 h 197554"/>
                  <a:gd name="connsiteX7" fmla="*/ 25064 w 85839"/>
                  <a:gd name="connsiteY7" fmla="*/ 98868 h 197554"/>
                  <a:gd name="connsiteX8" fmla="*/ 14094 w 85839"/>
                  <a:gd name="connsiteY8" fmla="*/ 87720 h 197554"/>
                  <a:gd name="connsiteX9" fmla="*/ 1090 w 85839"/>
                  <a:gd name="connsiteY9" fmla="*/ 37925 h 197554"/>
                  <a:gd name="connsiteX10" fmla="*/ 48243 w 85839"/>
                  <a:gd name="connsiteY10" fmla="*/ 46 h 197554"/>
                  <a:gd name="connsiteX0" fmla="*/ 48243 w 162590"/>
                  <a:gd name="connsiteY0" fmla="*/ 46 h 197554"/>
                  <a:gd name="connsiteX1" fmla="*/ 72481 w 162590"/>
                  <a:gd name="connsiteY1" fmla="*/ 3776 h 197554"/>
                  <a:gd name="connsiteX2" fmla="*/ 85839 w 162590"/>
                  <a:gd name="connsiteY2" fmla="*/ 14258 h 197554"/>
                  <a:gd name="connsiteX3" fmla="*/ 162590 w 162590"/>
                  <a:gd name="connsiteY3" fmla="*/ 92843 h 197554"/>
                  <a:gd name="connsiteX4" fmla="*/ 85839 w 162590"/>
                  <a:gd name="connsiteY4" fmla="*/ 183296 h 197554"/>
                  <a:gd name="connsiteX5" fmla="*/ 72481 w 162590"/>
                  <a:gd name="connsiteY5" fmla="*/ 193779 h 197554"/>
                  <a:gd name="connsiteX6" fmla="*/ 1090 w 162590"/>
                  <a:gd name="connsiteY6" fmla="*/ 159629 h 197554"/>
                  <a:gd name="connsiteX7" fmla="*/ 10573 w 162590"/>
                  <a:gd name="connsiteY7" fmla="*/ 114836 h 197554"/>
                  <a:gd name="connsiteX8" fmla="*/ 25064 w 162590"/>
                  <a:gd name="connsiteY8" fmla="*/ 98868 h 197554"/>
                  <a:gd name="connsiteX9" fmla="*/ 14094 w 162590"/>
                  <a:gd name="connsiteY9" fmla="*/ 87720 h 197554"/>
                  <a:gd name="connsiteX10" fmla="*/ 1090 w 162590"/>
                  <a:gd name="connsiteY10" fmla="*/ 37925 h 197554"/>
                  <a:gd name="connsiteX11" fmla="*/ 48243 w 162590"/>
                  <a:gd name="connsiteY11" fmla="*/ 46 h 197554"/>
                  <a:gd name="connsiteX0" fmla="*/ 162590 w 254030"/>
                  <a:gd name="connsiteY0" fmla="*/ 92843 h 197554"/>
                  <a:gd name="connsiteX1" fmla="*/ 85839 w 254030"/>
                  <a:gd name="connsiteY1" fmla="*/ 183296 h 197554"/>
                  <a:gd name="connsiteX2" fmla="*/ 72481 w 254030"/>
                  <a:gd name="connsiteY2" fmla="*/ 193779 h 197554"/>
                  <a:gd name="connsiteX3" fmla="*/ 1090 w 254030"/>
                  <a:gd name="connsiteY3" fmla="*/ 159629 h 197554"/>
                  <a:gd name="connsiteX4" fmla="*/ 10573 w 254030"/>
                  <a:gd name="connsiteY4" fmla="*/ 114836 h 197554"/>
                  <a:gd name="connsiteX5" fmla="*/ 25064 w 254030"/>
                  <a:gd name="connsiteY5" fmla="*/ 98868 h 197554"/>
                  <a:gd name="connsiteX6" fmla="*/ 14094 w 254030"/>
                  <a:gd name="connsiteY6" fmla="*/ 87720 h 197554"/>
                  <a:gd name="connsiteX7" fmla="*/ 1090 w 254030"/>
                  <a:gd name="connsiteY7" fmla="*/ 37925 h 197554"/>
                  <a:gd name="connsiteX8" fmla="*/ 48243 w 254030"/>
                  <a:gd name="connsiteY8" fmla="*/ 46 h 197554"/>
                  <a:gd name="connsiteX9" fmla="*/ 72481 w 254030"/>
                  <a:gd name="connsiteY9" fmla="*/ 3776 h 197554"/>
                  <a:gd name="connsiteX10" fmla="*/ 85839 w 254030"/>
                  <a:gd name="connsiteY10" fmla="*/ 14258 h 197554"/>
                  <a:gd name="connsiteX11" fmla="*/ 254030 w 254030"/>
                  <a:gd name="connsiteY11" fmla="*/ 184283 h 197554"/>
                  <a:gd name="connsiteX0" fmla="*/ 85839 w 254030"/>
                  <a:gd name="connsiteY0" fmla="*/ 183296 h 197554"/>
                  <a:gd name="connsiteX1" fmla="*/ 72481 w 254030"/>
                  <a:gd name="connsiteY1" fmla="*/ 193779 h 197554"/>
                  <a:gd name="connsiteX2" fmla="*/ 1090 w 254030"/>
                  <a:gd name="connsiteY2" fmla="*/ 159629 h 197554"/>
                  <a:gd name="connsiteX3" fmla="*/ 10573 w 254030"/>
                  <a:gd name="connsiteY3" fmla="*/ 114836 h 197554"/>
                  <a:gd name="connsiteX4" fmla="*/ 25064 w 254030"/>
                  <a:gd name="connsiteY4" fmla="*/ 98868 h 197554"/>
                  <a:gd name="connsiteX5" fmla="*/ 14094 w 254030"/>
                  <a:gd name="connsiteY5" fmla="*/ 87720 h 197554"/>
                  <a:gd name="connsiteX6" fmla="*/ 1090 w 254030"/>
                  <a:gd name="connsiteY6" fmla="*/ 37925 h 197554"/>
                  <a:gd name="connsiteX7" fmla="*/ 48243 w 254030"/>
                  <a:gd name="connsiteY7" fmla="*/ 46 h 197554"/>
                  <a:gd name="connsiteX8" fmla="*/ 72481 w 254030"/>
                  <a:gd name="connsiteY8" fmla="*/ 3776 h 197554"/>
                  <a:gd name="connsiteX9" fmla="*/ 85839 w 254030"/>
                  <a:gd name="connsiteY9" fmla="*/ 14258 h 197554"/>
                  <a:gd name="connsiteX10" fmla="*/ 254030 w 254030"/>
                  <a:gd name="connsiteY10" fmla="*/ 184283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9" fmla="*/ 85839 w 85839"/>
                  <a:gd name="connsiteY9" fmla="*/ 14258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0" fmla="*/ 85839 w 85839"/>
                  <a:gd name="connsiteY0" fmla="*/ 183250 h 197508"/>
                  <a:gd name="connsiteX1" fmla="*/ 72481 w 85839"/>
                  <a:gd name="connsiteY1" fmla="*/ 193733 h 197508"/>
                  <a:gd name="connsiteX2" fmla="*/ 1090 w 85839"/>
                  <a:gd name="connsiteY2" fmla="*/ 159583 h 197508"/>
                  <a:gd name="connsiteX3" fmla="*/ 10573 w 85839"/>
                  <a:gd name="connsiteY3" fmla="*/ 114790 h 197508"/>
                  <a:gd name="connsiteX4" fmla="*/ 25064 w 85839"/>
                  <a:gd name="connsiteY4" fmla="*/ 98822 h 197508"/>
                  <a:gd name="connsiteX5" fmla="*/ 14094 w 85839"/>
                  <a:gd name="connsiteY5" fmla="*/ 87674 h 197508"/>
                  <a:gd name="connsiteX6" fmla="*/ 1090 w 85839"/>
                  <a:gd name="connsiteY6" fmla="*/ 37879 h 197508"/>
                  <a:gd name="connsiteX7" fmla="*/ 48243 w 85839"/>
                  <a:gd name="connsiteY7" fmla="*/ 0 h 1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839" h="197508">
                    <a:moveTo>
                      <a:pt x="85839" y="183250"/>
                    </a:moveTo>
                    <a:lnTo>
                      <a:pt x="72481" y="193733"/>
                    </a:lnTo>
                    <a:cubicBezTo>
                      <a:pt x="39364" y="205134"/>
                      <a:pt x="7401" y="189845"/>
                      <a:pt x="1090" y="159583"/>
                    </a:cubicBezTo>
                    <a:cubicBezTo>
                      <a:pt x="-2065" y="144452"/>
                      <a:pt x="1790" y="128442"/>
                      <a:pt x="10573" y="114790"/>
                    </a:cubicBezTo>
                    <a:lnTo>
                      <a:pt x="25064" y="98822"/>
                    </a:lnTo>
                    <a:lnTo>
                      <a:pt x="14094" y="87674"/>
                    </a:lnTo>
                    <a:cubicBezTo>
                      <a:pt x="2863" y="73036"/>
                      <a:pt x="-2460" y="54902"/>
                      <a:pt x="1090" y="37879"/>
                    </a:cubicBezTo>
                    <a:cubicBezTo>
                      <a:pt x="5823" y="15183"/>
                      <a:pt x="24986" y="909"/>
                      <a:pt x="48243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9A92486A-1B57-4D65-B207-DD130D20DD1C}"/>
                  </a:ext>
                </a:extLst>
              </p:cNvPr>
              <p:cNvSpPr/>
              <p:nvPr/>
            </p:nvSpPr>
            <p:spPr>
              <a:xfrm rot="18900000">
                <a:off x="8373385" y="17530"/>
                <a:ext cx="345562" cy="907650"/>
              </a:xfrm>
              <a:custGeom>
                <a:avLst/>
                <a:gdLst>
                  <a:gd name="connsiteX0" fmla="*/ 273312 w 391653"/>
                  <a:gd name="connsiteY0" fmla="*/ 24232 h 1224166"/>
                  <a:gd name="connsiteX1" fmla="*/ 275798 w 391653"/>
                  <a:gd name="connsiteY1" fmla="*/ 43112 h 1224166"/>
                  <a:gd name="connsiteX2" fmla="*/ 247844 w 391653"/>
                  <a:gd name="connsiteY2" fmla="*/ 147436 h 1224166"/>
                  <a:gd name="connsiteX3" fmla="*/ 248107 w 391653"/>
                  <a:gd name="connsiteY3" fmla="*/ 147507 h 1224166"/>
                  <a:gd name="connsiteX4" fmla="*/ 245964 w 391653"/>
                  <a:gd name="connsiteY4" fmla="*/ 155503 h 1224166"/>
                  <a:gd name="connsiteX5" fmla="*/ 276290 w 391653"/>
                  <a:gd name="connsiteY5" fmla="*/ 140619 h 1224166"/>
                  <a:gd name="connsiteX6" fmla="*/ 318534 w 391653"/>
                  <a:gd name="connsiteY6" fmla="*/ 155047 h 1224166"/>
                  <a:gd name="connsiteX7" fmla="*/ 304106 w 391653"/>
                  <a:gd name="connsiteY7" fmla="*/ 197291 h 1224166"/>
                  <a:gd name="connsiteX8" fmla="*/ 224267 w 391653"/>
                  <a:gd name="connsiteY8" fmla="*/ 236477 h 1224166"/>
                  <a:gd name="connsiteX9" fmla="*/ 223724 w 391653"/>
                  <a:gd name="connsiteY9" fmla="*/ 238504 h 1224166"/>
                  <a:gd name="connsiteX10" fmla="*/ 179831 w 391653"/>
                  <a:gd name="connsiteY10" fmla="*/ 295707 h 1224166"/>
                  <a:gd name="connsiteX11" fmla="*/ 170270 w 391653"/>
                  <a:gd name="connsiteY11" fmla="*/ 298997 h 1224166"/>
                  <a:gd name="connsiteX12" fmla="*/ 194151 w 391653"/>
                  <a:gd name="connsiteY12" fmla="*/ 799745 h 1224166"/>
                  <a:gd name="connsiteX13" fmla="*/ 391653 w 391653"/>
                  <a:gd name="connsiteY13" fmla="*/ 1141829 h 1224166"/>
                  <a:gd name="connsiteX14" fmla="*/ 249042 w 391653"/>
                  <a:gd name="connsiteY14" fmla="*/ 1224166 h 1224166"/>
                  <a:gd name="connsiteX15" fmla="*/ 48242 w 391653"/>
                  <a:gd name="connsiteY15" fmla="*/ 876371 h 1224166"/>
                  <a:gd name="connsiteX16" fmla="*/ 41673 w 391653"/>
                  <a:gd name="connsiteY16" fmla="*/ 856835 h 1224166"/>
                  <a:gd name="connsiteX17" fmla="*/ 33798 w 391653"/>
                  <a:gd name="connsiteY17" fmla="*/ 845156 h 1224166"/>
                  <a:gd name="connsiteX18" fmla="*/ 27215 w 391653"/>
                  <a:gd name="connsiteY18" fmla="*/ 812547 h 1224166"/>
                  <a:gd name="connsiteX19" fmla="*/ 52148 w 391653"/>
                  <a:gd name="connsiteY19" fmla="*/ 286011 h 1224166"/>
                  <a:gd name="connsiteX20" fmla="*/ 36343 w 391653"/>
                  <a:gd name="connsiteY20" fmla="*/ 278161 h 1224166"/>
                  <a:gd name="connsiteX21" fmla="*/ 3233 w 391653"/>
                  <a:gd name="connsiteY21" fmla="*/ 179423 h 1224166"/>
                  <a:gd name="connsiteX22" fmla="*/ 27616 w 391653"/>
                  <a:gd name="connsiteY22" fmla="*/ 88426 h 1224166"/>
                  <a:gd name="connsiteX23" fmla="*/ 27690 w 391653"/>
                  <a:gd name="connsiteY23" fmla="*/ 88446 h 1224166"/>
                  <a:gd name="connsiteX24" fmla="*/ 39858 w 391653"/>
                  <a:gd name="connsiteY24" fmla="*/ 43032 h 1224166"/>
                  <a:gd name="connsiteX25" fmla="*/ 68286 w 391653"/>
                  <a:gd name="connsiteY25" fmla="*/ 26619 h 1224166"/>
                  <a:gd name="connsiteX26" fmla="*/ 84698 w 391653"/>
                  <a:gd name="connsiteY26" fmla="*/ 55046 h 1224166"/>
                  <a:gd name="connsiteX27" fmla="*/ 72530 w 391653"/>
                  <a:gd name="connsiteY27" fmla="*/ 100461 h 1224166"/>
                  <a:gd name="connsiteX28" fmla="*/ 79419 w 391653"/>
                  <a:gd name="connsiteY28" fmla="*/ 102307 h 1224166"/>
                  <a:gd name="connsiteX29" fmla="*/ 101869 w 391653"/>
                  <a:gd name="connsiteY29" fmla="*/ 18522 h 1224166"/>
                  <a:gd name="connsiteX30" fmla="*/ 132340 w 391653"/>
                  <a:gd name="connsiteY30" fmla="*/ 930 h 1224166"/>
                  <a:gd name="connsiteX31" fmla="*/ 147448 w 391653"/>
                  <a:gd name="connsiteY31" fmla="*/ 12522 h 1224166"/>
                  <a:gd name="connsiteX32" fmla="*/ 149933 w 391653"/>
                  <a:gd name="connsiteY32" fmla="*/ 31401 h 1224166"/>
                  <a:gd name="connsiteX33" fmla="*/ 127483 w 391653"/>
                  <a:gd name="connsiteY33" fmla="*/ 115186 h 1224166"/>
                  <a:gd name="connsiteX34" fmla="*/ 138706 w 391653"/>
                  <a:gd name="connsiteY34" fmla="*/ 118193 h 1224166"/>
                  <a:gd name="connsiteX35" fmla="*/ 165433 w 391653"/>
                  <a:gd name="connsiteY35" fmla="*/ 18446 h 1224166"/>
                  <a:gd name="connsiteX36" fmla="*/ 195905 w 391653"/>
                  <a:gd name="connsiteY36" fmla="*/ 853 h 1224166"/>
                  <a:gd name="connsiteX37" fmla="*/ 211012 w 391653"/>
                  <a:gd name="connsiteY37" fmla="*/ 12445 h 1224166"/>
                  <a:gd name="connsiteX38" fmla="*/ 213498 w 391653"/>
                  <a:gd name="connsiteY38" fmla="*/ 31325 h 1224166"/>
                  <a:gd name="connsiteX39" fmla="*/ 186771 w 391653"/>
                  <a:gd name="connsiteY39" fmla="*/ 131072 h 1224166"/>
                  <a:gd name="connsiteX40" fmla="*/ 199779 w 391653"/>
                  <a:gd name="connsiteY40" fmla="*/ 134558 h 1224166"/>
                  <a:gd name="connsiteX41" fmla="*/ 227733 w 391653"/>
                  <a:gd name="connsiteY41" fmla="*/ 30233 h 1224166"/>
                  <a:gd name="connsiteX42" fmla="*/ 258205 w 391653"/>
                  <a:gd name="connsiteY42" fmla="*/ 12640 h 1224166"/>
                  <a:gd name="connsiteX43" fmla="*/ 273312 w 391653"/>
                  <a:gd name="connsiteY43" fmla="*/ 24232 h 1224166"/>
                  <a:gd name="connsiteX0" fmla="*/ 273312 w 391653"/>
                  <a:gd name="connsiteY0" fmla="*/ 24232 h 1141829"/>
                  <a:gd name="connsiteX1" fmla="*/ 275798 w 391653"/>
                  <a:gd name="connsiteY1" fmla="*/ 43112 h 1141829"/>
                  <a:gd name="connsiteX2" fmla="*/ 247844 w 391653"/>
                  <a:gd name="connsiteY2" fmla="*/ 147436 h 1141829"/>
                  <a:gd name="connsiteX3" fmla="*/ 248107 w 391653"/>
                  <a:gd name="connsiteY3" fmla="*/ 147507 h 1141829"/>
                  <a:gd name="connsiteX4" fmla="*/ 245964 w 391653"/>
                  <a:gd name="connsiteY4" fmla="*/ 155503 h 1141829"/>
                  <a:gd name="connsiteX5" fmla="*/ 276290 w 391653"/>
                  <a:gd name="connsiteY5" fmla="*/ 140619 h 1141829"/>
                  <a:gd name="connsiteX6" fmla="*/ 318534 w 391653"/>
                  <a:gd name="connsiteY6" fmla="*/ 155047 h 1141829"/>
                  <a:gd name="connsiteX7" fmla="*/ 304106 w 391653"/>
                  <a:gd name="connsiteY7" fmla="*/ 197291 h 1141829"/>
                  <a:gd name="connsiteX8" fmla="*/ 224267 w 391653"/>
                  <a:gd name="connsiteY8" fmla="*/ 236477 h 1141829"/>
                  <a:gd name="connsiteX9" fmla="*/ 223724 w 391653"/>
                  <a:gd name="connsiteY9" fmla="*/ 238504 h 1141829"/>
                  <a:gd name="connsiteX10" fmla="*/ 179831 w 391653"/>
                  <a:gd name="connsiteY10" fmla="*/ 295707 h 1141829"/>
                  <a:gd name="connsiteX11" fmla="*/ 170270 w 391653"/>
                  <a:gd name="connsiteY11" fmla="*/ 298997 h 1141829"/>
                  <a:gd name="connsiteX12" fmla="*/ 194151 w 391653"/>
                  <a:gd name="connsiteY12" fmla="*/ 799745 h 1141829"/>
                  <a:gd name="connsiteX13" fmla="*/ 391653 w 391653"/>
                  <a:gd name="connsiteY13" fmla="*/ 1141829 h 1141829"/>
                  <a:gd name="connsiteX14" fmla="*/ 48242 w 391653"/>
                  <a:gd name="connsiteY14" fmla="*/ 876371 h 1141829"/>
                  <a:gd name="connsiteX15" fmla="*/ 41673 w 391653"/>
                  <a:gd name="connsiteY15" fmla="*/ 856835 h 1141829"/>
                  <a:gd name="connsiteX16" fmla="*/ 33798 w 391653"/>
                  <a:gd name="connsiteY16" fmla="*/ 845156 h 1141829"/>
                  <a:gd name="connsiteX17" fmla="*/ 27215 w 391653"/>
                  <a:gd name="connsiteY17" fmla="*/ 812547 h 1141829"/>
                  <a:gd name="connsiteX18" fmla="*/ 52148 w 391653"/>
                  <a:gd name="connsiteY18" fmla="*/ 286011 h 1141829"/>
                  <a:gd name="connsiteX19" fmla="*/ 36343 w 391653"/>
                  <a:gd name="connsiteY19" fmla="*/ 278161 h 1141829"/>
                  <a:gd name="connsiteX20" fmla="*/ 3233 w 391653"/>
                  <a:gd name="connsiteY20" fmla="*/ 179423 h 1141829"/>
                  <a:gd name="connsiteX21" fmla="*/ 27616 w 391653"/>
                  <a:gd name="connsiteY21" fmla="*/ 88426 h 1141829"/>
                  <a:gd name="connsiteX22" fmla="*/ 27690 w 391653"/>
                  <a:gd name="connsiteY22" fmla="*/ 88446 h 1141829"/>
                  <a:gd name="connsiteX23" fmla="*/ 39858 w 391653"/>
                  <a:gd name="connsiteY23" fmla="*/ 43032 h 1141829"/>
                  <a:gd name="connsiteX24" fmla="*/ 68286 w 391653"/>
                  <a:gd name="connsiteY24" fmla="*/ 26619 h 1141829"/>
                  <a:gd name="connsiteX25" fmla="*/ 84698 w 391653"/>
                  <a:gd name="connsiteY25" fmla="*/ 55046 h 1141829"/>
                  <a:gd name="connsiteX26" fmla="*/ 72530 w 391653"/>
                  <a:gd name="connsiteY26" fmla="*/ 100461 h 1141829"/>
                  <a:gd name="connsiteX27" fmla="*/ 79419 w 391653"/>
                  <a:gd name="connsiteY27" fmla="*/ 102307 h 1141829"/>
                  <a:gd name="connsiteX28" fmla="*/ 101869 w 391653"/>
                  <a:gd name="connsiteY28" fmla="*/ 18522 h 1141829"/>
                  <a:gd name="connsiteX29" fmla="*/ 132340 w 391653"/>
                  <a:gd name="connsiteY29" fmla="*/ 930 h 1141829"/>
                  <a:gd name="connsiteX30" fmla="*/ 147448 w 391653"/>
                  <a:gd name="connsiteY30" fmla="*/ 12522 h 1141829"/>
                  <a:gd name="connsiteX31" fmla="*/ 149933 w 391653"/>
                  <a:gd name="connsiteY31" fmla="*/ 31401 h 1141829"/>
                  <a:gd name="connsiteX32" fmla="*/ 127483 w 391653"/>
                  <a:gd name="connsiteY32" fmla="*/ 115186 h 1141829"/>
                  <a:gd name="connsiteX33" fmla="*/ 138706 w 391653"/>
                  <a:gd name="connsiteY33" fmla="*/ 118193 h 1141829"/>
                  <a:gd name="connsiteX34" fmla="*/ 165433 w 391653"/>
                  <a:gd name="connsiteY34" fmla="*/ 18446 h 1141829"/>
                  <a:gd name="connsiteX35" fmla="*/ 195905 w 391653"/>
                  <a:gd name="connsiteY35" fmla="*/ 853 h 1141829"/>
                  <a:gd name="connsiteX36" fmla="*/ 211012 w 391653"/>
                  <a:gd name="connsiteY36" fmla="*/ 12445 h 1141829"/>
                  <a:gd name="connsiteX37" fmla="*/ 213498 w 391653"/>
                  <a:gd name="connsiteY37" fmla="*/ 31325 h 1141829"/>
                  <a:gd name="connsiteX38" fmla="*/ 186771 w 391653"/>
                  <a:gd name="connsiteY38" fmla="*/ 131072 h 1141829"/>
                  <a:gd name="connsiteX39" fmla="*/ 199779 w 391653"/>
                  <a:gd name="connsiteY39" fmla="*/ 134558 h 1141829"/>
                  <a:gd name="connsiteX40" fmla="*/ 227733 w 391653"/>
                  <a:gd name="connsiteY40" fmla="*/ 30233 h 1141829"/>
                  <a:gd name="connsiteX41" fmla="*/ 258205 w 391653"/>
                  <a:gd name="connsiteY41" fmla="*/ 12640 h 1141829"/>
                  <a:gd name="connsiteX42" fmla="*/ 273312 w 391653"/>
                  <a:gd name="connsiteY42" fmla="*/ 24232 h 1141829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41673 w 321770"/>
                  <a:gd name="connsiteY14" fmla="*/ 856835 h 876371"/>
                  <a:gd name="connsiteX15" fmla="*/ 33798 w 321770"/>
                  <a:gd name="connsiteY15" fmla="*/ 845156 h 876371"/>
                  <a:gd name="connsiteX16" fmla="*/ 27215 w 321770"/>
                  <a:gd name="connsiteY16" fmla="*/ 812547 h 876371"/>
                  <a:gd name="connsiteX17" fmla="*/ 52148 w 321770"/>
                  <a:gd name="connsiteY17" fmla="*/ 286011 h 876371"/>
                  <a:gd name="connsiteX18" fmla="*/ 36343 w 321770"/>
                  <a:gd name="connsiteY18" fmla="*/ 278161 h 876371"/>
                  <a:gd name="connsiteX19" fmla="*/ 3233 w 321770"/>
                  <a:gd name="connsiteY19" fmla="*/ 179423 h 876371"/>
                  <a:gd name="connsiteX20" fmla="*/ 27616 w 321770"/>
                  <a:gd name="connsiteY20" fmla="*/ 88426 h 876371"/>
                  <a:gd name="connsiteX21" fmla="*/ 27690 w 321770"/>
                  <a:gd name="connsiteY21" fmla="*/ 88446 h 876371"/>
                  <a:gd name="connsiteX22" fmla="*/ 39858 w 321770"/>
                  <a:gd name="connsiteY22" fmla="*/ 43032 h 876371"/>
                  <a:gd name="connsiteX23" fmla="*/ 68286 w 321770"/>
                  <a:gd name="connsiteY23" fmla="*/ 26619 h 876371"/>
                  <a:gd name="connsiteX24" fmla="*/ 84698 w 321770"/>
                  <a:gd name="connsiteY24" fmla="*/ 55046 h 876371"/>
                  <a:gd name="connsiteX25" fmla="*/ 72530 w 321770"/>
                  <a:gd name="connsiteY25" fmla="*/ 100461 h 876371"/>
                  <a:gd name="connsiteX26" fmla="*/ 79419 w 321770"/>
                  <a:gd name="connsiteY26" fmla="*/ 102307 h 876371"/>
                  <a:gd name="connsiteX27" fmla="*/ 101869 w 321770"/>
                  <a:gd name="connsiteY27" fmla="*/ 18522 h 876371"/>
                  <a:gd name="connsiteX28" fmla="*/ 132340 w 321770"/>
                  <a:gd name="connsiteY28" fmla="*/ 930 h 876371"/>
                  <a:gd name="connsiteX29" fmla="*/ 147448 w 321770"/>
                  <a:gd name="connsiteY29" fmla="*/ 12522 h 876371"/>
                  <a:gd name="connsiteX30" fmla="*/ 149933 w 321770"/>
                  <a:gd name="connsiteY30" fmla="*/ 31401 h 876371"/>
                  <a:gd name="connsiteX31" fmla="*/ 127483 w 321770"/>
                  <a:gd name="connsiteY31" fmla="*/ 115186 h 876371"/>
                  <a:gd name="connsiteX32" fmla="*/ 138706 w 321770"/>
                  <a:gd name="connsiteY32" fmla="*/ 118193 h 876371"/>
                  <a:gd name="connsiteX33" fmla="*/ 165433 w 321770"/>
                  <a:gd name="connsiteY33" fmla="*/ 18446 h 876371"/>
                  <a:gd name="connsiteX34" fmla="*/ 195905 w 321770"/>
                  <a:gd name="connsiteY34" fmla="*/ 853 h 876371"/>
                  <a:gd name="connsiteX35" fmla="*/ 211012 w 321770"/>
                  <a:gd name="connsiteY35" fmla="*/ 12445 h 876371"/>
                  <a:gd name="connsiteX36" fmla="*/ 213498 w 321770"/>
                  <a:gd name="connsiteY36" fmla="*/ 31325 h 876371"/>
                  <a:gd name="connsiteX37" fmla="*/ 186771 w 321770"/>
                  <a:gd name="connsiteY37" fmla="*/ 131072 h 876371"/>
                  <a:gd name="connsiteX38" fmla="*/ 199779 w 321770"/>
                  <a:gd name="connsiteY38" fmla="*/ 134558 h 876371"/>
                  <a:gd name="connsiteX39" fmla="*/ 227733 w 321770"/>
                  <a:gd name="connsiteY39" fmla="*/ 30233 h 876371"/>
                  <a:gd name="connsiteX40" fmla="*/ 258205 w 321770"/>
                  <a:gd name="connsiteY40" fmla="*/ 12640 h 876371"/>
                  <a:gd name="connsiteX41" fmla="*/ 273312 w 321770"/>
                  <a:gd name="connsiteY41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27215 w 321770"/>
                  <a:gd name="connsiteY15" fmla="*/ 812547 h 876371"/>
                  <a:gd name="connsiteX16" fmla="*/ 52148 w 321770"/>
                  <a:gd name="connsiteY16" fmla="*/ 286011 h 876371"/>
                  <a:gd name="connsiteX17" fmla="*/ 36343 w 321770"/>
                  <a:gd name="connsiteY17" fmla="*/ 278161 h 876371"/>
                  <a:gd name="connsiteX18" fmla="*/ 3233 w 321770"/>
                  <a:gd name="connsiteY18" fmla="*/ 179423 h 876371"/>
                  <a:gd name="connsiteX19" fmla="*/ 27616 w 321770"/>
                  <a:gd name="connsiteY19" fmla="*/ 88426 h 876371"/>
                  <a:gd name="connsiteX20" fmla="*/ 27690 w 321770"/>
                  <a:gd name="connsiteY20" fmla="*/ 88446 h 876371"/>
                  <a:gd name="connsiteX21" fmla="*/ 39858 w 321770"/>
                  <a:gd name="connsiteY21" fmla="*/ 43032 h 876371"/>
                  <a:gd name="connsiteX22" fmla="*/ 68286 w 321770"/>
                  <a:gd name="connsiteY22" fmla="*/ 26619 h 876371"/>
                  <a:gd name="connsiteX23" fmla="*/ 84698 w 321770"/>
                  <a:gd name="connsiteY23" fmla="*/ 55046 h 876371"/>
                  <a:gd name="connsiteX24" fmla="*/ 72530 w 321770"/>
                  <a:gd name="connsiteY24" fmla="*/ 100461 h 876371"/>
                  <a:gd name="connsiteX25" fmla="*/ 79419 w 321770"/>
                  <a:gd name="connsiteY25" fmla="*/ 102307 h 876371"/>
                  <a:gd name="connsiteX26" fmla="*/ 101869 w 321770"/>
                  <a:gd name="connsiteY26" fmla="*/ 18522 h 876371"/>
                  <a:gd name="connsiteX27" fmla="*/ 132340 w 321770"/>
                  <a:gd name="connsiteY27" fmla="*/ 930 h 876371"/>
                  <a:gd name="connsiteX28" fmla="*/ 147448 w 321770"/>
                  <a:gd name="connsiteY28" fmla="*/ 12522 h 876371"/>
                  <a:gd name="connsiteX29" fmla="*/ 149933 w 321770"/>
                  <a:gd name="connsiteY29" fmla="*/ 31401 h 876371"/>
                  <a:gd name="connsiteX30" fmla="*/ 127483 w 321770"/>
                  <a:gd name="connsiteY30" fmla="*/ 115186 h 876371"/>
                  <a:gd name="connsiteX31" fmla="*/ 138706 w 321770"/>
                  <a:gd name="connsiteY31" fmla="*/ 118193 h 876371"/>
                  <a:gd name="connsiteX32" fmla="*/ 165433 w 321770"/>
                  <a:gd name="connsiteY32" fmla="*/ 18446 h 876371"/>
                  <a:gd name="connsiteX33" fmla="*/ 195905 w 321770"/>
                  <a:gd name="connsiteY33" fmla="*/ 853 h 876371"/>
                  <a:gd name="connsiteX34" fmla="*/ 211012 w 321770"/>
                  <a:gd name="connsiteY34" fmla="*/ 12445 h 876371"/>
                  <a:gd name="connsiteX35" fmla="*/ 213498 w 321770"/>
                  <a:gd name="connsiteY35" fmla="*/ 31325 h 876371"/>
                  <a:gd name="connsiteX36" fmla="*/ 186771 w 321770"/>
                  <a:gd name="connsiteY36" fmla="*/ 131072 h 876371"/>
                  <a:gd name="connsiteX37" fmla="*/ 199779 w 321770"/>
                  <a:gd name="connsiteY37" fmla="*/ 134558 h 876371"/>
                  <a:gd name="connsiteX38" fmla="*/ 227733 w 321770"/>
                  <a:gd name="connsiteY38" fmla="*/ 30233 h 876371"/>
                  <a:gd name="connsiteX39" fmla="*/ 258205 w 321770"/>
                  <a:gd name="connsiteY39" fmla="*/ 12640 h 876371"/>
                  <a:gd name="connsiteX40" fmla="*/ 273312 w 321770"/>
                  <a:gd name="connsiteY40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52148 w 321770"/>
                  <a:gd name="connsiteY15" fmla="*/ 286011 h 876371"/>
                  <a:gd name="connsiteX16" fmla="*/ 36343 w 321770"/>
                  <a:gd name="connsiteY16" fmla="*/ 278161 h 876371"/>
                  <a:gd name="connsiteX17" fmla="*/ 3233 w 321770"/>
                  <a:gd name="connsiteY17" fmla="*/ 179423 h 876371"/>
                  <a:gd name="connsiteX18" fmla="*/ 27616 w 321770"/>
                  <a:gd name="connsiteY18" fmla="*/ 88426 h 876371"/>
                  <a:gd name="connsiteX19" fmla="*/ 27690 w 321770"/>
                  <a:gd name="connsiteY19" fmla="*/ 88446 h 876371"/>
                  <a:gd name="connsiteX20" fmla="*/ 39858 w 321770"/>
                  <a:gd name="connsiteY20" fmla="*/ 43032 h 876371"/>
                  <a:gd name="connsiteX21" fmla="*/ 68286 w 321770"/>
                  <a:gd name="connsiteY21" fmla="*/ 26619 h 876371"/>
                  <a:gd name="connsiteX22" fmla="*/ 84698 w 321770"/>
                  <a:gd name="connsiteY22" fmla="*/ 55046 h 876371"/>
                  <a:gd name="connsiteX23" fmla="*/ 72530 w 321770"/>
                  <a:gd name="connsiteY23" fmla="*/ 100461 h 876371"/>
                  <a:gd name="connsiteX24" fmla="*/ 79419 w 321770"/>
                  <a:gd name="connsiteY24" fmla="*/ 102307 h 876371"/>
                  <a:gd name="connsiteX25" fmla="*/ 101869 w 321770"/>
                  <a:gd name="connsiteY25" fmla="*/ 18522 h 876371"/>
                  <a:gd name="connsiteX26" fmla="*/ 132340 w 321770"/>
                  <a:gd name="connsiteY26" fmla="*/ 930 h 876371"/>
                  <a:gd name="connsiteX27" fmla="*/ 147448 w 321770"/>
                  <a:gd name="connsiteY27" fmla="*/ 12522 h 876371"/>
                  <a:gd name="connsiteX28" fmla="*/ 149933 w 321770"/>
                  <a:gd name="connsiteY28" fmla="*/ 31401 h 876371"/>
                  <a:gd name="connsiteX29" fmla="*/ 127483 w 321770"/>
                  <a:gd name="connsiteY29" fmla="*/ 115186 h 876371"/>
                  <a:gd name="connsiteX30" fmla="*/ 138706 w 321770"/>
                  <a:gd name="connsiteY30" fmla="*/ 118193 h 876371"/>
                  <a:gd name="connsiteX31" fmla="*/ 165433 w 321770"/>
                  <a:gd name="connsiteY31" fmla="*/ 18446 h 876371"/>
                  <a:gd name="connsiteX32" fmla="*/ 195905 w 321770"/>
                  <a:gd name="connsiteY32" fmla="*/ 853 h 876371"/>
                  <a:gd name="connsiteX33" fmla="*/ 211012 w 321770"/>
                  <a:gd name="connsiteY33" fmla="*/ 12445 h 876371"/>
                  <a:gd name="connsiteX34" fmla="*/ 213498 w 321770"/>
                  <a:gd name="connsiteY34" fmla="*/ 31325 h 876371"/>
                  <a:gd name="connsiteX35" fmla="*/ 186771 w 321770"/>
                  <a:gd name="connsiteY35" fmla="*/ 131072 h 876371"/>
                  <a:gd name="connsiteX36" fmla="*/ 199779 w 321770"/>
                  <a:gd name="connsiteY36" fmla="*/ 134558 h 876371"/>
                  <a:gd name="connsiteX37" fmla="*/ 227733 w 321770"/>
                  <a:gd name="connsiteY37" fmla="*/ 30233 h 876371"/>
                  <a:gd name="connsiteX38" fmla="*/ 258205 w 321770"/>
                  <a:gd name="connsiteY38" fmla="*/ 12640 h 876371"/>
                  <a:gd name="connsiteX39" fmla="*/ 273312 w 321770"/>
                  <a:gd name="connsiteY39" fmla="*/ 24232 h 876371"/>
                  <a:gd name="connsiteX0" fmla="*/ 273312 w 321770"/>
                  <a:gd name="connsiteY0" fmla="*/ 24232 h 845156"/>
                  <a:gd name="connsiteX1" fmla="*/ 275798 w 321770"/>
                  <a:gd name="connsiteY1" fmla="*/ 43112 h 845156"/>
                  <a:gd name="connsiteX2" fmla="*/ 247844 w 321770"/>
                  <a:gd name="connsiteY2" fmla="*/ 147436 h 845156"/>
                  <a:gd name="connsiteX3" fmla="*/ 248107 w 321770"/>
                  <a:gd name="connsiteY3" fmla="*/ 147507 h 845156"/>
                  <a:gd name="connsiteX4" fmla="*/ 245964 w 321770"/>
                  <a:gd name="connsiteY4" fmla="*/ 155503 h 845156"/>
                  <a:gd name="connsiteX5" fmla="*/ 276290 w 321770"/>
                  <a:gd name="connsiteY5" fmla="*/ 140619 h 845156"/>
                  <a:gd name="connsiteX6" fmla="*/ 318534 w 321770"/>
                  <a:gd name="connsiteY6" fmla="*/ 155047 h 845156"/>
                  <a:gd name="connsiteX7" fmla="*/ 304106 w 321770"/>
                  <a:gd name="connsiteY7" fmla="*/ 197291 h 845156"/>
                  <a:gd name="connsiteX8" fmla="*/ 224267 w 321770"/>
                  <a:gd name="connsiteY8" fmla="*/ 236477 h 845156"/>
                  <a:gd name="connsiteX9" fmla="*/ 223724 w 321770"/>
                  <a:gd name="connsiteY9" fmla="*/ 238504 h 845156"/>
                  <a:gd name="connsiteX10" fmla="*/ 179831 w 321770"/>
                  <a:gd name="connsiteY10" fmla="*/ 295707 h 845156"/>
                  <a:gd name="connsiteX11" fmla="*/ 170270 w 321770"/>
                  <a:gd name="connsiteY11" fmla="*/ 298997 h 845156"/>
                  <a:gd name="connsiteX12" fmla="*/ 194151 w 321770"/>
                  <a:gd name="connsiteY12" fmla="*/ 799745 h 845156"/>
                  <a:gd name="connsiteX13" fmla="*/ 33798 w 321770"/>
                  <a:gd name="connsiteY13" fmla="*/ 845156 h 845156"/>
                  <a:gd name="connsiteX14" fmla="*/ 52148 w 321770"/>
                  <a:gd name="connsiteY14" fmla="*/ 286011 h 845156"/>
                  <a:gd name="connsiteX15" fmla="*/ 36343 w 321770"/>
                  <a:gd name="connsiteY15" fmla="*/ 278161 h 845156"/>
                  <a:gd name="connsiteX16" fmla="*/ 3233 w 321770"/>
                  <a:gd name="connsiteY16" fmla="*/ 179423 h 845156"/>
                  <a:gd name="connsiteX17" fmla="*/ 27616 w 321770"/>
                  <a:gd name="connsiteY17" fmla="*/ 88426 h 845156"/>
                  <a:gd name="connsiteX18" fmla="*/ 27690 w 321770"/>
                  <a:gd name="connsiteY18" fmla="*/ 88446 h 845156"/>
                  <a:gd name="connsiteX19" fmla="*/ 39858 w 321770"/>
                  <a:gd name="connsiteY19" fmla="*/ 43032 h 845156"/>
                  <a:gd name="connsiteX20" fmla="*/ 68286 w 321770"/>
                  <a:gd name="connsiteY20" fmla="*/ 26619 h 845156"/>
                  <a:gd name="connsiteX21" fmla="*/ 84698 w 321770"/>
                  <a:gd name="connsiteY21" fmla="*/ 55046 h 845156"/>
                  <a:gd name="connsiteX22" fmla="*/ 72530 w 321770"/>
                  <a:gd name="connsiteY22" fmla="*/ 100461 h 845156"/>
                  <a:gd name="connsiteX23" fmla="*/ 79419 w 321770"/>
                  <a:gd name="connsiteY23" fmla="*/ 102307 h 845156"/>
                  <a:gd name="connsiteX24" fmla="*/ 101869 w 321770"/>
                  <a:gd name="connsiteY24" fmla="*/ 18522 h 845156"/>
                  <a:gd name="connsiteX25" fmla="*/ 132340 w 321770"/>
                  <a:gd name="connsiteY25" fmla="*/ 930 h 845156"/>
                  <a:gd name="connsiteX26" fmla="*/ 147448 w 321770"/>
                  <a:gd name="connsiteY26" fmla="*/ 12522 h 845156"/>
                  <a:gd name="connsiteX27" fmla="*/ 149933 w 321770"/>
                  <a:gd name="connsiteY27" fmla="*/ 31401 h 845156"/>
                  <a:gd name="connsiteX28" fmla="*/ 127483 w 321770"/>
                  <a:gd name="connsiteY28" fmla="*/ 115186 h 845156"/>
                  <a:gd name="connsiteX29" fmla="*/ 138706 w 321770"/>
                  <a:gd name="connsiteY29" fmla="*/ 118193 h 845156"/>
                  <a:gd name="connsiteX30" fmla="*/ 165433 w 321770"/>
                  <a:gd name="connsiteY30" fmla="*/ 18446 h 845156"/>
                  <a:gd name="connsiteX31" fmla="*/ 195905 w 321770"/>
                  <a:gd name="connsiteY31" fmla="*/ 853 h 845156"/>
                  <a:gd name="connsiteX32" fmla="*/ 211012 w 321770"/>
                  <a:gd name="connsiteY32" fmla="*/ 12445 h 845156"/>
                  <a:gd name="connsiteX33" fmla="*/ 213498 w 321770"/>
                  <a:gd name="connsiteY33" fmla="*/ 31325 h 845156"/>
                  <a:gd name="connsiteX34" fmla="*/ 186771 w 321770"/>
                  <a:gd name="connsiteY34" fmla="*/ 131072 h 845156"/>
                  <a:gd name="connsiteX35" fmla="*/ 199779 w 321770"/>
                  <a:gd name="connsiteY35" fmla="*/ 134558 h 845156"/>
                  <a:gd name="connsiteX36" fmla="*/ 227733 w 321770"/>
                  <a:gd name="connsiteY36" fmla="*/ 30233 h 845156"/>
                  <a:gd name="connsiteX37" fmla="*/ 258205 w 321770"/>
                  <a:gd name="connsiteY37" fmla="*/ 12640 h 845156"/>
                  <a:gd name="connsiteX38" fmla="*/ 273312 w 321770"/>
                  <a:gd name="connsiteY38" fmla="*/ 24232 h 845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1770" h="845156">
                    <a:moveTo>
                      <a:pt x="273312" y="24232"/>
                    </a:moveTo>
                    <a:cubicBezTo>
                      <a:pt x="276496" y="29746"/>
                      <a:pt x="277576" y="36475"/>
                      <a:pt x="275798" y="43112"/>
                    </a:cubicBezTo>
                    <a:lnTo>
                      <a:pt x="247844" y="147436"/>
                    </a:lnTo>
                    <a:lnTo>
                      <a:pt x="248107" y="147507"/>
                    </a:lnTo>
                    <a:lnTo>
                      <a:pt x="245964" y="155503"/>
                    </a:lnTo>
                    <a:lnTo>
                      <a:pt x="276290" y="140619"/>
                    </a:lnTo>
                    <a:cubicBezTo>
                      <a:pt x="291940" y="132938"/>
                      <a:pt x="310853" y="139397"/>
                      <a:pt x="318534" y="155047"/>
                    </a:cubicBezTo>
                    <a:cubicBezTo>
                      <a:pt x="326215" y="170697"/>
                      <a:pt x="319755" y="189610"/>
                      <a:pt x="304106" y="197291"/>
                    </a:cubicBezTo>
                    <a:lnTo>
                      <a:pt x="224267" y="236477"/>
                    </a:lnTo>
                    <a:lnTo>
                      <a:pt x="223724" y="238504"/>
                    </a:lnTo>
                    <a:cubicBezTo>
                      <a:pt x="216991" y="263632"/>
                      <a:pt x="200710" y="283652"/>
                      <a:pt x="179831" y="295707"/>
                    </a:cubicBezTo>
                    <a:lnTo>
                      <a:pt x="170270" y="298997"/>
                    </a:lnTo>
                    <a:lnTo>
                      <a:pt x="194151" y="799745"/>
                    </a:lnTo>
                    <a:lnTo>
                      <a:pt x="33798" y="845156"/>
                    </a:lnTo>
                    <a:cubicBezTo>
                      <a:pt x="34449" y="746763"/>
                      <a:pt x="51724" y="380510"/>
                      <a:pt x="52148" y="286011"/>
                    </a:cubicBezTo>
                    <a:lnTo>
                      <a:pt x="36343" y="278161"/>
                    </a:lnTo>
                    <a:cubicBezTo>
                      <a:pt x="7385" y="255596"/>
                      <a:pt x="-6866" y="217116"/>
                      <a:pt x="3233" y="179423"/>
                    </a:cubicBezTo>
                    <a:lnTo>
                      <a:pt x="27616" y="88426"/>
                    </a:lnTo>
                    <a:lnTo>
                      <a:pt x="27690" y="88446"/>
                    </a:lnTo>
                    <a:lnTo>
                      <a:pt x="39858" y="43032"/>
                    </a:lnTo>
                    <a:cubicBezTo>
                      <a:pt x="43176" y="30649"/>
                      <a:pt x="55904" y="23301"/>
                      <a:pt x="68286" y="26619"/>
                    </a:cubicBezTo>
                    <a:cubicBezTo>
                      <a:pt x="80668" y="29937"/>
                      <a:pt x="88016" y="42664"/>
                      <a:pt x="84698" y="55046"/>
                    </a:cubicBezTo>
                    <a:lnTo>
                      <a:pt x="72530" y="100461"/>
                    </a:lnTo>
                    <a:lnTo>
                      <a:pt x="79419" y="102307"/>
                    </a:lnTo>
                    <a:lnTo>
                      <a:pt x="101869" y="18522"/>
                    </a:lnTo>
                    <a:cubicBezTo>
                      <a:pt x="105425" y="5250"/>
                      <a:pt x="119068" y="-2627"/>
                      <a:pt x="132340" y="930"/>
                    </a:cubicBezTo>
                    <a:cubicBezTo>
                      <a:pt x="138977" y="2708"/>
                      <a:pt x="144264" y="7007"/>
                      <a:pt x="147448" y="12522"/>
                    </a:cubicBezTo>
                    <a:cubicBezTo>
                      <a:pt x="150631" y="18036"/>
                      <a:pt x="151711" y="24765"/>
                      <a:pt x="149933" y="31401"/>
                    </a:cubicBezTo>
                    <a:lnTo>
                      <a:pt x="127483" y="115186"/>
                    </a:lnTo>
                    <a:lnTo>
                      <a:pt x="138706" y="118193"/>
                    </a:lnTo>
                    <a:lnTo>
                      <a:pt x="165433" y="18446"/>
                    </a:lnTo>
                    <a:cubicBezTo>
                      <a:pt x="168990" y="5173"/>
                      <a:pt x="182632" y="-2703"/>
                      <a:pt x="195905" y="853"/>
                    </a:cubicBezTo>
                    <a:cubicBezTo>
                      <a:pt x="202541" y="2631"/>
                      <a:pt x="207829" y="6931"/>
                      <a:pt x="211012" y="12445"/>
                    </a:cubicBezTo>
                    <a:cubicBezTo>
                      <a:pt x="214196" y="17960"/>
                      <a:pt x="215276" y="24688"/>
                      <a:pt x="213498" y="31325"/>
                    </a:cubicBezTo>
                    <a:lnTo>
                      <a:pt x="186771" y="131072"/>
                    </a:lnTo>
                    <a:lnTo>
                      <a:pt x="199779" y="134558"/>
                    </a:lnTo>
                    <a:lnTo>
                      <a:pt x="227733" y="30233"/>
                    </a:lnTo>
                    <a:cubicBezTo>
                      <a:pt x="231289" y="16960"/>
                      <a:pt x="244932" y="9084"/>
                      <a:pt x="258205" y="12640"/>
                    </a:cubicBezTo>
                    <a:cubicBezTo>
                      <a:pt x="264841" y="14418"/>
                      <a:pt x="270128" y="18718"/>
                      <a:pt x="273312" y="2423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正方形/長方形 61">
                <a:extLst>
                  <a:ext uri="{FF2B5EF4-FFF2-40B4-BE49-F238E27FC236}">
                    <a16:creationId xmlns:a16="http://schemas.microsoft.com/office/drawing/2014/main" id="{412C7606-AC8A-42E1-85AF-C922838C4A4F}"/>
                  </a:ext>
                </a:extLst>
              </p:cNvPr>
              <p:cNvSpPr/>
              <p:nvPr/>
            </p:nvSpPr>
            <p:spPr>
              <a:xfrm rot="699905">
                <a:off x="8371023" y="505527"/>
                <a:ext cx="1078566" cy="516063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  <a:gd name="connsiteX0" fmla="*/ 854272 w 914715"/>
                  <a:gd name="connsiteY0" fmla="*/ 516063 h 516063"/>
                  <a:gd name="connsiteX1" fmla="*/ 358527 w 914715"/>
                  <a:gd name="connsiteY1" fmla="*/ 449215 h 516063"/>
                  <a:gd name="connsiteX2" fmla="*/ 0 w 914715"/>
                  <a:gd name="connsiteY2" fmla="*/ 166810 h 516063"/>
                  <a:gd name="connsiteX3" fmla="*/ 74775 w 914715"/>
                  <a:gd name="connsiteY3" fmla="*/ 0 h 516063"/>
                  <a:gd name="connsiteX4" fmla="*/ 437736 w 914715"/>
                  <a:gd name="connsiteY4" fmla="*/ 238155 h 516063"/>
                  <a:gd name="connsiteX5" fmla="*/ 914715 w 914715"/>
                  <a:gd name="connsiteY5" fmla="*/ 219679 h 516063"/>
                  <a:gd name="connsiteX0" fmla="*/ 854272 w 900445"/>
                  <a:gd name="connsiteY0" fmla="*/ 516063 h 516063"/>
                  <a:gd name="connsiteX1" fmla="*/ 358527 w 900445"/>
                  <a:gd name="connsiteY1" fmla="*/ 449215 h 516063"/>
                  <a:gd name="connsiteX2" fmla="*/ 0 w 900445"/>
                  <a:gd name="connsiteY2" fmla="*/ 166810 h 516063"/>
                  <a:gd name="connsiteX3" fmla="*/ 74775 w 900445"/>
                  <a:gd name="connsiteY3" fmla="*/ 0 h 516063"/>
                  <a:gd name="connsiteX4" fmla="*/ 437736 w 900445"/>
                  <a:gd name="connsiteY4" fmla="*/ 238155 h 516063"/>
                  <a:gd name="connsiteX5" fmla="*/ 900445 w 900445"/>
                  <a:gd name="connsiteY5" fmla="*/ 325329 h 516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00445" h="516063">
                    <a:moveTo>
                      <a:pt x="854272" y="516063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900445" y="325329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472375EA-AFB7-4745-8EE1-242596ED5184}"/>
                  </a:ext>
                </a:extLst>
              </p:cNvPr>
              <p:cNvSpPr/>
              <p:nvPr/>
            </p:nvSpPr>
            <p:spPr>
              <a:xfrm rot="20700000">
                <a:off x="9315116" y="813247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4FB536A1-90FC-460F-B247-46A95407ED68}"/>
                  </a:ext>
                </a:extLst>
              </p:cNvPr>
              <p:cNvSpPr/>
              <p:nvPr/>
            </p:nvSpPr>
            <p:spPr>
              <a:xfrm rot="11359813">
                <a:off x="9578972" y="-169742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5E2E6FDA-5B5E-4D3A-A113-62EB22F95779}"/>
                </a:ext>
              </a:extLst>
            </p:cNvPr>
            <p:cNvGrpSpPr/>
            <p:nvPr/>
          </p:nvGrpSpPr>
          <p:grpSpPr>
            <a:xfrm>
              <a:off x="7790708" y="-553037"/>
              <a:ext cx="1380249" cy="2151605"/>
              <a:chOff x="-3008004" y="-553037"/>
              <a:chExt cx="1380249" cy="2151605"/>
            </a:xfrm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E3D57607-2E2D-4956-842E-E1C3399715BC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A3D5D9DC-CF15-46C5-964D-902BE94D7EB8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79771748-8B74-41E6-BF34-D982D910C34E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E9A300F-BBEE-40A8-8322-57565CAC6AF1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99880840-8B5B-48E9-8E54-C0525EFA5D4C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30BF04CE-4816-41EB-BD75-410AE159C5B5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1F5E16E4-28C8-4F7A-BA59-FE70894910A2}"/>
              </a:ext>
            </a:extLst>
          </p:cNvPr>
          <p:cNvGrpSpPr/>
          <p:nvPr/>
        </p:nvGrpSpPr>
        <p:grpSpPr>
          <a:xfrm>
            <a:off x="6897754" y="1060689"/>
            <a:ext cx="2001505" cy="2380214"/>
            <a:chOff x="10289403" y="-589213"/>
            <a:chExt cx="2772315" cy="3296871"/>
          </a:xfrm>
        </p:grpSpPr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9B5EEAF8-F8D2-441D-93BA-1E37DA9B6F25}"/>
                </a:ext>
              </a:extLst>
            </p:cNvPr>
            <p:cNvGrpSpPr/>
            <p:nvPr/>
          </p:nvGrpSpPr>
          <p:grpSpPr>
            <a:xfrm>
              <a:off x="10289403" y="-589213"/>
              <a:ext cx="2772315" cy="3296871"/>
              <a:chOff x="10289403" y="-589213"/>
              <a:chExt cx="2772315" cy="3296871"/>
            </a:xfrm>
          </p:grpSpPr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69D828A5-8807-42C7-9070-CFC0D7B3D5C8}"/>
                  </a:ext>
                </a:extLst>
              </p:cNvPr>
              <p:cNvSpPr/>
              <p:nvPr/>
            </p:nvSpPr>
            <p:spPr>
              <a:xfrm rot="21258761">
                <a:off x="10983157" y="-158165"/>
                <a:ext cx="873263" cy="1202625"/>
              </a:xfrm>
              <a:custGeom>
                <a:avLst/>
                <a:gdLst>
                  <a:gd name="connsiteX0" fmla="*/ 211658 w 873263"/>
                  <a:gd name="connsiteY0" fmla="*/ 0 h 1202625"/>
                  <a:gd name="connsiteX1" fmla="*/ 243473 w 873263"/>
                  <a:gd name="connsiteY1" fmla="*/ 31815 h 1202625"/>
                  <a:gd name="connsiteX2" fmla="*/ 243473 w 873263"/>
                  <a:gd name="connsiteY2" fmla="*/ 228560 h 1202625"/>
                  <a:gd name="connsiteX3" fmla="*/ 251970 w 873263"/>
                  <a:gd name="connsiteY3" fmla="*/ 228560 h 1202625"/>
                  <a:gd name="connsiteX4" fmla="*/ 296617 w 873263"/>
                  <a:gd name="connsiteY4" fmla="*/ 61936 h 1202625"/>
                  <a:gd name="connsiteX5" fmla="*/ 335583 w 873263"/>
                  <a:gd name="connsiteY5" fmla="*/ 39439 h 1202625"/>
                  <a:gd name="connsiteX6" fmla="*/ 358079 w 873263"/>
                  <a:gd name="connsiteY6" fmla="*/ 78404 h 1202625"/>
                  <a:gd name="connsiteX7" fmla="*/ 312662 w 873263"/>
                  <a:gd name="connsiteY7" fmla="*/ 297348 h 1202625"/>
                  <a:gd name="connsiteX8" fmla="*/ 345344 w 873263"/>
                  <a:gd name="connsiteY8" fmla="*/ 303135 h 1202625"/>
                  <a:gd name="connsiteX9" fmla="*/ 408954 w 873263"/>
                  <a:gd name="connsiteY9" fmla="*/ 263364 h 1202625"/>
                  <a:gd name="connsiteX10" fmla="*/ 463884 w 873263"/>
                  <a:gd name="connsiteY10" fmla="*/ 278219 h 1202625"/>
                  <a:gd name="connsiteX11" fmla="*/ 442062 w 873263"/>
                  <a:gd name="connsiteY11" fmla="*/ 332452 h 1202625"/>
                  <a:gd name="connsiteX12" fmla="*/ 333448 w 873263"/>
                  <a:gd name="connsiteY12" fmla="*/ 408581 h 1202625"/>
                  <a:gd name="connsiteX13" fmla="*/ 314041 w 873263"/>
                  <a:gd name="connsiteY13" fmla="*/ 440569 h 1202625"/>
                  <a:gd name="connsiteX14" fmla="*/ 290278 w 873263"/>
                  <a:gd name="connsiteY14" fmla="*/ 462161 h 1202625"/>
                  <a:gd name="connsiteX15" fmla="*/ 521892 w 873263"/>
                  <a:gd name="connsiteY15" fmla="*/ 915885 h 1202625"/>
                  <a:gd name="connsiteX16" fmla="*/ 873263 w 873263"/>
                  <a:gd name="connsiteY16" fmla="*/ 1048569 h 1202625"/>
                  <a:gd name="connsiteX17" fmla="*/ 815089 w 873263"/>
                  <a:gd name="connsiteY17" fmla="*/ 1202625 h 1202625"/>
                  <a:gd name="connsiteX18" fmla="*/ 439385 w 873263"/>
                  <a:gd name="connsiteY18" fmla="*/ 1060753 h 1202625"/>
                  <a:gd name="connsiteX19" fmla="*/ 411688 w 873263"/>
                  <a:gd name="connsiteY19" fmla="*/ 1043377 h 1202625"/>
                  <a:gd name="connsiteX20" fmla="*/ 395636 w 873263"/>
                  <a:gd name="connsiteY20" fmla="*/ 1020727 h 1202625"/>
                  <a:gd name="connsiteX21" fmla="*/ 392004 w 873263"/>
                  <a:gd name="connsiteY21" fmla="*/ 1018484 h 1202625"/>
                  <a:gd name="connsiteX22" fmla="*/ 372579 w 873263"/>
                  <a:gd name="connsiteY22" fmla="*/ 991478 h 1202625"/>
                  <a:gd name="connsiteX23" fmla="*/ 169589 w 873263"/>
                  <a:gd name="connsiteY23" fmla="*/ 478826 h 1202625"/>
                  <a:gd name="connsiteX24" fmla="*/ 179620 w 873263"/>
                  <a:gd name="connsiteY24" fmla="*/ 476441 h 1202625"/>
                  <a:gd name="connsiteX25" fmla="*/ 149080 w 873263"/>
                  <a:gd name="connsiteY25" fmla="*/ 476461 h 1202625"/>
                  <a:gd name="connsiteX26" fmla="*/ 129058 w 873263"/>
                  <a:gd name="connsiteY26" fmla="*/ 465594 h 1202625"/>
                  <a:gd name="connsiteX27" fmla="*/ 71927 w 873263"/>
                  <a:gd name="connsiteY27" fmla="*/ 358142 h 1202625"/>
                  <a:gd name="connsiteX28" fmla="*/ 71927 w 873263"/>
                  <a:gd name="connsiteY28" fmla="*/ 316341 h 1202625"/>
                  <a:gd name="connsiteX29" fmla="*/ 3255 w 873263"/>
                  <a:gd name="connsiteY29" fmla="*/ 180207 h 1202625"/>
                  <a:gd name="connsiteX30" fmla="*/ 830 w 873263"/>
                  <a:gd name="connsiteY30" fmla="*/ 161797 h 1202625"/>
                  <a:gd name="connsiteX31" fmla="*/ 12135 w 873263"/>
                  <a:gd name="connsiteY31" fmla="*/ 147066 h 1202625"/>
                  <a:gd name="connsiteX32" fmla="*/ 21265 w 873263"/>
                  <a:gd name="connsiteY32" fmla="*/ 143996 h 1202625"/>
                  <a:gd name="connsiteX33" fmla="*/ 45275 w 873263"/>
                  <a:gd name="connsiteY33" fmla="*/ 155947 h 1202625"/>
                  <a:gd name="connsiteX34" fmla="*/ 100621 w 873263"/>
                  <a:gd name="connsiteY34" fmla="*/ 251809 h 1202625"/>
                  <a:gd name="connsiteX35" fmla="*/ 108016 w 873263"/>
                  <a:gd name="connsiteY35" fmla="*/ 245707 h 1202625"/>
                  <a:gd name="connsiteX36" fmla="*/ 63188 w 873263"/>
                  <a:gd name="connsiteY36" fmla="*/ 78405 h 1202625"/>
                  <a:gd name="connsiteX37" fmla="*/ 85685 w 873263"/>
                  <a:gd name="connsiteY37" fmla="*/ 39440 h 1202625"/>
                  <a:gd name="connsiteX38" fmla="*/ 98293 w 873263"/>
                  <a:gd name="connsiteY38" fmla="*/ 38649 h 1202625"/>
                  <a:gd name="connsiteX39" fmla="*/ 124649 w 873263"/>
                  <a:gd name="connsiteY39" fmla="*/ 61936 h 1202625"/>
                  <a:gd name="connsiteX40" fmla="*/ 169297 w 873263"/>
                  <a:gd name="connsiteY40" fmla="*/ 228560 h 1202625"/>
                  <a:gd name="connsiteX41" fmla="*/ 179843 w 873263"/>
                  <a:gd name="connsiteY41" fmla="*/ 228560 h 1202625"/>
                  <a:gd name="connsiteX42" fmla="*/ 179843 w 873263"/>
                  <a:gd name="connsiteY42" fmla="*/ 31815 h 1202625"/>
                  <a:gd name="connsiteX43" fmla="*/ 211658 w 873263"/>
                  <a:gd name="connsiteY43" fmla="*/ 0 h 120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73263" h="1202625">
                    <a:moveTo>
                      <a:pt x="211658" y="0"/>
                    </a:moveTo>
                    <a:cubicBezTo>
                      <a:pt x="229229" y="0"/>
                      <a:pt x="243473" y="14244"/>
                      <a:pt x="243473" y="31815"/>
                    </a:cubicBezTo>
                    <a:lnTo>
                      <a:pt x="243473" y="228560"/>
                    </a:lnTo>
                    <a:lnTo>
                      <a:pt x="251970" y="228560"/>
                    </a:lnTo>
                    <a:lnTo>
                      <a:pt x="296617" y="61936"/>
                    </a:lnTo>
                    <a:cubicBezTo>
                      <a:pt x="301165" y="44964"/>
                      <a:pt x="318610" y="34891"/>
                      <a:pt x="335583" y="39439"/>
                    </a:cubicBezTo>
                    <a:cubicBezTo>
                      <a:pt x="352555" y="43987"/>
                      <a:pt x="362627" y="61432"/>
                      <a:pt x="358079" y="78404"/>
                    </a:cubicBezTo>
                    <a:lnTo>
                      <a:pt x="312662" y="297348"/>
                    </a:lnTo>
                    <a:cubicBezTo>
                      <a:pt x="318927" y="310235"/>
                      <a:pt x="338165" y="307708"/>
                      <a:pt x="345344" y="303135"/>
                    </a:cubicBezTo>
                    <a:lnTo>
                      <a:pt x="408954" y="263364"/>
                    </a:lnTo>
                    <a:cubicBezTo>
                      <a:pt x="427455" y="252682"/>
                      <a:pt x="452792" y="259040"/>
                      <a:pt x="463884" y="278219"/>
                    </a:cubicBezTo>
                    <a:cubicBezTo>
                      <a:pt x="474976" y="297397"/>
                      <a:pt x="460563" y="321770"/>
                      <a:pt x="442062" y="332452"/>
                    </a:cubicBezTo>
                    <a:lnTo>
                      <a:pt x="333448" y="408581"/>
                    </a:lnTo>
                    <a:cubicBezTo>
                      <a:pt x="328530" y="420208"/>
                      <a:pt x="321964" y="430969"/>
                      <a:pt x="314041" y="440569"/>
                    </a:cubicBezTo>
                    <a:lnTo>
                      <a:pt x="290278" y="462161"/>
                    </a:lnTo>
                    <a:lnTo>
                      <a:pt x="521892" y="915885"/>
                    </a:lnTo>
                    <a:lnTo>
                      <a:pt x="873263" y="1048569"/>
                    </a:lnTo>
                    <a:lnTo>
                      <a:pt x="815089" y="1202625"/>
                    </a:lnTo>
                    <a:lnTo>
                      <a:pt x="439385" y="1060753"/>
                    </a:lnTo>
                    <a:cubicBezTo>
                      <a:pt x="428749" y="1056737"/>
                      <a:pt x="419431" y="1050755"/>
                      <a:pt x="411688" y="1043377"/>
                    </a:cubicBezTo>
                    <a:lnTo>
                      <a:pt x="395636" y="1020727"/>
                    </a:lnTo>
                    <a:lnTo>
                      <a:pt x="392004" y="1018484"/>
                    </a:lnTo>
                    <a:cubicBezTo>
                      <a:pt x="384014" y="1011095"/>
                      <a:pt x="377341" y="1002019"/>
                      <a:pt x="372579" y="991478"/>
                    </a:cubicBezTo>
                    <a:lnTo>
                      <a:pt x="169589" y="478826"/>
                    </a:lnTo>
                    <a:lnTo>
                      <a:pt x="179620" y="476441"/>
                    </a:lnTo>
                    <a:lnTo>
                      <a:pt x="149080" y="476461"/>
                    </a:lnTo>
                    <a:lnTo>
                      <a:pt x="129058" y="465594"/>
                    </a:lnTo>
                    <a:cubicBezTo>
                      <a:pt x="94589" y="442307"/>
                      <a:pt x="71927" y="402871"/>
                      <a:pt x="71927" y="358142"/>
                    </a:cubicBezTo>
                    <a:lnTo>
                      <a:pt x="71927" y="316341"/>
                    </a:lnTo>
                    <a:lnTo>
                      <a:pt x="3255" y="180207"/>
                    </a:lnTo>
                    <a:cubicBezTo>
                      <a:pt x="-96" y="174405"/>
                      <a:pt x="-777" y="167795"/>
                      <a:pt x="830" y="161797"/>
                    </a:cubicBezTo>
                    <a:cubicBezTo>
                      <a:pt x="2438" y="155800"/>
                      <a:pt x="6332" y="150416"/>
                      <a:pt x="12135" y="147066"/>
                    </a:cubicBezTo>
                    <a:cubicBezTo>
                      <a:pt x="15035" y="145392"/>
                      <a:pt x="18138" y="144384"/>
                      <a:pt x="21265" y="143996"/>
                    </a:cubicBezTo>
                    <a:cubicBezTo>
                      <a:pt x="30648" y="142832"/>
                      <a:pt x="40250" y="147244"/>
                      <a:pt x="45275" y="155947"/>
                    </a:cubicBezTo>
                    <a:lnTo>
                      <a:pt x="100621" y="251809"/>
                    </a:lnTo>
                    <a:lnTo>
                      <a:pt x="108016" y="245707"/>
                    </a:lnTo>
                    <a:lnTo>
                      <a:pt x="63188" y="78405"/>
                    </a:lnTo>
                    <a:cubicBezTo>
                      <a:pt x="58640" y="61432"/>
                      <a:pt x="68712" y="43987"/>
                      <a:pt x="85685" y="39440"/>
                    </a:cubicBezTo>
                    <a:cubicBezTo>
                      <a:pt x="89927" y="38302"/>
                      <a:pt x="94200" y="38079"/>
                      <a:pt x="98293" y="38649"/>
                    </a:cubicBezTo>
                    <a:cubicBezTo>
                      <a:pt x="110573" y="40359"/>
                      <a:pt x="121239" y="49207"/>
                      <a:pt x="124649" y="61936"/>
                    </a:cubicBezTo>
                    <a:lnTo>
                      <a:pt x="169297" y="228560"/>
                    </a:lnTo>
                    <a:lnTo>
                      <a:pt x="179843" y="228560"/>
                    </a:lnTo>
                    <a:lnTo>
                      <a:pt x="179843" y="31815"/>
                    </a:lnTo>
                    <a:cubicBezTo>
                      <a:pt x="179843" y="14244"/>
                      <a:pt x="194087" y="0"/>
                      <a:pt x="211658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正方形/長方形 61">
                <a:extLst>
                  <a:ext uri="{FF2B5EF4-FFF2-40B4-BE49-F238E27FC236}">
                    <a16:creationId xmlns:a16="http://schemas.microsoft.com/office/drawing/2014/main" id="{F60D2361-C488-4C66-9E82-687B30544B3D}"/>
                  </a:ext>
                </a:extLst>
              </p:cNvPr>
              <p:cNvSpPr/>
              <p:nvPr/>
            </p:nvSpPr>
            <p:spPr>
              <a:xfrm rot="1057771">
                <a:off x="11128772" y="499501"/>
                <a:ext cx="1095659" cy="449215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715" h="449215">
                    <a:moveTo>
                      <a:pt x="914715" y="442761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914715" y="219679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9C32CF4A-312C-48F8-BE78-DBCC2683ADC4}"/>
                  </a:ext>
                </a:extLst>
              </p:cNvPr>
              <p:cNvGrpSpPr/>
              <p:nvPr/>
            </p:nvGrpSpPr>
            <p:grpSpPr>
              <a:xfrm>
                <a:off x="11720113" y="-589213"/>
                <a:ext cx="1341605" cy="3296871"/>
                <a:chOff x="9636484" y="399322"/>
                <a:chExt cx="1341605" cy="3296871"/>
              </a:xfrm>
            </p:grpSpPr>
            <p:sp>
              <p:nvSpPr>
                <p:cNvPr id="389" name="台形 388">
                  <a:extLst>
                    <a:ext uri="{FF2B5EF4-FFF2-40B4-BE49-F238E27FC236}">
                      <a16:creationId xmlns:a16="http://schemas.microsoft.com/office/drawing/2014/main" id="{936A7E70-7581-4C7C-AD4E-E2D4D18C6D42}"/>
                    </a:ext>
                  </a:extLst>
                </p:cNvPr>
                <p:cNvSpPr/>
                <p:nvPr/>
              </p:nvSpPr>
              <p:spPr>
                <a:xfrm rot="10800000">
                  <a:off x="9977314" y="2984205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BC93AA6C-8E15-46F9-AB7E-630AC17DD132}"/>
                    </a:ext>
                  </a:extLst>
                </p:cNvPr>
                <p:cNvSpPr/>
                <p:nvPr/>
              </p:nvSpPr>
              <p:spPr>
                <a:xfrm>
                  <a:off x="9817980" y="348414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台形 390">
                  <a:extLst>
                    <a:ext uri="{FF2B5EF4-FFF2-40B4-BE49-F238E27FC236}">
                      <a16:creationId xmlns:a16="http://schemas.microsoft.com/office/drawing/2014/main" id="{B6ED8C0A-3B2E-4DE7-9EF3-6C2038C3B114}"/>
                    </a:ext>
                  </a:extLst>
                </p:cNvPr>
                <p:cNvSpPr/>
                <p:nvPr/>
              </p:nvSpPr>
              <p:spPr>
                <a:xfrm rot="10800000">
                  <a:off x="10046008" y="3023964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2DB362A9-A22D-48F5-8725-9117FC21C6B9}"/>
                    </a:ext>
                  </a:extLst>
                </p:cNvPr>
                <p:cNvSpPr/>
                <p:nvPr/>
              </p:nvSpPr>
              <p:spPr>
                <a:xfrm>
                  <a:off x="9886675" y="3523904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台形 392">
                  <a:extLst>
                    <a:ext uri="{FF2B5EF4-FFF2-40B4-BE49-F238E27FC236}">
                      <a16:creationId xmlns:a16="http://schemas.microsoft.com/office/drawing/2014/main" id="{C32BA83B-88D3-4973-9FC5-6BF799E00D7E}"/>
                    </a:ext>
                  </a:extLst>
                </p:cNvPr>
                <p:cNvSpPr/>
                <p:nvPr/>
              </p:nvSpPr>
              <p:spPr>
                <a:xfrm>
                  <a:off x="10020316" y="158258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台形 393">
                  <a:extLst>
                    <a:ext uri="{FF2B5EF4-FFF2-40B4-BE49-F238E27FC236}">
                      <a16:creationId xmlns:a16="http://schemas.microsoft.com/office/drawing/2014/main" id="{E21C1D60-49A7-46A5-8101-4797AA8E3E92}"/>
                    </a:ext>
                  </a:extLst>
                </p:cNvPr>
                <p:cNvSpPr/>
                <p:nvPr/>
              </p:nvSpPr>
              <p:spPr>
                <a:xfrm>
                  <a:off x="9817114" y="2600028"/>
                  <a:ext cx="619546" cy="747902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四角形: 上の 2 つの角を丸める 394">
                  <a:extLst>
                    <a:ext uri="{FF2B5EF4-FFF2-40B4-BE49-F238E27FC236}">
                      <a16:creationId xmlns:a16="http://schemas.microsoft.com/office/drawing/2014/main" id="{81192236-DCB7-42E4-9818-314915F08257}"/>
                    </a:ext>
                  </a:extLst>
                </p:cNvPr>
                <p:cNvSpPr/>
                <p:nvPr/>
              </p:nvSpPr>
              <p:spPr>
                <a:xfrm>
                  <a:off x="9867916" y="1803598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E3B65832-87F7-414F-B2ED-53D5FDAC775B}"/>
                    </a:ext>
                  </a:extLst>
                </p:cNvPr>
                <p:cNvSpPr/>
                <p:nvPr/>
              </p:nvSpPr>
              <p:spPr>
                <a:xfrm>
                  <a:off x="9844667" y="399322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楕円 1">
                  <a:extLst>
                    <a:ext uri="{FF2B5EF4-FFF2-40B4-BE49-F238E27FC236}">
                      <a16:creationId xmlns:a16="http://schemas.microsoft.com/office/drawing/2014/main" id="{66773AEF-DC4D-470D-9AB8-01479B564272}"/>
                    </a:ext>
                  </a:extLst>
                </p:cNvPr>
                <p:cNvSpPr/>
                <p:nvPr/>
              </p:nvSpPr>
              <p:spPr>
                <a:xfrm rot="1800000">
                  <a:off x="9636484" y="865815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7960D29B-21BD-4774-8E1C-6F5AD4C7B2DD}"/>
                    </a:ext>
                  </a:extLst>
                </p:cNvPr>
                <p:cNvSpPr/>
                <p:nvPr/>
              </p:nvSpPr>
              <p:spPr>
                <a:xfrm rot="1800000">
                  <a:off x="9707149" y="538813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358047 w 1112808"/>
                    <a:gd name="connsiteY9" fmla="*/ 1111325 h 1204554"/>
                    <a:gd name="connsiteX10" fmla="*/ 384132 w 1112808"/>
                    <a:gd name="connsiteY10" fmla="*/ 977934 h 1204554"/>
                    <a:gd name="connsiteX11" fmla="*/ 142496 w 1112808"/>
                    <a:gd name="connsiteY11" fmla="*/ 863921 h 1204554"/>
                    <a:gd name="connsiteX12" fmla="*/ 69348 w 1112808"/>
                    <a:gd name="connsiteY12" fmla="*/ 897569 h 1204554"/>
                    <a:gd name="connsiteX13" fmla="*/ 59762 w 1112808"/>
                    <a:gd name="connsiteY13" fmla="*/ 907063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358047 w 1112808"/>
                    <a:gd name="connsiteY9" fmla="*/ 1111325 h 1204554"/>
                    <a:gd name="connsiteX10" fmla="*/ 384132 w 1112808"/>
                    <a:gd name="connsiteY10" fmla="*/ 977934 h 1204554"/>
                    <a:gd name="connsiteX11" fmla="*/ 142496 w 1112808"/>
                    <a:gd name="connsiteY11" fmla="*/ 863921 h 1204554"/>
                    <a:gd name="connsiteX12" fmla="*/ 59762 w 1112808"/>
                    <a:gd name="connsiteY12" fmla="*/ 907063 h 1204554"/>
                    <a:gd name="connsiteX13" fmla="*/ 42395 w 1112808"/>
                    <a:gd name="connsiteY13" fmla="*/ 875065 h 1204554"/>
                    <a:gd name="connsiteX14" fmla="*/ 0 w 1112808"/>
                    <a:gd name="connsiteY14" fmla="*/ 665076 h 1204554"/>
                    <a:gd name="connsiteX15" fmla="*/ 0 w 1112808"/>
                    <a:gd name="connsiteY15" fmla="*/ 539478 h 1204554"/>
                    <a:gd name="connsiteX16" fmla="*/ 237851 w 1112808"/>
                    <a:gd name="connsiteY16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358047 w 1112808"/>
                    <a:gd name="connsiteY9" fmla="*/ 1111325 h 1204554"/>
                    <a:gd name="connsiteX10" fmla="*/ 384132 w 1112808"/>
                    <a:gd name="connsiteY10" fmla="*/ 977934 h 1204554"/>
                    <a:gd name="connsiteX11" fmla="*/ 59762 w 1112808"/>
                    <a:gd name="connsiteY11" fmla="*/ 907063 h 1204554"/>
                    <a:gd name="connsiteX12" fmla="*/ 42395 w 1112808"/>
                    <a:gd name="connsiteY12" fmla="*/ 875065 h 1204554"/>
                    <a:gd name="connsiteX13" fmla="*/ 0 w 1112808"/>
                    <a:gd name="connsiteY13" fmla="*/ 665076 h 1204554"/>
                    <a:gd name="connsiteX14" fmla="*/ 0 w 1112808"/>
                    <a:gd name="connsiteY14" fmla="*/ 539478 h 1204554"/>
                    <a:gd name="connsiteX15" fmla="*/ 237851 w 1112808"/>
                    <a:gd name="connsiteY15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358047 w 1112808"/>
                    <a:gd name="connsiteY9" fmla="*/ 1111325 h 1204554"/>
                    <a:gd name="connsiteX10" fmla="*/ 59762 w 1112808"/>
                    <a:gd name="connsiteY10" fmla="*/ 907063 h 1204554"/>
                    <a:gd name="connsiteX11" fmla="*/ 42395 w 1112808"/>
                    <a:gd name="connsiteY11" fmla="*/ 875065 h 1204554"/>
                    <a:gd name="connsiteX12" fmla="*/ 0 w 1112808"/>
                    <a:gd name="connsiteY12" fmla="*/ 665076 h 1204554"/>
                    <a:gd name="connsiteX13" fmla="*/ 0 w 1112808"/>
                    <a:gd name="connsiteY13" fmla="*/ 539478 h 1204554"/>
                    <a:gd name="connsiteX14" fmla="*/ 237851 w 1112808"/>
                    <a:gd name="connsiteY14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59762 w 1112808"/>
                    <a:gd name="connsiteY9" fmla="*/ 907063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59762 w 1112808"/>
                    <a:gd name="connsiteY8" fmla="*/ 9070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8760 w 1112808"/>
                    <a:gd name="connsiteY8" fmla="*/ 1064104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8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91275" y="1185567"/>
                        <a:pt x="329489" y="1162159"/>
                      </a:cubicBezTo>
                      <a:cubicBezTo>
                        <a:pt x="267703" y="1138751"/>
                        <a:pt x="231225" y="1126369"/>
                        <a:pt x="168760" y="1064104"/>
                      </a:cubicBezTo>
                      <a:cubicBezTo>
                        <a:pt x="106295" y="1001839"/>
                        <a:pt x="70522" y="941570"/>
                        <a:pt x="42395" y="875065"/>
                      </a:cubicBezTo>
                      <a:cubicBezTo>
                        <a:pt x="14268" y="808560"/>
                        <a:pt x="1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1" y="353262"/>
                        <a:pt x="94349" y="189082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C9AA80DA-D550-46E8-B25A-519B855E1318}"/>
                    </a:ext>
                  </a:extLst>
                </p:cNvPr>
                <p:cNvSpPr/>
                <p:nvPr/>
              </p:nvSpPr>
              <p:spPr>
                <a:xfrm rot="1800000">
                  <a:off x="9880416" y="820400"/>
                  <a:ext cx="114972" cy="2032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月 399">
                  <a:extLst>
                    <a:ext uri="{FF2B5EF4-FFF2-40B4-BE49-F238E27FC236}">
                      <a16:creationId xmlns:a16="http://schemas.microsoft.com/office/drawing/2014/main" id="{F5BC6E32-DC15-432E-9DB6-FAC53242BAF2}"/>
                    </a:ext>
                  </a:extLst>
                </p:cNvPr>
                <p:cNvSpPr/>
                <p:nvPr/>
              </p:nvSpPr>
              <p:spPr>
                <a:xfrm rot="5400000">
                  <a:off x="10012898" y="653899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95C3CB92-07B0-454D-9DBE-910C2153EA7E}"/>
                    </a:ext>
                  </a:extLst>
                </p:cNvPr>
                <p:cNvSpPr/>
                <p:nvPr/>
              </p:nvSpPr>
              <p:spPr>
                <a:xfrm rot="16974948">
                  <a:off x="9995859" y="855646"/>
                  <a:ext cx="86690" cy="105826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9892C016-3E91-41C3-AC6C-3B4A2B27F998}"/>
                    </a:ext>
                  </a:extLst>
                </p:cNvPr>
                <p:cNvSpPr/>
                <p:nvPr/>
              </p:nvSpPr>
              <p:spPr>
                <a:xfrm rot="20700000">
                  <a:off x="9875998" y="1801782"/>
                  <a:ext cx="383877" cy="145517"/>
                </a:xfrm>
                <a:custGeom>
                  <a:avLst/>
                  <a:gdLst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56905 w 383877"/>
                    <a:gd name="connsiteY6" fmla="*/ 144841 h 145517"/>
                    <a:gd name="connsiteX7" fmla="*/ 0 w 383877"/>
                    <a:gd name="connsiteY7" fmla="*/ 84846 h 145517"/>
                    <a:gd name="connsiteX8" fmla="*/ 194286 w 383877"/>
                    <a:gd name="connsiteY8" fmla="*/ 0 h 145517"/>
                    <a:gd name="connsiteX9" fmla="*/ 269911 w 383877"/>
                    <a:gd name="connsiteY9" fmla="*/ 6668 h 145517"/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0 w 383877"/>
                    <a:gd name="connsiteY6" fmla="*/ 84846 h 145517"/>
                    <a:gd name="connsiteX7" fmla="*/ 194286 w 383877"/>
                    <a:gd name="connsiteY7" fmla="*/ 0 h 145517"/>
                    <a:gd name="connsiteX8" fmla="*/ 269911 w 383877"/>
                    <a:gd name="connsiteY8" fmla="*/ 6668 h 145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877" h="145517">
                      <a:moveTo>
                        <a:pt x="269911" y="6668"/>
                      </a:moveTo>
                      <a:cubicBezTo>
                        <a:pt x="316399" y="15255"/>
                        <a:pt x="353641" y="31519"/>
                        <a:pt x="373304" y="51820"/>
                      </a:cubicBezTo>
                      <a:lnTo>
                        <a:pt x="383877" y="74690"/>
                      </a:lnTo>
                      <a:lnTo>
                        <a:pt x="303073" y="81717"/>
                      </a:lnTo>
                      <a:cubicBezTo>
                        <a:pt x="260232" y="88249"/>
                        <a:pt x="213806" y="97953"/>
                        <a:pt x="165792" y="110818"/>
                      </a:cubicBezTo>
                      <a:lnTo>
                        <a:pt x="59200" y="145517"/>
                      </a:lnTo>
                      <a:lnTo>
                        <a:pt x="0" y="84846"/>
                      </a:lnTo>
                      <a:cubicBezTo>
                        <a:pt x="0" y="37987"/>
                        <a:pt x="86985" y="0"/>
                        <a:pt x="194286" y="0"/>
                      </a:cubicBezTo>
                      <a:cubicBezTo>
                        <a:pt x="221111" y="0"/>
                        <a:pt x="246667" y="2374"/>
                        <a:pt x="269911" y="6668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E26F71F5-611D-489F-88CC-C2AA1A6F847C}"/>
                    </a:ext>
                  </a:extLst>
                </p:cNvPr>
                <p:cNvSpPr/>
                <p:nvPr/>
              </p:nvSpPr>
              <p:spPr>
                <a:xfrm rot="11359813">
                  <a:off x="10197758" y="875626"/>
                  <a:ext cx="652822" cy="1301506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E5D03C71-2623-448F-97E1-95328B124805}"/>
                    </a:ext>
                  </a:extLst>
                </p:cNvPr>
                <p:cNvSpPr/>
                <p:nvPr/>
              </p:nvSpPr>
              <p:spPr>
                <a:xfrm rot="1800000">
                  <a:off x="10239966" y="1091916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5068C7FB-359C-4305-8134-B16EDD67655D}"/>
                    </a:ext>
                  </a:extLst>
                </p:cNvPr>
                <p:cNvSpPr/>
                <p:nvPr/>
              </p:nvSpPr>
              <p:spPr>
                <a:xfrm rot="1800000">
                  <a:off x="10247094" y="1114946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月 405">
                  <a:extLst>
                    <a:ext uri="{FF2B5EF4-FFF2-40B4-BE49-F238E27FC236}">
                      <a16:creationId xmlns:a16="http://schemas.microsoft.com/office/drawing/2014/main" id="{92894962-5B52-44E1-AC42-04702F41375D}"/>
                    </a:ext>
                  </a:extLst>
                </p:cNvPr>
                <p:cNvSpPr/>
                <p:nvPr/>
              </p:nvSpPr>
              <p:spPr>
                <a:xfrm rot="11883217">
                  <a:off x="10217198" y="541307"/>
                  <a:ext cx="92709" cy="1159847"/>
                </a:xfrm>
                <a:prstGeom prst="moon">
                  <a:avLst>
                    <a:gd name="adj" fmla="val 6193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EC1763D3-7068-44A8-A7A5-B90A95DBEC9E}"/>
                    </a:ext>
                  </a:extLst>
                </p:cNvPr>
                <p:cNvSpPr/>
                <p:nvPr/>
              </p:nvSpPr>
              <p:spPr>
                <a:xfrm rot="4060775">
                  <a:off x="10112030" y="587561"/>
                  <a:ext cx="986440" cy="74567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58A4868D-6B60-40B7-8240-BC8B9CB94165}"/>
                  </a:ext>
                </a:extLst>
              </p:cNvPr>
              <p:cNvGrpSpPr/>
              <p:nvPr/>
            </p:nvGrpSpPr>
            <p:grpSpPr>
              <a:xfrm rot="900000">
                <a:off x="10289403" y="-172915"/>
                <a:ext cx="1423464" cy="646778"/>
                <a:chOff x="3469357" y="2795078"/>
                <a:chExt cx="2263040" cy="1028258"/>
              </a:xfrm>
            </p:grpSpPr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F03BBDE0-ACBB-456B-9792-6C30A3342794}"/>
                    </a:ext>
                  </a:extLst>
                </p:cNvPr>
                <p:cNvSpPr/>
                <p:nvPr/>
              </p:nvSpPr>
              <p:spPr>
                <a:xfrm rot="16200000" flipH="1">
                  <a:off x="4253758" y="2891836"/>
                  <a:ext cx="522739" cy="1002264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四角形: 上の 2 つの角を丸める 366">
                  <a:extLst>
                    <a:ext uri="{FF2B5EF4-FFF2-40B4-BE49-F238E27FC236}">
                      <a16:creationId xmlns:a16="http://schemas.microsoft.com/office/drawing/2014/main" id="{E9BEA883-C0DD-4A41-96B1-0F236E692F89}"/>
                    </a:ext>
                  </a:extLst>
                </p:cNvPr>
                <p:cNvSpPr/>
                <p:nvPr/>
              </p:nvSpPr>
              <p:spPr>
                <a:xfrm rot="5400000">
                  <a:off x="4980181" y="3550564"/>
                  <a:ext cx="147242" cy="1045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四角形: 角を丸くする 367">
                  <a:extLst>
                    <a:ext uri="{FF2B5EF4-FFF2-40B4-BE49-F238E27FC236}">
                      <a16:creationId xmlns:a16="http://schemas.microsoft.com/office/drawing/2014/main" id="{FE90835C-8B35-4F2D-8BE6-FBADE28C2263}"/>
                    </a:ext>
                  </a:extLst>
                </p:cNvPr>
                <p:cNvSpPr/>
                <p:nvPr/>
              </p:nvSpPr>
              <p:spPr>
                <a:xfrm>
                  <a:off x="4588162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2C84612F-6614-4D80-96AF-44AB097F41E3}"/>
                    </a:ext>
                  </a:extLst>
                </p:cNvPr>
                <p:cNvSpPr/>
                <p:nvPr/>
              </p:nvSpPr>
              <p:spPr>
                <a:xfrm>
                  <a:off x="4551534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角を丸くする 369">
                  <a:extLst>
                    <a:ext uri="{FF2B5EF4-FFF2-40B4-BE49-F238E27FC236}">
                      <a16:creationId xmlns:a16="http://schemas.microsoft.com/office/drawing/2014/main" id="{737707D9-B4F5-4CC4-81C7-B5E7736B5075}"/>
                    </a:ext>
                  </a:extLst>
                </p:cNvPr>
                <p:cNvSpPr/>
                <p:nvPr/>
              </p:nvSpPr>
              <p:spPr>
                <a:xfrm>
                  <a:off x="4566796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四角形: 角を丸くする 370">
                  <a:extLst>
                    <a:ext uri="{FF2B5EF4-FFF2-40B4-BE49-F238E27FC236}">
                      <a16:creationId xmlns:a16="http://schemas.microsoft.com/office/drawing/2014/main" id="{C306DCCB-B188-4C13-88CA-961241782DD9}"/>
                    </a:ext>
                  </a:extLst>
                </p:cNvPr>
                <p:cNvSpPr/>
                <p:nvPr/>
              </p:nvSpPr>
              <p:spPr>
                <a:xfrm>
                  <a:off x="4551534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角を丸くする 371">
                  <a:extLst>
                    <a:ext uri="{FF2B5EF4-FFF2-40B4-BE49-F238E27FC236}">
                      <a16:creationId xmlns:a16="http://schemas.microsoft.com/office/drawing/2014/main" id="{8CB10D0B-4B5E-4797-B750-61AFF14F8AF7}"/>
                    </a:ext>
                  </a:extLst>
                </p:cNvPr>
                <p:cNvSpPr/>
                <p:nvPr/>
              </p:nvSpPr>
              <p:spPr>
                <a:xfrm>
                  <a:off x="4737726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DE62BBFF-0B16-481F-8FF0-AE09941B01AA}"/>
                    </a:ext>
                  </a:extLst>
                </p:cNvPr>
                <p:cNvSpPr/>
                <p:nvPr/>
              </p:nvSpPr>
              <p:spPr>
                <a:xfrm>
                  <a:off x="4701098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四角形: 角を丸くする 373">
                  <a:extLst>
                    <a:ext uri="{FF2B5EF4-FFF2-40B4-BE49-F238E27FC236}">
                      <a16:creationId xmlns:a16="http://schemas.microsoft.com/office/drawing/2014/main" id="{2A040188-F9AE-42CC-8BB0-D1C0F352A036}"/>
                    </a:ext>
                  </a:extLst>
                </p:cNvPr>
                <p:cNvSpPr/>
                <p:nvPr/>
              </p:nvSpPr>
              <p:spPr>
                <a:xfrm>
                  <a:off x="4716359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四角形: 角を丸くする 374">
                  <a:extLst>
                    <a:ext uri="{FF2B5EF4-FFF2-40B4-BE49-F238E27FC236}">
                      <a16:creationId xmlns:a16="http://schemas.microsoft.com/office/drawing/2014/main" id="{C903EB8E-922E-4907-A498-654F82308D9C}"/>
                    </a:ext>
                  </a:extLst>
                </p:cNvPr>
                <p:cNvSpPr/>
                <p:nvPr/>
              </p:nvSpPr>
              <p:spPr>
                <a:xfrm>
                  <a:off x="4701098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四角形: 角を丸くする 375">
                  <a:extLst>
                    <a:ext uri="{FF2B5EF4-FFF2-40B4-BE49-F238E27FC236}">
                      <a16:creationId xmlns:a16="http://schemas.microsoft.com/office/drawing/2014/main" id="{CFD8D74E-DA9A-4451-B784-AA6FE7708EC5}"/>
                    </a:ext>
                  </a:extLst>
                </p:cNvPr>
                <p:cNvSpPr/>
                <p:nvPr/>
              </p:nvSpPr>
              <p:spPr>
                <a:xfrm>
                  <a:off x="4887290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DAA4B16C-D2DD-4507-B830-2A745490525D}"/>
                    </a:ext>
                  </a:extLst>
                </p:cNvPr>
                <p:cNvSpPr/>
                <p:nvPr/>
              </p:nvSpPr>
              <p:spPr>
                <a:xfrm>
                  <a:off x="4850662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四角形: 角を丸くする 377">
                  <a:extLst>
                    <a:ext uri="{FF2B5EF4-FFF2-40B4-BE49-F238E27FC236}">
                      <a16:creationId xmlns:a16="http://schemas.microsoft.com/office/drawing/2014/main" id="{512DB155-047D-44D0-80FC-698785B7B2B8}"/>
                    </a:ext>
                  </a:extLst>
                </p:cNvPr>
                <p:cNvSpPr/>
                <p:nvPr/>
              </p:nvSpPr>
              <p:spPr>
                <a:xfrm>
                  <a:off x="4865923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四角形: 角を丸くする 378">
                  <a:extLst>
                    <a:ext uri="{FF2B5EF4-FFF2-40B4-BE49-F238E27FC236}">
                      <a16:creationId xmlns:a16="http://schemas.microsoft.com/office/drawing/2014/main" id="{2CD5DDCE-8285-4165-B047-D233AF595A5A}"/>
                    </a:ext>
                  </a:extLst>
                </p:cNvPr>
                <p:cNvSpPr/>
                <p:nvPr/>
              </p:nvSpPr>
              <p:spPr>
                <a:xfrm>
                  <a:off x="4850662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86AFA84D-C28F-4450-926A-61947AC18014}"/>
                    </a:ext>
                  </a:extLst>
                </p:cNvPr>
                <p:cNvGrpSpPr/>
                <p:nvPr/>
              </p:nvGrpSpPr>
              <p:grpSpPr>
                <a:xfrm>
                  <a:off x="5029825" y="3115075"/>
                  <a:ext cx="702572" cy="159103"/>
                  <a:chOff x="7204261" y="3375995"/>
                  <a:chExt cx="1374303" cy="370682"/>
                </a:xfrm>
                <a:solidFill>
                  <a:srgbClr val="FFFF00"/>
                </a:solidFill>
              </p:grpSpPr>
              <p:sp>
                <p:nvSpPr>
                  <p:cNvPr id="386" name="四角形: 角を丸くする 385">
                    <a:extLst>
                      <a:ext uri="{FF2B5EF4-FFF2-40B4-BE49-F238E27FC236}">
                        <a16:creationId xmlns:a16="http://schemas.microsoft.com/office/drawing/2014/main" id="{3A2551C5-0146-4330-94BC-63F4BEFCBBD0}"/>
                      </a:ext>
                    </a:extLst>
                  </p:cNvPr>
                  <p:cNvSpPr/>
                  <p:nvPr/>
                </p:nvSpPr>
                <p:spPr>
                  <a:xfrm>
                    <a:off x="7204261" y="3430761"/>
                    <a:ext cx="1092198" cy="263522"/>
                  </a:xfrm>
                  <a:prstGeom prst="round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台形 386">
                    <a:extLst>
                      <a:ext uri="{FF2B5EF4-FFF2-40B4-BE49-F238E27FC236}">
                        <a16:creationId xmlns:a16="http://schemas.microsoft.com/office/drawing/2014/main" id="{5832416D-F2C8-428B-8D89-6099A2679B6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60877" y="3458369"/>
                    <a:ext cx="366711" cy="206733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四角形: 角を丸くする 387">
                    <a:extLst>
                      <a:ext uri="{FF2B5EF4-FFF2-40B4-BE49-F238E27FC236}">
                        <a16:creationId xmlns:a16="http://schemas.microsoft.com/office/drawing/2014/main" id="{33060680-3A39-463F-B721-C349AC4DC6E2}"/>
                      </a:ext>
                    </a:extLst>
                  </p:cNvPr>
                  <p:cNvSpPr/>
                  <p:nvPr/>
                </p:nvSpPr>
                <p:spPr>
                  <a:xfrm>
                    <a:off x="8441105" y="3375995"/>
                    <a:ext cx="137459" cy="370682"/>
                  </a:xfrm>
                  <a:prstGeom prst="round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AA5CE6F6-7819-404B-86DA-D464695CAACB}"/>
                    </a:ext>
                  </a:extLst>
                </p:cNvPr>
                <p:cNvSpPr/>
                <p:nvPr/>
              </p:nvSpPr>
              <p:spPr>
                <a:xfrm rot="16200000" flipH="1">
                  <a:off x="4227097" y="2864521"/>
                  <a:ext cx="572313" cy="1097311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7C84EBC7-8C35-4BE3-AD59-CE4FC313D55C}"/>
                    </a:ext>
                  </a:extLst>
                </p:cNvPr>
                <p:cNvSpPr/>
                <p:nvPr/>
              </p:nvSpPr>
              <p:spPr>
                <a:xfrm rot="5400000">
                  <a:off x="3997790" y="2266645"/>
                  <a:ext cx="904254" cy="1961119"/>
                </a:xfrm>
                <a:custGeom>
                  <a:avLst/>
                  <a:gdLst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595438 w 1881192"/>
                    <a:gd name="connsiteY14" fmla="*/ 2282825 h 4079875"/>
                    <a:gd name="connsiteX15" fmla="*/ 1595438 w 1881192"/>
                    <a:gd name="connsiteY15" fmla="*/ 591974 h 4079875"/>
                    <a:gd name="connsiteX16" fmla="*/ 1276353 w 1881192"/>
                    <a:gd name="connsiteY16" fmla="*/ 272888 h 4079875"/>
                    <a:gd name="connsiteX17" fmla="*/ 957267 w 1881192"/>
                    <a:gd name="connsiteY17" fmla="*/ 591974 h 4079875"/>
                    <a:gd name="connsiteX18" fmla="*/ 957267 w 1881192"/>
                    <a:gd name="connsiteY18" fmla="*/ 2260620 h 4079875"/>
                    <a:gd name="connsiteX19" fmla="*/ 961159 w 1881192"/>
                    <a:gd name="connsiteY19" fmla="*/ 2304108 h 4079875"/>
                    <a:gd name="connsiteX20" fmla="*/ 1061271 w 1881192"/>
                    <a:gd name="connsiteY20" fmla="*/ 2805521 h 4079875"/>
                    <a:gd name="connsiteX21" fmla="*/ 1521837 w 1881192"/>
                    <a:gd name="connsiteY21" fmla="*/ 3807426 h 4079875"/>
                    <a:gd name="connsiteX22" fmla="*/ 1561892 w 1881192"/>
                    <a:gd name="connsiteY22" fmla="*/ 3850595 h 4079875"/>
                    <a:gd name="connsiteX23" fmla="*/ 1563000 w 1881192"/>
                    <a:gd name="connsiteY23" fmla="*/ 3854480 h 4079875"/>
                    <a:gd name="connsiteX24" fmla="*/ 1583081 w 1881192"/>
                    <a:gd name="connsiteY24" fmla="*/ 3861537 h 4079875"/>
                    <a:gd name="connsiteX25" fmla="*/ 1647828 w 1881192"/>
                    <a:gd name="connsiteY25" fmla="*/ 3922712 h 4079875"/>
                    <a:gd name="connsiteX26" fmla="*/ 1647641 w 1881192"/>
                    <a:gd name="connsiteY26" fmla="*/ 3923418 h 4079875"/>
                    <a:gd name="connsiteX27" fmla="*/ 1647827 w 1881192"/>
                    <a:gd name="connsiteY27" fmla="*/ 3923971 h 4079875"/>
                    <a:gd name="connsiteX28" fmla="*/ 1646247 w 1881192"/>
                    <a:gd name="connsiteY28" fmla="*/ 3928687 h 4079875"/>
                    <a:gd name="connsiteX29" fmla="*/ 1643574 w 1881192"/>
                    <a:gd name="connsiteY29" fmla="*/ 3938781 h 4079875"/>
                    <a:gd name="connsiteX30" fmla="*/ 823916 w 1881192"/>
                    <a:gd name="connsiteY30" fmla="*/ 4079875 h 4079875"/>
                    <a:gd name="connsiteX31" fmla="*/ 4256 w 1881192"/>
                    <a:gd name="connsiteY31" fmla="*/ 3938781 h 4079875"/>
                    <a:gd name="connsiteX32" fmla="*/ 1595 w 1881192"/>
                    <a:gd name="connsiteY32" fmla="*/ 3928729 h 4079875"/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722441 w 1881192"/>
                    <a:gd name="connsiteY14" fmla="*/ 2390774 h 4079875"/>
                    <a:gd name="connsiteX15" fmla="*/ 1595438 w 1881192"/>
                    <a:gd name="connsiteY15" fmla="*/ 2282825 h 4079875"/>
                    <a:gd name="connsiteX16" fmla="*/ 1595438 w 1881192"/>
                    <a:gd name="connsiteY16" fmla="*/ 591974 h 4079875"/>
                    <a:gd name="connsiteX17" fmla="*/ 1276353 w 1881192"/>
                    <a:gd name="connsiteY17" fmla="*/ 272888 h 4079875"/>
                    <a:gd name="connsiteX18" fmla="*/ 957267 w 1881192"/>
                    <a:gd name="connsiteY18" fmla="*/ 591974 h 4079875"/>
                    <a:gd name="connsiteX19" fmla="*/ 957267 w 1881192"/>
                    <a:gd name="connsiteY19" fmla="*/ 2260620 h 4079875"/>
                    <a:gd name="connsiteX20" fmla="*/ 961159 w 1881192"/>
                    <a:gd name="connsiteY20" fmla="*/ 2304108 h 4079875"/>
                    <a:gd name="connsiteX21" fmla="*/ 1061271 w 1881192"/>
                    <a:gd name="connsiteY21" fmla="*/ 2805521 h 4079875"/>
                    <a:gd name="connsiteX22" fmla="*/ 1521837 w 1881192"/>
                    <a:gd name="connsiteY22" fmla="*/ 3807426 h 4079875"/>
                    <a:gd name="connsiteX23" fmla="*/ 1561892 w 1881192"/>
                    <a:gd name="connsiteY23" fmla="*/ 3850595 h 4079875"/>
                    <a:gd name="connsiteX24" fmla="*/ 1563000 w 1881192"/>
                    <a:gd name="connsiteY24" fmla="*/ 3854480 h 4079875"/>
                    <a:gd name="connsiteX25" fmla="*/ 1583081 w 1881192"/>
                    <a:gd name="connsiteY25" fmla="*/ 3861537 h 4079875"/>
                    <a:gd name="connsiteX26" fmla="*/ 1647828 w 1881192"/>
                    <a:gd name="connsiteY26" fmla="*/ 3922712 h 4079875"/>
                    <a:gd name="connsiteX27" fmla="*/ 1647641 w 1881192"/>
                    <a:gd name="connsiteY27" fmla="*/ 3923418 h 4079875"/>
                    <a:gd name="connsiteX28" fmla="*/ 1647827 w 1881192"/>
                    <a:gd name="connsiteY28" fmla="*/ 3923971 h 4079875"/>
                    <a:gd name="connsiteX29" fmla="*/ 1646247 w 1881192"/>
                    <a:gd name="connsiteY29" fmla="*/ 3928687 h 4079875"/>
                    <a:gd name="connsiteX30" fmla="*/ 1643574 w 1881192"/>
                    <a:gd name="connsiteY30" fmla="*/ 3938781 h 4079875"/>
                    <a:gd name="connsiteX31" fmla="*/ 823916 w 1881192"/>
                    <a:gd name="connsiteY31" fmla="*/ 4079875 h 4079875"/>
                    <a:gd name="connsiteX32" fmla="*/ 4256 w 1881192"/>
                    <a:gd name="connsiteY32" fmla="*/ 3938781 h 4079875"/>
                    <a:gd name="connsiteX33" fmla="*/ 1595 w 1881192"/>
                    <a:gd name="connsiteY33" fmla="*/ 3928729 h 4079875"/>
                    <a:gd name="connsiteX34" fmla="*/ 0 w 1881192"/>
                    <a:gd name="connsiteY34" fmla="*/ 3923971 h 4079875"/>
                    <a:gd name="connsiteX0" fmla="*/ 1722441 w 1881192"/>
                    <a:gd name="connsiteY0" fmla="*/ 2390774 h 4079875"/>
                    <a:gd name="connsiteX1" fmla="*/ 1595438 w 1881192"/>
                    <a:gd name="connsiteY1" fmla="*/ 2282825 h 4079875"/>
                    <a:gd name="connsiteX2" fmla="*/ 1595438 w 1881192"/>
                    <a:gd name="connsiteY2" fmla="*/ 591974 h 4079875"/>
                    <a:gd name="connsiteX3" fmla="*/ 1276353 w 1881192"/>
                    <a:gd name="connsiteY3" fmla="*/ 272888 h 4079875"/>
                    <a:gd name="connsiteX4" fmla="*/ 957267 w 1881192"/>
                    <a:gd name="connsiteY4" fmla="*/ 591974 h 4079875"/>
                    <a:gd name="connsiteX5" fmla="*/ 957267 w 1881192"/>
                    <a:gd name="connsiteY5" fmla="*/ 2260620 h 4079875"/>
                    <a:gd name="connsiteX6" fmla="*/ 961159 w 1881192"/>
                    <a:gd name="connsiteY6" fmla="*/ 2304108 h 4079875"/>
                    <a:gd name="connsiteX7" fmla="*/ 1061271 w 1881192"/>
                    <a:gd name="connsiteY7" fmla="*/ 2805521 h 4079875"/>
                    <a:gd name="connsiteX8" fmla="*/ 1521837 w 1881192"/>
                    <a:gd name="connsiteY8" fmla="*/ 3807426 h 4079875"/>
                    <a:gd name="connsiteX9" fmla="*/ 1561892 w 1881192"/>
                    <a:gd name="connsiteY9" fmla="*/ 3850595 h 4079875"/>
                    <a:gd name="connsiteX10" fmla="*/ 1563000 w 1881192"/>
                    <a:gd name="connsiteY10" fmla="*/ 3854480 h 4079875"/>
                    <a:gd name="connsiteX11" fmla="*/ 1583081 w 1881192"/>
                    <a:gd name="connsiteY11" fmla="*/ 3861537 h 4079875"/>
                    <a:gd name="connsiteX12" fmla="*/ 1647828 w 1881192"/>
                    <a:gd name="connsiteY12" fmla="*/ 3922712 h 4079875"/>
                    <a:gd name="connsiteX13" fmla="*/ 1647641 w 1881192"/>
                    <a:gd name="connsiteY13" fmla="*/ 3923418 h 4079875"/>
                    <a:gd name="connsiteX14" fmla="*/ 1647827 w 1881192"/>
                    <a:gd name="connsiteY14" fmla="*/ 3923971 h 4079875"/>
                    <a:gd name="connsiteX15" fmla="*/ 1646247 w 1881192"/>
                    <a:gd name="connsiteY15" fmla="*/ 3928687 h 4079875"/>
                    <a:gd name="connsiteX16" fmla="*/ 1643574 w 1881192"/>
                    <a:gd name="connsiteY16" fmla="*/ 3938781 h 4079875"/>
                    <a:gd name="connsiteX17" fmla="*/ 823916 w 1881192"/>
                    <a:gd name="connsiteY17" fmla="*/ 4079875 h 4079875"/>
                    <a:gd name="connsiteX18" fmla="*/ 4256 w 1881192"/>
                    <a:gd name="connsiteY18" fmla="*/ 3938781 h 4079875"/>
                    <a:gd name="connsiteX19" fmla="*/ 1595 w 1881192"/>
                    <a:gd name="connsiteY19" fmla="*/ 3928729 h 4079875"/>
                    <a:gd name="connsiteX20" fmla="*/ 0 w 1881192"/>
                    <a:gd name="connsiteY20" fmla="*/ 3923971 h 4079875"/>
                    <a:gd name="connsiteX21" fmla="*/ 188 w 1881192"/>
                    <a:gd name="connsiteY21" fmla="*/ 3923413 h 4079875"/>
                    <a:gd name="connsiteX22" fmla="*/ 2 w 1881192"/>
                    <a:gd name="connsiteY22" fmla="*/ 3922712 h 4079875"/>
                    <a:gd name="connsiteX23" fmla="*/ 64749 w 1881192"/>
                    <a:gd name="connsiteY23" fmla="*/ 3861537 h 4079875"/>
                    <a:gd name="connsiteX24" fmla="*/ 84829 w 1881192"/>
                    <a:gd name="connsiteY24" fmla="*/ 3854480 h 4079875"/>
                    <a:gd name="connsiteX25" fmla="*/ 85938 w 1881192"/>
                    <a:gd name="connsiteY25" fmla="*/ 3850594 h 4079875"/>
                    <a:gd name="connsiteX26" fmla="*/ 125992 w 1881192"/>
                    <a:gd name="connsiteY26" fmla="*/ 3807426 h 4079875"/>
                    <a:gd name="connsiteX27" fmla="*/ 586559 w 1881192"/>
                    <a:gd name="connsiteY27" fmla="*/ 2805521 h 4079875"/>
                    <a:gd name="connsiteX28" fmla="*/ 686671 w 1881192"/>
                    <a:gd name="connsiteY28" fmla="*/ 2304108 h 4079875"/>
                    <a:gd name="connsiteX29" fmla="*/ 690564 w 1881192"/>
                    <a:gd name="connsiteY29" fmla="*/ 2260608 h 4079875"/>
                    <a:gd name="connsiteX30" fmla="*/ 690564 w 1881192"/>
                    <a:gd name="connsiteY30" fmla="*/ 595314 h 4079875"/>
                    <a:gd name="connsiteX31" fmla="*/ 1285878 w 1881192"/>
                    <a:gd name="connsiteY31" fmla="*/ 0 h 4079875"/>
                    <a:gd name="connsiteX32" fmla="*/ 1881192 w 1881192"/>
                    <a:gd name="connsiteY32" fmla="*/ 595314 h 4079875"/>
                    <a:gd name="connsiteX33" fmla="*/ 1881191 w 1881192"/>
                    <a:gd name="connsiteY33" fmla="*/ 2282825 h 4079875"/>
                    <a:gd name="connsiteX34" fmla="*/ 1813881 w 1881192"/>
                    <a:gd name="connsiteY34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  <a:gd name="connsiteX33" fmla="*/ 1813881 w 1881192"/>
                    <a:gd name="connsiteY33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81192" h="4079875">
                      <a:moveTo>
                        <a:pt x="1595438" y="2282825"/>
                      </a:moveTo>
                      <a:lnTo>
                        <a:pt x="1595438" y="591974"/>
                      </a:lnTo>
                      <a:cubicBezTo>
                        <a:pt x="1595438" y="415748"/>
                        <a:pt x="1452579" y="272888"/>
                        <a:pt x="1276353" y="272888"/>
                      </a:cubicBezTo>
                      <a:cubicBezTo>
                        <a:pt x="1100127" y="272888"/>
                        <a:pt x="957267" y="415748"/>
                        <a:pt x="957267" y="591974"/>
                      </a:cubicBezTo>
                      <a:lnTo>
                        <a:pt x="957267" y="2260620"/>
                      </a:lnTo>
                      <a:lnTo>
                        <a:pt x="961159" y="2304108"/>
                      </a:lnTo>
                      <a:cubicBezTo>
                        <a:pt x="981177" y="2461103"/>
                        <a:pt x="1014427" y="2630698"/>
                        <a:pt x="1061271" y="2805521"/>
                      </a:cubicBezTo>
                      <a:cubicBezTo>
                        <a:pt x="1178380" y="3242576"/>
                        <a:pt x="1352729" y="3608861"/>
                        <a:pt x="1521837" y="3807426"/>
                      </a:cubicBezTo>
                      <a:lnTo>
                        <a:pt x="1561892" y="3850595"/>
                      </a:lnTo>
                      <a:lnTo>
                        <a:pt x="1563000" y="3854480"/>
                      </a:lnTo>
                      <a:lnTo>
                        <a:pt x="1583081" y="3861537"/>
                      </a:lnTo>
                      <a:cubicBezTo>
                        <a:pt x="1624773" y="3880340"/>
                        <a:pt x="1647828" y="3901012"/>
                        <a:pt x="1647828" y="3922712"/>
                      </a:cubicBezTo>
                      <a:cubicBezTo>
                        <a:pt x="1647766" y="3922947"/>
                        <a:pt x="1647703" y="3923183"/>
                        <a:pt x="1647641" y="3923418"/>
                      </a:cubicBezTo>
                      <a:lnTo>
                        <a:pt x="1647827" y="3923971"/>
                      </a:lnTo>
                      <a:lnTo>
                        <a:pt x="1646247" y="3928687"/>
                      </a:lnTo>
                      <a:lnTo>
                        <a:pt x="1643574" y="3938781"/>
                      </a:lnTo>
                      <a:cubicBezTo>
                        <a:pt x="1601382" y="4018031"/>
                        <a:pt x="1250511" y="4079875"/>
                        <a:pt x="823916" y="4079875"/>
                      </a:cubicBezTo>
                      <a:cubicBezTo>
                        <a:pt x="397320" y="4079875"/>
                        <a:pt x="46448" y="4018031"/>
                        <a:pt x="4256" y="3938781"/>
                      </a:cubicBezTo>
                      <a:lnTo>
                        <a:pt x="1595" y="3928729"/>
                      </a:lnTo>
                      <a:lnTo>
                        <a:pt x="0" y="3923971"/>
                      </a:lnTo>
                      <a:cubicBezTo>
                        <a:pt x="63" y="3923785"/>
                        <a:pt x="125" y="3923599"/>
                        <a:pt x="188" y="3923413"/>
                      </a:cubicBezTo>
                      <a:lnTo>
                        <a:pt x="2" y="3922712"/>
                      </a:lnTo>
                      <a:cubicBezTo>
                        <a:pt x="2" y="3901012"/>
                        <a:pt x="23057" y="3880340"/>
                        <a:pt x="64749" y="3861537"/>
                      </a:cubicBezTo>
                      <a:lnTo>
                        <a:pt x="84829" y="3854480"/>
                      </a:lnTo>
                      <a:lnTo>
                        <a:pt x="85938" y="3850594"/>
                      </a:lnTo>
                      <a:lnTo>
                        <a:pt x="125992" y="3807426"/>
                      </a:lnTo>
                      <a:cubicBezTo>
                        <a:pt x="295101" y="3608861"/>
                        <a:pt x="469450" y="3242576"/>
                        <a:pt x="586559" y="2805521"/>
                      </a:cubicBezTo>
                      <a:cubicBezTo>
                        <a:pt x="633403" y="2630698"/>
                        <a:pt x="666653" y="2461103"/>
                        <a:pt x="686671" y="2304108"/>
                      </a:cubicBezTo>
                      <a:lnTo>
                        <a:pt x="690564" y="2260608"/>
                      </a:lnTo>
                      <a:lnTo>
                        <a:pt x="690564" y="595314"/>
                      </a:lnTo>
                      <a:cubicBezTo>
                        <a:pt x="690564" y="266531"/>
                        <a:pt x="957095" y="0"/>
                        <a:pt x="1285878" y="0"/>
                      </a:cubicBezTo>
                      <a:cubicBezTo>
                        <a:pt x="1614661" y="0"/>
                        <a:pt x="1881192" y="266531"/>
                        <a:pt x="1881192" y="595314"/>
                      </a:cubicBezTo>
                      <a:cubicBezTo>
                        <a:pt x="1881192" y="1157818"/>
                        <a:pt x="1881191" y="1720321"/>
                        <a:pt x="1881191" y="2282825"/>
                      </a:cubicBezTo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四角形: 上の 2 つの角を丸める 382">
                  <a:extLst>
                    <a:ext uri="{FF2B5EF4-FFF2-40B4-BE49-F238E27FC236}">
                      <a16:creationId xmlns:a16="http://schemas.microsoft.com/office/drawing/2014/main" id="{624DAFEF-69B7-4B68-B95E-AF3FB341136A}"/>
                    </a:ext>
                  </a:extLst>
                </p:cNvPr>
                <p:cNvSpPr/>
                <p:nvPr/>
              </p:nvSpPr>
              <p:spPr>
                <a:xfrm flipV="1">
                  <a:off x="4551534" y="3256389"/>
                  <a:ext cx="113099" cy="566947"/>
                </a:xfrm>
                <a:prstGeom prst="round2SameRect">
                  <a:avLst>
                    <a:gd name="adj1" fmla="val 28409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四角形: 上の 2 つの角を丸める 383">
                  <a:extLst>
                    <a:ext uri="{FF2B5EF4-FFF2-40B4-BE49-F238E27FC236}">
                      <a16:creationId xmlns:a16="http://schemas.microsoft.com/office/drawing/2014/main" id="{B3C0F23D-8740-46E1-9610-AE6E0511F838}"/>
                    </a:ext>
                  </a:extLst>
                </p:cNvPr>
                <p:cNvSpPr/>
                <p:nvPr/>
              </p:nvSpPr>
              <p:spPr>
                <a:xfrm flipV="1">
                  <a:off x="4701098" y="3256389"/>
                  <a:ext cx="113099" cy="566947"/>
                </a:xfrm>
                <a:prstGeom prst="round2SameRect">
                  <a:avLst>
                    <a:gd name="adj1" fmla="val 23012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四角形: 上の 2 つの角を丸める 384">
                  <a:extLst>
                    <a:ext uri="{FF2B5EF4-FFF2-40B4-BE49-F238E27FC236}">
                      <a16:creationId xmlns:a16="http://schemas.microsoft.com/office/drawing/2014/main" id="{A3D520FA-0AFC-4B7E-B6F7-84F5F73072AF}"/>
                    </a:ext>
                  </a:extLst>
                </p:cNvPr>
                <p:cNvSpPr/>
                <p:nvPr/>
              </p:nvSpPr>
              <p:spPr>
                <a:xfrm flipV="1">
                  <a:off x="4850662" y="3256389"/>
                  <a:ext cx="113099" cy="566947"/>
                </a:xfrm>
                <a:prstGeom prst="round2SameRect">
                  <a:avLst>
                    <a:gd name="adj1" fmla="val 24361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3A4C8C00-06C6-4F45-BEBC-6FBF57FACD91}"/>
                  </a:ext>
                </a:extLst>
              </p:cNvPr>
              <p:cNvSpPr/>
              <p:nvPr/>
            </p:nvSpPr>
            <p:spPr>
              <a:xfrm rot="625215">
                <a:off x="11696190" y="185342"/>
                <a:ext cx="117432" cy="179330"/>
              </a:xfrm>
              <a:custGeom>
                <a:avLst/>
                <a:gdLst>
                  <a:gd name="connsiteX0" fmla="*/ 48243 w 85839"/>
                  <a:gd name="connsiteY0" fmla="*/ 46 h 197554"/>
                  <a:gd name="connsiteX1" fmla="*/ 72481 w 85839"/>
                  <a:gd name="connsiteY1" fmla="*/ 3776 h 197554"/>
                  <a:gd name="connsiteX2" fmla="*/ 85839 w 85839"/>
                  <a:gd name="connsiteY2" fmla="*/ 14258 h 197554"/>
                  <a:gd name="connsiteX3" fmla="*/ 85839 w 85839"/>
                  <a:gd name="connsiteY3" fmla="*/ 183296 h 197554"/>
                  <a:gd name="connsiteX4" fmla="*/ 72481 w 85839"/>
                  <a:gd name="connsiteY4" fmla="*/ 193779 h 197554"/>
                  <a:gd name="connsiteX5" fmla="*/ 1090 w 85839"/>
                  <a:gd name="connsiteY5" fmla="*/ 159629 h 197554"/>
                  <a:gd name="connsiteX6" fmla="*/ 10573 w 85839"/>
                  <a:gd name="connsiteY6" fmla="*/ 114836 h 197554"/>
                  <a:gd name="connsiteX7" fmla="*/ 25064 w 85839"/>
                  <a:gd name="connsiteY7" fmla="*/ 98868 h 197554"/>
                  <a:gd name="connsiteX8" fmla="*/ 14094 w 85839"/>
                  <a:gd name="connsiteY8" fmla="*/ 87720 h 197554"/>
                  <a:gd name="connsiteX9" fmla="*/ 1090 w 85839"/>
                  <a:gd name="connsiteY9" fmla="*/ 37925 h 197554"/>
                  <a:gd name="connsiteX10" fmla="*/ 48243 w 85839"/>
                  <a:gd name="connsiteY10" fmla="*/ 46 h 197554"/>
                  <a:gd name="connsiteX0" fmla="*/ 48243 w 162590"/>
                  <a:gd name="connsiteY0" fmla="*/ 46 h 197554"/>
                  <a:gd name="connsiteX1" fmla="*/ 72481 w 162590"/>
                  <a:gd name="connsiteY1" fmla="*/ 3776 h 197554"/>
                  <a:gd name="connsiteX2" fmla="*/ 85839 w 162590"/>
                  <a:gd name="connsiteY2" fmla="*/ 14258 h 197554"/>
                  <a:gd name="connsiteX3" fmla="*/ 162590 w 162590"/>
                  <a:gd name="connsiteY3" fmla="*/ 92843 h 197554"/>
                  <a:gd name="connsiteX4" fmla="*/ 85839 w 162590"/>
                  <a:gd name="connsiteY4" fmla="*/ 183296 h 197554"/>
                  <a:gd name="connsiteX5" fmla="*/ 72481 w 162590"/>
                  <a:gd name="connsiteY5" fmla="*/ 193779 h 197554"/>
                  <a:gd name="connsiteX6" fmla="*/ 1090 w 162590"/>
                  <a:gd name="connsiteY6" fmla="*/ 159629 h 197554"/>
                  <a:gd name="connsiteX7" fmla="*/ 10573 w 162590"/>
                  <a:gd name="connsiteY7" fmla="*/ 114836 h 197554"/>
                  <a:gd name="connsiteX8" fmla="*/ 25064 w 162590"/>
                  <a:gd name="connsiteY8" fmla="*/ 98868 h 197554"/>
                  <a:gd name="connsiteX9" fmla="*/ 14094 w 162590"/>
                  <a:gd name="connsiteY9" fmla="*/ 87720 h 197554"/>
                  <a:gd name="connsiteX10" fmla="*/ 1090 w 162590"/>
                  <a:gd name="connsiteY10" fmla="*/ 37925 h 197554"/>
                  <a:gd name="connsiteX11" fmla="*/ 48243 w 162590"/>
                  <a:gd name="connsiteY11" fmla="*/ 46 h 197554"/>
                  <a:gd name="connsiteX0" fmla="*/ 162590 w 254030"/>
                  <a:gd name="connsiteY0" fmla="*/ 92843 h 197554"/>
                  <a:gd name="connsiteX1" fmla="*/ 85839 w 254030"/>
                  <a:gd name="connsiteY1" fmla="*/ 183296 h 197554"/>
                  <a:gd name="connsiteX2" fmla="*/ 72481 w 254030"/>
                  <a:gd name="connsiteY2" fmla="*/ 193779 h 197554"/>
                  <a:gd name="connsiteX3" fmla="*/ 1090 w 254030"/>
                  <a:gd name="connsiteY3" fmla="*/ 159629 h 197554"/>
                  <a:gd name="connsiteX4" fmla="*/ 10573 w 254030"/>
                  <a:gd name="connsiteY4" fmla="*/ 114836 h 197554"/>
                  <a:gd name="connsiteX5" fmla="*/ 25064 w 254030"/>
                  <a:gd name="connsiteY5" fmla="*/ 98868 h 197554"/>
                  <a:gd name="connsiteX6" fmla="*/ 14094 w 254030"/>
                  <a:gd name="connsiteY6" fmla="*/ 87720 h 197554"/>
                  <a:gd name="connsiteX7" fmla="*/ 1090 w 254030"/>
                  <a:gd name="connsiteY7" fmla="*/ 37925 h 197554"/>
                  <a:gd name="connsiteX8" fmla="*/ 48243 w 254030"/>
                  <a:gd name="connsiteY8" fmla="*/ 46 h 197554"/>
                  <a:gd name="connsiteX9" fmla="*/ 72481 w 254030"/>
                  <a:gd name="connsiteY9" fmla="*/ 3776 h 197554"/>
                  <a:gd name="connsiteX10" fmla="*/ 85839 w 254030"/>
                  <a:gd name="connsiteY10" fmla="*/ 14258 h 197554"/>
                  <a:gd name="connsiteX11" fmla="*/ 254030 w 254030"/>
                  <a:gd name="connsiteY11" fmla="*/ 184283 h 197554"/>
                  <a:gd name="connsiteX0" fmla="*/ 85839 w 254030"/>
                  <a:gd name="connsiteY0" fmla="*/ 183296 h 197554"/>
                  <a:gd name="connsiteX1" fmla="*/ 72481 w 254030"/>
                  <a:gd name="connsiteY1" fmla="*/ 193779 h 197554"/>
                  <a:gd name="connsiteX2" fmla="*/ 1090 w 254030"/>
                  <a:gd name="connsiteY2" fmla="*/ 159629 h 197554"/>
                  <a:gd name="connsiteX3" fmla="*/ 10573 w 254030"/>
                  <a:gd name="connsiteY3" fmla="*/ 114836 h 197554"/>
                  <a:gd name="connsiteX4" fmla="*/ 25064 w 254030"/>
                  <a:gd name="connsiteY4" fmla="*/ 98868 h 197554"/>
                  <a:gd name="connsiteX5" fmla="*/ 14094 w 254030"/>
                  <a:gd name="connsiteY5" fmla="*/ 87720 h 197554"/>
                  <a:gd name="connsiteX6" fmla="*/ 1090 w 254030"/>
                  <a:gd name="connsiteY6" fmla="*/ 37925 h 197554"/>
                  <a:gd name="connsiteX7" fmla="*/ 48243 w 254030"/>
                  <a:gd name="connsiteY7" fmla="*/ 46 h 197554"/>
                  <a:gd name="connsiteX8" fmla="*/ 72481 w 254030"/>
                  <a:gd name="connsiteY8" fmla="*/ 3776 h 197554"/>
                  <a:gd name="connsiteX9" fmla="*/ 85839 w 254030"/>
                  <a:gd name="connsiteY9" fmla="*/ 14258 h 197554"/>
                  <a:gd name="connsiteX10" fmla="*/ 254030 w 254030"/>
                  <a:gd name="connsiteY10" fmla="*/ 184283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9" fmla="*/ 85839 w 85839"/>
                  <a:gd name="connsiteY9" fmla="*/ 14258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0" fmla="*/ 85839 w 85839"/>
                  <a:gd name="connsiteY0" fmla="*/ 183250 h 197508"/>
                  <a:gd name="connsiteX1" fmla="*/ 72481 w 85839"/>
                  <a:gd name="connsiteY1" fmla="*/ 193733 h 197508"/>
                  <a:gd name="connsiteX2" fmla="*/ 1090 w 85839"/>
                  <a:gd name="connsiteY2" fmla="*/ 159583 h 197508"/>
                  <a:gd name="connsiteX3" fmla="*/ 10573 w 85839"/>
                  <a:gd name="connsiteY3" fmla="*/ 114790 h 197508"/>
                  <a:gd name="connsiteX4" fmla="*/ 25064 w 85839"/>
                  <a:gd name="connsiteY4" fmla="*/ 98822 h 197508"/>
                  <a:gd name="connsiteX5" fmla="*/ 14094 w 85839"/>
                  <a:gd name="connsiteY5" fmla="*/ 87674 h 197508"/>
                  <a:gd name="connsiteX6" fmla="*/ 1090 w 85839"/>
                  <a:gd name="connsiteY6" fmla="*/ 37879 h 197508"/>
                  <a:gd name="connsiteX7" fmla="*/ 48243 w 85839"/>
                  <a:gd name="connsiteY7" fmla="*/ 0 h 1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839" h="197508">
                    <a:moveTo>
                      <a:pt x="85839" y="183250"/>
                    </a:moveTo>
                    <a:lnTo>
                      <a:pt x="72481" y="193733"/>
                    </a:lnTo>
                    <a:cubicBezTo>
                      <a:pt x="39364" y="205134"/>
                      <a:pt x="7401" y="189845"/>
                      <a:pt x="1090" y="159583"/>
                    </a:cubicBezTo>
                    <a:cubicBezTo>
                      <a:pt x="-2065" y="144452"/>
                      <a:pt x="1790" y="128442"/>
                      <a:pt x="10573" y="114790"/>
                    </a:cubicBezTo>
                    <a:lnTo>
                      <a:pt x="25064" y="98822"/>
                    </a:lnTo>
                    <a:lnTo>
                      <a:pt x="14094" y="87674"/>
                    </a:lnTo>
                    <a:cubicBezTo>
                      <a:pt x="2863" y="73036"/>
                      <a:pt x="-2460" y="54902"/>
                      <a:pt x="1090" y="37879"/>
                    </a:cubicBezTo>
                    <a:cubicBezTo>
                      <a:pt x="5823" y="15183"/>
                      <a:pt x="24986" y="909"/>
                      <a:pt x="48243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8959BECD-559C-46FE-AE22-393DDDD30EF8}"/>
                  </a:ext>
                </a:extLst>
              </p:cNvPr>
              <p:cNvSpPr/>
              <p:nvPr/>
            </p:nvSpPr>
            <p:spPr>
              <a:xfrm rot="18900000">
                <a:off x="11071896" y="23218"/>
                <a:ext cx="345562" cy="907650"/>
              </a:xfrm>
              <a:custGeom>
                <a:avLst/>
                <a:gdLst>
                  <a:gd name="connsiteX0" fmla="*/ 273312 w 391653"/>
                  <a:gd name="connsiteY0" fmla="*/ 24232 h 1224166"/>
                  <a:gd name="connsiteX1" fmla="*/ 275798 w 391653"/>
                  <a:gd name="connsiteY1" fmla="*/ 43112 h 1224166"/>
                  <a:gd name="connsiteX2" fmla="*/ 247844 w 391653"/>
                  <a:gd name="connsiteY2" fmla="*/ 147436 h 1224166"/>
                  <a:gd name="connsiteX3" fmla="*/ 248107 w 391653"/>
                  <a:gd name="connsiteY3" fmla="*/ 147507 h 1224166"/>
                  <a:gd name="connsiteX4" fmla="*/ 245964 w 391653"/>
                  <a:gd name="connsiteY4" fmla="*/ 155503 h 1224166"/>
                  <a:gd name="connsiteX5" fmla="*/ 276290 w 391653"/>
                  <a:gd name="connsiteY5" fmla="*/ 140619 h 1224166"/>
                  <a:gd name="connsiteX6" fmla="*/ 318534 w 391653"/>
                  <a:gd name="connsiteY6" fmla="*/ 155047 h 1224166"/>
                  <a:gd name="connsiteX7" fmla="*/ 304106 w 391653"/>
                  <a:gd name="connsiteY7" fmla="*/ 197291 h 1224166"/>
                  <a:gd name="connsiteX8" fmla="*/ 224267 w 391653"/>
                  <a:gd name="connsiteY8" fmla="*/ 236477 h 1224166"/>
                  <a:gd name="connsiteX9" fmla="*/ 223724 w 391653"/>
                  <a:gd name="connsiteY9" fmla="*/ 238504 h 1224166"/>
                  <a:gd name="connsiteX10" fmla="*/ 179831 w 391653"/>
                  <a:gd name="connsiteY10" fmla="*/ 295707 h 1224166"/>
                  <a:gd name="connsiteX11" fmla="*/ 170270 w 391653"/>
                  <a:gd name="connsiteY11" fmla="*/ 298997 h 1224166"/>
                  <a:gd name="connsiteX12" fmla="*/ 194151 w 391653"/>
                  <a:gd name="connsiteY12" fmla="*/ 799745 h 1224166"/>
                  <a:gd name="connsiteX13" fmla="*/ 391653 w 391653"/>
                  <a:gd name="connsiteY13" fmla="*/ 1141829 h 1224166"/>
                  <a:gd name="connsiteX14" fmla="*/ 249042 w 391653"/>
                  <a:gd name="connsiteY14" fmla="*/ 1224166 h 1224166"/>
                  <a:gd name="connsiteX15" fmla="*/ 48242 w 391653"/>
                  <a:gd name="connsiteY15" fmla="*/ 876371 h 1224166"/>
                  <a:gd name="connsiteX16" fmla="*/ 41673 w 391653"/>
                  <a:gd name="connsiteY16" fmla="*/ 856835 h 1224166"/>
                  <a:gd name="connsiteX17" fmla="*/ 33798 w 391653"/>
                  <a:gd name="connsiteY17" fmla="*/ 845156 h 1224166"/>
                  <a:gd name="connsiteX18" fmla="*/ 27215 w 391653"/>
                  <a:gd name="connsiteY18" fmla="*/ 812547 h 1224166"/>
                  <a:gd name="connsiteX19" fmla="*/ 52148 w 391653"/>
                  <a:gd name="connsiteY19" fmla="*/ 286011 h 1224166"/>
                  <a:gd name="connsiteX20" fmla="*/ 36343 w 391653"/>
                  <a:gd name="connsiteY20" fmla="*/ 278161 h 1224166"/>
                  <a:gd name="connsiteX21" fmla="*/ 3233 w 391653"/>
                  <a:gd name="connsiteY21" fmla="*/ 179423 h 1224166"/>
                  <a:gd name="connsiteX22" fmla="*/ 27616 w 391653"/>
                  <a:gd name="connsiteY22" fmla="*/ 88426 h 1224166"/>
                  <a:gd name="connsiteX23" fmla="*/ 27690 w 391653"/>
                  <a:gd name="connsiteY23" fmla="*/ 88446 h 1224166"/>
                  <a:gd name="connsiteX24" fmla="*/ 39858 w 391653"/>
                  <a:gd name="connsiteY24" fmla="*/ 43032 h 1224166"/>
                  <a:gd name="connsiteX25" fmla="*/ 68286 w 391653"/>
                  <a:gd name="connsiteY25" fmla="*/ 26619 h 1224166"/>
                  <a:gd name="connsiteX26" fmla="*/ 84698 w 391653"/>
                  <a:gd name="connsiteY26" fmla="*/ 55046 h 1224166"/>
                  <a:gd name="connsiteX27" fmla="*/ 72530 w 391653"/>
                  <a:gd name="connsiteY27" fmla="*/ 100461 h 1224166"/>
                  <a:gd name="connsiteX28" fmla="*/ 79419 w 391653"/>
                  <a:gd name="connsiteY28" fmla="*/ 102307 h 1224166"/>
                  <a:gd name="connsiteX29" fmla="*/ 101869 w 391653"/>
                  <a:gd name="connsiteY29" fmla="*/ 18522 h 1224166"/>
                  <a:gd name="connsiteX30" fmla="*/ 132340 w 391653"/>
                  <a:gd name="connsiteY30" fmla="*/ 930 h 1224166"/>
                  <a:gd name="connsiteX31" fmla="*/ 147448 w 391653"/>
                  <a:gd name="connsiteY31" fmla="*/ 12522 h 1224166"/>
                  <a:gd name="connsiteX32" fmla="*/ 149933 w 391653"/>
                  <a:gd name="connsiteY32" fmla="*/ 31401 h 1224166"/>
                  <a:gd name="connsiteX33" fmla="*/ 127483 w 391653"/>
                  <a:gd name="connsiteY33" fmla="*/ 115186 h 1224166"/>
                  <a:gd name="connsiteX34" fmla="*/ 138706 w 391653"/>
                  <a:gd name="connsiteY34" fmla="*/ 118193 h 1224166"/>
                  <a:gd name="connsiteX35" fmla="*/ 165433 w 391653"/>
                  <a:gd name="connsiteY35" fmla="*/ 18446 h 1224166"/>
                  <a:gd name="connsiteX36" fmla="*/ 195905 w 391653"/>
                  <a:gd name="connsiteY36" fmla="*/ 853 h 1224166"/>
                  <a:gd name="connsiteX37" fmla="*/ 211012 w 391653"/>
                  <a:gd name="connsiteY37" fmla="*/ 12445 h 1224166"/>
                  <a:gd name="connsiteX38" fmla="*/ 213498 w 391653"/>
                  <a:gd name="connsiteY38" fmla="*/ 31325 h 1224166"/>
                  <a:gd name="connsiteX39" fmla="*/ 186771 w 391653"/>
                  <a:gd name="connsiteY39" fmla="*/ 131072 h 1224166"/>
                  <a:gd name="connsiteX40" fmla="*/ 199779 w 391653"/>
                  <a:gd name="connsiteY40" fmla="*/ 134558 h 1224166"/>
                  <a:gd name="connsiteX41" fmla="*/ 227733 w 391653"/>
                  <a:gd name="connsiteY41" fmla="*/ 30233 h 1224166"/>
                  <a:gd name="connsiteX42" fmla="*/ 258205 w 391653"/>
                  <a:gd name="connsiteY42" fmla="*/ 12640 h 1224166"/>
                  <a:gd name="connsiteX43" fmla="*/ 273312 w 391653"/>
                  <a:gd name="connsiteY43" fmla="*/ 24232 h 1224166"/>
                  <a:gd name="connsiteX0" fmla="*/ 273312 w 391653"/>
                  <a:gd name="connsiteY0" fmla="*/ 24232 h 1141829"/>
                  <a:gd name="connsiteX1" fmla="*/ 275798 w 391653"/>
                  <a:gd name="connsiteY1" fmla="*/ 43112 h 1141829"/>
                  <a:gd name="connsiteX2" fmla="*/ 247844 w 391653"/>
                  <a:gd name="connsiteY2" fmla="*/ 147436 h 1141829"/>
                  <a:gd name="connsiteX3" fmla="*/ 248107 w 391653"/>
                  <a:gd name="connsiteY3" fmla="*/ 147507 h 1141829"/>
                  <a:gd name="connsiteX4" fmla="*/ 245964 w 391653"/>
                  <a:gd name="connsiteY4" fmla="*/ 155503 h 1141829"/>
                  <a:gd name="connsiteX5" fmla="*/ 276290 w 391653"/>
                  <a:gd name="connsiteY5" fmla="*/ 140619 h 1141829"/>
                  <a:gd name="connsiteX6" fmla="*/ 318534 w 391653"/>
                  <a:gd name="connsiteY6" fmla="*/ 155047 h 1141829"/>
                  <a:gd name="connsiteX7" fmla="*/ 304106 w 391653"/>
                  <a:gd name="connsiteY7" fmla="*/ 197291 h 1141829"/>
                  <a:gd name="connsiteX8" fmla="*/ 224267 w 391653"/>
                  <a:gd name="connsiteY8" fmla="*/ 236477 h 1141829"/>
                  <a:gd name="connsiteX9" fmla="*/ 223724 w 391653"/>
                  <a:gd name="connsiteY9" fmla="*/ 238504 h 1141829"/>
                  <a:gd name="connsiteX10" fmla="*/ 179831 w 391653"/>
                  <a:gd name="connsiteY10" fmla="*/ 295707 h 1141829"/>
                  <a:gd name="connsiteX11" fmla="*/ 170270 w 391653"/>
                  <a:gd name="connsiteY11" fmla="*/ 298997 h 1141829"/>
                  <a:gd name="connsiteX12" fmla="*/ 194151 w 391653"/>
                  <a:gd name="connsiteY12" fmla="*/ 799745 h 1141829"/>
                  <a:gd name="connsiteX13" fmla="*/ 391653 w 391653"/>
                  <a:gd name="connsiteY13" fmla="*/ 1141829 h 1141829"/>
                  <a:gd name="connsiteX14" fmla="*/ 48242 w 391653"/>
                  <a:gd name="connsiteY14" fmla="*/ 876371 h 1141829"/>
                  <a:gd name="connsiteX15" fmla="*/ 41673 w 391653"/>
                  <a:gd name="connsiteY15" fmla="*/ 856835 h 1141829"/>
                  <a:gd name="connsiteX16" fmla="*/ 33798 w 391653"/>
                  <a:gd name="connsiteY16" fmla="*/ 845156 h 1141829"/>
                  <a:gd name="connsiteX17" fmla="*/ 27215 w 391653"/>
                  <a:gd name="connsiteY17" fmla="*/ 812547 h 1141829"/>
                  <a:gd name="connsiteX18" fmla="*/ 52148 w 391653"/>
                  <a:gd name="connsiteY18" fmla="*/ 286011 h 1141829"/>
                  <a:gd name="connsiteX19" fmla="*/ 36343 w 391653"/>
                  <a:gd name="connsiteY19" fmla="*/ 278161 h 1141829"/>
                  <a:gd name="connsiteX20" fmla="*/ 3233 w 391653"/>
                  <a:gd name="connsiteY20" fmla="*/ 179423 h 1141829"/>
                  <a:gd name="connsiteX21" fmla="*/ 27616 w 391653"/>
                  <a:gd name="connsiteY21" fmla="*/ 88426 h 1141829"/>
                  <a:gd name="connsiteX22" fmla="*/ 27690 w 391653"/>
                  <a:gd name="connsiteY22" fmla="*/ 88446 h 1141829"/>
                  <a:gd name="connsiteX23" fmla="*/ 39858 w 391653"/>
                  <a:gd name="connsiteY23" fmla="*/ 43032 h 1141829"/>
                  <a:gd name="connsiteX24" fmla="*/ 68286 w 391653"/>
                  <a:gd name="connsiteY24" fmla="*/ 26619 h 1141829"/>
                  <a:gd name="connsiteX25" fmla="*/ 84698 w 391653"/>
                  <a:gd name="connsiteY25" fmla="*/ 55046 h 1141829"/>
                  <a:gd name="connsiteX26" fmla="*/ 72530 w 391653"/>
                  <a:gd name="connsiteY26" fmla="*/ 100461 h 1141829"/>
                  <a:gd name="connsiteX27" fmla="*/ 79419 w 391653"/>
                  <a:gd name="connsiteY27" fmla="*/ 102307 h 1141829"/>
                  <a:gd name="connsiteX28" fmla="*/ 101869 w 391653"/>
                  <a:gd name="connsiteY28" fmla="*/ 18522 h 1141829"/>
                  <a:gd name="connsiteX29" fmla="*/ 132340 w 391653"/>
                  <a:gd name="connsiteY29" fmla="*/ 930 h 1141829"/>
                  <a:gd name="connsiteX30" fmla="*/ 147448 w 391653"/>
                  <a:gd name="connsiteY30" fmla="*/ 12522 h 1141829"/>
                  <a:gd name="connsiteX31" fmla="*/ 149933 w 391653"/>
                  <a:gd name="connsiteY31" fmla="*/ 31401 h 1141829"/>
                  <a:gd name="connsiteX32" fmla="*/ 127483 w 391653"/>
                  <a:gd name="connsiteY32" fmla="*/ 115186 h 1141829"/>
                  <a:gd name="connsiteX33" fmla="*/ 138706 w 391653"/>
                  <a:gd name="connsiteY33" fmla="*/ 118193 h 1141829"/>
                  <a:gd name="connsiteX34" fmla="*/ 165433 w 391653"/>
                  <a:gd name="connsiteY34" fmla="*/ 18446 h 1141829"/>
                  <a:gd name="connsiteX35" fmla="*/ 195905 w 391653"/>
                  <a:gd name="connsiteY35" fmla="*/ 853 h 1141829"/>
                  <a:gd name="connsiteX36" fmla="*/ 211012 w 391653"/>
                  <a:gd name="connsiteY36" fmla="*/ 12445 h 1141829"/>
                  <a:gd name="connsiteX37" fmla="*/ 213498 w 391653"/>
                  <a:gd name="connsiteY37" fmla="*/ 31325 h 1141829"/>
                  <a:gd name="connsiteX38" fmla="*/ 186771 w 391653"/>
                  <a:gd name="connsiteY38" fmla="*/ 131072 h 1141829"/>
                  <a:gd name="connsiteX39" fmla="*/ 199779 w 391653"/>
                  <a:gd name="connsiteY39" fmla="*/ 134558 h 1141829"/>
                  <a:gd name="connsiteX40" fmla="*/ 227733 w 391653"/>
                  <a:gd name="connsiteY40" fmla="*/ 30233 h 1141829"/>
                  <a:gd name="connsiteX41" fmla="*/ 258205 w 391653"/>
                  <a:gd name="connsiteY41" fmla="*/ 12640 h 1141829"/>
                  <a:gd name="connsiteX42" fmla="*/ 273312 w 391653"/>
                  <a:gd name="connsiteY42" fmla="*/ 24232 h 1141829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41673 w 321770"/>
                  <a:gd name="connsiteY14" fmla="*/ 856835 h 876371"/>
                  <a:gd name="connsiteX15" fmla="*/ 33798 w 321770"/>
                  <a:gd name="connsiteY15" fmla="*/ 845156 h 876371"/>
                  <a:gd name="connsiteX16" fmla="*/ 27215 w 321770"/>
                  <a:gd name="connsiteY16" fmla="*/ 812547 h 876371"/>
                  <a:gd name="connsiteX17" fmla="*/ 52148 w 321770"/>
                  <a:gd name="connsiteY17" fmla="*/ 286011 h 876371"/>
                  <a:gd name="connsiteX18" fmla="*/ 36343 w 321770"/>
                  <a:gd name="connsiteY18" fmla="*/ 278161 h 876371"/>
                  <a:gd name="connsiteX19" fmla="*/ 3233 w 321770"/>
                  <a:gd name="connsiteY19" fmla="*/ 179423 h 876371"/>
                  <a:gd name="connsiteX20" fmla="*/ 27616 w 321770"/>
                  <a:gd name="connsiteY20" fmla="*/ 88426 h 876371"/>
                  <a:gd name="connsiteX21" fmla="*/ 27690 w 321770"/>
                  <a:gd name="connsiteY21" fmla="*/ 88446 h 876371"/>
                  <a:gd name="connsiteX22" fmla="*/ 39858 w 321770"/>
                  <a:gd name="connsiteY22" fmla="*/ 43032 h 876371"/>
                  <a:gd name="connsiteX23" fmla="*/ 68286 w 321770"/>
                  <a:gd name="connsiteY23" fmla="*/ 26619 h 876371"/>
                  <a:gd name="connsiteX24" fmla="*/ 84698 w 321770"/>
                  <a:gd name="connsiteY24" fmla="*/ 55046 h 876371"/>
                  <a:gd name="connsiteX25" fmla="*/ 72530 w 321770"/>
                  <a:gd name="connsiteY25" fmla="*/ 100461 h 876371"/>
                  <a:gd name="connsiteX26" fmla="*/ 79419 w 321770"/>
                  <a:gd name="connsiteY26" fmla="*/ 102307 h 876371"/>
                  <a:gd name="connsiteX27" fmla="*/ 101869 w 321770"/>
                  <a:gd name="connsiteY27" fmla="*/ 18522 h 876371"/>
                  <a:gd name="connsiteX28" fmla="*/ 132340 w 321770"/>
                  <a:gd name="connsiteY28" fmla="*/ 930 h 876371"/>
                  <a:gd name="connsiteX29" fmla="*/ 147448 w 321770"/>
                  <a:gd name="connsiteY29" fmla="*/ 12522 h 876371"/>
                  <a:gd name="connsiteX30" fmla="*/ 149933 w 321770"/>
                  <a:gd name="connsiteY30" fmla="*/ 31401 h 876371"/>
                  <a:gd name="connsiteX31" fmla="*/ 127483 w 321770"/>
                  <a:gd name="connsiteY31" fmla="*/ 115186 h 876371"/>
                  <a:gd name="connsiteX32" fmla="*/ 138706 w 321770"/>
                  <a:gd name="connsiteY32" fmla="*/ 118193 h 876371"/>
                  <a:gd name="connsiteX33" fmla="*/ 165433 w 321770"/>
                  <a:gd name="connsiteY33" fmla="*/ 18446 h 876371"/>
                  <a:gd name="connsiteX34" fmla="*/ 195905 w 321770"/>
                  <a:gd name="connsiteY34" fmla="*/ 853 h 876371"/>
                  <a:gd name="connsiteX35" fmla="*/ 211012 w 321770"/>
                  <a:gd name="connsiteY35" fmla="*/ 12445 h 876371"/>
                  <a:gd name="connsiteX36" fmla="*/ 213498 w 321770"/>
                  <a:gd name="connsiteY36" fmla="*/ 31325 h 876371"/>
                  <a:gd name="connsiteX37" fmla="*/ 186771 w 321770"/>
                  <a:gd name="connsiteY37" fmla="*/ 131072 h 876371"/>
                  <a:gd name="connsiteX38" fmla="*/ 199779 w 321770"/>
                  <a:gd name="connsiteY38" fmla="*/ 134558 h 876371"/>
                  <a:gd name="connsiteX39" fmla="*/ 227733 w 321770"/>
                  <a:gd name="connsiteY39" fmla="*/ 30233 h 876371"/>
                  <a:gd name="connsiteX40" fmla="*/ 258205 w 321770"/>
                  <a:gd name="connsiteY40" fmla="*/ 12640 h 876371"/>
                  <a:gd name="connsiteX41" fmla="*/ 273312 w 321770"/>
                  <a:gd name="connsiteY41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27215 w 321770"/>
                  <a:gd name="connsiteY15" fmla="*/ 812547 h 876371"/>
                  <a:gd name="connsiteX16" fmla="*/ 52148 w 321770"/>
                  <a:gd name="connsiteY16" fmla="*/ 286011 h 876371"/>
                  <a:gd name="connsiteX17" fmla="*/ 36343 w 321770"/>
                  <a:gd name="connsiteY17" fmla="*/ 278161 h 876371"/>
                  <a:gd name="connsiteX18" fmla="*/ 3233 w 321770"/>
                  <a:gd name="connsiteY18" fmla="*/ 179423 h 876371"/>
                  <a:gd name="connsiteX19" fmla="*/ 27616 w 321770"/>
                  <a:gd name="connsiteY19" fmla="*/ 88426 h 876371"/>
                  <a:gd name="connsiteX20" fmla="*/ 27690 w 321770"/>
                  <a:gd name="connsiteY20" fmla="*/ 88446 h 876371"/>
                  <a:gd name="connsiteX21" fmla="*/ 39858 w 321770"/>
                  <a:gd name="connsiteY21" fmla="*/ 43032 h 876371"/>
                  <a:gd name="connsiteX22" fmla="*/ 68286 w 321770"/>
                  <a:gd name="connsiteY22" fmla="*/ 26619 h 876371"/>
                  <a:gd name="connsiteX23" fmla="*/ 84698 w 321770"/>
                  <a:gd name="connsiteY23" fmla="*/ 55046 h 876371"/>
                  <a:gd name="connsiteX24" fmla="*/ 72530 w 321770"/>
                  <a:gd name="connsiteY24" fmla="*/ 100461 h 876371"/>
                  <a:gd name="connsiteX25" fmla="*/ 79419 w 321770"/>
                  <a:gd name="connsiteY25" fmla="*/ 102307 h 876371"/>
                  <a:gd name="connsiteX26" fmla="*/ 101869 w 321770"/>
                  <a:gd name="connsiteY26" fmla="*/ 18522 h 876371"/>
                  <a:gd name="connsiteX27" fmla="*/ 132340 w 321770"/>
                  <a:gd name="connsiteY27" fmla="*/ 930 h 876371"/>
                  <a:gd name="connsiteX28" fmla="*/ 147448 w 321770"/>
                  <a:gd name="connsiteY28" fmla="*/ 12522 h 876371"/>
                  <a:gd name="connsiteX29" fmla="*/ 149933 w 321770"/>
                  <a:gd name="connsiteY29" fmla="*/ 31401 h 876371"/>
                  <a:gd name="connsiteX30" fmla="*/ 127483 w 321770"/>
                  <a:gd name="connsiteY30" fmla="*/ 115186 h 876371"/>
                  <a:gd name="connsiteX31" fmla="*/ 138706 w 321770"/>
                  <a:gd name="connsiteY31" fmla="*/ 118193 h 876371"/>
                  <a:gd name="connsiteX32" fmla="*/ 165433 w 321770"/>
                  <a:gd name="connsiteY32" fmla="*/ 18446 h 876371"/>
                  <a:gd name="connsiteX33" fmla="*/ 195905 w 321770"/>
                  <a:gd name="connsiteY33" fmla="*/ 853 h 876371"/>
                  <a:gd name="connsiteX34" fmla="*/ 211012 w 321770"/>
                  <a:gd name="connsiteY34" fmla="*/ 12445 h 876371"/>
                  <a:gd name="connsiteX35" fmla="*/ 213498 w 321770"/>
                  <a:gd name="connsiteY35" fmla="*/ 31325 h 876371"/>
                  <a:gd name="connsiteX36" fmla="*/ 186771 w 321770"/>
                  <a:gd name="connsiteY36" fmla="*/ 131072 h 876371"/>
                  <a:gd name="connsiteX37" fmla="*/ 199779 w 321770"/>
                  <a:gd name="connsiteY37" fmla="*/ 134558 h 876371"/>
                  <a:gd name="connsiteX38" fmla="*/ 227733 w 321770"/>
                  <a:gd name="connsiteY38" fmla="*/ 30233 h 876371"/>
                  <a:gd name="connsiteX39" fmla="*/ 258205 w 321770"/>
                  <a:gd name="connsiteY39" fmla="*/ 12640 h 876371"/>
                  <a:gd name="connsiteX40" fmla="*/ 273312 w 321770"/>
                  <a:gd name="connsiteY40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52148 w 321770"/>
                  <a:gd name="connsiteY15" fmla="*/ 286011 h 876371"/>
                  <a:gd name="connsiteX16" fmla="*/ 36343 w 321770"/>
                  <a:gd name="connsiteY16" fmla="*/ 278161 h 876371"/>
                  <a:gd name="connsiteX17" fmla="*/ 3233 w 321770"/>
                  <a:gd name="connsiteY17" fmla="*/ 179423 h 876371"/>
                  <a:gd name="connsiteX18" fmla="*/ 27616 w 321770"/>
                  <a:gd name="connsiteY18" fmla="*/ 88426 h 876371"/>
                  <a:gd name="connsiteX19" fmla="*/ 27690 w 321770"/>
                  <a:gd name="connsiteY19" fmla="*/ 88446 h 876371"/>
                  <a:gd name="connsiteX20" fmla="*/ 39858 w 321770"/>
                  <a:gd name="connsiteY20" fmla="*/ 43032 h 876371"/>
                  <a:gd name="connsiteX21" fmla="*/ 68286 w 321770"/>
                  <a:gd name="connsiteY21" fmla="*/ 26619 h 876371"/>
                  <a:gd name="connsiteX22" fmla="*/ 84698 w 321770"/>
                  <a:gd name="connsiteY22" fmla="*/ 55046 h 876371"/>
                  <a:gd name="connsiteX23" fmla="*/ 72530 w 321770"/>
                  <a:gd name="connsiteY23" fmla="*/ 100461 h 876371"/>
                  <a:gd name="connsiteX24" fmla="*/ 79419 w 321770"/>
                  <a:gd name="connsiteY24" fmla="*/ 102307 h 876371"/>
                  <a:gd name="connsiteX25" fmla="*/ 101869 w 321770"/>
                  <a:gd name="connsiteY25" fmla="*/ 18522 h 876371"/>
                  <a:gd name="connsiteX26" fmla="*/ 132340 w 321770"/>
                  <a:gd name="connsiteY26" fmla="*/ 930 h 876371"/>
                  <a:gd name="connsiteX27" fmla="*/ 147448 w 321770"/>
                  <a:gd name="connsiteY27" fmla="*/ 12522 h 876371"/>
                  <a:gd name="connsiteX28" fmla="*/ 149933 w 321770"/>
                  <a:gd name="connsiteY28" fmla="*/ 31401 h 876371"/>
                  <a:gd name="connsiteX29" fmla="*/ 127483 w 321770"/>
                  <a:gd name="connsiteY29" fmla="*/ 115186 h 876371"/>
                  <a:gd name="connsiteX30" fmla="*/ 138706 w 321770"/>
                  <a:gd name="connsiteY30" fmla="*/ 118193 h 876371"/>
                  <a:gd name="connsiteX31" fmla="*/ 165433 w 321770"/>
                  <a:gd name="connsiteY31" fmla="*/ 18446 h 876371"/>
                  <a:gd name="connsiteX32" fmla="*/ 195905 w 321770"/>
                  <a:gd name="connsiteY32" fmla="*/ 853 h 876371"/>
                  <a:gd name="connsiteX33" fmla="*/ 211012 w 321770"/>
                  <a:gd name="connsiteY33" fmla="*/ 12445 h 876371"/>
                  <a:gd name="connsiteX34" fmla="*/ 213498 w 321770"/>
                  <a:gd name="connsiteY34" fmla="*/ 31325 h 876371"/>
                  <a:gd name="connsiteX35" fmla="*/ 186771 w 321770"/>
                  <a:gd name="connsiteY35" fmla="*/ 131072 h 876371"/>
                  <a:gd name="connsiteX36" fmla="*/ 199779 w 321770"/>
                  <a:gd name="connsiteY36" fmla="*/ 134558 h 876371"/>
                  <a:gd name="connsiteX37" fmla="*/ 227733 w 321770"/>
                  <a:gd name="connsiteY37" fmla="*/ 30233 h 876371"/>
                  <a:gd name="connsiteX38" fmla="*/ 258205 w 321770"/>
                  <a:gd name="connsiteY38" fmla="*/ 12640 h 876371"/>
                  <a:gd name="connsiteX39" fmla="*/ 273312 w 321770"/>
                  <a:gd name="connsiteY39" fmla="*/ 24232 h 876371"/>
                  <a:gd name="connsiteX0" fmla="*/ 273312 w 321770"/>
                  <a:gd name="connsiteY0" fmla="*/ 24232 h 845156"/>
                  <a:gd name="connsiteX1" fmla="*/ 275798 w 321770"/>
                  <a:gd name="connsiteY1" fmla="*/ 43112 h 845156"/>
                  <a:gd name="connsiteX2" fmla="*/ 247844 w 321770"/>
                  <a:gd name="connsiteY2" fmla="*/ 147436 h 845156"/>
                  <a:gd name="connsiteX3" fmla="*/ 248107 w 321770"/>
                  <a:gd name="connsiteY3" fmla="*/ 147507 h 845156"/>
                  <a:gd name="connsiteX4" fmla="*/ 245964 w 321770"/>
                  <a:gd name="connsiteY4" fmla="*/ 155503 h 845156"/>
                  <a:gd name="connsiteX5" fmla="*/ 276290 w 321770"/>
                  <a:gd name="connsiteY5" fmla="*/ 140619 h 845156"/>
                  <a:gd name="connsiteX6" fmla="*/ 318534 w 321770"/>
                  <a:gd name="connsiteY6" fmla="*/ 155047 h 845156"/>
                  <a:gd name="connsiteX7" fmla="*/ 304106 w 321770"/>
                  <a:gd name="connsiteY7" fmla="*/ 197291 h 845156"/>
                  <a:gd name="connsiteX8" fmla="*/ 224267 w 321770"/>
                  <a:gd name="connsiteY8" fmla="*/ 236477 h 845156"/>
                  <a:gd name="connsiteX9" fmla="*/ 223724 w 321770"/>
                  <a:gd name="connsiteY9" fmla="*/ 238504 h 845156"/>
                  <a:gd name="connsiteX10" fmla="*/ 179831 w 321770"/>
                  <a:gd name="connsiteY10" fmla="*/ 295707 h 845156"/>
                  <a:gd name="connsiteX11" fmla="*/ 170270 w 321770"/>
                  <a:gd name="connsiteY11" fmla="*/ 298997 h 845156"/>
                  <a:gd name="connsiteX12" fmla="*/ 194151 w 321770"/>
                  <a:gd name="connsiteY12" fmla="*/ 799745 h 845156"/>
                  <a:gd name="connsiteX13" fmla="*/ 33798 w 321770"/>
                  <a:gd name="connsiteY13" fmla="*/ 845156 h 845156"/>
                  <a:gd name="connsiteX14" fmla="*/ 52148 w 321770"/>
                  <a:gd name="connsiteY14" fmla="*/ 286011 h 845156"/>
                  <a:gd name="connsiteX15" fmla="*/ 36343 w 321770"/>
                  <a:gd name="connsiteY15" fmla="*/ 278161 h 845156"/>
                  <a:gd name="connsiteX16" fmla="*/ 3233 w 321770"/>
                  <a:gd name="connsiteY16" fmla="*/ 179423 h 845156"/>
                  <a:gd name="connsiteX17" fmla="*/ 27616 w 321770"/>
                  <a:gd name="connsiteY17" fmla="*/ 88426 h 845156"/>
                  <a:gd name="connsiteX18" fmla="*/ 27690 w 321770"/>
                  <a:gd name="connsiteY18" fmla="*/ 88446 h 845156"/>
                  <a:gd name="connsiteX19" fmla="*/ 39858 w 321770"/>
                  <a:gd name="connsiteY19" fmla="*/ 43032 h 845156"/>
                  <a:gd name="connsiteX20" fmla="*/ 68286 w 321770"/>
                  <a:gd name="connsiteY20" fmla="*/ 26619 h 845156"/>
                  <a:gd name="connsiteX21" fmla="*/ 84698 w 321770"/>
                  <a:gd name="connsiteY21" fmla="*/ 55046 h 845156"/>
                  <a:gd name="connsiteX22" fmla="*/ 72530 w 321770"/>
                  <a:gd name="connsiteY22" fmla="*/ 100461 h 845156"/>
                  <a:gd name="connsiteX23" fmla="*/ 79419 w 321770"/>
                  <a:gd name="connsiteY23" fmla="*/ 102307 h 845156"/>
                  <a:gd name="connsiteX24" fmla="*/ 101869 w 321770"/>
                  <a:gd name="connsiteY24" fmla="*/ 18522 h 845156"/>
                  <a:gd name="connsiteX25" fmla="*/ 132340 w 321770"/>
                  <a:gd name="connsiteY25" fmla="*/ 930 h 845156"/>
                  <a:gd name="connsiteX26" fmla="*/ 147448 w 321770"/>
                  <a:gd name="connsiteY26" fmla="*/ 12522 h 845156"/>
                  <a:gd name="connsiteX27" fmla="*/ 149933 w 321770"/>
                  <a:gd name="connsiteY27" fmla="*/ 31401 h 845156"/>
                  <a:gd name="connsiteX28" fmla="*/ 127483 w 321770"/>
                  <a:gd name="connsiteY28" fmla="*/ 115186 h 845156"/>
                  <a:gd name="connsiteX29" fmla="*/ 138706 w 321770"/>
                  <a:gd name="connsiteY29" fmla="*/ 118193 h 845156"/>
                  <a:gd name="connsiteX30" fmla="*/ 165433 w 321770"/>
                  <a:gd name="connsiteY30" fmla="*/ 18446 h 845156"/>
                  <a:gd name="connsiteX31" fmla="*/ 195905 w 321770"/>
                  <a:gd name="connsiteY31" fmla="*/ 853 h 845156"/>
                  <a:gd name="connsiteX32" fmla="*/ 211012 w 321770"/>
                  <a:gd name="connsiteY32" fmla="*/ 12445 h 845156"/>
                  <a:gd name="connsiteX33" fmla="*/ 213498 w 321770"/>
                  <a:gd name="connsiteY33" fmla="*/ 31325 h 845156"/>
                  <a:gd name="connsiteX34" fmla="*/ 186771 w 321770"/>
                  <a:gd name="connsiteY34" fmla="*/ 131072 h 845156"/>
                  <a:gd name="connsiteX35" fmla="*/ 199779 w 321770"/>
                  <a:gd name="connsiteY35" fmla="*/ 134558 h 845156"/>
                  <a:gd name="connsiteX36" fmla="*/ 227733 w 321770"/>
                  <a:gd name="connsiteY36" fmla="*/ 30233 h 845156"/>
                  <a:gd name="connsiteX37" fmla="*/ 258205 w 321770"/>
                  <a:gd name="connsiteY37" fmla="*/ 12640 h 845156"/>
                  <a:gd name="connsiteX38" fmla="*/ 273312 w 321770"/>
                  <a:gd name="connsiteY38" fmla="*/ 24232 h 845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1770" h="845156">
                    <a:moveTo>
                      <a:pt x="273312" y="24232"/>
                    </a:moveTo>
                    <a:cubicBezTo>
                      <a:pt x="276496" y="29746"/>
                      <a:pt x="277576" y="36475"/>
                      <a:pt x="275798" y="43112"/>
                    </a:cubicBezTo>
                    <a:lnTo>
                      <a:pt x="247844" y="147436"/>
                    </a:lnTo>
                    <a:lnTo>
                      <a:pt x="248107" y="147507"/>
                    </a:lnTo>
                    <a:lnTo>
                      <a:pt x="245964" y="155503"/>
                    </a:lnTo>
                    <a:lnTo>
                      <a:pt x="276290" y="140619"/>
                    </a:lnTo>
                    <a:cubicBezTo>
                      <a:pt x="291940" y="132938"/>
                      <a:pt x="310853" y="139397"/>
                      <a:pt x="318534" y="155047"/>
                    </a:cubicBezTo>
                    <a:cubicBezTo>
                      <a:pt x="326215" y="170697"/>
                      <a:pt x="319755" y="189610"/>
                      <a:pt x="304106" y="197291"/>
                    </a:cubicBezTo>
                    <a:lnTo>
                      <a:pt x="224267" y="236477"/>
                    </a:lnTo>
                    <a:lnTo>
                      <a:pt x="223724" y="238504"/>
                    </a:lnTo>
                    <a:cubicBezTo>
                      <a:pt x="216991" y="263632"/>
                      <a:pt x="200710" y="283652"/>
                      <a:pt x="179831" y="295707"/>
                    </a:cubicBezTo>
                    <a:lnTo>
                      <a:pt x="170270" y="298997"/>
                    </a:lnTo>
                    <a:lnTo>
                      <a:pt x="194151" y="799745"/>
                    </a:lnTo>
                    <a:lnTo>
                      <a:pt x="33798" y="845156"/>
                    </a:lnTo>
                    <a:cubicBezTo>
                      <a:pt x="34449" y="746763"/>
                      <a:pt x="51724" y="380510"/>
                      <a:pt x="52148" y="286011"/>
                    </a:cubicBezTo>
                    <a:lnTo>
                      <a:pt x="36343" y="278161"/>
                    </a:lnTo>
                    <a:cubicBezTo>
                      <a:pt x="7385" y="255596"/>
                      <a:pt x="-6866" y="217116"/>
                      <a:pt x="3233" y="179423"/>
                    </a:cubicBezTo>
                    <a:lnTo>
                      <a:pt x="27616" y="88426"/>
                    </a:lnTo>
                    <a:lnTo>
                      <a:pt x="27690" y="88446"/>
                    </a:lnTo>
                    <a:lnTo>
                      <a:pt x="39858" y="43032"/>
                    </a:lnTo>
                    <a:cubicBezTo>
                      <a:pt x="43176" y="30649"/>
                      <a:pt x="55904" y="23301"/>
                      <a:pt x="68286" y="26619"/>
                    </a:cubicBezTo>
                    <a:cubicBezTo>
                      <a:pt x="80668" y="29937"/>
                      <a:pt x="88016" y="42664"/>
                      <a:pt x="84698" y="55046"/>
                    </a:cubicBezTo>
                    <a:lnTo>
                      <a:pt x="72530" y="100461"/>
                    </a:lnTo>
                    <a:lnTo>
                      <a:pt x="79419" y="102307"/>
                    </a:lnTo>
                    <a:lnTo>
                      <a:pt x="101869" y="18522"/>
                    </a:lnTo>
                    <a:cubicBezTo>
                      <a:pt x="105425" y="5250"/>
                      <a:pt x="119068" y="-2627"/>
                      <a:pt x="132340" y="930"/>
                    </a:cubicBezTo>
                    <a:cubicBezTo>
                      <a:pt x="138977" y="2708"/>
                      <a:pt x="144264" y="7007"/>
                      <a:pt x="147448" y="12522"/>
                    </a:cubicBezTo>
                    <a:cubicBezTo>
                      <a:pt x="150631" y="18036"/>
                      <a:pt x="151711" y="24765"/>
                      <a:pt x="149933" y="31401"/>
                    </a:cubicBezTo>
                    <a:lnTo>
                      <a:pt x="127483" y="115186"/>
                    </a:lnTo>
                    <a:lnTo>
                      <a:pt x="138706" y="118193"/>
                    </a:lnTo>
                    <a:lnTo>
                      <a:pt x="165433" y="18446"/>
                    </a:lnTo>
                    <a:cubicBezTo>
                      <a:pt x="168990" y="5173"/>
                      <a:pt x="182632" y="-2703"/>
                      <a:pt x="195905" y="853"/>
                    </a:cubicBezTo>
                    <a:cubicBezTo>
                      <a:pt x="202541" y="2631"/>
                      <a:pt x="207829" y="6931"/>
                      <a:pt x="211012" y="12445"/>
                    </a:cubicBezTo>
                    <a:cubicBezTo>
                      <a:pt x="214196" y="17960"/>
                      <a:pt x="215276" y="24688"/>
                      <a:pt x="213498" y="31325"/>
                    </a:cubicBezTo>
                    <a:lnTo>
                      <a:pt x="186771" y="131072"/>
                    </a:lnTo>
                    <a:lnTo>
                      <a:pt x="199779" y="134558"/>
                    </a:lnTo>
                    <a:lnTo>
                      <a:pt x="227733" y="30233"/>
                    </a:lnTo>
                    <a:cubicBezTo>
                      <a:pt x="231289" y="16960"/>
                      <a:pt x="244932" y="9084"/>
                      <a:pt x="258205" y="12640"/>
                    </a:cubicBezTo>
                    <a:cubicBezTo>
                      <a:pt x="264841" y="14418"/>
                      <a:pt x="270128" y="18718"/>
                      <a:pt x="273312" y="2423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正方形/長方形 61">
                <a:extLst>
                  <a:ext uri="{FF2B5EF4-FFF2-40B4-BE49-F238E27FC236}">
                    <a16:creationId xmlns:a16="http://schemas.microsoft.com/office/drawing/2014/main" id="{9705C89D-7F0A-4A70-A7A8-68BF18ED4397}"/>
                  </a:ext>
                </a:extLst>
              </p:cNvPr>
              <p:cNvSpPr/>
              <p:nvPr/>
            </p:nvSpPr>
            <p:spPr>
              <a:xfrm rot="699905">
                <a:off x="11065518" y="510328"/>
                <a:ext cx="1073903" cy="556268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  <a:gd name="connsiteX0" fmla="*/ 843948 w 914715"/>
                  <a:gd name="connsiteY0" fmla="*/ 479714 h 479714"/>
                  <a:gd name="connsiteX1" fmla="*/ 358527 w 914715"/>
                  <a:gd name="connsiteY1" fmla="*/ 449215 h 479714"/>
                  <a:gd name="connsiteX2" fmla="*/ 0 w 914715"/>
                  <a:gd name="connsiteY2" fmla="*/ 166810 h 479714"/>
                  <a:gd name="connsiteX3" fmla="*/ 74775 w 914715"/>
                  <a:gd name="connsiteY3" fmla="*/ 0 h 479714"/>
                  <a:gd name="connsiteX4" fmla="*/ 437736 w 914715"/>
                  <a:gd name="connsiteY4" fmla="*/ 238155 h 479714"/>
                  <a:gd name="connsiteX5" fmla="*/ 914715 w 914715"/>
                  <a:gd name="connsiteY5" fmla="*/ 219679 h 479714"/>
                  <a:gd name="connsiteX0" fmla="*/ 843948 w 894015"/>
                  <a:gd name="connsiteY0" fmla="*/ 479714 h 479714"/>
                  <a:gd name="connsiteX1" fmla="*/ 358527 w 894015"/>
                  <a:gd name="connsiteY1" fmla="*/ 449215 h 479714"/>
                  <a:gd name="connsiteX2" fmla="*/ 0 w 894015"/>
                  <a:gd name="connsiteY2" fmla="*/ 166810 h 479714"/>
                  <a:gd name="connsiteX3" fmla="*/ 74775 w 894015"/>
                  <a:gd name="connsiteY3" fmla="*/ 0 h 479714"/>
                  <a:gd name="connsiteX4" fmla="*/ 437736 w 894015"/>
                  <a:gd name="connsiteY4" fmla="*/ 238155 h 479714"/>
                  <a:gd name="connsiteX5" fmla="*/ 894015 w 894015"/>
                  <a:gd name="connsiteY5" fmla="*/ 288017 h 479714"/>
                  <a:gd name="connsiteX0" fmla="*/ 849022 w 894015"/>
                  <a:gd name="connsiteY0" fmla="*/ 556268 h 556268"/>
                  <a:gd name="connsiteX1" fmla="*/ 358527 w 894015"/>
                  <a:gd name="connsiteY1" fmla="*/ 449215 h 556268"/>
                  <a:gd name="connsiteX2" fmla="*/ 0 w 894015"/>
                  <a:gd name="connsiteY2" fmla="*/ 166810 h 556268"/>
                  <a:gd name="connsiteX3" fmla="*/ 74775 w 894015"/>
                  <a:gd name="connsiteY3" fmla="*/ 0 h 556268"/>
                  <a:gd name="connsiteX4" fmla="*/ 437736 w 894015"/>
                  <a:gd name="connsiteY4" fmla="*/ 238155 h 556268"/>
                  <a:gd name="connsiteX5" fmla="*/ 894015 w 894015"/>
                  <a:gd name="connsiteY5" fmla="*/ 288017 h 556268"/>
                  <a:gd name="connsiteX0" fmla="*/ 849022 w 896552"/>
                  <a:gd name="connsiteY0" fmla="*/ 556268 h 556268"/>
                  <a:gd name="connsiteX1" fmla="*/ 358527 w 896552"/>
                  <a:gd name="connsiteY1" fmla="*/ 449215 h 556268"/>
                  <a:gd name="connsiteX2" fmla="*/ 0 w 896552"/>
                  <a:gd name="connsiteY2" fmla="*/ 166810 h 556268"/>
                  <a:gd name="connsiteX3" fmla="*/ 74775 w 896552"/>
                  <a:gd name="connsiteY3" fmla="*/ 0 h 556268"/>
                  <a:gd name="connsiteX4" fmla="*/ 437736 w 896552"/>
                  <a:gd name="connsiteY4" fmla="*/ 238155 h 556268"/>
                  <a:gd name="connsiteX5" fmla="*/ 896552 w 896552"/>
                  <a:gd name="connsiteY5" fmla="*/ 326293 h 556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6552" h="556268">
                    <a:moveTo>
                      <a:pt x="849022" y="556268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896552" y="326293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336010EC-CB04-496F-8AB0-A2983E47C73E}"/>
                </a:ext>
              </a:extLst>
            </p:cNvPr>
            <p:cNvGrpSpPr/>
            <p:nvPr/>
          </p:nvGrpSpPr>
          <p:grpSpPr>
            <a:xfrm>
              <a:off x="10375647" y="-553037"/>
              <a:ext cx="1380249" cy="2151605"/>
              <a:chOff x="-3008004" y="-553037"/>
              <a:chExt cx="1380249" cy="2151605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B3844FA2-3318-4868-A596-2B799268B045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CC2A9F42-1D63-4AA6-B004-5EBEA9507AC3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1EAE963-B943-4EFA-BB9A-3C4FA9E5ECB9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354A9A20-70AF-4B13-AB48-6F4BE5D02D0E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1E50742E-ADBC-421B-ACE3-AE92B9F2906D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58458466-4390-4655-B456-AAD3A07CECF9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10207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トランペットを吹く女の子のイラスト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B3D9AD17-5B33-439D-8D0D-D12B5217DAA9}"/>
              </a:ext>
            </a:extLst>
          </p:cNvPr>
          <p:cNvGrpSpPr/>
          <p:nvPr/>
        </p:nvGrpSpPr>
        <p:grpSpPr>
          <a:xfrm>
            <a:off x="919492" y="4073680"/>
            <a:ext cx="1931293" cy="2321448"/>
            <a:chOff x="5041020" y="3237021"/>
            <a:chExt cx="2675064" cy="3215474"/>
          </a:xfrm>
        </p:grpSpPr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0D5792BD-2047-4BDE-BCC4-91DCC3DEDD37}"/>
                </a:ext>
              </a:extLst>
            </p:cNvPr>
            <p:cNvSpPr/>
            <p:nvPr/>
          </p:nvSpPr>
          <p:spPr>
            <a:xfrm rot="21258761">
              <a:off x="5734774" y="3588965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61">
              <a:extLst>
                <a:ext uri="{FF2B5EF4-FFF2-40B4-BE49-F238E27FC236}">
                  <a16:creationId xmlns:a16="http://schemas.microsoft.com/office/drawing/2014/main" id="{E6467972-D741-4EF0-B91D-5BCE26F23B90}"/>
                </a:ext>
              </a:extLst>
            </p:cNvPr>
            <p:cNvSpPr/>
            <p:nvPr/>
          </p:nvSpPr>
          <p:spPr>
            <a:xfrm rot="1142282">
              <a:off x="6392816" y="4589343"/>
              <a:ext cx="488953" cy="223082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595" h="223082">
                  <a:moveTo>
                    <a:pt x="441595" y="223082"/>
                  </a:moveTo>
                  <a:lnTo>
                    <a:pt x="0" y="223082"/>
                  </a:lnTo>
                  <a:lnTo>
                    <a:pt x="0" y="0"/>
                  </a:lnTo>
                  <a:lnTo>
                    <a:pt x="441595" y="0"/>
                  </a:lnTo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F34D5208-B009-4EE2-A2DA-0A6D28E5E04A}"/>
                </a:ext>
              </a:extLst>
            </p:cNvPr>
            <p:cNvGrpSpPr/>
            <p:nvPr/>
          </p:nvGrpSpPr>
          <p:grpSpPr>
            <a:xfrm>
              <a:off x="6485374" y="3237021"/>
              <a:ext cx="1230710" cy="3215474"/>
              <a:chOff x="5672655" y="517155"/>
              <a:chExt cx="1230710" cy="3215474"/>
            </a:xfrm>
          </p:grpSpPr>
          <p:sp>
            <p:nvSpPr>
              <p:cNvPr id="126" name="台形 125">
                <a:extLst>
                  <a:ext uri="{FF2B5EF4-FFF2-40B4-BE49-F238E27FC236}">
                    <a16:creationId xmlns:a16="http://schemas.microsoft.com/office/drawing/2014/main" id="{B2976291-7425-452E-8B9C-E6FA84842EB1}"/>
                  </a:ext>
                </a:extLst>
              </p:cNvPr>
              <p:cNvSpPr/>
              <p:nvPr/>
            </p:nvSpPr>
            <p:spPr>
              <a:xfrm rot="10800000">
                <a:off x="6069198" y="3020641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C5BE0C40-0856-415F-AAD0-FA4AFD79486B}"/>
                  </a:ext>
                </a:extLst>
              </p:cNvPr>
              <p:cNvSpPr/>
              <p:nvPr/>
            </p:nvSpPr>
            <p:spPr>
              <a:xfrm>
                <a:off x="5909864" y="3520582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台形 127">
                <a:extLst>
                  <a:ext uri="{FF2B5EF4-FFF2-40B4-BE49-F238E27FC236}">
                    <a16:creationId xmlns:a16="http://schemas.microsoft.com/office/drawing/2014/main" id="{DC73A055-80E2-4190-AED3-5BE5EC5F8E09}"/>
                  </a:ext>
                </a:extLst>
              </p:cNvPr>
              <p:cNvSpPr/>
              <p:nvPr/>
            </p:nvSpPr>
            <p:spPr>
              <a:xfrm rot="10800000">
                <a:off x="6137892" y="3060400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C084BAEE-2942-429A-AC32-29C26322F799}"/>
                  </a:ext>
                </a:extLst>
              </p:cNvPr>
              <p:cNvSpPr/>
              <p:nvPr/>
            </p:nvSpPr>
            <p:spPr>
              <a:xfrm>
                <a:off x="5978559" y="356034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台形 129">
                <a:extLst>
                  <a:ext uri="{FF2B5EF4-FFF2-40B4-BE49-F238E27FC236}">
                    <a16:creationId xmlns:a16="http://schemas.microsoft.com/office/drawing/2014/main" id="{E8798130-DDBC-414F-B016-FE6BE5FA7BFD}"/>
                  </a:ext>
                </a:extLst>
              </p:cNvPr>
              <p:cNvSpPr/>
              <p:nvPr/>
            </p:nvSpPr>
            <p:spPr>
              <a:xfrm>
                <a:off x="6112200" y="1619020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台形 130">
                <a:extLst>
                  <a:ext uri="{FF2B5EF4-FFF2-40B4-BE49-F238E27FC236}">
                    <a16:creationId xmlns:a16="http://schemas.microsoft.com/office/drawing/2014/main" id="{43617A67-9EB4-43DC-9444-A3B4935C3731}"/>
                  </a:ext>
                </a:extLst>
              </p:cNvPr>
              <p:cNvSpPr/>
              <p:nvPr/>
            </p:nvSpPr>
            <p:spPr>
              <a:xfrm>
                <a:off x="5908998" y="2636464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98B6E04D-67C2-402D-AA10-F9BA5A65D22E}"/>
                  </a:ext>
                </a:extLst>
              </p:cNvPr>
              <p:cNvSpPr/>
              <p:nvPr/>
            </p:nvSpPr>
            <p:spPr>
              <a:xfrm>
                <a:off x="5959800" y="1840034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">
                <a:extLst>
                  <a:ext uri="{FF2B5EF4-FFF2-40B4-BE49-F238E27FC236}">
                    <a16:creationId xmlns:a16="http://schemas.microsoft.com/office/drawing/2014/main" id="{2608810E-5767-4A6A-82F0-BAC3341B0875}"/>
                  </a:ext>
                </a:extLst>
              </p:cNvPr>
              <p:cNvSpPr/>
              <p:nvPr/>
            </p:nvSpPr>
            <p:spPr>
              <a:xfrm rot="1800000">
                <a:off x="5672655" y="914097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8B271A65-F25D-4C48-9625-7F0D81CD5900}"/>
                  </a:ext>
                </a:extLst>
              </p:cNvPr>
              <p:cNvSpPr/>
              <p:nvPr/>
            </p:nvSpPr>
            <p:spPr>
              <a:xfrm rot="1800000">
                <a:off x="5728633" y="578616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351341 w 1112808"/>
                  <a:gd name="connsiteY9" fmla="*/ 1111309 h 1204554"/>
                  <a:gd name="connsiteX10" fmla="*/ 377425 w 1112808"/>
                  <a:gd name="connsiteY10" fmla="*/ 977919 h 1204554"/>
                  <a:gd name="connsiteX11" fmla="*/ 135789 w 1112808"/>
                  <a:gd name="connsiteY11" fmla="*/ 863905 h 1204554"/>
                  <a:gd name="connsiteX12" fmla="*/ 62641 w 1112808"/>
                  <a:gd name="connsiteY12" fmla="*/ 897553 h 1204554"/>
                  <a:gd name="connsiteX13" fmla="*/ 57412 w 1112808"/>
                  <a:gd name="connsiteY13" fmla="*/ 902732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351341 w 1112808"/>
                  <a:gd name="connsiteY9" fmla="*/ 1111309 h 1204554"/>
                  <a:gd name="connsiteX10" fmla="*/ 377425 w 1112808"/>
                  <a:gd name="connsiteY10" fmla="*/ 977919 h 1204554"/>
                  <a:gd name="connsiteX11" fmla="*/ 62641 w 1112808"/>
                  <a:gd name="connsiteY11" fmla="*/ 897553 h 1204554"/>
                  <a:gd name="connsiteX12" fmla="*/ 57412 w 1112808"/>
                  <a:gd name="connsiteY12" fmla="*/ 902732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351341 w 1112808"/>
                  <a:gd name="connsiteY9" fmla="*/ 1111309 h 1204554"/>
                  <a:gd name="connsiteX10" fmla="*/ 62641 w 1112808"/>
                  <a:gd name="connsiteY10" fmla="*/ 897553 h 1204554"/>
                  <a:gd name="connsiteX11" fmla="*/ 57412 w 1112808"/>
                  <a:gd name="connsiteY11" fmla="*/ 902732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62641 w 1112808"/>
                  <a:gd name="connsiteY9" fmla="*/ 897553 h 1204554"/>
                  <a:gd name="connsiteX10" fmla="*/ 57412 w 1112808"/>
                  <a:gd name="connsiteY10" fmla="*/ 902732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62641 w 1112808"/>
                  <a:gd name="connsiteY9" fmla="*/ 89755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161930 w 1112808"/>
                  <a:gd name="connsiteY9" fmla="*/ 1040952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161930 w 1112808"/>
                  <a:gd name="connsiteY9" fmla="*/ 1040952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161930 w 1112808"/>
                  <a:gd name="connsiteY9" fmla="*/ 1040952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161930 w 1112808"/>
                  <a:gd name="connsiteY9" fmla="*/ 1040952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1930 w 1112808"/>
                  <a:gd name="connsiteY8" fmla="*/ 1040952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75027 w 1112808"/>
                  <a:gd name="connsiteY8" fmla="*/ 106363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75027 w 1112808"/>
                  <a:gd name="connsiteY8" fmla="*/ 106363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75027 w 1112808"/>
                  <a:gd name="connsiteY8" fmla="*/ 106363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75027 w 1112808"/>
                  <a:gd name="connsiteY8" fmla="*/ 106363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75027 w 1112808"/>
                  <a:gd name="connsiteY8" fmla="*/ 106363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82400" y="1183179"/>
                      <a:pt x="329489" y="1162159"/>
                    </a:cubicBezTo>
                    <a:cubicBezTo>
                      <a:pt x="276578" y="1141139"/>
                      <a:pt x="249462" y="1126458"/>
                      <a:pt x="175027" y="1063637"/>
                    </a:cubicBezTo>
                    <a:cubicBezTo>
                      <a:pt x="100592" y="1000816"/>
                      <a:pt x="71695" y="950197"/>
                      <a:pt x="42395" y="875065"/>
                    </a:cubicBez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3EFB02A9-21C0-4955-AB30-44C7C2993FD1}"/>
                  </a:ext>
                </a:extLst>
              </p:cNvPr>
              <p:cNvSpPr/>
              <p:nvPr/>
            </p:nvSpPr>
            <p:spPr>
              <a:xfrm rot="1800000">
                <a:off x="5701318" y="517155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EA52745-40AE-44EA-9758-9A2AD162B4AE}"/>
                  </a:ext>
                </a:extLst>
              </p:cNvPr>
              <p:cNvSpPr/>
              <p:nvPr/>
            </p:nvSpPr>
            <p:spPr>
              <a:xfrm rot="1800000">
                <a:off x="6261450" y="1131719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4D55DB86-E589-4322-9F10-A6CF7542B7D9}"/>
                  </a:ext>
                </a:extLst>
              </p:cNvPr>
              <p:cNvSpPr/>
              <p:nvPr/>
            </p:nvSpPr>
            <p:spPr>
              <a:xfrm rot="1800000">
                <a:off x="6268578" y="115474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7665DD8F-0777-4B17-9A50-DE1C10DF6A14}"/>
                  </a:ext>
                </a:extLst>
              </p:cNvPr>
              <p:cNvSpPr/>
              <p:nvPr/>
            </p:nvSpPr>
            <p:spPr>
              <a:xfrm rot="1082521" flipH="1">
                <a:off x="6271248" y="753567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3FC0221F-1230-4E84-950B-C94F688415E6}"/>
                  </a:ext>
                </a:extLst>
              </p:cNvPr>
              <p:cNvSpPr/>
              <p:nvPr/>
            </p:nvSpPr>
            <p:spPr>
              <a:xfrm rot="6300000">
                <a:off x="6032188" y="708932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4799CA36-7D90-4E2F-8D58-72F19F468B51}"/>
                </a:ext>
              </a:extLst>
            </p:cNvPr>
            <p:cNvGrpSpPr/>
            <p:nvPr/>
          </p:nvGrpSpPr>
          <p:grpSpPr>
            <a:xfrm rot="900000">
              <a:off x="5041020" y="3574215"/>
              <a:ext cx="1423464" cy="646778"/>
              <a:chOff x="3469357" y="2795078"/>
              <a:chExt cx="2263040" cy="1028258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7283AFDC-EF8C-48A5-B214-CD95CDFCBBD4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74BAB359-5EB6-470F-A42F-0F8911CC2425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928FAECA-31C6-4535-AB22-F3F9B30DC780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8C50E09E-AB66-4303-A726-5A0E055D91E4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56B15506-65A9-49BA-BFC8-2F981D07947D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30EB0DD5-18DD-436F-B91F-32875FC5F0A7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5AE2799B-DC40-4033-A33F-45B891E50779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BA8B687F-C596-4DC8-A65E-D9091401FF8C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6BAC5B4D-5E1A-4E88-ABE7-B860C2219A10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88FCA0BE-5A04-4D5D-8532-8B431C3A0321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F01C4D2C-BE71-4923-85DE-CD94CB642353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C19533D0-78B1-4C47-9E6A-CF25131572EB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ACD05E57-86B2-45BE-9F00-97D1587A51D0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E84F9B7E-9215-4DD7-A64A-DFADFED0668B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0CB2A5F7-7535-417C-9389-251A03D2C70E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75E61536-3957-41E6-AFBC-1E58547A377E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749F44F3-176A-4D14-8465-C5F727C3AADB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332A792D-2EB5-4A73-96C0-FCC85EB6C820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40BB3D03-8DF0-4511-A4D2-155A9C616735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98877B93-6985-4D92-BA21-1F83602FFEE8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29160A1E-13D1-43FE-940C-16C53F2BA180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F11F130B-2DC1-4FE7-AC18-3BC1F76BF496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852B519E-F71D-4DEF-B6ED-316783D330FB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A7AC1AE7-08F1-4EFF-B2F7-74F91F2A4841}"/>
                </a:ext>
              </a:extLst>
            </p:cNvPr>
            <p:cNvSpPr/>
            <p:nvPr/>
          </p:nvSpPr>
          <p:spPr>
            <a:xfrm rot="625215">
              <a:off x="6447807" y="3932472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BDF7C7B2-888E-4144-AE7A-C471F353C71C}"/>
                </a:ext>
              </a:extLst>
            </p:cNvPr>
            <p:cNvSpPr/>
            <p:nvPr/>
          </p:nvSpPr>
          <p:spPr>
            <a:xfrm rot="18900000">
              <a:off x="5964190" y="3714990"/>
              <a:ext cx="433694" cy="1265528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1653" h="122416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91653" y="1141829"/>
                  </a:lnTo>
                  <a:lnTo>
                    <a:pt x="249042" y="1224166"/>
                  </a:lnTo>
                  <a:lnTo>
                    <a:pt x="48242" y="876371"/>
                  </a:lnTo>
                  <a:lnTo>
                    <a:pt x="41673" y="856835"/>
                  </a:lnTo>
                  <a:lnTo>
                    <a:pt x="33798" y="845156"/>
                  </a:lnTo>
                  <a:cubicBezTo>
                    <a:pt x="29559" y="835133"/>
                    <a:pt x="27215" y="824114"/>
                    <a:pt x="27215" y="812547"/>
                  </a:cubicBezTo>
                  <a:lnTo>
                    <a:pt x="52148" y="286011"/>
                  </a:ln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正方形/長方形 61">
              <a:extLst>
                <a:ext uri="{FF2B5EF4-FFF2-40B4-BE49-F238E27FC236}">
                  <a16:creationId xmlns:a16="http://schemas.microsoft.com/office/drawing/2014/main" id="{5D3E1A9A-530C-4695-9818-E5D148E9ED93}"/>
                </a:ext>
              </a:extLst>
            </p:cNvPr>
            <p:cNvSpPr/>
            <p:nvPr/>
          </p:nvSpPr>
          <p:spPr>
            <a:xfrm rot="699905">
              <a:off x="6376559" y="4541079"/>
              <a:ext cx="528949" cy="223082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595" h="223082">
                  <a:moveTo>
                    <a:pt x="441595" y="223082"/>
                  </a:moveTo>
                  <a:lnTo>
                    <a:pt x="0" y="223082"/>
                  </a:lnTo>
                  <a:lnTo>
                    <a:pt x="0" y="0"/>
                  </a:lnTo>
                  <a:lnTo>
                    <a:pt x="441595" y="0"/>
                  </a:lnTo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A81C904B-8298-4BDE-8BC3-1F3D3A1F2F94}"/>
                </a:ext>
              </a:extLst>
            </p:cNvPr>
            <p:cNvSpPr/>
            <p:nvPr/>
          </p:nvSpPr>
          <p:spPr>
            <a:xfrm rot="18000000">
              <a:off x="6684283" y="3608274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57BA0739-4EE8-4F03-8B03-39021D751721}"/>
                </a:ext>
              </a:extLst>
            </p:cNvPr>
            <p:cNvSpPr/>
            <p:nvPr/>
          </p:nvSpPr>
          <p:spPr>
            <a:xfrm>
              <a:off x="6518611" y="389206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46C4EB65-A55C-4B4B-85BD-498AC99367A5}"/>
              </a:ext>
            </a:extLst>
          </p:cNvPr>
          <p:cNvGrpSpPr/>
          <p:nvPr/>
        </p:nvGrpSpPr>
        <p:grpSpPr>
          <a:xfrm>
            <a:off x="4011711" y="4026869"/>
            <a:ext cx="2013861" cy="2331824"/>
            <a:chOff x="7590893" y="3186214"/>
            <a:chExt cx="2789430" cy="3229845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31791221-0963-46BD-839B-161C150ACC8D}"/>
                </a:ext>
              </a:extLst>
            </p:cNvPr>
            <p:cNvSpPr/>
            <p:nvPr/>
          </p:nvSpPr>
          <p:spPr>
            <a:xfrm rot="21258761">
              <a:off x="8284647" y="3544548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正方形/長方形 61">
              <a:extLst>
                <a:ext uri="{FF2B5EF4-FFF2-40B4-BE49-F238E27FC236}">
                  <a16:creationId xmlns:a16="http://schemas.microsoft.com/office/drawing/2014/main" id="{AAF0EA00-F8F0-430E-85A0-F6F2FC45103D}"/>
                </a:ext>
              </a:extLst>
            </p:cNvPr>
            <p:cNvSpPr/>
            <p:nvPr/>
          </p:nvSpPr>
          <p:spPr>
            <a:xfrm rot="1057771">
              <a:off x="8430262" y="4202214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33FE7EA9-62B7-442C-B8B7-AED418202FF4}"/>
                </a:ext>
              </a:extLst>
            </p:cNvPr>
            <p:cNvGrpSpPr/>
            <p:nvPr/>
          </p:nvGrpSpPr>
          <p:grpSpPr>
            <a:xfrm>
              <a:off x="9028382" y="3186214"/>
              <a:ext cx="1351941" cy="3229845"/>
              <a:chOff x="7618086" y="466348"/>
              <a:chExt cx="1351941" cy="3229845"/>
            </a:xfrm>
          </p:grpSpPr>
          <p:sp>
            <p:nvSpPr>
              <p:cNvPr id="175" name="台形 174">
                <a:extLst>
                  <a:ext uri="{FF2B5EF4-FFF2-40B4-BE49-F238E27FC236}">
                    <a16:creationId xmlns:a16="http://schemas.microsoft.com/office/drawing/2014/main" id="{5518CC48-1861-41C7-838D-372C85C483EB}"/>
                  </a:ext>
                </a:extLst>
              </p:cNvPr>
              <p:cNvSpPr/>
              <p:nvPr/>
            </p:nvSpPr>
            <p:spPr>
              <a:xfrm rot="10800000">
                <a:off x="8037995" y="298420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2EA2F72A-00B5-47AE-8284-934BDC72B1DE}"/>
                  </a:ext>
                </a:extLst>
              </p:cNvPr>
              <p:cNvSpPr/>
              <p:nvPr/>
            </p:nvSpPr>
            <p:spPr>
              <a:xfrm>
                <a:off x="7878661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台形 176">
                <a:extLst>
                  <a:ext uri="{FF2B5EF4-FFF2-40B4-BE49-F238E27FC236}">
                    <a16:creationId xmlns:a16="http://schemas.microsoft.com/office/drawing/2014/main" id="{4935E145-8DD9-4F0B-9209-62D79F01E07C}"/>
                  </a:ext>
                </a:extLst>
              </p:cNvPr>
              <p:cNvSpPr/>
              <p:nvPr/>
            </p:nvSpPr>
            <p:spPr>
              <a:xfrm rot="10800000">
                <a:off x="8106689" y="3023964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9F437284-6C83-4B18-ABE1-7C2C5362FF31}"/>
                  </a:ext>
                </a:extLst>
              </p:cNvPr>
              <p:cNvSpPr/>
              <p:nvPr/>
            </p:nvSpPr>
            <p:spPr>
              <a:xfrm>
                <a:off x="7947356" y="3523904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台形 178">
                <a:extLst>
                  <a:ext uri="{FF2B5EF4-FFF2-40B4-BE49-F238E27FC236}">
                    <a16:creationId xmlns:a16="http://schemas.microsoft.com/office/drawing/2014/main" id="{E702831B-079E-45BA-9917-A3A18E510104}"/>
                  </a:ext>
                </a:extLst>
              </p:cNvPr>
              <p:cNvSpPr/>
              <p:nvPr/>
            </p:nvSpPr>
            <p:spPr>
              <a:xfrm rot="10800000">
                <a:off x="7915866" y="259685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198E83C2-8A18-46A9-8BBD-B2A33E4E9236}"/>
                  </a:ext>
                </a:extLst>
              </p:cNvPr>
              <p:cNvSpPr/>
              <p:nvPr/>
            </p:nvSpPr>
            <p:spPr>
              <a:xfrm rot="10800000">
                <a:off x="7987304" y="263495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9DE133FB-1E35-45AB-8418-2C17AE1C2C3A}"/>
                  </a:ext>
                </a:extLst>
              </p:cNvPr>
              <p:cNvSpPr/>
              <p:nvPr/>
            </p:nvSpPr>
            <p:spPr>
              <a:xfrm>
                <a:off x="8049139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上の 2 つの角を丸める 181">
                <a:extLst>
                  <a:ext uri="{FF2B5EF4-FFF2-40B4-BE49-F238E27FC236}">
                    <a16:creationId xmlns:a16="http://schemas.microsoft.com/office/drawing/2014/main" id="{08DC3546-3C9E-4085-ADF8-181F523AE9C0}"/>
                  </a:ext>
                </a:extLst>
              </p:cNvPr>
              <p:cNvSpPr/>
              <p:nvPr/>
            </p:nvSpPr>
            <p:spPr>
              <a:xfrm>
                <a:off x="7896739" y="1803598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C90AC55-05BA-411F-A315-73552DB5B857}"/>
                  </a:ext>
                </a:extLst>
              </p:cNvPr>
              <p:cNvSpPr/>
              <p:nvPr/>
            </p:nvSpPr>
            <p:spPr>
              <a:xfrm rot="1800000">
                <a:off x="7779623" y="466348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">
                <a:extLst>
                  <a:ext uri="{FF2B5EF4-FFF2-40B4-BE49-F238E27FC236}">
                    <a16:creationId xmlns:a16="http://schemas.microsoft.com/office/drawing/2014/main" id="{7E262DB1-DBE4-4CC0-A6AD-BCE6D1E7D0F0}"/>
                  </a:ext>
                </a:extLst>
              </p:cNvPr>
              <p:cNvSpPr/>
              <p:nvPr/>
            </p:nvSpPr>
            <p:spPr>
              <a:xfrm rot="1800000">
                <a:off x="7618086" y="858526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D072F02-CB8A-4EAF-9474-56AB92084666}"/>
                  </a:ext>
                </a:extLst>
              </p:cNvPr>
              <p:cNvSpPr/>
              <p:nvPr/>
            </p:nvSpPr>
            <p:spPr>
              <a:xfrm rot="1800000">
                <a:off x="7685889" y="529872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409978 w 1112808"/>
                  <a:gd name="connsiteY10" fmla="*/ 973336 h 1204554"/>
                  <a:gd name="connsiteX11" fmla="*/ 168343 w 1112808"/>
                  <a:gd name="connsiteY11" fmla="*/ 859323 h 1204554"/>
                  <a:gd name="connsiteX12" fmla="*/ 95194 w 1112808"/>
                  <a:gd name="connsiteY12" fmla="*/ 892971 h 1204554"/>
                  <a:gd name="connsiteX13" fmla="*/ 67176 w 1112808"/>
                  <a:gd name="connsiteY13" fmla="*/ 920721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409978 w 1112808"/>
                  <a:gd name="connsiteY10" fmla="*/ 973336 h 1204554"/>
                  <a:gd name="connsiteX11" fmla="*/ 168343 w 1112808"/>
                  <a:gd name="connsiteY11" fmla="*/ 859323 h 1204554"/>
                  <a:gd name="connsiteX12" fmla="*/ 67176 w 1112808"/>
                  <a:gd name="connsiteY12" fmla="*/ 920721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409978 w 1112808"/>
                  <a:gd name="connsiteY10" fmla="*/ 973336 h 1204554"/>
                  <a:gd name="connsiteX11" fmla="*/ 67176 w 1112808"/>
                  <a:gd name="connsiteY11" fmla="*/ 920721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67176 w 1112808"/>
                  <a:gd name="connsiteY10" fmla="*/ 920721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67176 w 1112808"/>
                  <a:gd name="connsiteY9" fmla="*/ 920721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169824 w 1112808"/>
                  <a:gd name="connsiteY9" fmla="*/ 106676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169824 w 1112808"/>
                  <a:gd name="connsiteY9" fmla="*/ 106676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169824 w 1112808"/>
                  <a:gd name="connsiteY9" fmla="*/ 106676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9824 w 1112808"/>
                  <a:gd name="connsiteY8" fmla="*/ 10667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9824 w 1112808"/>
                  <a:gd name="connsiteY8" fmla="*/ 10667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9824 w 1112808"/>
                  <a:gd name="connsiteY8" fmla="*/ 10667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9824 w 1112808"/>
                  <a:gd name="connsiteY8" fmla="*/ 10667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9824 w 1112808"/>
                  <a:gd name="connsiteY8" fmla="*/ 10667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89769" y="1187135"/>
                      <a:pt x="329489" y="1162159"/>
                    </a:cubicBezTo>
                    <a:cubicBezTo>
                      <a:pt x="269209" y="1137183"/>
                      <a:pt x="217815" y="1118080"/>
                      <a:pt x="169824" y="1066763"/>
                    </a:cubicBezTo>
                    <a:cubicBezTo>
                      <a:pt x="121833" y="1015446"/>
                      <a:pt x="70117" y="941983"/>
                      <a:pt x="42395" y="875065"/>
                    </a:cubicBez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EF5462A4-20AE-4AFD-93A3-A646EFEFF8AB}"/>
                  </a:ext>
                </a:extLst>
              </p:cNvPr>
              <p:cNvSpPr/>
              <p:nvPr/>
            </p:nvSpPr>
            <p:spPr>
              <a:xfrm rot="6300000">
                <a:off x="7997137" y="64813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CC4BDD1A-0A80-4432-BFEC-615B769AF4C5}"/>
                  </a:ext>
                </a:extLst>
              </p:cNvPr>
              <p:cNvSpPr/>
              <p:nvPr/>
            </p:nvSpPr>
            <p:spPr>
              <a:xfrm rot="3600000">
                <a:off x="8005338" y="605790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EB35B8BC-70EA-4263-9C54-00EBB09683E9}"/>
                </a:ext>
              </a:extLst>
            </p:cNvPr>
            <p:cNvGrpSpPr/>
            <p:nvPr/>
          </p:nvGrpSpPr>
          <p:grpSpPr>
            <a:xfrm rot="900000">
              <a:off x="7590893" y="3529798"/>
              <a:ext cx="1423464" cy="646778"/>
              <a:chOff x="3469357" y="2795078"/>
              <a:chExt cx="2263040" cy="1028258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0EC89578-FB10-473B-BE7A-D52ACD3A1049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B0D2404F-34D0-4F41-A0CD-76F1E4C6B7F7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E2DFA50E-111E-45AA-BEC2-D753736F8AC5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B6203CB8-5060-42C7-8A05-49351528F6CB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3EDC47CB-46ED-4594-AD4C-D5367EBCE9AA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B28E3C92-347A-49A0-8568-983EBCB45D27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85AA0AB2-1745-4FBA-A043-08FDAC5D4094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C4F293ED-D26F-4286-B9A7-907B2F874552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4B91FC44-0E61-43EE-AE8C-DF8D8F268187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C05D9450-7D57-458B-A9F7-BEA02246E640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0C1CEC97-265A-4D5B-8110-A235C5C8CB41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77479404-E44D-491F-8766-2A70EB8E2F3E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AE3A6B28-CA08-4865-B73A-9FCCA887F024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8EE4D530-E8B5-4072-9145-6602CA9FDEF0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FFC88484-ABFE-455E-899F-E3C34B1F3068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172" name="四角形: 角を丸くする 171">
                  <a:extLst>
                    <a:ext uri="{FF2B5EF4-FFF2-40B4-BE49-F238E27FC236}">
                      <a16:creationId xmlns:a16="http://schemas.microsoft.com/office/drawing/2014/main" id="{88E90CD4-A0A1-49E5-A7E6-22524AAE627E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台形 172">
                  <a:extLst>
                    <a:ext uri="{FF2B5EF4-FFF2-40B4-BE49-F238E27FC236}">
                      <a16:creationId xmlns:a16="http://schemas.microsoft.com/office/drawing/2014/main" id="{1C28D258-2034-431A-8D52-0279428301C5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D0433AB9-BCF4-41A4-B931-FC70F5D90675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F44783F-6B34-40C5-A406-6B642E7DB444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DB280DC3-0AC9-4BB7-9B1D-A23C510B4E8F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6AD29027-8C2E-42EE-B1C1-C16DAC5A897B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36EC4998-D837-46B1-9AC1-864F68D7C6D2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5C1198A1-7534-4CF6-9ABD-8191AFA0E0E6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C4CFE84B-CFB5-4558-9A36-68C0ABF0497A}"/>
                </a:ext>
              </a:extLst>
            </p:cNvPr>
            <p:cNvSpPr/>
            <p:nvPr/>
          </p:nvSpPr>
          <p:spPr>
            <a:xfrm rot="625215">
              <a:off x="8997680" y="3888055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EA44EFF3-8ADA-4F11-928F-B03D2FCDCBEE}"/>
                </a:ext>
              </a:extLst>
            </p:cNvPr>
            <p:cNvSpPr/>
            <p:nvPr/>
          </p:nvSpPr>
          <p:spPr>
            <a:xfrm rot="18900000">
              <a:off x="8373386" y="3725931"/>
              <a:ext cx="345562" cy="907650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  <a:gd name="connsiteX0" fmla="*/ 273312 w 391653"/>
                <a:gd name="connsiteY0" fmla="*/ 24232 h 1141829"/>
                <a:gd name="connsiteX1" fmla="*/ 275798 w 391653"/>
                <a:gd name="connsiteY1" fmla="*/ 43112 h 1141829"/>
                <a:gd name="connsiteX2" fmla="*/ 247844 w 391653"/>
                <a:gd name="connsiteY2" fmla="*/ 147436 h 1141829"/>
                <a:gd name="connsiteX3" fmla="*/ 248107 w 391653"/>
                <a:gd name="connsiteY3" fmla="*/ 147507 h 1141829"/>
                <a:gd name="connsiteX4" fmla="*/ 245964 w 391653"/>
                <a:gd name="connsiteY4" fmla="*/ 155503 h 1141829"/>
                <a:gd name="connsiteX5" fmla="*/ 276290 w 391653"/>
                <a:gd name="connsiteY5" fmla="*/ 140619 h 1141829"/>
                <a:gd name="connsiteX6" fmla="*/ 318534 w 391653"/>
                <a:gd name="connsiteY6" fmla="*/ 155047 h 1141829"/>
                <a:gd name="connsiteX7" fmla="*/ 304106 w 391653"/>
                <a:gd name="connsiteY7" fmla="*/ 197291 h 1141829"/>
                <a:gd name="connsiteX8" fmla="*/ 224267 w 391653"/>
                <a:gd name="connsiteY8" fmla="*/ 236477 h 1141829"/>
                <a:gd name="connsiteX9" fmla="*/ 223724 w 391653"/>
                <a:gd name="connsiteY9" fmla="*/ 238504 h 1141829"/>
                <a:gd name="connsiteX10" fmla="*/ 179831 w 391653"/>
                <a:gd name="connsiteY10" fmla="*/ 295707 h 1141829"/>
                <a:gd name="connsiteX11" fmla="*/ 170270 w 391653"/>
                <a:gd name="connsiteY11" fmla="*/ 298997 h 1141829"/>
                <a:gd name="connsiteX12" fmla="*/ 194151 w 391653"/>
                <a:gd name="connsiteY12" fmla="*/ 799745 h 1141829"/>
                <a:gd name="connsiteX13" fmla="*/ 391653 w 391653"/>
                <a:gd name="connsiteY13" fmla="*/ 1141829 h 1141829"/>
                <a:gd name="connsiteX14" fmla="*/ 48242 w 391653"/>
                <a:gd name="connsiteY14" fmla="*/ 876371 h 1141829"/>
                <a:gd name="connsiteX15" fmla="*/ 41673 w 391653"/>
                <a:gd name="connsiteY15" fmla="*/ 856835 h 1141829"/>
                <a:gd name="connsiteX16" fmla="*/ 33798 w 391653"/>
                <a:gd name="connsiteY16" fmla="*/ 845156 h 1141829"/>
                <a:gd name="connsiteX17" fmla="*/ 27215 w 391653"/>
                <a:gd name="connsiteY17" fmla="*/ 812547 h 1141829"/>
                <a:gd name="connsiteX18" fmla="*/ 52148 w 391653"/>
                <a:gd name="connsiteY18" fmla="*/ 286011 h 1141829"/>
                <a:gd name="connsiteX19" fmla="*/ 36343 w 391653"/>
                <a:gd name="connsiteY19" fmla="*/ 278161 h 1141829"/>
                <a:gd name="connsiteX20" fmla="*/ 3233 w 391653"/>
                <a:gd name="connsiteY20" fmla="*/ 179423 h 1141829"/>
                <a:gd name="connsiteX21" fmla="*/ 27616 w 391653"/>
                <a:gd name="connsiteY21" fmla="*/ 88426 h 1141829"/>
                <a:gd name="connsiteX22" fmla="*/ 27690 w 391653"/>
                <a:gd name="connsiteY22" fmla="*/ 88446 h 1141829"/>
                <a:gd name="connsiteX23" fmla="*/ 39858 w 391653"/>
                <a:gd name="connsiteY23" fmla="*/ 43032 h 1141829"/>
                <a:gd name="connsiteX24" fmla="*/ 68286 w 391653"/>
                <a:gd name="connsiteY24" fmla="*/ 26619 h 1141829"/>
                <a:gd name="connsiteX25" fmla="*/ 84698 w 391653"/>
                <a:gd name="connsiteY25" fmla="*/ 55046 h 1141829"/>
                <a:gd name="connsiteX26" fmla="*/ 72530 w 391653"/>
                <a:gd name="connsiteY26" fmla="*/ 100461 h 1141829"/>
                <a:gd name="connsiteX27" fmla="*/ 79419 w 391653"/>
                <a:gd name="connsiteY27" fmla="*/ 102307 h 1141829"/>
                <a:gd name="connsiteX28" fmla="*/ 101869 w 391653"/>
                <a:gd name="connsiteY28" fmla="*/ 18522 h 1141829"/>
                <a:gd name="connsiteX29" fmla="*/ 132340 w 391653"/>
                <a:gd name="connsiteY29" fmla="*/ 930 h 1141829"/>
                <a:gd name="connsiteX30" fmla="*/ 147448 w 391653"/>
                <a:gd name="connsiteY30" fmla="*/ 12522 h 1141829"/>
                <a:gd name="connsiteX31" fmla="*/ 149933 w 391653"/>
                <a:gd name="connsiteY31" fmla="*/ 31401 h 1141829"/>
                <a:gd name="connsiteX32" fmla="*/ 127483 w 391653"/>
                <a:gd name="connsiteY32" fmla="*/ 115186 h 1141829"/>
                <a:gd name="connsiteX33" fmla="*/ 138706 w 391653"/>
                <a:gd name="connsiteY33" fmla="*/ 118193 h 1141829"/>
                <a:gd name="connsiteX34" fmla="*/ 165433 w 391653"/>
                <a:gd name="connsiteY34" fmla="*/ 18446 h 1141829"/>
                <a:gd name="connsiteX35" fmla="*/ 195905 w 391653"/>
                <a:gd name="connsiteY35" fmla="*/ 853 h 1141829"/>
                <a:gd name="connsiteX36" fmla="*/ 211012 w 391653"/>
                <a:gd name="connsiteY36" fmla="*/ 12445 h 1141829"/>
                <a:gd name="connsiteX37" fmla="*/ 213498 w 391653"/>
                <a:gd name="connsiteY37" fmla="*/ 31325 h 1141829"/>
                <a:gd name="connsiteX38" fmla="*/ 186771 w 391653"/>
                <a:gd name="connsiteY38" fmla="*/ 131072 h 1141829"/>
                <a:gd name="connsiteX39" fmla="*/ 199779 w 391653"/>
                <a:gd name="connsiteY39" fmla="*/ 134558 h 1141829"/>
                <a:gd name="connsiteX40" fmla="*/ 227733 w 391653"/>
                <a:gd name="connsiteY40" fmla="*/ 30233 h 1141829"/>
                <a:gd name="connsiteX41" fmla="*/ 258205 w 391653"/>
                <a:gd name="connsiteY41" fmla="*/ 12640 h 1141829"/>
                <a:gd name="connsiteX42" fmla="*/ 273312 w 391653"/>
                <a:gd name="connsiteY42" fmla="*/ 24232 h 1141829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41673 w 321770"/>
                <a:gd name="connsiteY14" fmla="*/ 856835 h 876371"/>
                <a:gd name="connsiteX15" fmla="*/ 33798 w 321770"/>
                <a:gd name="connsiteY15" fmla="*/ 845156 h 876371"/>
                <a:gd name="connsiteX16" fmla="*/ 27215 w 321770"/>
                <a:gd name="connsiteY16" fmla="*/ 812547 h 876371"/>
                <a:gd name="connsiteX17" fmla="*/ 52148 w 321770"/>
                <a:gd name="connsiteY17" fmla="*/ 286011 h 876371"/>
                <a:gd name="connsiteX18" fmla="*/ 36343 w 321770"/>
                <a:gd name="connsiteY18" fmla="*/ 278161 h 876371"/>
                <a:gd name="connsiteX19" fmla="*/ 3233 w 321770"/>
                <a:gd name="connsiteY19" fmla="*/ 179423 h 876371"/>
                <a:gd name="connsiteX20" fmla="*/ 27616 w 321770"/>
                <a:gd name="connsiteY20" fmla="*/ 88426 h 876371"/>
                <a:gd name="connsiteX21" fmla="*/ 27690 w 321770"/>
                <a:gd name="connsiteY21" fmla="*/ 88446 h 876371"/>
                <a:gd name="connsiteX22" fmla="*/ 39858 w 321770"/>
                <a:gd name="connsiteY22" fmla="*/ 43032 h 876371"/>
                <a:gd name="connsiteX23" fmla="*/ 68286 w 321770"/>
                <a:gd name="connsiteY23" fmla="*/ 26619 h 876371"/>
                <a:gd name="connsiteX24" fmla="*/ 84698 w 321770"/>
                <a:gd name="connsiteY24" fmla="*/ 55046 h 876371"/>
                <a:gd name="connsiteX25" fmla="*/ 72530 w 321770"/>
                <a:gd name="connsiteY25" fmla="*/ 100461 h 876371"/>
                <a:gd name="connsiteX26" fmla="*/ 79419 w 321770"/>
                <a:gd name="connsiteY26" fmla="*/ 102307 h 876371"/>
                <a:gd name="connsiteX27" fmla="*/ 101869 w 321770"/>
                <a:gd name="connsiteY27" fmla="*/ 18522 h 876371"/>
                <a:gd name="connsiteX28" fmla="*/ 132340 w 321770"/>
                <a:gd name="connsiteY28" fmla="*/ 930 h 876371"/>
                <a:gd name="connsiteX29" fmla="*/ 147448 w 321770"/>
                <a:gd name="connsiteY29" fmla="*/ 12522 h 876371"/>
                <a:gd name="connsiteX30" fmla="*/ 149933 w 321770"/>
                <a:gd name="connsiteY30" fmla="*/ 31401 h 876371"/>
                <a:gd name="connsiteX31" fmla="*/ 127483 w 321770"/>
                <a:gd name="connsiteY31" fmla="*/ 115186 h 876371"/>
                <a:gd name="connsiteX32" fmla="*/ 138706 w 321770"/>
                <a:gd name="connsiteY32" fmla="*/ 118193 h 876371"/>
                <a:gd name="connsiteX33" fmla="*/ 165433 w 321770"/>
                <a:gd name="connsiteY33" fmla="*/ 18446 h 876371"/>
                <a:gd name="connsiteX34" fmla="*/ 195905 w 321770"/>
                <a:gd name="connsiteY34" fmla="*/ 853 h 876371"/>
                <a:gd name="connsiteX35" fmla="*/ 211012 w 321770"/>
                <a:gd name="connsiteY35" fmla="*/ 12445 h 876371"/>
                <a:gd name="connsiteX36" fmla="*/ 213498 w 321770"/>
                <a:gd name="connsiteY36" fmla="*/ 31325 h 876371"/>
                <a:gd name="connsiteX37" fmla="*/ 186771 w 321770"/>
                <a:gd name="connsiteY37" fmla="*/ 131072 h 876371"/>
                <a:gd name="connsiteX38" fmla="*/ 199779 w 321770"/>
                <a:gd name="connsiteY38" fmla="*/ 134558 h 876371"/>
                <a:gd name="connsiteX39" fmla="*/ 227733 w 321770"/>
                <a:gd name="connsiteY39" fmla="*/ 30233 h 876371"/>
                <a:gd name="connsiteX40" fmla="*/ 258205 w 321770"/>
                <a:gd name="connsiteY40" fmla="*/ 12640 h 876371"/>
                <a:gd name="connsiteX41" fmla="*/ 273312 w 321770"/>
                <a:gd name="connsiteY41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27215 w 321770"/>
                <a:gd name="connsiteY15" fmla="*/ 812547 h 876371"/>
                <a:gd name="connsiteX16" fmla="*/ 52148 w 321770"/>
                <a:gd name="connsiteY16" fmla="*/ 286011 h 876371"/>
                <a:gd name="connsiteX17" fmla="*/ 36343 w 321770"/>
                <a:gd name="connsiteY17" fmla="*/ 278161 h 876371"/>
                <a:gd name="connsiteX18" fmla="*/ 3233 w 321770"/>
                <a:gd name="connsiteY18" fmla="*/ 179423 h 876371"/>
                <a:gd name="connsiteX19" fmla="*/ 27616 w 321770"/>
                <a:gd name="connsiteY19" fmla="*/ 88426 h 876371"/>
                <a:gd name="connsiteX20" fmla="*/ 27690 w 321770"/>
                <a:gd name="connsiteY20" fmla="*/ 88446 h 876371"/>
                <a:gd name="connsiteX21" fmla="*/ 39858 w 321770"/>
                <a:gd name="connsiteY21" fmla="*/ 43032 h 876371"/>
                <a:gd name="connsiteX22" fmla="*/ 68286 w 321770"/>
                <a:gd name="connsiteY22" fmla="*/ 26619 h 876371"/>
                <a:gd name="connsiteX23" fmla="*/ 84698 w 321770"/>
                <a:gd name="connsiteY23" fmla="*/ 55046 h 876371"/>
                <a:gd name="connsiteX24" fmla="*/ 72530 w 321770"/>
                <a:gd name="connsiteY24" fmla="*/ 100461 h 876371"/>
                <a:gd name="connsiteX25" fmla="*/ 79419 w 321770"/>
                <a:gd name="connsiteY25" fmla="*/ 102307 h 876371"/>
                <a:gd name="connsiteX26" fmla="*/ 101869 w 321770"/>
                <a:gd name="connsiteY26" fmla="*/ 18522 h 876371"/>
                <a:gd name="connsiteX27" fmla="*/ 132340 w 321770"/>
                <a:gd name="connsiteY27" fmla="*/ 930 h 876371"/>
                <a:gd name="connsiteX28" fmla="*/ 147448 w 321770"/>
                <a:gd name="connsiteY28" fmla="*/ 12522 h 876371"/>
                <a:gd name="connsiteX29" fmla="*/ 149933 w 321770"/>
                <a:gd name="connsiteY29" fmla="*/ 31401 h 876371"/>
                <a:gd name="connsiteX30" fmla="*/ 127483 w 321770"/>
                <a:gd name="connsiteY30" fmla="*/ 115186 h 876371"/>
                <a:gd name="connsiteX31" fmla="*/ 138706 w 321770"/>
                <a:gd name="connsiteY31" fmla="*/ 118193 h 876371"/>
                <a:gd name="connsiteX32" fmla="*/ 165433 w 321770"/>
                <a:gd name="connsiteY32" fmla="*/ 18446 h 876371"/>
                <a:gd name="connsiteX33" fmla="*/ 195905 w 321770"/>
                <a:gd name="connsiteY33" fmla="*/ 853 h 876371"/>
                <a:gd name="connsiteX34" fmla="*/ 211012 w 321770"/>
                <a:gd name="connsiteY34" fmla="*/ 12445 h 876371"/>
                <a:gd name="connsiteX35" fmla="*/ 213498 w 321770"/>
                <a:gd name="connsiteY35" fmla="*/ 31325 h 876371"/>
                <a:gd name="connsiteX36" fmla="*/ 186771 w 321770"/>
                <a:gd name="connsiteY36" fmla="*/ 131072 h 876371"/>
                <a:gd name="connsiteX37" fmla="*/ 199779 w 321770"/>
                <a:gd name="connsiteY37" fmla="*/ 134558 h 876371"/>
                <a:gd name="connsiteX38" fmla="*/ 227733 w 321770"/>
                <a:gd name="connsiteY38" fmla="*/ 30233 h 876371"/>
                <a:gd name="connsiteX39" fmla="*/ 258205 w 321770"/>
                <a:gd name="connsiteY39" fmla="*/ 12640 h 876371"/>
                <a:gd name="connsiteX40" fmla="*/ 273312 w 321770"/>
                <a:gd name="connsiteY40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52148 w 321770"/>
                <a:gd name="connsiteY15" fmla="*/ 286011 h 876371"/>
                <a:gd name="connsiteX16" fmla="*/ 36343 w 321770"/>
                <a:gd name="connsiteY16" fmla="*/ 278161 h 876371"/>
                <a:gd name="connsiteX17" fmla="*/ 3233 w 321770"/>
                <a:gd name="connsiteY17" fmla="*/ 179423 h 876371"/>
                <a:gd name="connsiteX18" fmla="*/ 27616 w 321770"/>
                <a:gd name="connsiteY18" fmla="*/ 88426 h 876371"/>
                <a:gd name="connsiteX19" fmla="*/ 27690 w 321770"/>
                <a:gd name="connsiteY19" fmla="*/ 88446 h 876371"/>
                <a:gd name="connsiteX20" fmla="*/ 39858 w 321770"/>
                <a:gd name="connsiteY20" fmla="*/ 43032 h 876371"/>
                <a:gd name="connsiteX21" fmla="*/ 68286 w 321770"/>
                <a:gd name="connsiteY21" fmla="*/ 26619 h 876371"/>
                <a:gd name="connsiteX22" fmla="*/ 84698 w 321770"/>
                <a:gd name="connsiteY22" fmla="*/ 55046 h 876371"/>
                <a:gd name="connsiteX23" fmla="*/ 72530 w 321770"/>
                <a:gd name="connsiteY23" fmla="*/ 100461 h 876371"/>
                <a:gd name="connsiteX24" fmla="*/ 79419 w 321770"/>
                <a:gd name="connsiteY24" fmla="*/ 102307 h 876371"/>
                <a:gd name="connsiteX25" fmla="*/ 101869 w 321770"/>
                <a:gd name="connsiteY25" fmla="*/ 18522 h 876371"/>
                <a:gd name="connsiteX26" fmla="*/ 132340 w 321770"/>
                <a:gd name="connsiteY26" fmla="*/ 930 h 876371"/>
                <a:gd name="connsiteX27" fmla="*/ 147448 w 321770"/>
                <a:gd name="connsiteY27" fmla="*/ 12522 h 876371"/>
                <a:gd name="connsiteX28" fmla="*/ 149933 w 321770"/>
                <a:gd name="connsiteY28" fmla="*/ 31401 h 876371"/>
                <a:gd name="connsiteX29" fmla="*/ 127483 w 321770"/>
                <a:gd name="connsiteY29" fmla="*/ 115186 h 876371"/>
                <a:gd name="connsiteX30" fmla="*/ 138706 w 321770"/>
                <a:gd name="connsiteY30" fmla="*/ 118193 h 876371"/>
                <a:gd name="connsiteX31" fmla="*/ 165433 w 321770"/>
                <a:gd name="connsiteY31" fmla="*/ 18446 h 876371"/>
                <a:gd name="connsiteX32" fmla="*/ 195905 w 321770"/>
                <a:gd name="connsiteY32" fmla="*/ 853 h 876371"/>
                <a:gd name="connsiteX33" fmla="*/ 211012 w 321770"/>
                <a:gd name="connsiteY33" fmla="*/ 12445 h 876371"/>
                <a:gd name="connsiteX34" fmla="*/ 213498 w 321770"/>
                <a:gd name="connsiteY34" fmla="*/ 31325 h 876371"/>
                <a:gd name="connsiteX35" fmla="*/ 186771 w 321770"/>
                <a:gd name="connsiteY35" fmla="*/ 131072 h 876371"/>
                <a:gd name="connsiteX36" fmla="*/ 199779 w 321770"/>
                <a:gd name="connsiteY36" fmla="*/ 134558 h 876371"/>
                <a:gd name="connsiteX37" fmla="*/ 227733 w 321770"/>
                <a:gd name="connsiteY37" fmla="*/ 30233 h 876371"/>
                <a:gd name="connsiteX38" fmla="*/ 258205 w 321770"/>
                <a:gd name="connsiteY38" fmla="*/ 12640 h 876371"/>
                <a:gd name="connsiteX39" fmla="*/ 273312 w 321770"/>
                <a:gd name="connsiteY39" fmla="*/ 24232 h 876371"/>
                <a:gd name="connsiteX0" fmla="*/ 273312 w 321770"/>
                <a:gd name="connsiteY0" fmla="*/ 24232 h 845156"/>
                <a:gd name="connsiteX1" fmla="*/ 275798 w 321770"/>
                <a:gd name="connsiteY1" fmla="*/ 43112 h 845156"/>
                <a:gd name="connsiteX2" fmla="*/ 247844 w 321770"/>
                <a:gd name="connsiteY2" fmla="*/ 147436 h 845156"/>
                <a:gd name="connsiteX3" fmla="*/ 248107 w 321770"/>
                <a:gd name="connsiteY3" fmla="*/ 147507 h 845156"/>
                <a:gd name="connsiteX4" fmla="*/ 245964 w 321770"/>
                <a:gd name="connsiteY4" fmla="*/ 155503 h 845156"/>
                <a:gd name="connsiteX5" fmla="*/ 276290 w 321770"/>
                <a:gd name="connsiteY5" fmla="*/ 140619 h 845156"/>
                <a:gd name="connsiteX6" fmla="*/ 318534 w 321770"/>
                <a:gd name="connsiteY6" fmla="*/ 155047 h 845156"/>
                <a:gd name="connsiteX7" fmla="*/ 304106 w 321770"/>
                <a:gd name="connsiteY7" fmla="*/ 197291 h 845156"/>
                <a:gd name="connsiteX8" fmla="*/ 224267 w 321770"/>
                <a:gd name="connsiteY8" fmla="*/ 236477 h 845156"/>
                <a:gd name="connsiteX9" fmla="*/ 223724 w 321770"/>
                <a:gd name="connsiteY9" fmla="*/ 238504 h 845156"/>
                <a:gd name="connsiteX10" fmla="*/ 179831 w 321770"/>
                <a:gd name="connsiteY10" fmla="*/ 295707 h 845156"/>
                <a:gd name="connsiteX11" fmla="*/ 170270 w 321770"/>
                <a:gd name="connsiteY11" fmla="*/ 298997 h 845156"/>
                <a:gd name="connsiteX12" fmla="*/ 194151 w 321770"/>
                <a:gd name="connsiteY12" fmla="*/ 799745 h 845156"/>
                <a:gd name="connsiteX13" fmla="*/ 33798 w 321770"/>
                <a:gd name="connsiteY13" fmla="*/ 845156 h 845156"/>
                <a:gd name="connsiteX14" fmla="*/ 52148 w 321770"/>
                <a:gd name="connsiteY14" fmla="*/ 286011 h 845156"/>
                <a:gd name="connsiteX15" fmla="*/ 36343 w 321770"/>
                <a:gd name="connsiteY15" fmla="*/ 278161 h 845156"/>
                <a:gd name="connsiteX16" fmla="*/ 3233 w 321770"/>
                <a:gd name="connsiteY16" fmla="*/ 179423 h 845156"/>
                <a:gd name="connsiteX17" fmla="*/ 27616 w 321770"/>
                <a:gd name="connsiteY17" fmla="*/ 88426 h 845156"/>
                <a:gd name="connsiteX18" fmla="*/ 27690 w 321770"/>
                <a:gd name="connsiteY18" fmla="*/ 88446 h 845156"/>
                <a:gd name="connsiteX19" fmla="*/ 39858 w 321770"/>
                <a:gd name="connsiteY19" fmla="*/ 43032 h 845156"/>
                <a:gd name="connsiteX20" fmla="*/ 68286 w 321770"/>
                <a:gd name="connsiteY20" fmla="*/ 26619 h 845156"/>
                <a:gd name="connsiteX21" fmla="*/ 84698 w 321770"/>
                <a:gd name="connsiteY21" fmla="*/ 55046 h 845156"/>
                <a:gd name="connsiteX22" fmla="*/ 72530 w 321770"/>
                <a:gd name="connsiteY22" fmla="*/ 100461 h 845156"/>
                <a:gd name="connsiteX23" fmla="*/ 79419 w 321770"/>
                <a:gd name="connsiteY23" fmla="*/ 102307 h 845156"/>
                <a:gd name="connsiteX24" fmla="*/ 101869 w 321770"/>
                <a:gd name="connsiteY24" fmla="*/ 18522 h 845156"/>
                <a:gd name="connsiteX25" fmla="*/ 132340 w 321770"/>
                <a:gd name="connsiteY25" fmla="*/ 930 h 845156"/>
                <a:gd name="connsiteX26" fmla="*/ 147448 w 321770"/>
                <a:gd name="connsiteY26" fmla="*/ 12522 h 845156"/>
                <a:gd name="connsiteX27" fmla="*/ 149933 w 321770"/>
                <a:gd name="connsiteY27" fmla="*/ 31401 h 845156"/>
                <a:gd name="connsiteX28" fmla="*/ 127483 w 321770"/>
                <a:gd name="connsiteY28" fmla="*/ 115186 h 845156"/>
                <a:gd name="connsiteX29" fmla="*/ 138706 w 321770"/>
                <a:gd name="connsiteY29" fmla="*/ 118193 h 845156"/>
                <a:gd name="connsiteX30" fmla="*/ 165433 w 321770"/>
                <a:gd name="connsiteY30" fmla="*/ 18446 h 845156"/>
                <a:gd name="connsiteX31" fmla="*/ 195905 w 321770"/>
                <a:gd name="connsiteY31" fmla="*/ 853 h 845156"/>
                <a:gd name="connsiteX32" fmla="*/ 211012 w 321770"/>
                <a:gd name="connsiteY32" fmla="*/ 12445 h 845156"/>
                <a:gd name="connsiteX33" fmla="*/ 213498 w 321770"/>
                <a:gd name="connsiteY33" fmla="*/ 31325 h 845156"/>
                <a:gd name="connsiteX34" fmla="*/ 186771 w 321770"/>
                <a:gd name="connsiteY34" fmla="*/ 131072 h 845156"/>
                <a:gd name="connsiteX35" fmla="*/ 199779 w 321770"/>
                <a:gd name="connsiteY35" fmla="*/ 134558 h 845156"/>
                <a:gd name="connsiteX36" fmla="*/ 227733 w 321770"/>
                <a:gd name="connsiteY36" fmla="*/ 30233 h 845156"/>
                <a:gd name="connsiteX37" fmla="*/ 258205 w 321770"/>
                <a:gd name="connsiteY37" fmla="*/ 12640 h 845156"/>
                <a:gd name="connsiteX38" fmla="*/ 273312 w 321770"/>
                <a:gd name="connsiteY38" fmla="*/ 24232 h 84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1770" h="84515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3798" y="845156"/>
                  </a:lnTo>
                  <a:cubicBezTo>
                    <a:pt x="34449" y="746763"/>
                    <a:pt x="51724" y="380510"/>
                    <a:pt x="52148" y="286011"/>
                  </a:cubicBez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正方形/長方形 61">
              <a:extLst>
                <a:ext uri="{FF2B5EF4-FFF2-40B4-BE49-F238E27FC236}">
                  <a16:creationId xmlns:a16="http://schemas.microsoft.com/office/drawing/2014/main" id="{45CFC97D-C5C2-401C-99D1-011C9DE91796}"/>
                </a:ext>
              </a:extLst>
            </p:cNvPr>
            <p:cNvSpPr/>
            <p:nvPr/>
          </p:nvSpPr>
          <p:spPr>
            <a:xfrm rot="699905">
              <a:off x="8371024" y="4213928"/>
              <a:ext cx="1078566" cy="516063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  <a:gd name="connsiteX0" fmla="*/ 854272 w 914715"/>
                <a:gd name="connsiteY0" fmla="*/ 516063 h 516063"/>
                <a:gd name="connsiteX1" fmla="*/ 358527 w 914715"/>
                <a:gd name="connsiteY1" fmla="*/ 449215 h 516063"/>
                <a:gd name="connsiteX2" fmla="*/ 0 w 914715"/>
                <a:gd name="connsiteY2" fmla="*/ 166810 h 516063"/>
                <a:gd name="connsiteX3" fmla="*/ 74775 w 914715"/>
                <a:gd name="connsiteY3" fmla="*/ 0 h 516063"/>
                <a:gd name="connsiteX4" fmla="*/ 437736 w 914715"/>
                <a:gd name="connsiteY4" fmla="*/ 238155 h 516063"/>
                <a:gd name="connsiteX5" fmla="*/ 914715 w 914715"/>
                <a:gd name="connsiteY5" fmla="*/ 219679 h 516063"/>
                <a:gd name="connsiteX0" fmla="*/ 854272 w 900445"/>
                <a:gd name="connsiteY0" fmla="*/ 516063 h 516063"/>
                <a:gd name="connsiteX1" fmla="*/ 358527 w 900445"/>
                <a:gd name="connsiteY1" fmla="*/ 449215 h 516063"/>
                <a:gd name="connsiteX2" fmla="*/ 0 w 900445"/>
                <a:gd name="connsiteY2" fmla="*/ 166810 h 516063"/>
                <a:gd name="connsiteX3" fmla="*/ 74775 w 900445"/>
                <a:gd name="connsiteY3" fmla="*/ 0 h 516063"/>
                <a:gd name="connsiteX4" fmla="*/ 437736 w 900445"/>
                <a:gd name="connsiteY4" fmla="*/ 238155 h 516063"/>
                <a:gd name="connsiteX5" fmla="*/ 900445 w 900445"/>
                <a:gd name="connsiteY5" fmla="*/ 325329 h 51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0445" h="516063">
                  <a:moveTo>
                    <a:pt x="854272" y="516063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00445" y="325329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44A0336C-BB6A-4B74-8B4F-CFF6F8607DEB}"/>
                </a:ext>
              </a:extLst>
            </p:cNvPr>
            <p:cNvSpPr/>
            <p:nvPr/>
          </p:nvSpPr>
          <p:spPr>
            <a:xfrm rot="20700000">
              <a:off x="9315117" y="452164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2D209A7D-4E7E-4B08-BAF5-BF57DFF94C49}"/>
                </a:ext>
              </a:extLst>
            </p:cNvPr>
            <p:cNvSpPr/>
            <p:nvPr/>
          </p:nvSpPr>
          <p:spPr>
            <a:xfrm rot="11359813">
              <a:off x="9578973" y="3538659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8FDEBF63-052A-4112-B783-3C56B06D05CB}"/>
                </a:ext>
              </a:extLst>
            </p:cNvPr>
            <p:cNvSpPr/>
            <p:nvPr/>
          </p:nvSpPr>
          <p:spPr>
            <a:xfrm rot="18000000">
              <a:off x="9256033" y="3546362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9753A078-6BF7-47D7-9186-B5F050846FB1}"/>
                </a:ext>
              </a:extLst>
            </p:cNvPr>
            <p:cNvSpPr/>
            <p:nvPr/>
          </p:nvSpPr>
          <p:spPr>
            <a:xfrm rot="21314023">
              <a:off x="9099886" y="389206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85BF6A32-913D-417E-BA8B-D66E5FB2C68E}"/>
              </a:ext>
            </a:extLst>
          </p:cNvPr>
          <p:cNvGrpSpPr/>
          <p:nvPr/>
        </p:nvGrpSpPr>
        <p:grpSpPr>
          <a:xfrm>
            <a:off x="6879554" y="3978479"/>
            <a:ext cx="2001505" cy="2380214"/>
            <a:chOff x="10289404" y="3119188"/>
            <a:chExt cx="2772315" cy="3296871"/>
          </a:xfrm>
        </p:grpSpPr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2117E385-C518-4C58-931E-9FFFB083D046}"/>
                </a:ext>
              </a:extLst>
            </p:cNvPr>
            <p:cNvSpPr/>
            <p:nvPr/>
          </p:nvSpPr>
          <p:spPr>
            <a:xfrm rot="21258761">
              <a:off x="10983158" y="3550236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正方形/長方形 61">
              <a:extLst>
                <a:ext uri="{FF2B5EF4-FFF2-40B4-BE49-F238E27FC236}">
                  <a16:creationId xmlns:a16="http://schemas.microsoft.com/office/drawing/2014/main" id="{2AC7080C-BB80-435E-8425-C31C36662232}"/>
                </a:ext>
              </a:extLst>
            </p:cNvPr>
            <p:cNvSpPr/>
            <p:nvPr/>
          </p:nvSpPr>
          <p:spPr>
            <a:xfrm rot="1057771">
              <a:off x="11128773" y="4207902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BF6F5743-40BD-4842-997D-00C942088AC2}"/>
                </a:ext>
              </a:extLst>
            </p:cNvPr>
            <p:cNvGrpSpPr/>
            <p:nvPr/>
          </p:nvGrpSpPr>
          <p:grpSpPr>
            <a:xfrm>
              <a:off x="11720114" y="3119188"/>
              <a:ext cx="1341605" cy="3296871"/>
              <a:chOff x="9636484" y="399322"/>
              <a:chExt cx="1341605" cy="3296871"/>
            </a:xfrm>
          </p:grpSpPr>
          <p:sp>
            <p:nvSpPr>
              <p:cNvPr id="221" name="台形 220">
                <a:extLst>
                  <a:ext uri="{FF2B5EF4-FFF2-40B4-BE49-F238E27FC236}">
                    <a16:creationId xmlns:a16="http://schemas.microsoft.com/office/drawing/2014/main" id="{7C35F172-49B9-455B-936B-0FD734C94A2E}"/>
                  </a:ext>
                </a:extLst>
              </p:cNvPr>
              <p:cNvSpPr/>
              <p:nvPr/>
            </p:nvSpPr>
            <p:spPr>
              <a:xfrm rot="10800000">
                <a:off x="9977314" y="298420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88C4549F-53C5-4873-993D-470381B3F3C0}"/>
                  </a:ext>
                </a:extLst>
              </p:cNvPr>
              <p:cNvSpPr/>
              <p:nvPr/>
            </p:nvSpPr>
            <p:spPr>
              <a:xfrm>
                <a:off x="9817980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台形 222">
                <a:extLst>
                  <a:ext uri="{FF2B5EF4-FFF2-40B4-BE49-F238E27FC236}">
                    <a16:creationId xmlns:a16="http://schemas.microsoft.com/office/drawing/2014/main" id="{B401BA3B-1775-4929-B9D9-075C7521DDAC}"/>
                  </a:ext>
                </a:extLst>
              </p:cNvPr>
              <p:cNvSpPr/>
              <p:nvPr/>
            </p:nvSpPr>
            <p:spPr>
              <a:xfrm rot="10800000">
                <a:off x="10046008" y="3023964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8516455D-FEDF-40C2-BC61-F1E4F807B99B}"/>
                  </a:ext>
                </a:extLst>
              </p:cNvPr>
              <p:cNvSpPr/>
              <p:nvPr/>
            </p:nvSpPr>
            <p:spPr>
              <a:xfrm>
                <a:off x="9886675" y="3523904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台形 224">
                <a:extLst>
                  <a:ext uri="{FF2B5EF4-FFF2-40B4-BE49-F238E27FC236}">
                    <a16:creationId xmlns:a16="http://schemas.microsoft.com/office/drawing/2014/main" id="{9471068F-B68D-41C4-89F5-23C04209FBD5}"/>
                  </a:ext>
                </a:extLst>
              </p:cNvPr>
              <p:cNvSpPr/>
              <p:nvPr/>
            </p:nvSpPr>
            <p:spPr>
              <a:xfrm>
                <a:off x="10020316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台形 225">
                <a:extLst>
                  <a:ext uri="{FF2B5EF4-FFF2-40B4-BE49-F238E27FC236}">
                    <a16:creationId xmlns:a16="http://schemas.microsoft.com/office/drawing/2014/main" id="{D3B16ACB-8843-4080-B27C-B9876A97E048}"/>
                  </a:ext>
                </a:extLst>
              </p:cNvPr>
              <p:cNvSpPr/>
              <p:nvPr/>
            </p:nvSpPr>
            <p:spPr>
              <a:xfrm>
                <a:off x="9817114" y="2600028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6BAB4FC1-95B4-4B03-BE72-F7E991016AA4}"/>
                  </a:ext>
                </a:extLst>
              </p:cNvPr>
              <p:cNvSpPr/>
              <p:nvPr/>
            </p:nvSpPr>
            <p:spPr>
              <a:xfrm>
                <a:off x="9867916" y="1803598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BF54E0DC-2CA5-4995-8B64-93530D5A9433}"/>
                  </a:ext>
                </a:extLst>
              </p:cNvPr>
              <p:cNvSpPr/>
              <p:nvPr/>
            </p:nvSpPr>
            <p:spPr>
              <a:xfrm>
                <a:off x="9844667" y="399322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1">
                <a:extLst>
                  <a:ext uri="{FF2B5EF4-FFF2-40B4-BE49-F238E27FC236}">
                    <a16:creationId xmlns:a16="http://schemas.microsoft.com/office/drawing/2014/main" id="{197D9995-659F-489D-B46F-6145E7FF3576}"/>
                  </a:ext>
                </a:extLst>
              </p:cNvPr>
              <p:cNvSpPr/>
              <p:nvPr/>
            </p:nvSpPr>
            <p:spPr>
              <a:xfrm rot="1800000">
                <a:off x="9636484" y="86581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70D54736-D40C-4BC6-B067-8104A6DB3BD1}"/>
                  </a:ext>
                </a:extLst>
              </p:cNvPr>
              <p:cNvSpPr/>
              <p:nvPr/>
            </p:nvSpPr>
            <p:spPr>
              <a:xfrm rot="1800000">
                <a:off x="9707149" y="538813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384132 w 1112808"/>
                  <a:gd name="connsiteY10" fmla="*/ 977934 h 1204554"/>
                  <a:gd name="connsiteX11" fmla="*/ 142496 w 1112808"/>
                  <a:gd name="connsiteY11" fmla="*/ 863921 h 1204554"/>
                  <a:gd name="connsiteX12" fmla="*/ 69348 w 1112808"/>
                  <a:gd name="connsiteY12" fmla="*/ 897569 h 1204554"/>
                  <a:gd name="connsiteX13" fmla="*/ 59762 w 1112808"/>
                  <a:gd name="connsiteY13" fmla="*/ 907063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384132 w 1112808"/>
                  <a:gd name="connsiteY10" fmla="*/ 977934 h 1204554"/>
                  <a:gd name="connsiteX11" fmla="*/ 142496 w 1112808"/>
                  <a:gd name="connsiteY11" fmla="*/ 863921 h 1204554"/>
                  <a:gd name="connsiteX12" fmla="*/ 59762 w 1112808"/>
                  <a:gd name="connsiteY12" fmla="*/ 907063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384132 w 1112808"/>
                  <a:gd name="connsiteY10" fmla="*/ 977934 h 1204554"/>
                  <a:gd name="connsiteX11" fmla="*/ 59762 w 1112808"/>
                  <a:gd name="connsiteY11" fmla="*/ 907063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59762 w 1112808"/>
                  <a:gd name="connsiteY10" fmla="*/ 907063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59762 w 1112808"/>
                  <a:gd name="connsiteY9" fmla="*/ 90706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59762 w 1112808"/>
                  <a:gd name="connsiteY8" fmla="*/ 907063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4734 w 1112808"/>
                  <a:gd name="connsiteY8" fmla="*/ 1044431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68760 w 1112808"/>
                  <a:gd name="connsiteY8" fmla="*/ 1064104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8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1275" y="1185567"/>
                      <a:pt x="329489" y="1162159"/>
                    </a:cubicBezTo>
                    <a:cubicBezTo>
                      <a:pt x="267703" y="1138751"/>
                      <a:pt x="231225" y="1126369"/>
                      <a:pt x="168760" y="1064104"/>
                    </a:cubicBezTo>
                    <a:cubicBezTo>
                      <a:pt x="106295" y="1001839"/>
                      <a:pt x="70522" y="941570"/>
                      <a:pt x="42395" y="875065"/>
                    </a:cubicBezTo>
                    <a:cubicBezTo>
                      <a:pt x="14268" y="808560"/>
                      <a:pt x="1" y="739562"/>
                      <a:pt x="0" y="665076"/>
                    </a:cubicBezTo>
                    <a:lnTo>
                      <a:pt x="0" y="539478"/>
                    </a:lnTo>
                    <a:cubicBezTo>
                      <a:pt x="1" y="353262"/>
                      <a:pt x="94349" y="189082"/>
                      <a:pt x="237851" y="9213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2613B4A9-A18E-41C5-B8F4-57F3FF7C4D5F}"/>
                  </a:ext>
                </a:extLst>
              </p:cNvPr>
              <p:cNvSpPr/>
              <p:nvPr/>
            </p:nvSpPr>
            <p:spPr>
              <a:xfrm rot="5400000">
                <a:off x="10012898" y="653899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132D90E9-AB84-40CB-A81E-C934DD2BC147}"/>
                  </a:ext>
                </a:extLst>
              </p:cNvPr>
              <p:cNvSpPr/>
              <p:nvPr/>
            </p:nvSpPr>
            <p:spPr>
              <a:xfrm rot="20700000">
                <a:off x="9875998" y="1801782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E5538C3D-50A2-40FB-A357-34B36EB648F7}"/>
                  </a:ext>
                </a:extLst>
              </p:cNvPr>
              <p:cNvSpPr/>
              <p:nvPr/>
            </p:nvSpPr>
            <p:spPr>
              <a:xfrm rot="11359813">
                <a:off x="10197758" y="875626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B8D3E6C3-457E-4403-8510-0445FB7D8419}"/>
                  </a:ext>
                </a:extLst>
              </p:cNvPr>
              <p:cNvSpPr/>
              <p:nvPr/>
            </p:nvSpPr>
            <p:spPr>
              <a:xfrm rot="1800000">
                <a:off x="10239966" y="1091916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CFA4F629-DAB9-43FA-AAA1-51B2B101B9EE}"/>
                  </a:ext>
                </a:extLst>
              </p:cNvPr>
              <p:cNvSpPr/>
              <p:nvPr/>
            </p:nvSpPr>
            <p:spPr>
              <a:xfrm rot="1800000">
                <a:off x="10247094" y="1114946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AE770B76-9B31-4357-BF61-1B755F8E9342}"/>
                  </a:ext>
                </a:extLst>
              </p:cNvPr>
              <p:cNvSpPr/>
              <p:nvPr/>
            </p:nvSpPr>
            <p:spPr>
              <a:xfrm rot="11883217">
                <a:off x="10217198" y="541307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56BEED28-79B0-4233-8F07-CD8647F8732F}"/>
                  </a:ext>
                </a:extLst>
              </p:cNvPr>
              <p:cNvSpPr/>
              <p:nvPr/>
            </p:nvSpPr>
            <p:spPr>
              <a:xfrm rot="4060775">
                <a:off x="10112030" y="587561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099369CB-86BC-4A6E-92DF-21EE9A07894A}"/>
                </a:ext>
              </a:extLst>
            </p:cNvPr>
            <p:cNvGrpSpPr/>
            <p:nvPr/>
          </p:nvGrpSpPr>
          <p:grpSpPr>
            <a:xfrm rot="900000">
              <a:off x="10289404" y="3535486"/>
              <a:ext cx="1423464" cy="646778"/>
              <a:chOff x="3469357" y="2795078"/>
              <a:chExt cx="2263040" cy="1028258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3EDD02ED-03CD-49EF-9D37-69AD820A324C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上の 2 つの角を丸める 198">
                <a:extLst>
                  <a:ext uri="{FF2B5EF4-FFF2-40B4-BE49-F238E27FC236}">
                    <a16:creationId xmlns:a16="http://schemas.microsoft.com/office/drawing/2014/main" id="{9A251B95-F631-44EE-9375-09B090FCD1CB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角を丸くする 199">
                <a:extLst>
                  <a:ext uri="{FF2B5EF4-FFF2-40B4-BE49-F238E27FC236}">
                    <a16:creationId xmlns:a16="http://schemas.microsoft.com/office/drawing/2014/main" id="{A971932D-8E82-4DCE-A444-06C6FA8AF078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F96481A6-7EE0-4FF1-8581-4C011073964A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四角形: 角を丸くする 201">
                <a:extLst>
                  <a:ext uri="{FF2B5EF4-FFF2-40B4-BE49-F238E27FC236}">
                    <a16:creationId xmlns:a16="http://schemas.microsoft.com/office/drawing/2014/main" id="{892B5955-CC16-484B-9BFE-57C7DCDAD9C1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角を丸くする 202">
                <a:extLst>
                  <a:ext uri="{FF2B5EF4-FFF2-40B4-BE49-F238E27FC236}">
                    <a16:creationId xmlns:a16="http://schemas.microsoft.com/office/drawing/2014/main" id="{D363300D-D14F-4AA9-A19E-DD6F41724101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角を丸くする 203">
                <a:extLst>
                  <a:ext uri="{FF2B5EF4-FFF2-40B4-BE49-F238E27FC236}">
                    <a16:creationId xmlns:a16="http://schemas.microsoft.com/office/drawing/2014/main" id="{8FE775E8-509B-4BA3-AFD2-7236E29FBF21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上の 2 つの角を丸める 204">
                <a:extLst>
                  <a:ext uri="{FF2B5EF4-FFF2-40B4-BE49-F238E27FC236}">
                    <a16:creationId xmlns:a16="http://schemas.microsoft.com/office/drawing/2014/main" id="{DC3D0A60-4775-4ED0-BA51-F4E07DFE9BDC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D95B7E8B-40F0-4DBA-85D6-3EB073DF1E2C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C3861BCE-7825-4778-BB2F-C5D7D05F7394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6B195152-F8B4-40C8-B1D8-CD50A5B04711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上の 2 つの角を丸める 208">
                <a:extLst>
                  <a:ext uri="{FF2B5EF4-FFF2-40B4-BE49-F238E27FC236}">
                    <a16:creationId xmlns:a16="http://schemas.microsoft.com/office/drawing/2014/main" id="{8A0E3396-833B-477C-8B4A-096CA3B52242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0224F264-22BA-4A99-AA2D-7E5C97E0BE95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四角形: 角を丸くする 210">
                <a:extLst>
                  <a:ext uri="{FF2B5EF4-FFF2-40B4-BE49-F238E27FC236}">
                    <a16:creationId xmlns:a16="http://schemas.microsoft.com/office/drawing/2014/main" id="{D431C9E1-87ED-464F-930A-39282241A000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30F1BF1B-4D71-42D3-B96B-8DA92675E362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218" name="四角形: 角を丸くする 217">
                  <a:extLst>
                    <a:ext uri="{FF2B5EF4-FFF2-40B4-BE49-F238E27FC236}">
                      <a16:creationId xmlns:a16="http://schemas.microsoft.com/office/drawing/2014/main" id="{0565C806-5461-4FB7-903A-356A884C2A7A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台形 218">
                  <a:extLst>
                    <a:ext uri="{FF2B5EF4-FFF2-40B4-BE49-F238E27FC236}">
                      <a16:creationId xmlns:a16="http://schemas.microsoft.com/office/drawing/2014/main" id="{332FE175-A5FD-417A-A6C8-3A6DA4FAEA32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459F0394-EC83-485A-903A-D8EFB1A0D171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8C4384D9-2201-456E-AB17-F7C1DBC6A1A7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5A36D121-9908-4C94-8B7F-41137FAE5B5B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上の 2 つの角を丸める 214">
                <a:extLst>
                  <a:ext uri="{FF2B5EF4-FFF2-40B4-BE49-F238E27FC236}">
                    <a16:creationId xmlns:a16="http://schemas.microsoft.com/office/drawing/2014/main" id="{77FCF723-2595-46C6-BE70-6FD84F736667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四角形: 上の 2 つの角を丸める 215">
                <a:extLst>
                  <a:ext uri="{FF2B5EF4-FFF2-40B4-BE49-F238E27FC236}">
                    <a16:creationId xmlns:a16="http://schemas.microsoft.com/office/drawing/2014/main" id="{09AC6349-2F3C-4409-8D90-7843BC33E829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上の 2 つの角を丸める 216">
                <a:extLst>
                  <a:ext uri="{FF2B5EF4-FFF2-40B4-BE49-F238E27FC236}">
                    <a16:creationId xmlns:a16="http://schemas.microsoft.com/office/drawing/2014/main" id="{5CFAFEA8-CC41-40FE-84F1-015FD27794E0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DE57F28E-B367-460E-9E49-59EB7BDCBE1F}"/>
                </a:ext>
              </a:extLst>
            </p:cNvPr>
            <p:cNvSpPr/>
            <p:nvPr/>
          </p:nvSpPr>
          <p:spPr>
            <a:xfrm rot="625215">
              <a:off x="11696191" y="3893743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CC22C741-FFBA-4DD7-8D85-F74ACB375373}"/>
                </a:ext>
              </a:extLst>
            </p:cNvPr>
            <p:cNvSpPr/>
            <p:nvPr/>
          </p:nvSpPr>
          <p:spPr>
            <a:xfrm rot="18900000">
              <a:off x="11071897" y="3731619"/>
              <a:ext cx="345562" cy="907650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  <a:gd name="connsiteX0" fmla="*/ 273312 w 391653"/>
                <a:gd name="connsiteY0" fmla="*/ 24232 h 1141829"/>
                <a:gd name="connsiteX1" fmla="*/ 275798 w 391653"/>
                <a:gd name="connsiteY1" fmla="*/ 43112 h 1141829"/>
                <a:gd name="connsiteX2" fmla="*/ 247844 w 391653"/>
                <a:gd name="connsiteY2" fmla="*/ 147436 h 1141829"/>
                <a:gd name="connsiteX3" fmla="*/ 248107 w 391653"/>
                <a:gd name="connsiteY3" fmla="*/ 147507 h 1141829"/>
                <a:gd name="connsiteX4" fmla="*/ 245964 w 391653"/>
                <a:gd name="connsiteY4" fmla="*/ 155503 h 1141829"/>
                <a:gd name="connsiteX5" fmla="*/ 276290 w 391653"/>
                <a:gd name="connsiteY5" fmla="*/ 140619 h 1141829"/>
                <a:gd name="connsiteX6" fmla="*/ 318534 w 391653"/>
                <a:gd name="connsiteY6" fmla="*/ 155047 h 1141829"/>
                <a:gd name="connsiteX7" fmla="*/ 304106 w 391653"/>
                <a:gd name="connsiteY7" fmla="*/ 197291 h 1141829"/>
                <a:gd name="connsiteX8" fmla="*/ 224267 w 391653"/>
                <a:gd name="connsiteY8" fmla="*/ 236477 h 1141829"/>
                <a:gd name="connsiteX9" fmla="*/ 223724 w 391653"/>
                <a:gd name="connsiteY9" fmla="*/ 238504 h 1141829"/>
                <a:gd name="connsiteX10" fmla="*/ 179831 w 391653"/>
                <a:gd name="connsiteY10" fmla="*/ 295707 h 1141829"/>
                <a:gd name="connsiteX11" fmla="*/ 170270 w 391653"/>
                <a:gd name="connsiteY11" fmla="*/ 298997 h 1141829"/>
                <a:gd name="connsiteX12" fmla="*/ 194151 w 391653"/>
                <a:gd name="connsiteY12" fmla="*/ 799745 h 1141829"/>
                <a:gd name="connsiteX13" fmla="*/ 391653 w 391653"/>
                <a:gd name="connsiteY13" fmla="*/ 1141829 h 1141829"/>
                <a:gd name="connsiteX14" fmla="*/ 48242 w 391653"/>
                <a:gd name="connsiteY14" fmla="*/ 876371 h 1141829"/>
                <a:gd name="connsiteX15" fmla="*/ 41673 w 391653"/>
                <a:gd name="connsiteY15" fmla="*/ 856835 h 1141829"/>
                <a:gd name="connsiteX16" fmla="*/ 33798 w 391653"/>
                <a:gd name="connsiteY16" fmla="*/ 845156 h 1141829"/>
                <a:gd name="connsiteX17" fmla="*/ 27215 w 391653"/>
                <a:gd name="connsiteY17" fmla="*/ 812547 h 1141829"/>
                <a:gd name="connsiteX18" fmla="*/ 52148 w 391653"/>
                <a:gd name="connsiteY18" fmla="*/ 286011 h 1141829"/>
                <a:gd name="connsiteX19" fmla="*/ 36343 w 391653"/>
                <a:gd name="connsiteY19" fmla="*/ 278161 h 1141829"/>
                <a:gd name="connsiteX20" fmla="*/ 3233 w 391653"/>
                <a:gd name="connsiteY20" fmla="*/ 179423 h 1141829"/>
                <a:gd name="connsiteX21" fmla="*/ 27616 w 391653"/>
                <a:gd name="connsiteY21" fmla="*/ 88426 h 1141829"/>
                <a:gd name="connsiteX22" fmla="*/ 27690 w 391653"/>
                <a:gd name="connsiteY22" fmla="*/ 88446 h 1141829"/>
                <a:gd name="connsiteX23" fmla="*/ 39858 w 391653"/>
                <a:gd name="connsiteY23" fmla="*/ 43032 h 1141829"/>
                <a:gd name="connsiteX24" fmla="*/ 68286 w 391653"/>
                <a:gd name="connsiteY24" fmla="*/ 26619 h 1141829"/>
                <a:gd name="connsiteX25" fmla="*/ 84698 w 391653"/>
                <a:gd name="connsiteY25" fmla="*/ 55046 h 1141829"/>
                <a:gd name="connsiteX26" fmla="*/ 72530 w 391653"/>
                <a:gd name="connsiteY26" fmla="*/ 100461 h 1141829"/>
                <a:gd name="connsiteX27" fmla="*/ 79419 w 391653"/>
                <a:gd name="connsiteY27" fmla="*/ 102307 h 1141829"/>
                <a:gd name="connsiteX28" fmla="*/ 101869 w 391653"/>
                <a:gd name="connsiteY28" fmla="*/ 18522 h 1141829"/>
                <a:gd name="connsiteX29" fmla="*/ 132340 w 391653"/>
                <a:gd name="connsiteY29" fmla="*/ 930 h 1141829"/>
                <a:gd name="connsiteX30" fmla="*/ 147448 w 391653"/>
                <a:gd name="connsiteY30" fmla="*/ 12522 h 1141829"/>
                <a:gd name="connsiteX31" fmla="*/ 149933 w 391653"/>
                <a:gd name="connsiteY31" fmla="*/ 31401 h 1141829"/>
                <a:gd name="connsiteX32" fmla="*/ 127483 w 391653"/>
                <a:gd name="connsiteY32" fmla="*/ 115186 h 1141829"/>
                <a:gd name="connsiteX33" fmla="*/ 138706 w 391653"/>
                <a:gd name="connsiteY33" fmla="*/ 118193 h 1141829"/>
                <a:gd name="connsiteX34" fmla="*/ 165433 w 391653"/>
                <a:gd name="connsiteY34" fmla="*/ 18446 h 1141829"/>
                <a:gd name="connsiteX35" fmla="*/ 195905 w 391653"/>
                <a:gd name="connsiteY35" fmla="*/ 853 h 1141829"/>
                <a:gd name="connsiteX36" fmla="*/ 211012 w 391653"/>
                <a:gd name="connsiteY36" fmla="*/ 12445 h 1141829"/>
                <a:gd name="connsiteX37" fmla="*/ 213498 w 391653"/>
                <a:gd name="connsiteY37" fmla="*/ 31325 h 1141829"/>
                <a:gd name="connsiteX38" fmla="*/ 186771 w 391653"/>
                <a:gd name="connsiteY38" fmla="*/ 131072 h 1141829"/>
                <a:gd name="connsiteX39" fmla="*/ 199779 w 391653"/>
                <a:gd name="connsiteY39" fmla="*/ 134558 h 1141829"/>
                <a:gd name="connsiteX40" fmla="*/ 227733 w 391653"/>
                <a:gd name="connsiteY40" fmla="*/ 30233 h 1141829"/>
                <a:gd name="connsiteX41" fmla="*/ 258205 w 391653"/>
                <a:gd name="connsiteY41" fmla="*/ 12640 h 1141829"/>
                <a:gd name="connsiteX42" fmla="*/ 273312 w 391653"/>
                <a:gd name="connsiteY42" fmla="*/ 24232 h 1141829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41673 w 321770"/>
                <a:gd name="connsiteY14" fmla="*/ 856835 h 876371"/>
                <a:gd name="connsiteX15" fmla="*/ 33798 w 321770"/>
                <a:gd name="connsiteY15" fmla="*/ 845156 h 876371"/>
                <a:gd name="connsiteX16" fmla="*/ 27215 w 321770"/>
                <a:gd name="connsiteY16" fmla="*/ 812547 h 876371"/>
                <a:gd name="connsiteX17" fmla="*/ 52148 w 321770"/>
                <a:gd name="connsiteY17" fmla="*/ 286011 h 876371"/>
                <a:gd name="connsiteX18" fmla="*/ 36343 w 321770"/>
                <a:gd name="connsiteY18" fmla="*/ 278161 h 876371"/>
                <a:gd name="connsiteX19" fmla="*/ 3233 w 321770"/>
                <a:gd name="connsiteY19" fmla="*/ 179423 h 876371"/>
                <a:gd name="connsiteX20" fmla="*/ 27616 w 321770"/>
                <a:gd name="connsiteY20" fmla="*/ 88426 h 876371"/>
                <a:gd name="connsiteX21" fmla="*/ 27690 w 321770"/>
                <a:gd name="connsiteY21" fmla="*/ 88446 h 876371"/>
                <a:gd name="connsiteX22" fmla="*/ 39858 w 321770"/>
                <a:gd name="connsiteY22" fmla="*/ 43032 h 876371"/>
                <a:gd name="connsiteX23" fmla="*/ 68286 w 321770"/>
                <a:gd name="connsiteY23" fmla="*/ 26619 h 876371"/>
                <a:gd name="connsiteX24" fmla="*/ 84698 w 321770"/>
                <a:gd name="connsiteY24" fmla="*/ 55046 h 876371"/>
                <a:gd name="connsiteX25" fmla="*/ 72530 w 321770"/>
                <a:gd name="connsiteY25" fmla="*/ 100461 h 876371"/>
                <a:gd name="connsiteX26" fmla="*/ 79419 w 321770"/>
                <a:gd name="connsiteY26" fmla="*/ 102307 h 876371"/>
                <a:gd name="connsiteX27" fmla="*/ 101869 w 321770"/>
                <a:gd name="connsiteY27" fmla="*/ 18522 h 876371"/>
                <a:gd name="connsiteX28" fmla="*/ 132340 w 321770"/>
                <a:gd name="connsiteY28" fmla="*/ 930 h 876371"/>
                <a:gd name="connsiteX29" fmla="*/ 147448 w 321770"/>
                <a:gd name="connsiteY29" fmla="*/ 12522 h 876371"/>
                <a:gd name="connsiteX30" fmla="*/ 149933 w 321770"/>
                <a:gd name="connsiteY30" fmla="*/ 31401 h 876371"/>
                <a:gd name="connsiteX31" fmla="*/ 127483 w 321770"/>
                <a:gd name="connsiteY31" fmla="*/ 115186 h 876371"/>
                <a:gd name="connsiteX32" fmla="*/ 138706 w 321770"/>
                <a:gd name="connsiteY32" fmla="*/ 118193 h 876371"/>
                <a:gd name="connsiteX33" fmla="*/ 165433 w 321770"/>
                <a:gd name="connsiteY33" fmla="*/ 18446 h 876371"/>
                <a:gd name="connsiteX34" fmla="*/ 195905 w 321770"/>
                <a:gd name="connsiteY34" fmla="*/ 853 h 876371"/>
                <a:gd name="connsiteX35" fmla="*/ 211012 w 321770"/>
                <a:gd name="connsiteY35" fmla="*/ 12445 h 876371"/>
                <a:gd name="connsiteX36" fmla="*/ 213498 w 321770"/>
                <a:gd name="connsiteY36" fmla="*/ 31325 h 876371"/>
                <a:gd name="connsiteX37" fmla="*/ 186771 w 321770"/>
                <a:gd name="connsiteY37" fmla="*/ 131072 h 876371"/>
                <a:gd name="connsiteX38" fmla="*/ 199779 w 321770"/>
                <a:gd name="connsiteY38" fmla="*/ 134558 h 876371"/>
                <a:gd name="connsiteX39" fmla="*/ 227733 w 321770"/>
                <a:gd name="connsiteY39" fmla="*/ 30233 h 876371"/>
                <a:gd name="connsiteX40" fmla="*/ 258205 w 321770"/>
                <a:gd name="connsiteY40" fmla="*/ 12640 h 876371"/>
                <a:gd name="connsiteX41" fmla="*/ 273312 w 321770"/>
                <a:gd name="connsiteY41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27215 w 321770"/>
                <a:gd name="connsiteY15" fmla="*/ 812547 h 876371"/>
                <a:gd name="connsiteX16" fmla="*/ 52148 w 321770"/>
                <a:gd name="connsiteY16" fmla="*/ 286011 h 876371"/>
                <a:gd name="connsiteX17" fmla="*/ 36343 w 321770"/>
                <a:gd name="connsiteY17" fmla="*/ 278161 h 876371"/>
                <a:gd name="connsiteX18" fmla="*/ 3233 w 321770"/>
                <a:gd name="connsiteY18" fmla="*/ 179423 h 876371"/>
                <a:gd name="connsiteX19" fmla="*/ 27616 w 321770"/>
                <a:gd name="connsiteY19" fmla="*/ 88426 h 876371"/>
                <a:gd name="connsiteX20" fmla="*/ 27690 w 321770"/>
                <a:gd name="connsiteY20" fmla="*/ 88446 h 876371"/>
                <a:gd name="connsiteX21" fmla="*/ 39858 w 321770"/>
                <a:gd name="connsiteY21" fmla="*/ 43032 h 876371"/>
                <a:gd name="connsiteX22" fmla="*/ 68286 w 321770"/>
                <a:gd name="connsiteY22" fmla="*/ 26619 h 876371"/>
                <a:gd name="connsiteX23" fmla="*/ 84698 w 321770"/>
                <a:gd name="connsiteY23" fmla="*/ 55046 h 876371"/>
                <a:gd name="connsiteX24" fmla="*/ 72530 w 321770"/>
                <a:gd name="connsiteY24" fmla="*/ 100461 h 876371"/>
                <a:gd name="connsiteX25" fmla="*/ 79419 w 321770"/>
                <a:gd name="connsiteY25" fmla="*/ 102307 h 876371"/>
                <a:gd name="connsiteX26" fmla="*/ 101869 w 321770"/>
                <a:gd name="connsiteY26" fmla="*/ 18522 h 876371"/>
                <a:gd name="connsiteX27" fmla="*/ 132340 w 321770"/>
                <a:gd name="connsiteY27" fmla="*/ 930 h 876371"/>
                <a:gd name="connsiteX28" fmla="*/ 147448 w 321770"/>
                <a:gd name="connsiteY28" fmla="*/ 12522 h 876371"/>
                <a:gd name="connsiteX29" fmla="*/ 149933 w 321770"/>
                <a:gd name="connsiteY29" fmla="*/ 31401 h 876371"/>
                <a:gd name="connsiteX30" fmla="*/ 127483 w 321770"/>
                <a:gd name="connsiteY30" fmla="*/ 115186 h 876371"/>
                <a:gd name="connsiteX31" fmla="*/ 138706 w 321770"/>
                <a:gd name="connsiteY31" fmla="*/ 118193 h 876371"/>
                <a:gd name="connsiteX32" fmla="*/ 165433 w 321770"/>
                <a:gd name="connsiteY32" fmla="*/ 18446 h 876371"/>
                <a:gd name="connsiteX33" fmla="*/ 195905 w 321770"/>
                <a:gd name="connsiteY33" fmla="*/ 853 h 876371"/>
                <a:gd name="connsiteX34" fmla="*/ 211012 w 321770"/>
                <a:gd name="connsiteY34" fmla="*/ 12445 h 876371"/>
                <a:gd name="connsiteX35" fmla="*/ 213498 w 321770"/>
                <a:gd name="connsiteY35" fmla="*/ 31325 h 876371"/>
                <a:gd name="connsiteX36" fmla="*/ 186771 w 321770"/>
                <a:gd name="connsiteY36" fmla="*/ 131072 h 876371"/>
                <a:gd name="connsiteX37" fmla="*/ 199779 w 321770"/>
                <a:gd name="connsiteY37" fmla="*/ 134558 h 876371"/>
                <a:gd name="connsiteX38" fmla="*/ 227733 w 321770"/>
                <a:gd name="connsiteY38" fmla="*/ 30233 h 876371"/>
                <a:gd name="connsiteX39" fmla="*/ 258205 w 321770"/>
                <a:gd name="connsiteY39" fmla="*/ 12640 h 876371"/>
                <a:gd name="connsiteX40" fmla="*/ 273312 w 321770"/>
                <a:gd name="connsiteY40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52148 w 321770"/>
                <a:gd name="connsiteY15" fmla="*/ 286011 h 876371"/>
                <a:gd name="connsiteX16" fmla="*/ 36343 w 321770"/>
                <a:gd name="connsiteY16" fmla="*/ 278161 h 876371"/>
                <a:gd name="connsiteX17" fmla="*/ 3233 w 321770"/>
                <a:gd name="connsiteY17" fmla="*/ 179423 h 876371"/>
                <a:gd name="connsiteX18" fmla="*/ 27616 w 321770"/>
                <a:gd name="connsiteY18" fmla="*/ 88426 h 876371"/>
                <a:gd name="connsiteX19" fmla="*/ 27690 w 321770"/>
                <a:gd name="connsiteY19" fmla="*/ 88446 h 876371"/>
                <a:gd name="connsiteX20" fmla="*/ 39858 w 321770"/>
                <a:gd name="connsiteY20" fmla="*/ 43032 h 876371"/>
                <a:gd name="connsiteX21" fmla="*/ 68286 w 321770"/>
                <a:gd name="connsiteY21" fmla="*/ 26619 h 876371"/>
                <a:gd name="connsiteX22" fmla="*/ 84698 w 321770"/>
                <a:gd name="connsiteY22" fmla="*/ 55046 h 876371"/>
                <a:gd name="connsiteX23" fmla="*/ 72530 w 321770"/>
                <a:gd name="connsiteY23" fmla="*/ 100461 h 876371"/>
                <a:gd name="connsiteX24" fmla="*/ 79419 w 321770"/>
                <a:gd name="connsiteY24" fmla="*/ 102307 h 876371"/>
                <a:gd name="connsiteX25" fmla="*/ 101869 w 321770"/>
                <a:gd name="connsiteY25" fmla="*/ 18522 h 876371"/>
                <a:gd name="connsiteX26" fmla="*/ 132340 w 321770"/>
                <a:gd name="connsiteY26" fmla="*/ 930 h 876371"/>
                <a:gd name="connsiteX27" fmla="*/ 147448 w 321770"/>
                <a:gd name="connsiteY27" fmla="*/ 12522 h 876371"/>
                <a:gd name="connsiteX28" fmla="*/ 149933 w 321770"/>
                <a:gd name="connsiteY28" fmla="*/ 31401 h 876371"/>
                <a:gd name="connsiteX29" fmla="*/ 127483 w 321770"/>
                <a:gd name="connsiteY29" fmla="*/ 115186 h 876371"/>
                <a:gd name="connsiteX30" fmla="*/ 138706 w 321770"/>
                <a:gd name="connsiteY30" fmla="*/ 118193 h 876371"/>
                <a:gd name="connsiteX31" fmla="*/ 165433 w 321770"/>
                <a:gd name="connsiteY31" fmla="*/ 18446 h 876371"/>
                <a:gd name="connsiteX32" fmla="*/ 195905 w 321770"/>
                <a:gd name="connsiteY32" fmla="*/ 853 h 876371"/>
                <a:gd name="connsiteX33" fmla="*/ 211012 w 321770"/>
                <a:gd name="connsiteY33" fmla="*/ 12445 h 876371"/>
                <a:gd name="connsiteX34" fmla="*/ 213498 w 321770"/>
                <a:gd name="connsiteY34" fmla="*/ 31325 h 876371"/>
                <a:gd name="connsiteX35" fmla="*/ 186771 w 321770"/>
                <a:gd name="connsiteY35" fmla="*/ 131072 h 876371"/>
                <a:gd name="connsiteX36" fmla="*/ 199779 w 321770"/>
                <a:gd name="connsiteY36" fmla="*/ 134558 h 876371"/>
                <a:gd name="connsiteX37" fmla="*/ 227733 w 321770"/>
                <a:gd name="connsiteY37" fmla="*/ 30233 h 876371"/>
                <a:gd name="connsiteX38" fmla="*/ 258205 w 321770"/>
                <a:gd name="connsiteY38" fmla="*/ 12640 h 876371"/>
                <a:gd name="connsiteX39" fmla="*/ 273312 w 321770"/>
                <a:gd name="connsiteY39" fmla="*/ 24232 h 876371"/>
                <a:gd name="connsiteX0" fmla="*/ 273312 w 321770"/>
                <a:gd name="connsiteY0" fmla="*/ 24232 h 845156"/>
                <a:gd name="connsiteX1" fmla="*/ 275798 w 321770"/>
                <a:gd name="connsiteY1" fmla="*/ 43112 h 845156"/>
                <a:gd name="connsiteX2" fmla="*/ 247844 w 321770"/>
                <a:gd name="connsiteY2" fmla="*/ 147436 h 845156"/>
                <a:gd name="connsiteX3" fmla="*/ 248107 w 321770"/>
                <a:gd name="connsiteY3" fmla="*/ 147507 h 845156"/>
                <a:gd name="connsiteX4" fmla="*/ 245964 w 321770"/>
                <a:gd name="connsiteY4" fmla="*/ 155503 h 845156"/>
                <a:gd name="connsiteX5" fmla="*/ 276290 w 321770"/>
                <a:gd name="connsiteY5" fmla="*/ 140619 h 845156"/>
                <a:gd name="connsiteX6" fmla="*/ 318534 w 321770"/>
                <a:gd name="connsiteY6" fmla="*/ 155047 h 845156"/>
                <a:gd name="connsiteX7" fmla="*/ 304106 w 321770"/>
                <a:gd name="connsiteY7" fmla="*/ 197291 h 845156"/>
                <a:gd name="connsiteX8" fmla="*/ 224267 w 321770"/>
                <a:gd name="connsiteY8" fmla="*/ 236477 h 845156"/>
                <a:gd name="connsiteX9" fmla="*/ 223724 w 321770"/>
                <a:gd name="connsiteY9" fmla="*/ 238504 h 845156"/>
                <a:gd name="connsiteX10" fmla="*/ 179831 w 321770"/>
                <a:gd name="connsiteY10" fmla="*/ 295707 h 845156"/>
                <a:gd name="connsiteX11" fmla="*/ 170270 w 321770"/>
                <a:gd name="connsiteY11" fmla="*/ 298997 h 845156"/>
                <a:gd name="connsiteX12" fmla="*/ 194151 w 321770"/>
                <a:gd name="connsiteY12" fmla="*/ 799745 h 845156"/>
                <a:gd name="connsiteX13" fmla="*/ 33798 w 321770"/>
                <a:gd name="connsiteY13" fmla="*/ 845156 h 845156"/>
                <a:gd name="connsiteX14" fmla="*/ 52148 w 321770"/>
                <a:gd name="connsiteY14" fmla="*/ 286011 h 845156"/>
                <a:gd name="connsiteX15" fmla="*/ 36343 w 321770"/>
                <a:gd name="connsiteY15" fmla="*/ 278161 h 845156"/>
                <a:gd name="connsiteX16" fmla="*/ 3233 w 321770"/>
                <a:gd name="connsiteY16" fmla="*/ 179423 h 845156"/>
                <a:gd name="connsiteX17" fmla="*/ 27616 w 321770"/>
                <a:gd name="connsiteY17" fmla="*/ 88426 h 845156"/>
                <a:gd name="connsiteX18" fmla="*/ 27690 w 321770"/>
                <a:gd name="connsiteY18" fmla="*/ 88446 h 845156"/>
                <a:gd name="connsiteX19" fmla="*/ 39858 w 321770"/>
                <a:gd name="connsiteY19" fmla="*/ 43032 h 845156"/>
                <a:gd name="connsiteX20" fmla="*/ 68286 w 321770"/>
                <a:gd name="connsiteY20" fmla="*/ 26619 h 845156"/>
                <a:gd name="connsiteX21" fmla="*/ 84698 w 321770"/>
                <a:gd name="connsiteY21" fmla="*/ 55046 h 845156"/>
                <a:gd name="connsiteX22" fmla="*/ 72530 w 321770"/>
                <a:gd name="connsiteY22" fmla="*/ 100461 h 845156"/>
                <a:gd name="connsiteX23" fmla="*/ 79419 w 321770"/>
                <a:gd name="connsiteY23" fmla="*/ 102307 h 845156"/>
                <a:gd name="connsiteX24" fmla="*/ 101869 w 321770"/>
                <a:gd name="connsiteY24" fmla="*/ 18522 h 845156"/>
                <a:gd name="connsiteX25" fmla="*/ 132340 w 321770"/>
                <a:gd name="connsiteY25" fmla="*/ 930 h 845156"/>
                <a:gd name="connsiteX26" fmla="*/ 147448 w 321770"/>
                <a:gd name="connsiteY26" fmla="*/ 12522 h 845156"/>
                <a:gd name="connsiteX27" fmla="*/ 149933 w 321770"/>
                <a:gd name="connsiteY27" fmla="*/ 31401 h 845156"/>
                <a:gd name="connsiteX28" fmla="*/ 127483 w 321770"/>
                <a:gd name="connsiteY28" fmla="*/ 115186 h 845156"/>
                <a:gd name="connsiteX29" fmla="*/ 138706 w 321770"/>
                <a:gd name="connsiteY29" fmla="*/ 118193 h 845156"/>
                <a:gd name="connsiteX30" fmla="*/ 165433 w 321770"/>
                <a:gd name="connsiteY30" fmla="*/ 18446 h 845156"/>
                <a:gd name="connsiteX31" fmla="*/ 195905 w 321770"/>
                <a:gd name="connsiteY31" fmla="*/ 853 h 845156"/>
                <a:gd name="connsiteX32" fmla="*/ 211012 w 321770"/>
                <a:gd name="connsiteY32" fmla="*/ 12445 h 845156"/>
                <a:gd name="connsiteX33" fmla="*/ 213498 w 321770"/>
                <a:gd name="connsiteY33" fmla="*/ 31325 h 845156"/>
                <a:gd name="connsiteX34" fmla="*/ 186771 w 321770"/>
                <a:gd name="connsiteY34" fmla="*/ 131072 h 845156"/>
                <a:gd name="connsiteX35" fmla="*/ 199779 w 321770"/>
                <a:gd name="connsiteY35" fmla="*/ 134558 h 845156"/>
                <a:gd name="connsiteX36" fmla="*/ 227733 w 321770"/>
                <a:gd name="connsiteY36" fmla="*/ 30233 h 845156"/>
                <a:gd name="connsiteX37" fmla="*/ 258205 w 321770"/>
                <a:gd name="connsiteY37" fmla="*/ 12640 h 845156"/>
                <a:gd name="connsiteX38" fmla="*/ 273312 w 321770"/>
                <a:gd name="connsiteY38" fmla="*/ 24232 h 84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1770" h="84515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3798" y="845156"/>
                  </a:lnTo>
                  <a:cubicBezTo>
                    <a:pt x="34449" y="746763"/>
                    <a:pt x="51724" y="380510"/>
                    <a:pt x="52148" y="286011"/>
                  </a:cubicBez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正方形/長方形 61">
              <a:extLst>
                <a:ext uri="{FF2B5EF4-FFF2-40B4-BE49-F238E27FC236}">
                  <a16:creationId xmlns:a16="http://schemas.microsoft.com/office/drawing/2014/main" id="{170F5C2E-8EDF-4943-BC88-3871DC93D899}"/>
                </a:ext>
              </a:extLst>
            </p:cNvPr>
            <p:cNvSpPr/>
            <p:nvPr/>
          </p:nvSpPr>
          <p:spPr>
            <a:xfrm rot="699905">
              <a:off x="11065519" y="4218729"/>
              <a:ext cx="1073903" cy="556268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  <a:gd name="connsiteX0" fmla="*/ 843948 w 914715"/>
                <a:gd name="connsiteY0" fmla="*/ 479714 h 479714"/>
                <a:gd name="connsiteX1" fmla="*/ 358527 w 914715"/>
                <a:gd name="connsiteY1" fmla="*/ 449215 h 479714"/>
                <a:gd name="connsiteX2" fmla="*/ 0 w 914715"/>
                <a:gd name="connsiteY2" fmla="*/ 166810 h 479714"/>
                <a:gd name="connsiteX3" fmla="*/ 74775 w 914715"/>
                <a:gd name="connsiteY3" fmla="*/ 0 h 479714"/>
                <a:gd name="connsiteX4" fmla="*/ 437736 w 914715"/>
                <a:gd name="connsiteY4" fmla="*/ 238155 h 479714"/>
                <a:gd name="connsiteX5" fmla="*/ 914715 w 914715"/>
                <a:gd name="connsiteY5" fmla="*/ 219679 h 479714"/>
                <a:gd name="connsiteX0" fmla="*/ 843948 w 894015"/>
                <a:gd name="connsiteY0" fmla="*/ 479714 h 479714"/>
                <a:gd name="connsiteX1" fmla="*/ 358527 w 894015"/>
                <a:gd name="connsiteY1" fmla="*/ 449215 h 479714"/>
                <a:gd name="connsiteX2" fmla="*/ 0 w 894015"/>
                <a:gd name="connsiteY2" fmla="*/ 166810 h 479714"/>
                <a:gd name="connsiteX3" fmla="*/ 74775 w 894015"/>
                <a:gd name="connsiteY3" fmla="*/ 0 h 479714"/>
                <a:gd name="connsiteX4" fmla="*/ 437736 w 894015"/>
                <a:gd name="connsiteY4" fmla="*/ 238155 h 479714"/>
                <a:gd name="connsiteX5" fmla="*/ 894015 w 894015"/>
                <a:gd name="connsiteY5" fmla="*/ 288017 h 479714"/>
                <a:gd name="connsiteX0" fmla="*/ 849022 w 894015"/>
                <a:gd name="connsiteY0" fmla="*/ 556268 h 556268"/>
                <a:gd name="connsiteX1" fmla="*/ 358527 w 894015"/>
                <a:gd name="connsiteY1" fmla="*/ 449215 h 556268"/>
                <a:gd name="connsiteX2" fmla="*/ 0 w 894015"/>
                <a:gd name="connsiteY2" fmla="*/ 166810 h 556268"/>
                <a:gd name="connsiteX3" fmla="*/ 74775 w 894015"/>
                <a:gd name="connsiteY3" fmla="*/ 0 h 556268"/>
                <a:gd name="connsiteX4" fmla="*/ 437736 w 894015"/>
                <a:gd name="connsiteY4" fmla="*/ 238155 h 556268"/>
                <a:gd name="connsiteX5" fmla="*/ 894015 w 894015"/>
                <a:gd name="connsiteY5" fmla="*/ 288017 h 556268"/>
                <a:gd name="connsiteX0" fmla="*/ 849022 w 896552"/>
                <a:gd name="connsiteY0" fmla="*/ 556268 h 556268"/>
                <a:gd name="connsiteX1" fmla="*/ 358527 w 896552"/>
                <a:gd name="connsiteY1" fmla="*/ 449215 h 556268"/>
                <a:gd name="connsiteX2" fmla="*/ 0 w 896552"/>
                <a:gd name="connsiteY2" fmla="*/ 166810 h 556268"/>
                <a:gd name="connsiteX3" fmla="*/ 74775 w 896552"/>
                <a:gd name="connsiteY3" fmla="*/ 0 h 556268"/>
                <a:gd name="connsiteX4" fmla="*/ 437736 w 896552"/>
                <a:gd name="connsiteY4" fmla="*/ 238155 h 556268"/>
                <a:gd name="connsiteX5" fmla="*/ 896552 w 896552"/>
                <a:gd name="connsiteY5" fmla="*/ 326293 h 556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552" h="556268">
                  <a:moveTo>
                    <a:pt x="849022" y="556268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896552" y="326293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247C1640-4866-41BD-A026-A736B1A6CF70}"/>
                </a:ext>
              </a:extLst>
            </p:cNvPr>
            <p:cNvSpPr/>
            <p:nvPr/>
          </p:nvSpPr>
          <p:spPr>
            <a:xfrm rot="18000000">
              <a:off x="11951608" y="3546363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30C7C0F1-EF9D-405A-B383-E088A2E9099C}"/>
                </a:ext>
              </a:extLst>
            </p:cNvPr>
            <p:cNvSpPr/>
            <p:nvPr/>
          </p:nvSpPr>
          <p:spPr>
            <a:xfrm rot="21314023">
              <a:off x="11798072" y="3908578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D903760A-9DF7-43C0-930D-C035DD9BDEB8}"/>
              </a:ext>
            </a:extLst>
          </p:cNvPr>
          <p:cNvGrpSpPr/>
          <p:nvPr/>
        </p:nvGrpSpPr>
        <p:grpSpPr>
          <a:xfrm>
            <a:off x="1092199" y="1096937"/>
            <a:ext cx="1931293" cy="2380401"/>
            <a:chOff x="5041019" y="-553037"/>
            <a:chExt cx="2675064" cy="3297131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E7378AC4-7EAB-4127-A675-B80B880D3089}"/>
                </a:ext>
              </a:extLst>
            </p:cNvPr>
            <p:cNvGrpSpPr/>
            <p:nvPr/>
          </p:nvGrpSpPr>
          <p:grpSpPr>
            <a:xfrm>
              <a:off x="5041019" y="-471380"/>
              <a:ext cx="2675064" cy="3215474"/>
              <a:chOff x="5041019" y="-471380"/>
              <a:chExt cx="2675064" cy="3215474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3ABB7D5-3C49-4CC2-A7A7-F786E0D5FA33}"/>
                  </a:ext>
                </a:extLst>
              </p:cNvPr>
              <p:cNvSpPr/>
              <p:nvPr/>
            </p:nvSpPr>
            <p:spPr>
              <a:xfrm rot="21258761">
                <a:off x="5734773" y="-119436"/>
                <a:ext cx="873263" cy="1202625"/>
              </a:xfrm>
              <a:custGeom>
                <a:avLst/>
                <a:gdLst>
                  <a:gd name="connsiteX0" fmla="*/ 211658 w 873263"/>
                  <a:gd name="connsiteY0" fmla="*/ 0 h 1202625"/>
                  <a:gd name="connsiteX1" fmla="*/ 243473 w 873263"/>
                  <a:gd name="connsiteY1" fmla="*/ 31815 h 1202625"/>
                  <a:gd name="connsiteX2" fmla="*/ 243473 w 873263"/>
                  <a:gd name="connsiteY2" fmla="*/ 228560 h 1202625"/>
                  <a:gd name="connsiteX3" fmla="*/ 251970 w 873263"/>
                  <a:gd name="connsiteY3" fmla="*/ 228560 h 1202625"/>
                  <a:gd name="connsiteX4" fmla="*/ 296617 w 873263"/>
                  <a:gd name="connsiteY4" fmla="*/ 61936 h 1202625"/>
                  <a:gd name="connsiteX5" fmla="*/ 335583 w 873263"/>
                  <a:gd name="connsiteY5" fmla="*/ 39439 h 1202625"/>
                  <a:gd name="connsiteX6" fmla="*/ 358079 w 873263"/>
                  <a:gd name="connsiteY6" fmla="*/ 78404 h 1202625"/>
                  <a:gd name="connsiteX7" fmla="*/ 312662 w 873263"/>
                  <a:gd name="connsiteY7" fmla="*/ 297348 h 1202625"/>
                  <a:gd name="connsiteX8" fmla="*/ 345344 w 873263"/>
                  <a:gd name="connsiteY8" fmla="*/ 303135 h 1202625"/>
                  <a:gd name="connsiteX9" fmla="*/ 408954 w 873263"/>
                  <a:gd name="connsiteY9" fmla="*/ 263364 h 1202625"/>
                  <a:gd name="connsiteX10" fmla="*/ 463884 w 873263"/>
                  <a:gd name="connsiteY10" fmla="*/ 278219 h 1202625"/>
                  <a:gd name="connsiteX11" fmla="*/ 442062 w 873263"/>
                  <a:gd name="connsiteY11" fmla="*/ 332452 h 1202625"/>
                  <a:gd name="connsiteX12" fmla="*/ 333448 w 873263"/>
                  <a:gd name="connsiteY12" fmla="*/ 408581 h 1202625"/>
                  <a:gd name="connsiteX13" fmla="*/ 314041 w 873263"/>
                  <a:gd name="connsiteY13" fmla="*/ 440569 h 1202625"/>
                  <a:gd name="connsiteX14" fmla="*/ 290278 w 873263"/>
                  <a:gd name="connsiteY14" fmla="*/ 462161 h 1202625"/>
                  <a:gd name="connsiteX15" fmla="*/ 521892 w 873263"/>
                  <a:gd name="connsiteY15" fmla="*/ 915885 h 1202625"/>
                  <a:gd name="connsiteX16" fmla="*/ 873263 w 873263"/>
                  <a:gd name="connsiteY16" fmla="*/ 1048569 h 1202625"/>
                  <a:gd name="connsiteX17" fmla="*/ 815089 w 873263"/>
                  <a:gd name="connsiteY17" fmla="*/ 1202625 h 1202625"/>
                  <a:gd name="connsiteX18" fmla="*/ 439385 w 873263"/>
                  <a:gd name="connsiteY18" fmla="*/ 1060753 h 1202625"/>
                  <a:gd name="connsiteX19" fmla="*/ 411688 w 873263"/>
                  <a:gd name="connsiteY19" fmla="*/ 1043377 h 1202625"/>
                  <a:gd name="connsiteX20" fmla="*/ 395636 w 873263"/>
                  <a:gd name="connsiteY20" fmla="*/ 1020727 h 1202625"/>
                  <a:gd name="connsiteX21" fmla="*/ 392004 w 873263"/>
                  <a:gd name="connsiteY21" fmla="*/ 1018484 h 1202625"/>
                  <a:gd name="connsiteX22" fmla="*/ 372579 w 873263"/>
                  <a:gd name="connsiteY22" fmla="*/ 991478 h 1202625"/>
                  <a:gd name="connsiteX23" fmla="*/ 169589 w 873263"/>
                  <a:gd name="connsiteY23" fmla="*/ 478826 h 1202625"/>
                  <a:gd name="connsiteX24" fmla="*/ 179620 w 873263"/>
                  <a:gd name="connsiteY24" fmla="*/ 476441 h 1202625"/>
                  <a:gd name="connsiteX25" fmla="*/ 149080 w 873263"/>
                  <a:gd name="connsiteY25" fmla="*/ 476461 h 1202625"/>
                  <a:gd name="connsiteX26" fmla="*/ 129058 w 873263"/>
                  <a:gd name="connsiteY26" fmla="*/ 465594 h 1202625"/>
                  <a:gd name="connsiteX27" fmla="*/ 71927 w 873263"/>
                  <a:gd name="connsiteY27" fmla="*/ 358142 h 1202625"/>
                  <a:gd name="connsiteX28" fmla="*/ 71927 w 873263"/>
                  <a:gd name="connsiteY28" fmla="*/ 316341 h 1202625"/>
                  <a:gd name="connsiteX29" fmla="*/ 3255 w 873263"/>
                  <a:gd name="connsiteY29" fmla="*/ 180207 h 1202625"/>
                  <a:gd name="connsiteX30" fmla="*/ 830 w 873263"/>
                  <a:gd name="connsiteY30" fmla="*/ 161797 h 1202625"/>
                  <a:gd name="connsiteX31" fmla="*/ 12135 w 873263"/>
                  <a:gd name="connsiteY31" fmla="*/ 147066 h 1202625"/>
                  <a:gd name="connsiteX32" fmla="*/ 21265 w 873263"/>
                  <a:gd name="connsiteY32" fmla="*/ 143996 h 1202625"/>
                  <a:gd name="connsiteX33" fmla="*/ 45275 w 873263"/>
                  <a:gd name="connsiteY33" fmla="*/ 155947 h 1202625"/>
                  <a:gd name="connsiteX34" fmla="*/ 100621 w 873263"/>
                  <a:gd name="connsiteY34" fmla="*/ 251809 h 1202625"/>
                  <a:gd name="connsiteX35" fmla="*/ 108016 w 873263"/>
                  <a:gd name="connsiteY35" fmla="*/ 245707 h 1202625"/>
                  <a:gd name="connsiteX36" fmla="*/ 63188 w 873263"/>
                  <a:gd name="connsiteY36" fmla="*/ 78405 h 1202625"/>
                  <a:gd name="connsiteX37" fmla="*/ 85685 w 873263"/>
                  <a:gd name="connsiteY37" fmla="*/ 39440 h 1202625"/>
                  <a:gd name="connsiteX38" fmla="*/ 98293 w 873263"/>
                  <a:gd name="connsiteY38" fmla="*/ 38649 h 1202625"/>
                  <a:gd name="connsiteX39" fmla="*/ 124649 w 873263"/>
                  <a:gd name="connsiteY39" fmla="*/ 61936 h 1202625"/>
                  <a:gd name="connsiteX40" fmla="*/ 169297 w 873263"/>
                  <a:gd name="connsiteY40" fmla="*/ 228560 h 1202625"/>
                  <a:gd name="connsiteX41" fmla="*/ 179843 w 873263"/>
                  <a:gd name="connsiteY41" fmla="*/ 228560 h 1202625"/>
                  <a:gd name="connsiteX42" fmla="*/ 179843 w 873263"/>
                  <a:gd name="connsiteY42" fmla="*/ 31815 h 1202625"/>
                  <a:gd name="connsiteX43" fmla="*/ 211658 w 873263"/>
                  <a:gd name="connsiteY43" fmla="*/ 0 h 120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73263" h="1202625">
                    <a:moveTo>
                      <a:pt x="211658" y="0"/>
                    </a:moveTo>
                    <a:cubicBezTo>
                      <a:pt x="229229" y="0"/>
                      <a:pt x="243473" y="14244"/>
                      <a:pt x="243473" y="31815"/>
                    </a:cubicBezTo>
                    <a:lnTo>
                      <a:pt x="243473" y="228560"/>
                    </a:lnTo>
                    <a:lnTo>
                      <a:pt x="251970" y="228560"/>
                    </a:lnTo>
                    <a:lnTo>
                      <a:pt x="296617" y="61936"/>
                    </a:lnTo>
                    <a:cubicBezTo>
                      <a:pt x="301165" y="44964"/>
                      <a:pt x="318610" y="34891"/>
                      <a:pt x="335583" y="39439"/>
                    </a:cubicBezTo>
                    <a:cubicBezTo>
                      <a:pt x="352555" y="43987"/>
                      <a:pt x="362627" y="61432"/>
                      <a:pt x="358079" y="78404"/>
                    </a:cubicBezTo>
                    <a:lnTo>
                      <a:pt x="312662" y="297348"/>
                    </a:lnTo>
                    <a:cubicBezTo>
                      <a:pt x="318927" y="310235"/>
                      <a:pt x="338165" y="307708"/>
                      <a:pt x="345344" y="303135"/>
                    </a:cubicBezTo>
                    <a:lnTo>
                      <a:pt x="408954" y="263364"/>
                    </a:lnTo>
                    <a:cubicBezTo>
                      <a:pt x="427455" y="252682"/>
                      <a:pt x="452792" y="259040"/>
                      <a:pt x="463884" y="278219"/>
                    </a:cubicBezTo>
                    <a:cubicBezTo>
                      <a:pt x="474976" y="297397"/>
                      <a:pt x="460563" y="321770"/>
                      <a:pt x="442062" y="332452"/>
                    </a:cubicBezTo>
                    <a:lnTo>
                      <a:pt x="333448" y="408581"/>
                    </a:lnTo>
                    <a:cubicBezTo>
                      <a:pt x="328530" y="420208"/>
                      <a:pt x="321964" y="430969"/>
                      <a:pt x="314041" y="440569"/>
                    </a:cubicBezTo>
                    <a:lnTo>
                      <a:pt x="290278" y="462161"/>
                    </a:lnTo>
                    <a:lnTo>
                      <a:pt x="521892" y="915885"/>
                    </a:lnTo>
                    <a:lnTo>
                      <a:pt x="873263" y="1048569"/>
                    </a:lnTo>
                    <a:lnTo>
                      <a:pt x="815089" y="1202625"/>
                    </a:lnTo>
                    <a:lnTo>
                      <a:pt x="439385" y="1060753"/>
                    </a:lnTo>
                    <a:cubicBezTo>
                      <a:pt x="428749" y="1056737"/>
                      <a:pt x="419431" y="1050755"/>
                      <a:pt x="411688" y="1043377"/>
                    </a:cubicBezTo>
                    <a:lnTo>
                      <a:pt x="395636" y="1020727"/>
                    </a:lnTo>
                    <a:lnTo>
                      <a:pt x="392004" y="1018484"/>
                    </a:lnTo>
                    <a:cubicBezTo>
                      <a:pt x="384014" y="1011095"/>
                      <a:pt x="377341" y="1002019"/>
                      <a:pt x="372579" y="991478"/>
                    </a:cubicBezTo>
                    <a:lnTo>
                      <a:pt x="169589" y="478826"/>
                    </a:lnTo>
                    <a:lnTo>
                      <a:pt x="179620" y="476441"/>
                    </a:lnTo>
                    <a:lnTo>
                      <a:pt x="149080" y="476461"/>
                    </a:lnTo>
                    <a:lnTo>
                      <a:pt x="129058" y="465594"/>
                    </a:lnTo>
                    <a:cubicBezTo>
                      <a:pt x="94589" y="442307"/>
                      <a:pt x="71927" y="402871"/>
                      <a:pt x="71927" y="358142"/>
                    </a:cubicBezTo>
                    <a:lnTo>
                      <a:pt x="71927" y="316341"/>
                    </a:lnTo>
                    <a:lnTo>
                      <a:pt x="3255" y="180207"/>
                    </a:lnTo>
                    <a:cubicBezTo>
                      <a:pt x="-96" y="174405"/>
                      <a:pt x="-777" y="167795"/>
                      <a:pt x="830" y="161797"/>
                    </a:cubicBezTo>
                    <a:cubicBezTo>
                      <a:pt x="2438" y="155800"/>
                      <a:pt x="6332" y="150416"/>
                      <a:pt x="12135" y="147066"/>
                    </a:cubicBezTo>
                    <a:cubicBezTo>
                      <a:pt x="15035" y="145392"/>
                      <a:pt x="18138" y="144384"/>
                      <a:pt x="21265" y="143996"/>
                    </a:cubicBezTo>
                    <a:cubicBezTo>
                      <a:pt x="30648" y="142832"/>
                      <a:pt x="40250" y="147244"/>
                      <a:pt x="45275" y="155947"/>
                    </a:cubicBezTo>
                    <a:lnTo>
                      <a:pt x="100621" y="251809"/>
                    </a:lnTo>
                    <a:lnTo>
                      <a:pt x="108016" y="245707"/>
                    </a:lnTo>
                    <a:lnTo>
                      <a:pt x="63188" y="78405"/>
                    </a:lnTo>
                    <a:cubicBezTo>
                      <a:pt x="58640" y="61432"/>
                      <a:pt x="68712" y="43987"/>
                      <a:pt x="85685" y="39440"/>
                    </a:cubicBezTo>
                    <a:cubicBezTo>
                      <a:pt x="89927" y="38302"/>
                      <a:pt x="94200" y="38079"/>
                      <a:pt x="98293" y="38649"/>
                    </a:cubicBezTo>
                    <a:cubicBezTo>
                      <a:pt x="110573" y="40359"/>
                      <a:pt x="121239" y="49207"/>
                      <a:pt x="124649" y="61936"/>
                    </a:cubicBezTo>
                    <a:lnTo>
                      <a:pt x="169297" y="228560"/>
                    </a:lnTo>
                    <a:lnTo>
                      <a:pt x="179843" y="228560"/>
                    </a:lnTo>
                    <a:lnTo>
                      <a:pt x="179843" y="31815"/>
                    </a:lnTo>
                    <a:cubicBezTo>
                      <a:pt x="179843" y="14244"/>
                      <a:pt x="194087" y="0"/>
                      <a:pt x="211658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正方形/長方形 61">
                <a:extLst>
                  <a:ext uri="{FF2B5EF4-FFF2-40B4-BE49-F238E27FC236}">
                    <a16:creationId xmlns:a16="http://schemas.microsoft.com/office/drawing/2014/main" id="{EB0248B2-D1D2-4C62-B786-A698C29675A6}"/>
                  </a:ext>
                </a:extLst>
              </p:cNvPr>
              <p:cNvSpPr/>
              <p:nvPr/>
            </p:nvSpPr>
            <p:spPr>
              <a:xfrm rot="1142282">
                <a:off x="6392815" y="880942"/>
                <a:ext cx="488953" cy="223082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1595" h="223082">
                    <a:moveTo>
                      <a:pt x="441595" y="223082"/>
                    </a:moveTo>
                    <a:lnTo>
                      <a:pt x="0" y="223082"/>
                    </a:lnTo>
                    <a:lnTo>
                      <a:pt x="0" y="0"/>
                    </a:lnTo>
                    <a:lnTo>
                      <a:pt x="441595" y="0"/>
                    </a:lnTo>
                  </a:path>
                </a:pathLst>
              </a:custGeom>
              <a:solidFill>
                <a:srgbClr val="FF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2D17827E-2695-4BCC-B61C-D3599744AB40}"/>
                  </a:ext>
                </a:extLst>
              </p:cNvPr>
              <p:cNvGrpSpPr/>
              <p:nvPr/>
            </p:nvGrpSpPr>
            <p:grpSpPr>
              <a:xfrm>
                <a:off x="6485373" y="-471380"/>
                <a:ext cx="1230710" cy="3215474"/>
                <a:chOff x="5672655" y="517155"/>
                <a:chExt cx="1230710" cy="3215474"/>
              </a:xfrm>
            </p:grpSpPr>
            <p:sp>
              <p:nvSpPr>
                <p:cNvPr id="277" name="台形 276">
                  <a:extLst>
                    <a:ext uri="{FF2B5EF4-FFF2-40B4-BE49-F238E27FC236}">
                      <a16:creationId xmlns:a16="http://schemas.microsoft.com/office/drawing/2014/main" id="{806DE41C-7B8A-4D18-8BE5-C7236965B0EB}"/>
                    </a:ext>
                  </a:extLst>
                </p:cNvPr>
                <p:cNvSpPr/>
                <p:nvPr/>
              </p:nvSpPr>
              <p:spPr>
                <a:xfrm rot="10800000">
                  <a:off x="6069198" y="302064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63BAF9E4-C8F0-4006-9510-B6F5CFFA483F}"/>
                    </a:ext>
                  </a:extLst>
                </p:cNvPr>
                <p:cNvSpPr/>
                <p:nvPr/>
              </p:nvSpPr>
              <p:spPr>
                <a:xfrm>
                  <a:off x="5909864" y="3520582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台形 278">
                  <a:extLst>
                    <a:ext uri="{FF2B5EF4-FFF2-40B4-BE49-F238E27FC236}">
                      <a16:creationId xmlns:a16="http://schemas.microsoft.com/office/drawing/2014/main" id="{021B0D17-D957-4529-A8ED-186B61054889}"/>
                    </a:ext>
                  </a:extLst>
                </p:cNvPr>
                <p:cNvSpPr/>
                <p:nvPr/>
              </p:nvSpPr>
              <p:spPr>
                <a:xfrm rot="10800000">
                  <a:off x="6137892" y="3060400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DE4DC1D8-EFBB-4B87-B6CD-A1B6A2EC9726}"/>
                    </a:ext>
                  </a:extLst>
                </p:cNvPr>
                <p:cNvSpPr/>
                <p:nvPr/>
              </p:nvSpPr>
              <p:spPr>
                <a:xfrm>
                  <a:off x="5978559" y="356034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台形 280">
                  <a:extLst>
                    <a:ext uri="{FF2B5EF4-FFF2-40B4-BE49-F238E27FC236}">
                      <a16:creationId xmlns:a16="http://schemas.microsoft.com/office/drawing/2014/main" id="{440765CE-8D68-4F57-A50E-1CFEE9FBE543}"/>
                    </a:ext>
                  </a:extLst>
                </p:cNvPr>
                <p:cNvSpPr/>
                <p:nvPr/>
              </p:nvSpPr>
              <p:spPr>
                <a:xfrm>
                  <a:off x="6112200" y="1619020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台形 281">
                  <a:extLst>
                    <a:ext uri="{FF2B5EF4-FFF2-40B4-BE49-F238E27FC236}">
                      <a16:creationId xmlns:a16="http://schemas.microsoft.com/office/drawing/2014/main" id="{F26E221D-36CD-4A51-9A28-AADD9ABA43B0}"/>
                    </a:ext>
                  </a:extLst>
                </p:cNvPr>
                <p:cNvSpPr/>
                <p:nvPr/>
              </p:nvSpPr>
              <p:spPr>
                <a:xfrm>
                  <a:off x="5908998" y="2636464"/>
                  <a:ext cx="619546" cy="577849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FF33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四角形: 上の 2 つの角を丸める 282">
                  <a:extLst>
                    <a:ext uri="{FF2B5EF4-FFF2-40B4-BE49-F238E27FC236}">
                      <a16:creationId xmlns:a16="http://schemas.microsoft.com/office/drawing/2014/main" id="{57674405-DEF1-485D-B798-7B84978EFC80}"/>
                    </a:ext>
                  </a:extLst>
                </p:cNvPr>
                <p:cNvSpPr/>
                <p:nvPr/>
              </p:nvSpPr>
              <p:spPr>
                <a:xfrm>
                  <a:off x="5959800" y="1840034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1">
                  <a:extLst>
                    <a:ext uri="{FF2B5EF4-FFF2-40B4-BE49-F238E27FC236}">
                      <a16:creationId xmlns:a16="http://schemas.microsoft.com/office/drawing/2014/main" id="{D9582E60-3D77-47F6-93FA-F18ED9DE3EF4}"/>
                    </a:ext>
                  </a:extLst>
                </p:cNvPr>
                <p:cNvSpPr/>
                <p:nvPr/>
              </p:nvSpPr>
              <p:spPr>
                <a:xfrm rot="1800000">
                  <a:off x="5672655" y="914097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9B5A49BA-96B3-4689-BA6C-F99EE2E48430}"/>
                    </a:ext>
                  </a:extLst>
                </p:cNvPr>
                <p:cNvSpPr/>
                <p:nvPr/>
              </p:nvSpPr>
              <p:spPr>
                <a:xfrm rot="1800000">
                  <a:off x="5728633" y="578616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351341 w 1112808"/>
                    <a:gd name="connsiteY9" fmla="*/ 1111309 h 1204554"/>
                    <a:gd name="connsiteX10" fmla="*/ 377425 w 1112808"/>
                    <a:gd name="connsiteY10" fmla="*/ 977919 h 1204554"/>
                    <a:gd name="connsiteX11" fmla="*/ 135789 w 1112808"/>
                    <a:gd name="connsiteY11" fmla="*/ 863905 h 1204554"/>
                    <a:gd name="connsiteX12" fmla="*/ 62641 w 1112808"/>
                    <a:gd name="connsiteY12" fmla="*/ 897553 h 1204554"/>
                    <a:gd name="connsiteX13" fmla="*/ 57412 w 1112808"/>
                    <a:gd name="connsiteY13" fmla="*/ 902732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351341 w 1112808"/>
                    <a:gd name="connsiteY9" fmla="*/ 1111309 h 1204554"/>
                    <a:gd name="connsiteX10" fmla="*/ 377425 w 1112808"/>
                    <a:gd name="connsiteY10" fmla="*/ 977919 h 1204554"/>
                    <a:gd name="connsiteX11" fmla="*/ 62641 w 1112808"/>
                    <a:gd name="connsiteY11" fmla="*/ 897553 h 1204554"/>
                    <a:gd name="connsiteX12" fmla="*/ 57412 w 1112808"/>
                    <a:gd name="connsiteY12" fmla="*/ 902732 h 1204554"/>
                    <a:gd name="connsiteX13" fmla="*/ 42395 w 1112808"/>
                    <a:gd name="connsiteY13" fmla="*/ 875065 h 1204554"/>
                    <a:gd name="connsiteX14" fmla="*/ 0 w 1112808"/>
                    <a:gd name="connsiteY14" fmla="*/ 665076 h 1204554"/>
                    <a:gd name="connsiteX15" fmla="*/ 0 w 1112808"/>
                    <a:gd name="connsiteY15" fmla="*/ 539478 h 1204554"/>
                    <a:gd name="connsiteX16" fmla="*/ 237851 w 1112808"/>
                    <a:gd name="connsiteY16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351341 w 1112808"/>
                    <a:gd name="connsiteY9" fmla="*/ 1111309 h 1204554"/>
                    <a:gd name="connsiteX10" fmla="*/ 62641 w 1112808"/>
                    <a:gd name="connsiteY10" fmla="*/ 897553 h 1204554"/>
                    <a:gd name="connsiteX11" fmla="*/ 57412 w 1112808"/>
                    <a:gd name="connsiteY11" fmla="*/ 902732 h 1204554"/>
                    <a:gd name="connsiteX12" fmla="*/ 42395 w 1112808"/>
                    <a:gd name="connsiteY12" fmla="*/ 875065 h 1204554"/>
                    <a:gd name="connsiteX13" fmla="*/ 0 w 1112808"/>
                    <a:gd name="connsiteY13" fmla="*/ 665076 h 1204554"/>
                    <a:gd name="connsiteX14" fmla="*/ 0 w 1112808"/>
                    <a:gd name="connsiteY14" fmla="*/ 539478 h 1204554"/>
                    <a:gd name="connsiteX15" fmla="*/ 237851 w 1112808"/>
                    <a:gd name="connsiteY15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62641 w 1112808"/>
                    <a:gd name="connsiteY9" fmla="*/ 897553 h 1204554"/>
                    <a:gd name="connsiteX10" fmla="*/ 57412 w 1112808"/>
                    <a:gd name="connsiteY10" fmla="*/ 902732 h 1204554"/>
                    <a:gd name="connsiteX11" fmla="*/ 42395 w 1112808"/>
                    <a:gd name="connsiteY11" fmla="*/ 875065 h 1204554"/>
                    <a:gd name="connsiteX12" fmla="*/ 0 w 1112808"/>
                    <a:gd name="connsiteY12" fmla="*/ 665076 h 1204554"/>
                    <a:gd name="connsiteX13" fmla="*/ 0 w 1112808"/>
                    <a:gd name="connsiteY13" fmla="*/ 539478 h 1204554"/>
                    <a:gd name="connsiteX14" fmla="*/ 237851 w 1112808"/>
                    <a:gd name="connsiteY14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62641 w 1112808"/>
                    <a:gd name="connsiteY9" fmla="*/ 897553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161930 w 1112808"/>
                    <a:gd name="connsiteY9" fmla="*/ 1040952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161930 w 1112808"/>
                    <a:gd name="connsiteY9" fmla="*/ 1040952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161930 w 1112808"/>
                    <a:gd name="connsiteY9" fmla="*/ 1040952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161930 w 1112808"/>
                    <a:gd name="connsiteY9" fmla="*/ 1040952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1930 w 1112808"/>
                    <a:gd name="connsiteY8" fmla="*/ 1040952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75027 w 1112808"/>
                    <a:gd name="connsiteY8" fmla="*/ 106363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75027 w 1112808"/>
                    <a:gd name="connsiteY8" fmla="*/ 106363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75027 w 1112808"/>
                    <a:gd name="connsiteY8" fmla="*/ 106363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75027 w 1112808"/>
                    <a:gd name="connsiteY8" fmla="*/ 106363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75027 w 1112808"/>
                    <a:gd name="connsiteY8" fmla="*/ 106363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9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82400" y="1183179"/>
                        <a:pt x="329489" y="1162159"/>
                      </a:cubicBezTo>
                      <a:cubicBezTo>
                        <a:pt x="276578" y="1141139"/>
                        <a:pt x="249462" y="1126458"/>
                        <a:pt x="175027" y="1063637"/>
                      </a:cubicBezTo>
                      <a:cubicBezTo>
                        <a:pt x="100592" y="1000816"/>
                        <a:pt x="71695" y="950197"/>
                        <a:pt x="42395" y="875065"/>
                      </a:cubicBezTo>
                      <a:cubicBezTo>
                        <a:pt x="15096" y="810523"/>
                        <a:pt x="0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0" y="353262"/>
                        <a:pt x="94349" y="189083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6EC38165-7F5C-4560-AFF0-124AC7D2EE1F}"/>
                    </a:ext>
                  </a:extLst>
                </p:cNvPr>
                <p:cNvSpPr/>
                <p:nvPr/>
              </p:nvSpPr>
              <p:spPr>
                <a:xfrm rot="1800000">
                  <a:off x="5862328" y="830499"/>
                  <a:ext cx="162504" cy="222300"/>
                </a:xfrm>
                <a:custGeom>
                  <a:avLst/>
                  <a:gdLst>
                    <a:gd name="connsiteX0" fmla="*/ 4834 w 162504"/>
                    <a:gd name="connsiteY0" fmla="*/ 0 h 222300"/>
                    <a:gd name="connsiteX1" fmla="*/ 58313 w 162504"/>
                    <a:gd name="connsiteY1" fmla="*/ 60606 h 222300"/>
                    <a:gd name="connsiteX2" fmla="*/ 59634 w 162504"/>
                    <a:gd name="connsiteY2" fmla="*/ 61270 h 222300"/>
                    <a:gd name="connsiteX3" fmla="*/ 64369 w 162504"/>
                    <a:gd name="connsiteY3" fmla="*/ 48858 h 222300"/>
                    <a:gd name="connsiteX4" fmla="*/ 105018 w 162504"/>
                    <a:gd name="connsiteY4" fmla="*/ 19100 h 222300"/>
                    <a:gd name="connsiteX5" fmla="*/ 162504 w 162504"/>
                    <a:gd name="connsiteY5" fmla="*/ 120700 h 222300"/>
                    <a:gd name="connsiteX6" fmla="*/ 105018 w 162504"/>
                    <a:gd name="connsiteY6" fmla="*/ 222300 h 222300"/>
                    <a:gd name="connsiteX7" fmla="*/ 47532 w 162504"/>
                    <a:gd name="connsiteY7" fmla="*/ 120700 h 222300"/>
                    <a:gd name="connsiteX8" fmla="*/ 51697 w 162504"/>
                    <a:gd name="connsiteY8" fmla="*/ 84240 h 222300"/>
                    <a:gd name="connsiteX9" fmla="*/ 44292 w 162504"/>
                    <a:gd name="connsiteY9" fmla="*/ 81512 h 222300"/>
                    <a:gd name="connsiteX10" fmla="*/ 4834 w 162504"/>
                    <a:gd name="connsiteY10" fmla="*/ 0 h 2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2504" h="222300">
                      <a:moveTo>
                        <a:pt x="4834" y="0"/>
                      </a:moveTo>
                      <a:cubicBezTo>
                        <a:pt x="14031" y="21904"/>
                        <a:pt x="33496" y="43962"/>
                        <a:pt x="58313" y="60606"/>
                      </a:cubicBezTo>
                      <a:lnTo>
                        <a:pt x="59634" y="61270"/>
                      </a:lnTo>
                      <a:lnTo>
                        <a:pt x="64369" y="48858"/>
                      </a:lnTo>
                      <a:cubicBezTo>
                        <a:pt x="74772" y="30472"/>
                        <a:pt x="89144" y="19100"/>
                        <a:pt x="105018" y="19100"/>
                      </a:cubicBezTo>
                      <a:cubicBezTo>
                        <a:pt x="136767" y="19100"/>
                        <a:pt x="162504" y="64588"/>
                        <a:pt x="162504" y="120700"/>
                      </a:cubicBezTo>
                      <a:cubicBezTo>
                        <a:pt x="162504" y="176812"/>
                        <a:pt x="136767" y="222300"/>
                        <a:pt x="105018" y="222300"/>
                      </a:cubicBezTo>
                      <a:cubicBezTo>
                        <a:pt x="73269" y="222300"/>
                        <a:pt x="47532" y="176812"/>
                        <a:pt x="47532" y="120700"/>
                      </a:cubicBezTo>
                      <a:lnTo>
                        <a:pt x="51697" y="84240"/>
                      </a:lnTo>
                      <a:lnTo>
                        <a:pt x="44292" y="81512"/>
                      </a:lnTo>
                      <a:cubicBezTo>
                        <a:pt x="8436" y="57465"/>
                        <a:pt x="-9230" y="20971"/>
                        <a:pt x="483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F0D95AF8-2847-4308-9ACE-44B269956D75}"/>
                    </a:ext>
                  </a:extLst>
                </p:cNvPr>
                <p:cNvSpPr/>
                <p:nvPr/>
              </p:nvSpPr>
              <p:spPr>
                <a:xfrm rot="1800000">
                  <a:off x="5701318" y="517155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A3306996-D33C-4141-BECC-2428207B5152}"/>
                    </a:ext>
                  </a:extLst>
                </p:cNvPr>
                <p:cNvSpPr/>
                <p:nvPr/>
              </p:nvSpPr>
              <p:spPr>
                <a:xfrm rot="1800000">
                  <a:off x="6261450" y="1131719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F47E69BB-BEA4-464F-B1C5-2C62956508D5}"/>
                    </a:ext>
                  </a:extLst>
                </p:cNvPr>
                <p:cNvSpPr/>
                <p:nvPr/>
              </p:nvSpPr>
              <p:spPr>
                <a:xfrm rot="1800000">
                  <a:off x="6268578" y="115474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9B02001C-3DA4-44D7-B36C-341339B32B80}"/>
                    </a:ext>
                  </a:extLst>
                </p:cNvPr>
                <p:cNvSpPr/>
                <p:nvPr/>
              </p:nvSpPr>
              <p:spPr>
                <a:xfrm rot="1082521" flipH="1">
                  <a:off x="6271248" y="753567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月 290">
                  <a:extLst>
                    <a:ext uri="{FF2B5EF4-FFF2-40B4-BE49-F238E27FC236}">
                      <a16:creationId xmlns:a16="http://schemas.microsoft.com/office/drawing/2014/main" id="{31236B7B-9FB4-437E-8178-D82DA6C0227A}"/>
                    </a:ext>
                  </a:extLst>
                </p:cNvPr>
                <p:cNvSpPr/>
                <p:nvPr/>
              </p:nvSpPr>
              <p:spPr>
                <a:xfrm rot="6300000">
                  <a:off x="6032188" y="708932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C0D7D60D-5C40-4F2B-887A-D154B918D64E}"/>
                    </a:ext>
                  </a:extLst>
                </p:cNvPr>
                <p:cNvSpPr/>
                <p:nvPr/>
              </p:nvSpPr>
              <p:spPr>
                <a:xfrm rot="1800000">
                  <a:off x="5929210" y="907261"/>
                  <a:ext cx="69180" cy="6918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73802460-EF49-406B-9C35-B84067416A66}"/>
                  </a:ext>
                </a:extLst>
              </p:cNvPr>
              <p:cNvGrpSpPr/>
              <p:nvPr/>
            </p:nvGrpSpPr>
            <p:grpSpPr>
              <a:xfrm rot="900000">
                <a:off x="5041019" y="-134186"/>
                <a:ext cx="1423464" cy="646778"/>
                <a:chOff x="3469357" y="2795078"/>
                <a:chExt cx="2263040" cy="1028258"/>
              </a:xfrm>
            </p:grpSpPr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2F41D200-BF15-40D5-9558-5D742315A7FF}"/>
                    </a:ext>
                  </a:extLst>
                </p:cNvPr>
                <p:cNvSpPr/>
                <p:nvPr/>
              </p:nvSpPr>
              <p:spPr>
                <a:xfrm rot="16200000" flipH="1">
                  <a:off x="4253758" y="2891836"/>
                  <a:ext cx="522739" cy="1002264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79D781C0-8357-4617-B5C3-3DDC252E7429}"/>
                    </a:ext>
                  </a:extLst>
                </p:cNvPr>
                <p:cNvSpPr/>
                <p:nvPr/>
              </p:nvSpPr>
              <p:spPr>
                <a:xfrm rot="5400000">
                  <a:off x="4980181" y="3550564"/>
                  <a:ext cx="147242" cy="1045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四角形: 角を丸くする 255">
                  <a:extLst>
                    <a:ext uri="{FF2B5EF4-FFF2-40B4-BE49-F238E27FC236}">
                      <a16:creationId xmlns:a16="http://schemas.microsoft.com/office/drawing/2014/main" id="{3A1D228E-FAA6-48A5-87B5-C3144F36838F}"/>
                    </a:ext>
                  </a:extLst>
                </p:cNvPr>
                <p:cNvSpPr/>
                <p:nvPr/>
              </p:nvSpPr>
              <p:spPr>
                <a:xfrm>
                  <a:off x="4588162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357DBE51-B61E-431C-BA7E-13968458BC82}"/>
                    </a:ext>
                  </a:extLst>
                </p:cNvPr>
                <p:cNvSpPr/>
                <p:nvPr/>
              </p:nvSpPr>
              <p:spPr>
                <a:xfrm>
                  <a:off x="4551534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四角形: 角を丸くする 257">
                  <a:extLst>
                    <a:ext uri="{FF2B5EF4-FFF2-40B4-BE49-F238E27FC236}">
                      <a16:creationId xmlns:a16="http://schemas.microsoft.com/office/drawing/2014/main" id="{04C10D80-0A08-4ACA-AF3C-286150E9C6F7}"/>
                    </a:ext>
                  </a:extLst>
                </p:cNvPr>
                <p:cNvSpPr/>
                <p:nvPr/>
              </p:nvSpPr>
              <p:spPr>
                <a:xfrm>
                  <a:off x="4566796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四角形: 角を丸くする 258">
                  <a:extLst>
                    <a:ext uri="{FF2B5EF4-FFF2-40B4-BE49-F238E27FC236}">
                      <a16:creationId xmlns:a16="http://schemas.microsoft.com/office/drawing/2014/main" id="{200D46F3-FC9F-4EF0-AE60-E52875AE0B79}"/>
                    </a:ext>
                  </a:extLst>
                </p:cNvPr>
                <p:cNvSpPr/>
                <p:nvPr/>
              </p:nvSpPr>
              <p:spPr>
                <a:xfrm>
                  <a:off x="4551534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AFA307C8-308A-40D3-975A-CA45A37333BE}"/>
                    </a:ext>
                  </a:extLst>
                </p:cNvPr>
                <p:cNvSpPr/>
                <p:nvPr/>
              </p:nvSpPr>
              <p:spPr>
                <a:xfrm>
                  <a:off x="4737726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966AA05D-5566-4B3B-89D7-B6155F47110C}"/>
                    </a:ext>
                  </a:extLst>
                </p:cNvPr>
                <p:cNvSpPr/>
                <p:nvPr/>
              </p:nvSpPr>
              <p:spPr>
                <a:xfrm>
                  <a:off x="4701098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四角形: 角を丸くする 261">
                  <a:extLst>
                    <a:ext uri="{FF2B5EF4-FFF2-40B4-BE49-F238E27FC236}">
                      <a16:creationId xmlns:a16="http://schemas.microsoft.com/office/drawing/2014/main" id="{E7C69AFB-CADC-414C-988A-9339AEB68D5B}"/>
                    </a:ext>
                  </a:extLst>
                </p:cNvPr>
                <p:cNvSpPr/>
                <p:nvPr/>
              </p:nvSpPr>
              <p:spPr>
                <a:xfrm>
                  <a:off x="4716359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四角形: 角を丸くする 262">
                  <a:extLst>
                    <a:ext uri="{FF2B5EF4-FFF2-40B4-BE49-F238E27FC236}">
                      <a16:creationId xmlns:a16="http://schemas.microsoft.com/office/drawing/2014/main" id="{372FE524-3B87-4DE4-A22F-5E329480CD3A}"/>
                    </a:ext>
                  </a:extLst>
                </p:cNvPr>
                <p:cNvSpPr/>
                <p:nvPr/>
              </p:nvSpPr>
              <p:spPr>
                <a:xfrm>
                  <a:off x="4701098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四角形: 角を丸くする 263">
                  <a:extLst>
                    <a:ext uri="{FF2B5EF4-FFF2-40B4-BE49-F238E27FC236}">
                      <a16:creationId xmlns:a16="http://schemas.microsoft.com/office/drawing/2014/main" id="{EB2C5D56-15F6-433E-A83C-58C39A133D69}"/>
                    </a:ext>
                  </a:extLst>
                </p:cNvPr>
                <p:cNvSpPr/>
                <p:nvPr/>
              </p:nvSpPr>
              <p:spPr>
                <a:xfrm>
                  <a:off x="4887290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四角形: 上の 2 つの角を丸める 264">
                  <a:extLst>
                    <a:ext uri="{FF2B5EF4-FFF2-40B4-BE49-F238E27FC236}">
                      <a16:creationId xmlns:a16="http://schemas.microsoft.com/office/drawing/2014/main" id="{77CF8A37-525A-4331-BF85-DA7220F57FBB}"/>
                    </a:ext>
                  </a:extLst>
                </p:cNvPr>
                <p:cNvSpPr/>
                <p:nvPr/>
              </p:nvSpPr>
              <p:spPr>
                <a:xfrm>
                  <a:off x="4850662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四角形: 角を丸くする 265">
                  <a:extLst>
                    <a:ext uri="{FF2B5EF4-FFF2-40B4-BE49-F238E27FC236}">
                      <a16:creationId xmlns:a16="http://schemas.microsoft.com/office/drawing/2014/main" id="{08EE4E53-09B9-4960-8AA5-310778D7C5AB}"/>
                    </a:ext>
                  </a:extLst>
                </p:cNvPr>
                <p:cNvSpPr/>
                <p:nvPr/>
              </p:nvSpPr>
              <p:spPr>
                <a:xfrm>
                  <a:off x="4865923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四角形: 角を丸くする 266">
                  <a:extLst>
                    <a:ext uri="{FF2B5EF4-FFF2-40B4-BE49-F238E27FC236}">
                      <a16:creationId xmlns:a16="http://schemas.microsoft.com/office/drawing/2014/main" id="{96E601A6-E456-4A63-8519-9FF2E7225321}"/>
                    </a:ext>
                  </a:extLst>
                </p:cNvPr>
                <p:cNvSpPr/>
                <p:nvPr/>
              </p:nvSpPr>
              <p:spPr>
                <a:xfrm>
                  <a:off x="4850662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6AE1FD85-88F0-4EE3-B39D-ED0E39A6CE7A}"/>
                    </a:ext>
                  </a:extLst>
                </p:cNvPr>
                <p:cNvGrpSpPr/>
                <p:nvPr/>
              </p:nvGrpSpPr>
              <p:grpSpPr>
                <a:xfrm>
                  <a:off x="5029825" y="3115075"/>
                  <a:ext cx="702572" cy="159103"/>
                  <a:chOff x="7204261" y="3375995"/>
                  <a:chExt cx="1374303" cy="370682"/>
                </a:xfrm>
                <a:solidFill>
                  <a:srgbClr val="FFFF00"/>
                </a:solidFill>
              </p:grpSpPr>
              <p:sp>
                <p:nvSpPr>
                  <p:cNvPr id="274" name="四角形: 角を丸くする 273">
                    <a:extLst>
                      <a:ext uri="{FF2B5EF4-FFF2-40B4-BE49-F238E27FC236}">
                        <a16:creationId xmlns:a16="http://schemas.microsoft.com/office/drawing/2014/main" id="{C9BB055A-0294-4512-ABBA-284DA76EABD3}"/>
                      </a:ext>
                    </a:extLst>
                  </p:cNvPr>
                  <p:cNvSpPr/>
                  <p:nvPr/>
                </p:nvSpPr>
                <p:spPr>
                  <a:xfrm>
                    <a:off x="7204261" y="3430761"/>
                    <a:ext cx="1092198" cy="263522"/>
                  </a:xfrm>
                  <a:prstGeom prst="roundRect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台形 274">
                    <a:extLst>
                      <a:ext uri="{FF2B5EF4-FFF2-40B4-BE49-F238E27FC236}">
                        <a16:creationId xmlns:a16="http://schemas.microsoft.com/office/drawing/2014/main" id="{A604D881-68BA-4D1A-81CB-5B65F0A1835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60877" y="3458369"/>
                    <a:ext cx="366711" cy="206733"/>
                  </a:xfrm>
                  <a:prstGeom prst="trapezoid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四角形: 角を丸くする 275">
                    <a:extLst>
                      <a:ext uri="{FF2B5EF4-FFF2-40B4-BE49-F238E27FC236}">
                        <a16:creationId xmlns:a16="http://schemas.microsoft.com/office/drawing/2014/main" id="{B1E9841C-810E-4519-AD51-B4C4C2FF5643}"/>
                      </a:ext>
                    </a:extLst>
                  </p:cNvPr>
                  <p:cNvSpPr/>
                  <p:nvPr/>
                </p:nvSpPr>
                <p:spPr>
                  <a:xfrm>
                    <a:off x="8441105" y="3375995"/>
                    <a:ext cx="137459" cy="370682"/>
                  </a:xfrm>
                  <a:prstGeom prst="roundRect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F602E164-72CE-471D-A8A9-F07475FD86B6}"/>
                    </a:ext>
                  </a:extLst>
                </p:cNvPr>
                <p:cNvSpPr/>
                <p:nvPr/>
              </p:nvSpPr>
              <p:spPr>
                <a:xfrm rot="16200000" flipH="1">
                  <a:off x="4227097" y="2864521"/>
                  <a:ext cx="572313" cy="1097311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78E9D0E5-589D-44C6-9E26-2B32574544DE}"/>
                    </a:ext>
                  </a:extLst>
                </p:cNvPr>
                <p:cNvSpPr/>
                <p:nvPr/>
              </p:nvSpPr>
              <p:spPr>
                <a:xfrm rot="5400000">
                  <a:off x="3997790" y="2266645"/>
                  <a:ext cx="904254" cy="1961119"/>
                </a:xfrm>
                <a:custGeom>
                  <a:avLst/>
                  <a:gdLst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595438 w 1881192"/>
                    <a:gd name="connsiteY14" fmla="*/ 2282825 h 4079875"/>
                    <a:gd name="connsiteX15" fmla="*/ 1595438 w 1881192"/>
                    <a:gd name="connsiteY15" fmla="*/ 591974 h 4079875"/>
                    <a:gd name="connsiteX16" fmla="*/ 1276353 w 1881192"/>
                    <a:gd name="connsiteY16" fmla="*/ 272888 h 4079875"/>
                    <a:gd name="connsiteX17" fmla="*/ 957267 w 1881192"/>
                    <a:gd name="connsiteY17" fmla="*/ 591974 h 4079875"/>
                    <a:gd name="connsiteX18" fmla="*/ 957267 w 1881192"/>
                    <a:gd name="connsiteY18" fmla="*/ 2260620 h 4079875"/>
                    <a:gd name="connsiteX19" fmla="*/ 961159 w 1881192"/>
                    <a:gd name="connsiteY19" fmla="*/ 2304108 h 4079875"/>
                    <a:gd name="connsiteX20" fmla="*/ 1061271 w 1881192"/>
                    <a:gd name="connsiteY20" fmla="*/ 2805521 h 4079875"/>
                    <a:gd name="connsiteX21" fmla="*/ 1521837 w 1881192"/>
                    <a:gd name="connsiteY21" fmla="*/ 3807426 h 4079875"/>
                    <a:gd name="connsiteX22" fmla="*/ 1561892 w 1881192"/>
                    <a:gd name="connsiteY22" fmla="*/ 3850595 h 4079875"/>
                    <a:gd name="connsiteX23" fmla="*/ 1563000 w 1881192"/>
                    <a:gd name="connsiteY23" fmla="*/ 3854480 h 4079875"/>
                    <a:gd name="connsiteX24" fmla="*/ 1583081 w 1881192"/>
                    <a:gd name="connsiteY24" fmla="*/ 3861537 h 4079875"/>
                    <a:gd name="connsiteX25" fmla="*/ 1647828 w 1881192"/>
                    <a:gd name="connsiteY25" fmla="*/ 3922712 h 4079875"/>
                    <a:gd name="connsiteX26" fmla="*/ 1647641 w 1881192"/>
                    <a:gd name="connsiteY26" fmla="*/ 3923418 h 4079875"/>
                    <a:gd name="connsiteX27" fmla="*/ 1647827 w 1881192"/>
                    <a:gd name="connsiteY27" fmla="*/ 3923971 h 4079875"/>
                    <a:gd name="connsiteX28" fmla="*/ 1646247 w 1881192"/>
                    <a:gd name="connsiteY28" fmla="*/ 3928687 h 4079875"/>
                    <a:gd name="connsiteX29" fmla="*/ 1643574 w 1881192"/>
                    <a:gd name="connsiteY29" fmla="*/ 3938781 h 4079875"/>
                    <a:gd name="connsiteX30" fmla="*/ 823916 w 1881192"/>
                    <a:gd name="connsiteY30" fmla="*/ 4079875 h 4079875"/>
                    <a:gd name="connsiteX31" fmla="*/ 4256 w 1881192"/>
                    <a:gd name="connsiteY31" fmla="*/ 3938781 h 4079875"/>
                    <a:gd name="connsiteX32" fmla="*/ 1595 w 1881192"/>
                    <a:gd name="connsiteY32" fmla="*/ 3928729 h 4079875"/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722441 w 1881192"/>
                    <a:gd name="connsiteY14" fmla="*/ 2390774 h 4079875"/>
                    <a:gd name="connsiteX15" fmla="*/ 1595438 w 1881192"/>
                    <a:gd name="connsiteY15" fmla="*/ 2282825 h 4079875"/>
                    <a:gd name="connsiteX16" fmla="*/ 1595438 w 1881192"/>
                    <a:gd name="connsiteY16" fmla="*/ 591974 h 4079875"/>
                    <a:gd name="connsiteX17" fmla="*/ 1276353 w 1881192"/>
                    <a:gd name="connsiteY17" fmla="*/ 272888 h 4079875"/>
                    <a:gd name="connsiteX18" fmla="*/ 957267 w 1881192"/>
                    <a:gd name="connsiteY18" fmla="*/ 591974 h 4079875"/>
                    <a:gd name="connsiteX19" fmla="*/ 957267 w 1881192"/>
                    <a:gd name="connsiteY19" fmla="*/ 2260620 h 4079875"/>
                    <a:gd name="connsiteX20" fmla="*/ 961159 w 1881192"/>
                    <a:gd name="connsiteY20" fmla="*/ 2304108 h 4079875"/>
                    <a:gd name="connsiteX21" fmla="*/ 1061271 w 1881192"/>
                    <a:gd name="connsiteY21" fmla="*/ 2805521 h 4079875"/>
                    <a:gd name="connsiteX22" fmla="*/ 1521837 w 1881192"/>
                    <a:gd name="connsiteY22" fmla="*/ 3807426 h 4079875"/>
                    <a:gd name="connsiteX23" fmla="*/ 1561892 w 1881192"/>
                    <a:gd name="connsiteY23" fmla="*/ 3850595 h 4079875"/>
                    <a:gd name="connsiteX24" fmla="*/ 1563000 w 1881192"/>
                    <a:gd name="connsiteY24" fmla="*/ 3854480 h 4079875"/>
                    <a:gd name="connsiteX25" fmla="*/ 1583081 w 1881192"/>
                    <a:gd name="connsiteY25" fmla="*/ 3861537 h 4079875"/>
                    <a:gd name="connsiteX26" fmla="*/ 1647828 w 1881192"/>
                    <a:gd name="connsiteY26" fmla="*/ 3922712 h 4079875"/>
                    <a:gd name="connsiteX27" fmla="*/ 1647641 w 1881192"/>
                    <a:gd name="connsiteY27" fmla="*/ 3923418 h 4079875"/>
                    <a:gd name="connsiteX28" fmla="*/ 1647827 w 1881192"/>
                    <a:gd name="connsiteY28" fmla="*/ 3923971 h 4079875"/>
                    <a:gd name="connsiteX29" fmla="*/ 1646247 w 1881192"/>
                    <a:gd name="connsiteY29" fmla="*/ 3928687 h 4079875"/>
                    <a:gd name="connsiteX30" fmla="*/ 1643574 w 1881192"/>
                    <a:gd name="connsiteY30" fmla="*/ 3938781 h 4079875"/>
                    <a:gd name="connsiteX31" fmla="*/ 823916 w 1881192"/>
                    <a:gd name="connsiteY31" fmla="*/ 4079875 h 4079875"/>
                    <a:gd name="connsiteX32" fmla="*/ 4256 w 1881192"/>
                    <a:gd name="connsiteY32" fmla="*/ 3938781 h 4079875"/>
                    <a:gd name="connsiteX33" fmla="*/ 1595 w 1881192"/>
                    <a:gd name="connsiteY33" fmla="*/ 3928729 h 4079875"/>
                    <a:gd name="connsiteX34" fmla="*/ 0 w 1881192"/>
                    <a:gd name="connsiteY34" fmla="*/ 3923971 h 4079875"/>
                    <a:gd name="connsiteX0" fmla="*/ 1722441 w 1881192"/>
                    <a:gd name="connsiteY0" fmla="*/ 2390774 h 4079875"/>
                    <a:gd name="connsiteX1" fmla="*/ 1595438 w 1881192"/>
                    <a:gd name="connsiteY1" fmla="*/ 2282825 h 4079875"/>
                    <a:gd name="connsiteX2" fmla="*/ 1595438 w 1881192"/>
                    <a:gd name="connsiteY2" fmla="*/ 591974 h 4079875"/>
                    <a:gd name="connsiteX3" fmla="*/ 1276353 w 1881192"/>
                    <a:gd name="connsiteY3" fmla="*/ 272888 h 4079875"/>
                    <a:gd name="connsiteX4" fmla="*/ 957267 w 1881192"/>
                    <a:gd name="connsiteY4" fmla="*/ 591974 h 4079875"/>
                    <a:gd name="connsiteX5" fmla="*/ 957267 w 1881192"/>
                    <a:gd name="connsiteY5" fmla="*/ 2260620 h 4079875"/>
                    <a:gd name="connsiteX6" fmla="*/ 961159 w 1881192"/>
                    <a:gd name="connsiteY6" fmla="*/ 2304108 h 4079875"/>
                    <a:gd name="connsiteX7" fmla="*/ 1061271 w 1881192"/>
                    <a:gd name="connsiteY7" fmla="*/ 2805521 h 4079875"/>
                    <a:gd name="connsiteX8" fmla="*/ 1521837 w 1881192"/>
                    <a:gd name="connsiteY8" fmla="*/ 3807426 h 4079875"/>
                    <a:gd name="connsiteX9" fmla="*/ 1561892 w 1881192"/>
                    <a:gd name="connsiteY9" fmla="*/ 3850595 h 4079875"/>
                    <a:gd name="connsiteX10" fmla="*/ 1563000 w 1881192"/>
                    <a:gd name="connsiteY10" fmla="*/ 3854480 h 4079875"/>
                    <a:gd name="connsiteX11" fmla="*/ 1583081 w 1881192"/>
                    <a:gd name="connsiteY11" fmla="*/ 3861537 h 4079875"/>
                    <a:gd name="connsiteX12" fmla="*/ 1647828 w 1881192"/>
                    <a:gd name="connsiteY12" fmla="*/ 3922712 h 4079875"/>
                    <a:gd name="connsiteX13" fmla="*/ 1647641 w 1881192"/>
                    <a:gd name="connsiteY13" fmla="*/ 3923418 h 4079875"/>
                    <a:gd name="connsiteX14" fmla="*/ 1647827 w 1881192"/>
                    <a:gd name="connsiteY14" fmla="*/ 3923971 h 4079875"/>
                    <a:gd name="connsiteX15" fmla="*/ 1646247 w 1881192"/>
                    <a:gd name="connsiteY15" fmla="*/ 3928687 h 4079875"/>
                    <a:gd name="connsiteX16" fmla="*/ 1643574 w 1881192"/>
                    <a:gd name="connsiteY16" fmla="*/ 3938781 h 4079875"/>
                    <a:gd name="connsiteX17" fmla="*/ 823916 w 1881192"/>
                    <a:gd name="connsiteY17" fmla="*/ 4079875 h 4079875"/>
                    <a:gd name="connsiteX18" fmla="*/ 4256 w 1881192"/>
                    <a:gd name="connsiteY18" fmla="*/ 3938781 h 4079875"/>
                    <a:gd name="connsiteX19" fmla="*/ 1595 w 1881192"/>
                    <a:gd name="connsiteY19" fmla="*/ 3928729 h 4079875"/>
                    <a:gd name="connsiteX20" fmla="*/ 0 w 1881192"/>
                    <a:gd name="connsiteY20" fmla="*/ 3923971 h 4079875"/>
                    <a:gd name="connsiteX21" fmla="*/ 188 w 1881192"/>
                    <a:gd name="connsiteY21" fmla="*/ 3923413 h 4079875"/>
                    <a:gd name="connsiteX22" fmla="*/ 2 w 1881192"/>
                    <a:gd name="connsiteY22" fmla="*/ 3922712 h 4079875"/>
                    <a:gd name="connsiteX23" fmla="*/ 64749 w 1881192"/>
                    <a:gd name="connsiteY23" fmla="*/ 3861537 h 4079875"/>
                    <a:gd name="connsiteX24" fmla="*/ 84829 w 1881192"/>
                    <a:gd name="connsiteY24" fmla="*/ 3854480 h 4079875"/>
                    <a:gd name="connsiteX25" fmla="*/ 85938 w 1881192"/>
                    <a:gd name="connsiteY25" fmla="*/ 3850594 h 4079875"/>
                    <a:gd name="connsiteX26" fmla="*/ 125992 w 1881192"/>
                    <a:gd name="connsiteY26" fmla="*/ 3807426 h 4079875"/>
                    <a:gd name="connsiteX27" fmla="*/ 586559 w 1881192"/>
                    <a:gd name="connsiteY27" fmla="*/ 2805521 h 4079875"/>
                    <a:gd name="connsiteX28" fmla="*/ 686671 w 1881192"/>
                    <a:gd name="connsiteY28" fmla="*/ 2304108 h 4079875"/>
                    <a:gd name="connsiteX29" fmla="*/ 690564 w 1881192"/>
                    <a:gd name="connsiteY29" fmla="*/ 2260608 h 4079875"/>
                    <a:gd name="connsiteX30" fmla="*/ 690564 w 1881192"/>
                    <a:gd name="connsiteY30" fmla="*/ 595314 h 4079875"/>
                    <a:gd name="connsiteX31" fmla="*/ 1285878 w 1881192"/>
                    <a:gd name="connsiteY31" fmla="*/ 0 h 4079875"/>
                    <a:gd name="connsiteX32" fmla="*/ 1881192 w 1881192"/>
                    <a:gd name="connsiteY32" fmla="*/ 595314 h 4079875"/>
                    <a:gd name="connsiteX33" fmla="*/ 1881191 w 1881192"/>
                    <a:gd name="connsiteY33" fmla="*/ 2282825 h 4079875"/>
                    <a:gd name="connsiteX34" fmla="*/ 1813881 w 1881192"/>
                    <a:gd name="connsiteY34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  <a:gd name="connsiteX33" fmla="*/ 1813881 w 1881192"/>
                    <a:gd name="connsiteY33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81192" h="4079875">
                      <a:moveTo>
                        <a:pt x="1595438" y="2282825"/>
                      </a:moveTo>
                      <a:lnTo>
                        <a:pt x="1595438" y="591974"/>
                      </a:lnTo>
                      <a:cubicBezTo>
                        <a:pt x="1595438" y="415748"/>
                        <a:pt x="1452579" y="272888"/>
                        <a:pt x="1276353" y="272888"/>
                      </a:cubicBezTo>
                      <a:cubicBezTo>
                        <a:pt x="1100127" y="272888"/>
                        <a:pt x="957267" y="415748"/>
                        <a:pt x="957267" y="591974"/>
                      </a:cubicBezTo>
                      <a:lnTo>
                        <a:pt x="957267" y="2260620"/>
                      </a:lnTo>
                      <a:lnTo>
                        <a:pt x="961159" y="2304108"/>
                      </a:lnTo>
                      <a:cubicBezTo>
                        <a:pt x="981177" y="2461103"/>
                        <a:pt x="1014427" y="2630698"/>
                        <a:pt x="1061271" y="2805521"/>
                      </a:cubicBezTo>
                      <a:cubicBezTo>
                        <a:pt x="1178380" y="3242576"/>
                        <a:pt x="1352729" y="3608861"/>
                        <a:pt x="1521837" y="3807426"/>
                      </a:cubicBezTo>
                      <a:lnTo>
                        <a:pt x="1561892" y="3850595"/>
                      </a:lnTo>
                      <a:lnTo>
                        <a:pt x="1563000" y="3854480"/>
                      </a:lnTo>
                      <a:lnTo>
                        <a:pt x="1583081" y="3861537"/>
                      </a:lnTo>
                      <a:cubicBezTo>
                        <a:pt x="1624773" y="3880340"/>
                        <a:pt x="1647828" y="3901012"/>
                        <a:pt x="1647828" y="3922712"/>
                      </a:cubicBezTo>
                      <a:cubicBezTo>
                        <a:pt x="1647766" y="3922947"/>
                        <a:pt x="1647703" y="3923183"/>
                        <a:pt x="1647641" y="3923418"/>
                      </a:cubicBezTo>
                      <a:lnTo>
                        <a:pt x="1647827" y="3923971"/>
                      </a:lnTo>
                      <a:lnTo>
                        <a:pt x="1646247" y="3928687"/>
                      </a:lnTo>
                      <a:lnTo>
                        <a:pt x="1643574" y="3938781"/>
                      </a:lnTo>
                      <a:cubicBezTo>
                        <a:pt x="1601382" y="4018031"/>
                        <a:pt x="1250511" y="4079875"/>
                        <a:pt x="823916" y="4079875"/>
                      </a:cubicBezTo>
                      <a:cubicBezTo>
                        <a:pt x="397320" y="4079875"/>
                        <a:pt x="46448" y="4018031"/>
                        <a:pt x="4256" y="3938781"/>
                      </a:cubicBezTo>
                      <a:lnTo>
                        <a:pt x="1595" y="3928729"/>
                      </a:lnTo>
                      <a:lnTo>
                        <a:pt x="0" y="3923971"/>
                      </a:lnTo>
                      <a:cubicBezTo>
                        <a:pt x="63" y="3923785"/>
                        <a:pt x="125" y="3923599"/>
                        <a:pt x="188" y="3923413"/>
                      </a:cubicBezTo>
                      <a:lnTo>
                        <a:pt x="2" y="3922712"/>
                      </a:lnTo>
                      <a:cubicBezTo>
                        <a:pt x="2" y="3901012"/>
                        <a:pt x="23057" y="3880340"/>
                        <a:pt x="64749" y="3861537"/>
                      </a:cubicBezTo>
                      <a:lnTo>
                        <a:pt x="84829" y="3854480"/>
                      </a:lnTo>
                      <a:lnTo>
                        <a:pt x="85938" y="3850594"/>
                      </a:lnTo>
                      <a:lnTo>
                        <a:pt x="125992" y="3807426"/>
                      </a:lnTo>
                      <a:cubicBezTo>
                        <a:pt x="295101" y="3608861"/>
                        <a:pt x="469450" y="3242576"/>
                        <a:pt x="586559" y="2805521"/>
                      </a:cubicBezTo>
                      <a:cubicBezTo>
                        <a:pt x="633403" y="2630698"/>
                        <a:pt x="666653" y="2461103"/>
                        <a:pt x="686671" y="2304108"/>
                      </a:cubicBezTo>
                      <a:lnTo>
                        <a:pt x="690564" y="2260608"/>
                      </a:lnTo>
                      <a:lnTo>
                        <a:pt x="690564" y="595314"/>
                      </a:lnTo>
                      <a:cubicBezTo>
                        <a:pt x="690564" y="266531"/>
                        <a:pt x="957095" y="0"/>
                        <a:pt x="1285878" y="0"/>
                      </a:cubicBezTo>
                      <a:cubicBezTo>
                        <a:pt x="1614661" y="0"/>
                        <a:pt x="1881192" y="266531"/>
                        <a:pt x="1881192" y="595314"/>
                      </a:cubicBezTo>
                      <a:cubicBezTo>
                        <a:pt x="1881192" y="1157818"/>
                        <a:pt x="1881191" y="1720321"/>
                        <a:pt x="1881191" y="2282825"/>
                      </a:cubicBezTo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四角形: 上の 2 つの角を丸める 270">
                  <a:extLst>
                    <a:ext uri="{FF2B5EF4-FFF2-40B4-BE49-F238E27FC236}">
                      <a16:creationId xmlns:a16="http://schemas.microsoft.com/office/drawing/2014/main" id="{9BA64C53-6C04-4D80-A019-C3B486F14ADC}"/>
                    </a:ext>
                  </a:extLst>
                </p:cNvPr>
                <p:cNvSpPr/>
                <p:nvPr/>
              </p:nvSpPr>
              <p:spPr>
                <a:xfrm flipV="1">
                  <a:off x="4551534" y="3256389"/>
                  <a:ext cx="113099" cy="566947"/>
                </a:xfrm>
                <a:prstGeom prst="round2SameRect">
                  <a:avLst>
                    <a:gd name="adj1" fmla="val 28409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四角形: 上の 2 つの角を丸める 271">
                  <a:extLst>
                    <a:ext uri="{FF2B5EF4-FFF2-40B4-BE49-F238E27FC236}">
                      <a16:creationId xmlns:a16="http://schemas.microsoft.com/office/drawing/2014/main" id="{873ECBE8-3879-4FC3-AAE1-E7E804305D9D}"/>
                    </a:ext>
                  </a:extLst>
                </p:cNvPr>
                <p:cNvSpPr/>
                <p:nvPr/>
              </p:nvSpPr>
              <p:spPr>
                <a:xfrm flipV="1">
                  <a:off x="4701098" y="3256389"/>
                  <a:ext cx="113099" cy="566947"/>
                </a:xfrm>
                <a:prstGeom prst="round2SameRect">
                  <a:avLst>
                    <a:gd name="adj1" fmla="val 23012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上の 2 つの角を丸める 272">
                  <a:extLst>
                    <a:ext uri="{FF2B5EF4-FFF2-40B4-BE49-F238E27FC236}">
                      <a16:creationId xmlns:a16="http://schemas.microsoft.com/office/drawing/2014/main" id="{1F8724D9-1A70-491E-A356-8D45247BEDCD}"/>
                    </a:ext>
                  </a:extLst>
                </p:cNvPr>
                <p:cNvSpPr/>
                <p:nvPr/>
              </p:nvSpPr>
              <p:spPr>
                <a:xfrm flipV="1">
                  <a:off x="4850662" y="3256389"/>
                  <a:ext cx="113099" cy="566947"/>
                </a:xfrm>
                <a:prstGeom prst="round2SameRect">
                  <a:avLst>
                    <a:gd name="adj1" fmla="val 24361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16B0382F-0766-438D-A49E-19D7E4A7B639}"/>
                  </a:ext>
                </a:extLst>
              </p:cNvPr>
              <p:cNvSpPr/>
              <p:nvPr/>
            </p:nvSpPr>
            <p:spPr>
              <a:xfrm rot="625215">
                <a:off x="6447806" y="224071"/>
                <a:ext cx="117432" cy="179330"/>
              </a:xfrm>
              <a:custGeom>
                <a:avLst/>
                <a:gdLst>
                  <a:gd name="connsiteX0" fmla="*/ 48243 w 85839"/>
                  <a:gd name="connsiteY0" fmla="*/ 46 h 197554"/>
                  <a:gd name="connsiteX1" fmla="*/ 72481 w 85839"/>
                  <a:gd name="connsiteY1" fmla="*/ 3776 h 197554"/>
                  <a:gd name="connsiteX2" fmla="*/ 85839 w 85839"/>
                  <a:gd name="connsiteY2" fmla="*/ 14258 h 197554"/>
                  <a:gd name="connsiteX3" fmla="*/ 85839 w 85839"/>
                  <a:gd name="connsiteY3" fmla="*/ 183296 h 197554"/>
                  <a:gd name="connsiteX4" fmla="*/ 72481 w 85839"/>
                  <a:gd name="connsiteY4" fmla="*/ 193779 h 197554"/>
                  <a:gd name="connsiteX5" fmla="*/ 1090 w 85839"/>
                  <a:gd name="connsiteY5" fmla="*/ 159629 h 197554"/>
                  <a:gd name="connsiteX6" fmla="*/ 10573 w 85839"/>
                  <a:gd name="connsiteY6" fmla="*/ 114836 h 197554"/>
                  <a:gd name="connsiteX7" fmla="*/ 25064 w 85839"/>
                  <a:gd name="connsiteY7" fmla="*/ 98868 h 197554"/>
                  <a:gd name="connsiteX8" fmla="*/ 14094 w 85839"/>
                  <a:gd name="connsiteY8" fmla="*/ 87720 h 197554"/>
                  <a:gd name="connsiteX9" fmla="*/ 1090 w 85839"/>
                  <a:gd name="connsiteY9" fmla="*/ 37925 h 197554"/>
                  <a:gd name="connsiteX10" fmla="*/ 48243 w 85839"/>
                  <a:gd name="connsiteY10" fmla="*/ 46 h 197554"/>
                  <a:gd name="connsiteX0" fmla="*/ 48243 w 162590"/>
                  <a:gd name="connsiteY0" fmla="*/ 46 h 197554"/>
                  <a:gd name="connsiteX1" fmla="*/ 72481 w 162590"/>
                  <a:gd name="connsiteY1" fmla="*/ 3776 h 197554"/>
                  <a:gd name="connsiteX2" fmla="*/ 85839 w 162590"/>
                  <a:gd name="connsiteY2" fmla="*/ 14258 h 197554"/>
                  <a:gd name="connsiteX3" fmla="*/ 162590 w 162590"/>
                  <a:gd name="connsiteY3" fmla="*/ 92843 h 197554"/>
                  <a:gd name="connsiteX4" fmla="*/ 85839 w 162590"/>
                  <a:gd name="connsiteY4" fmla="*/ 183296 h 197554"/>
                  <a:gd name="connsiteX5" fmla="*/ 72481 w 162590"/>
                  <a:gd name="connsiteY5" fmla="*/ 193779 h 197554"/>
                  <a:gd name="connsiteX6" fmla="*/ 1090 w 162590"/>
                  <a:gd name="connsiteY6" fmla="*/ 159629 h 197554"/>
                  <a:gd name="connsiteX7" fmla="*/ 10573 w 162590"/>
                  <a:gd name="connsiteY7" fmla="*/ 114836 h 197554"/>
                  <a:gd name="connsiteX8" fmla="*/ 25064 w 162590"/>
                  <a:gd name="connsiteY8" fmla="*/ 98868 h 197554"/>
                  <a:gd name="connsiteX9" fmla="*/ 14094 w 162590"/>
                  <a:gd name="connsiteY9" fmla="*/ 87720 h 197554"/>
                  <a:gd name="connsiteX10" fmla="*/ 1090 w 162590"/>
                  <a:gd name="connsiteY10" fmla="*/ 37925 h 197554"/>
                  <a:gd name="connsiteX11" fmla="*/ 48243 w 162590"/>
                  <a:gd name="connsiteY11" fmla="*/ 46 h 197554"/>
                  <a:gd name="connsiteX0" fmla="*/ 162590 w 254030"/>
                  <a:gd name="connsiteY0" fmla="*/ 92843 h 197554"/>
                  <a:gd name="connsiteX1" fmla="*/ 85839 w 254030"/>
                  <a:gd name="connsiteY1" fmla="*/ 183296 h 197554"/>
                  <a:gd name="connsiteX2" fmla="*/ 72481 w 254030"/>
                  <a:gd name="connsiteY2" fmla="*/ 193779 h 197554"/>
                  <a:gd name="connsiteX3" fmla="*/ 1090 w 254030"/>
                  <a:gd name="connsiteY3" fmla="*/ 159629 h 197554"/>
                  <a:gd name="connsiteX4" fmla="*/ 10573 w 254030"/>
                  <a:gd name="connsiteY4" fmla="*/ 114836 h 197554"/>
                  <a:gd name="connsiteX5" fmla="*/ 25064 w 254030"/>
                  <a:gd name="connsiteY5" fmla="*/ 98868 h 197554"/>
                  <a:gd name="connsiteX6" fmla="*/ 14094 w 254030"/>
                  <a:gd name="connsiteY6" fmla="*/ 87720 h 197554"/>
                  <a:gd name="connsiteX7" fmla="*/ 1090 w 254030"/>
                  <a:gd name="connsiteY7" fmla="*/ 37925 h 197554"/>
                  <a:gd name="connsiteX8" fmla="*/ 48243 w 254030"/>
                  <a:gd name="connsiteY8" fmla="*/ 46 h 197554"/>
                  <a:gd name="connsiteX9" fmla="*/ 72481 w 254030"/>
                  <a:gd name="connsiteY9" fmla="*/ 3776 h 197554"/>
                  <a:gd name="connsiteX10" fmla="*/ 85839 w 254030"/>
                  <a:gd name="connsiteY10" fmla="*/ 14258 h 197554"/>
                  <a:gd name="connsiteX11" fmla="*/ 254030 w 254030"/>
                  <a:gd name="connsiteY11" fmla="*/ 184283 h 197554"/>
                  <a:gd name="connsiteX0" fmla="*/ 85839 w 254030"/>
                  <a:gd name="connsiteY0" fmla="*/ 183296 h 197554"/>
                  <a:gd name="connsiteX1" fmla="*/ 72481 w 254030"/>
                  <a:gd name="connsiteY1" fmla="*/ 193779 h 197554"/>
                  <a:gd name="connsiteX2" fmla="*/ 1090 w 254030"/>
                  <a:gd name="connsiteY2" fmla="*/ 159629 h 197554"/>
                  <a:gd name="connsiteX3" fmla="*/ 10573 w 254030"/>
                  <a:gd name="connsiteY3" fmla="*/ 114836 h 197554"/>
                  <a:gd name="connsiteX4" fmla="*/ 25064 w 254030"/>
                  <a:gd name="connsiteY4" fmla="*/ 98868 h 197554"/>
                  <a:gd name="connsiteX5" fmla="*/ 14094 w 254030"/>
                  <a:gd name="connsiteY5" fmla="*/ 87720 h 197554"/>
                  <a:gd name="connsiteX6" fmla="*/ 1090 w 254030"/>
                  <a:gd name="connsiteY6" fmla="*/ 37925 h 197554"/>
                  <a:gd name="connsiteX7" fmla="*/ 48243 w 254030"/>
                  <a:gd name="connsiteY7" fmla="*/ 46 h 197554"/>
                  <a:gd name="connsiteX8" fmla="*/ 72481 w 254030"/>
                  <a:gd name="connsiteY8" fmla="*/ 3776 h 197554"/>
                  <a:gd name="connsiteX9" fmla="*/ 85839 w 254030"/>
                  <a:gd name="connsiteY9" fmla="*/ 14258 h 197554"/>
                  <a:gd name="connsiteX10" fmla="*/ 254030 w 254030"/>
                  <a:gd name="connsiteY10" fmla="*/ 184283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9" fmla="*/ 85839 w 85839"/>
                  <a:gd name="connsiteY9" fmla="*/ 14258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0" fmla="*/ 85839 w 85839"/>
                  <a:gd name="connsiteY0" fmla="*/ 183250 h 197508"/>
                  <a:gd name="connsiteX1" fmla="*/ 72481 w 85839"/>
                  <a:gd name="connsiteY1" fmla="*/ 193733 h 197508"/>
                  <a:gd name="connsiteX2" fmla="*/ 1090 w 85839"/>
                  <a:gd name="connsiteY2" fmla="*/ 159583 h 197508"/>
                  <a:gd name="connsiteX3" fmla="*/ 10573 w 85839"/>
                  <a:gd name="connsiteY3" fmla="*/ 114790 h 197508"/>
                  <a:gd name="connsiteX4" fmla="*/ 25064 w 85839"/>
                  <a:gd name="connsiteY4" fmla="*/ 98822 h 197508"/>
                  <a:gd name="connsiteX5" fmla="*/ 14094 w 85839"/>
                  <a:gd name="connsiteY5" fmla="*/ 87674 h 197508"/>
                  <a:gd name="connsiteX6" fmla="*/ 1090 w 85839"/>
                  <a:gd name="connsiteY6" fmla="*/ 37879 h 197508"/>
                  <a:gd name="connsiteX7" fmla="*/ 48243 w 85839"/>
                  <a:gd name="connsiteY7" fmla="*/ 0 h 1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839" h="197508">
                    <a:moveTo>
                      <a:pt x="85839" y="183250"/>
                    </a:moveTo>
                    <a:lnTo>
                      <a:pt x="72481" y="193733"/>
                    </a:lnTo>
                    <a:cubicBezTo>
                      <a:pt x="39364" y="205134"/>
                      <a:pt x="7401" y="189845"/>
                      <a:pt x="1090" y="159583"/>
                    </a:cubicBezTo>
                    <a:cubicBezTo>
                      <a:pt x="-2065" y="144452"/>
                      <a:pt x="1790" y="128442"/>
                      <a:pt x="10573" y="114790"/>
                    </a:cubicBezTo>
                    <a:lnTo>
                      <a:pt x="25064" y="98822"/>
                    </a:lnTo>
                    <a:lnTo>
                      <a:pt x="14094" y="87674"/>
                    </a:lnTo>
                    <a:cubicBezTo>
                      <a:pt x="2863" y="73036"/>
                      <a:pt x="-2460" y="54902"/>
                      <a:pt x="1090" y="37879"/>
                    </a:cubicBezTo>
                    <a:cubicBezTo>
                      <a:pt x="5823" y="15183"/>
                      <a:pt x="24986" y="909"/>
                      <a:pt x="48243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EB491440-8284-4FF4-9674-1264D4535DCA}"/>
                  </a:ext>
                </a:extLst>
              </p:cNvPr>
              <p:cNvSpPr/>
              <p:nvPr/>
            </p:nvSpPr>
            <p:spPr>
              <a:xfrm rot="18900000">
                <a:off x="5964189" y="6589"/>
                <a:ext cx="433694" cy="1265528"/>
              </a:xfrm>
              <a:custGeom>
                <a:avLst/>
                <a:gdLst>
                  <a:gd name="connsiteX0" fmla="*/ 273312 w 391653"/>
                  <a:gd name="connsiteY0" fmla="*/ 24232 h 1224166"/>
                  <a:gd name="connsiteX1" fmla="*/ 275798 w 391653"/>
                  <a:gd name="connsiteY1" fmla="*/ 43112 h 1224166"/>
                  <a:gd name="connsiteX2" fmla="*/ 247844 w 391653"/>
                  <a:gd name="connsiteY2" fmla="*/ 147436 h 1224166"/>
                  <a:gd name="connsiteX3" fmla="*/ 248107 w 391653"/>
                  <a:gd name="connsiteY3" fmla="*/ 147507 h 1224166"/>
                  <a:gd name="connsiteX4" fmla="*/ 245964 w 391653"/>
                  <a:gd name="connsiteY4" fmla="*/ 155503 h 1224166"/>
                  <a:gd name="connsiteX5" fmla="*/ 276290 w 391653"/>
                  <a:gd name="connsiteY5" fmla="*/ 140619 h 1224166"/>
                  <a:gd name="connsiteX6" fmla="*/ 318534 w 391653"/>
                  <a:gd name="connsiteY6" fmla="*/ 155047 h 1224166"/>
                  <a:gd name="connsiteX7" fmla="*/ 304106 w 391653"/>
                  <a:gd name="connsiteY7" fmla="*/ 197291 h 1224166"/>
                  <a:gd name="connsiteX8" fmla="*/ 224267 w 391653"/>
                  <a:gd name="connsiteY8" fmla="*/ 236477 h 1224166"/>
                  <a:gd name="connsiteX9" fmla="*/ 223724 w 391653"/>
                  <a:gd name="connsiteY9" fmla="*/ 238504 h 1224166"/>
                  <a:gd name="connsiteX10" fmla="*/ 179831 w 391653"/>
                  <a:gd name="connsiteY10" fmla="*/ 295707 h 1224166"/>
                  <a:gd name="connsiteX11" fmla="*/ 170270 w 391653"/>
                  <a:gd name="connsiteY11" fmla="*/ 298997 h 1224166"/>
                  <a:gd name="connsiteX12" fmla="*/ 194151 w 391653"/>
                  <a:gd name="connsiteY12" fmla="*/ 799745 h 1224166"/>
                  <a:gd name="connsiteX13" fmla="*/ 391653 w 391653"/>
                  <a:gd name="connsiteY13" fmla="*/ 1141829 h 1224166"/>
                  <a:gd name="connsiteX14" fmla="*/ 249042 w 391653"/>
                  <a:gd name="connsiteY14" fmla="*/ 1224166 h 1224166"/>
                  <a:gd name="connsiteX15" fmla="*/ 48242 w 391653"/>
                  <a:gd name="connsiteY15" fmla="*/ 876371 h 1224166"/>
                  <a:gd name="connsiteX16" fmla="*/ 41673 w 391653"/>
                  <a:gd name="connsiteY16" fmla="*/ 856835 h 1224166"/>
                  <a:gd name="connsiteX17" fmla="*/ 33798 w 391653"/>
                  <a:gd name="connsiteY17" fmla="*/ 845156 h 1224166"/>
                  <a:gd name="connsiteX18" fmla="*/ 27215 w 391653"/>
                  <a:gd name="connsiteY18" fmla="*/ 812547 h 1224166"/>
                  <a:gd name="connsiteX19" fmla="*/ 52148 w 391653"/>
                  <a:gd name="connsiteY19" fmla="*/ 286011 h 1224166"/>
                  <a:gd name="connsiteX20" fmla="*/ 36343 w 391653"/>
                  <a:gd name="connsiteY20" fmla="*/ 278161 h 1224166"/>
                  <a:gd name="connsiteX21" fmla="*/ 3233 w 391653"/>
                  <a:gd name="connsiteY21" fmla="*/ 179423 h 1224166"/>
                  <a:gd name="connsiteX22" fmla="*/ 27616 w 391653"/>
                  <a:gd name="connsiteY22" fmla="*/ 88426 h 1224166"/>
                  <a:gd name="connsiteX23" fmla="*/ 27690 w 391653"/>
                  <a:gd name="connsiteY23" fmla="*/ 88446 h 1224166"/>
                  <a:gd name="connsiteX24" fmla="*/ 39858 w 391653"/>
                  <a:gd name="connsiteY24" fmla="*/ 43032 h 1224166"/>
                  <a:gd name="connsiteX25" fmla="*/ 68286 w 391653"/>
                  <a:gd name="connsiteY25" fmla="*/ 26619 h 1224166"/>
                  <a:gd name="connsiteX26" fmla="*/ 84698 w 391653"/>
                  <a:gd name="connsiteY26" fmla="*/ 55046 h 1224166"/>
                  <a:gd name="connsiteX27" fmla="*/ 72530 w 391653"/>
                  <a:gd name="connsiteY27" fmla="*/ 100461 h 1224166"/>
                  <a:gd name="connsiteX28" fmla="*/ 79419 w 391653"/>
                  <a:gd name="connsiteY28" fmla="*/ 102307 h 1224166"/>
                  <a:gd name="connsiteX29" fmla="*/ 101869 w 391653"/>
                  <a:gd name="connsiteY29" fmla="*/ 18522 h 1224166"/>
                  <a:gd name="connsiteX30" fmla="*/ 132340 w 391653"/>
                  <a:gd name="connsiteY30" fmla="*/ 930 h 1224166"/>
                  <a:gd name="connsiteX31" fmla="*/ 147448 w 391653"/>
                  <a:gd name="connsiteY31" fmla="*/ 12522 h 1224166"/>
                  <a:gd name="connsiteX32" fmla="*/ 149933 w 391653"/>
                  <a:gd name="connsiteY32" fmla="*/ 31401 h 1224166"/>
                  <a:gd name="connsiteX33" fmla="*/ 127483 w 391653"/>
                  <a:gd name="connsiteY33" fmla="*/ 115186 h 1224166"/>
                  <a:gd name="connsiteX34" fmla="*/ 138706 w 391653"/>
                  <a:gd name="connsiteY34" fmla="*/ 118193 h 1224166"/>
                  <a:gd name="connsiteX35" fmla="*/ 165433 w 391653"/>
                  <a:gd name="connsiteY35" fmla="*/ 18446 h 1224166"/>
                  <a:gd name="connsiteX36" fmla="*/ 195905 w 391653"/>
                  <a:gd name="connsiteY36" fmla="*/ 853 h 1224166"/>
                  <a:gd name="connsiteX37" fmla="*/ 211012 w 391653"/>
                  <a:gd name="connsiteY37" fmla="*/ 12445 h 1224166"/>
                  <a:gd name="connsiteX38" fmla="*/ 213498 w 391653"/>
                  <a:gd name="connsiteY38" fmla="*/ 31325 h 1224166"/>
                  <a:gd name="connsiteX39" fmla="*/ 186771 w 391653"/>
                  <a:gd name="connsiteY39" fmla="*/ 131072 h 1224166"/>
                  <a:gd name="connsiteX40" fmla="*/ 199779 w 391653"/>
                  <a:gd name="connsiteY40" fmla="*/ 134558 h 1224166"/>
                  <a:gd name="connsiteX41" fmla="*/ 227733 w 391653"/>
                  <a:gd name="connsiteY41" fmla="*/ 30233 h 1224166"/>
                  <a:gd name="connsiteX42" fmla="*/ 258205 w 391653"/>
                  <a:gd name="connsiteY42" fmla="*/ 12640 h 1224166"/>
                  <a:gd name="connsiteX43" fmla="*/ 273312 w 391653"/>
                  <a:gd name="connsiteY43" fmla="*/ 24232 h 1224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91653" h="1224166">
                    <a:moveTo>
                      <a:pt x="273312" y="24232"/>
                    </a:moveTo>
                    <a:cubicBezTo>
                      <a:pt x="276496" y="29746"/>
                      <a:pt x="277576" y="36475"/>
                      <a:pt x="275798" y="43112"/>
                    </a:cubicBezTo>
                    <a:lnTo>
                      <a:pt x="247844" y="147436"/>
                    </a:lnTo>
                    <a:lnTo>
                      <a:pt x="248107" y="147507"/>
                    </a:lnTo>
                    <a:lnTo>
                      <a:pt x="245964" y="155503"/>
                    </a:lnTo>
                    <a:lnTo>
                      <a:pt x="276290" y="140619"/>
                    </a:lnTo>
                    <a:cubicBezTo>
                      <a:pt x="291940" y="132938"/>
                      <a:pt x="310853" y="139397"/>
                      <a:pt x="318534" y="155047"/>
                    </a:cubicBezTo>
                    <a:cubicBezTo>
                      <a:pt x="326215" y="170697"/>
                      <a:pt x="319755" y="189610"/>
                      <a:pt x="304106" y="197291"/>
                    </a:cubicBezTo>
                    <a:lnTo>
                      <a:pt x="224267" y="236477"/>
                    </a:lnTo>
                    <a:lnTo>
                      <a:pt x="223724" y="238504"/>
                    </a:lnTo>
                    <a:cubicBezTo>
                      <a:pt x="216991" y="263632"/>
                      <a:pt x="200710" y="283652"/>
                      <a:pt x="179831" y="295707"/>
                    </a:cubicBezTo>
                    <a:lnTo>
                      <a:pt x="170270" y="298997"/>
                    </a:lnTo>
                    <a:lnTo>
                      <a:pt x="194151" y="799745"/>
                    </a:lnTo>
                    <a:lnTo>
                      <a:pt x="391653" y="1141829"/>
                    </a:lnTo>
                    <a:lnTo>
                      <a:pt x="249042" y="1224166"/>
                    </a:lnTo>
                    <a:lnTo>
                      <a:pt x="48242" y="876371"/>
                    </a:lnTo>
                    <a:lnTo>
                      <a:pt x="41673" y="856835"/>
                    </a:lnTo>
                    <a:lnTo>
                      <a:pt x="33798" y="845156"/>
                    </a:lnTo>
                    <a:cubicBezTo>
                      <a:pt x="29559" y="835133"/>
                      <a:pt x="27215" y="824114"/>
                      <a:pt x="27215" y="812547"/>
                    </a:cubicBezTo>
                    <a:lnTo>
                      <a:pt x="52148" y="286011"/>
                    </a:lnTo>
                    <a:lnTo>
                      <a:pt x="36343" y="278161"/>
                    </a:lnTo>
                    <a:cubicBezTo>
                      <a:pt x="7385" y="255596"/>
                      <a:pt x="-6866" y="217116"/>
                      <a:pt x="3233" y="179423"/>
                    </a:cubicBezTo>
                    <a:lnTo>
                      <a:pt x="27616" y="88426"/>
                    </a:lnTo>
                    <a:lnTo>
                      <a:pt x="27690" y="88446"/>
                    </a:lnTo>
                    <a:lnTo>
                      <a:pt x="39858" y="43032"/>
                    </a:lnTo>
                    <a:cubicBezTo>
                      <a:pt x="43176" y="30649"/>
                      <a:pt x="55904" y="23301"/>
                      <a:pt x="68286" y="26619"/>
                    </a:cubicBezTo>
                    <a:cubicBezTo>
                      <a:pt x="80668" y="29937"/>
                      <a:pt x="88016" y="42664"/>
                      <a:pt x="84698" y="55046"/>
                    </a:cubicBezTo>
                    <a:lnTo>
                      <a:pt x="72530" y="100461"/>
                    </a:lnTo>
                    <a:lnTo>
                      <a:pt x="79419" y="102307"/>
                    </a:lnTo>
                    <a:lnTo>
                      <a:pt x="101869" y="18522"/>
                    </a:lnTo>
                    <a:cubicBezTo>
                      <a:pt x="105425" y="5250"/>
                      <a:pt x="119068" y="-2627"/>
                      <a:pt x="132340" y="930"/>
                    </a:cubicBezTo>
                    <a:cubicBezTo>
                      <a:pt x="138977" y="2708"/>
                      <a:pt x="144264" y="7007"/>
                      <a:pt x="147448" y="12522"/>
                    </a:cubicBezTo>
                    <a:cubicBezTo>
                      <a:pt x="150631" y="18036"/>
                      <a:pt x="151711" y="24765"/>
                      <a:pt x="149933" y="31401"/>
                    </a:cubicBezTo>
                    <a:lnTo>
                      <a:pt x="127483" y="115186"/>
                    </a:lnTo>
                    <a:lnTo>
                      <a:pt x="138706" y="118193"/>
                    </a:lnTo>
                    <a:lnTo>
                      <a:pt x="165433" y="18446"/>
                    </a:lnTo>
                    <a:cubicBezTo>
                      <a:pt x="168990" y="5173"/>
                      <a:pt x="182632" y="-2703"/>
                      <a:pt x="195905" y="853"/>
                    </a:cubicBezTo>
                    <a:cubicBezTo>
                      <a:pt x="202541" y="2631"/>
                      <a:pt x="207829" y="6931"/>
                      <a:pt x="211012" y="12445"/>
                    </a:cubicBezTo>
                    <a:cubicBezTo>
                      <a:pt x="214196" y="17960"/>
                      <a:pt x="215276" y="24688"/>
                      <a:pt x="213498" y="31325"/>
                    </a:cubicBezTo>
                    <a:lnTo>
                      <a:pt x="186771" y="131072"/>
                    </a:lnTo>
                    <a:lnTo>
                      <a:pt x="199779" y="134558"/>
                    </a:lnTo>
                    <a:lnTo>
                      <a:pt x="227733" y="30233"/>
                    </a:lnTo>
                    <a:cubicBezTo>
                      <a:pt x="231289" y="16960"/>
                      <a:pt x="244932" y="9084"/>
                      <a:pt x="258205" y="12640"/>
                    </a:cubicBezTo>
                    <a:cubicBezTo>
                      <a:pt x="264841" y="14418"/>
                      <a:pt x="270128" y="18718"/>
                      <a:pt x="273312" y="2423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正方形/長方形 61">
                <a:extLst>
                  <a:ext uri="{FF2B5EF4-FFF2-40B4-BE49-F238E27FC236}">
                    <a16:creationId xmlns:a16="http://schemas.microsoft.com/office/drawing/2014/main" id="{82C041B4-94C1-4245-AA29-80FB05FB15C9}"/>
                  </a:ext>
                </a:extLst>
              </p:cNvPr>
              <p:cNvSpPr/>
              <p:nvPr/>
            </p:nvSpPr>
            <p:spPr>
              <a:xfrm rot="699905">
                <a:off x="6376558" y="832678"/>
                <a:ext cx="528949" cy="223082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1595" h="223082">
                    <a:moveTo>
                      <a:pt x="441595" y="223082"/>
                    </a:moveTo>
                    <a:lnTo>
                      <a:pt x="0" y="223082"/>
                    </a:lnTo>
                    <a:lnTo>
                      <a:pt x="0" y="0"/>
                    </a:lnTo>
                    <a:lnTo>
                      <a:pt x="441595" y="0"/>
                    </a:lnTo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72870598-2783-44BA-91F0-2F7C3B2B2957}"/>
                </a:ext>
              </a:extLst>
            </p:cNvPr>
            <p:cNvGrpSpPr/>
            <p:nvPr/>
          </p:nvGrpSpPr>
          <p:grpSpPr>
            <a:xfrm>
              <a:off x="5153016" y="-553037"/>
              <a:ext cx="1380249" cy="2151605"/>
              <a:chOff x="-3008004" y="-553037"/>
              <a:chExt cx="1380249" cy="2151605"/>
            </a:xfrm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7A48C8F7-0367-409B-9BC4-BD029437B8CB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995D7804-F0A5-4D2E-9A1D-272017F14A65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A8FB615-0EB2-4599-B2CA-6356C56708A8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F27E1780-565C-4E46-A6AA-384076A8E7B7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80ACC360-1DA5-4A50-8A22-282574E304C5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C0B1B767-08AD-441E-A613-B1A5F582FABC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FF831093-A456-4326-A4B0-82705E6584B5}"/>
              </a:ext>
            </a:extLst>
          </p:cNvPr>
          <p:cNvGrpSpPr/>
          <p:nvPr/>
        </p:nvGrpSpPr>
        <p:grpSpPr>
          <a:xfrm>
            <a:off x="3965976" y="1086807"/>
            <a:ext cx="2013861" cy="2354096"/>
            <a:chOff x="7590892" y="-553037"/>
            <a:chExt cx="2789430" cy="3260695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9DFA6904-73E9-40C1-84D1-B126379813D8}"/>
                </a:ext>
              </a:extLst>
            </p:cNvPr>
            <p:cNvGrpSpPr/>
            <p:nvPr/>
          </p:nvGrpSpPr>
          <p:grpSpPr>
            <a:xfrm>
              <a:off x="7590892" y="-522187"/>
              <a:ext cx="2789430" cy="3229845"/>
              <a:chOff x="7590892" y="-522187"/>
              <a:chExt cx="2789430" cy="3229845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F619AD1D-4FD5-4F2C-8063-58FCF874578E}"/>
                  </a:ext>
                </a:extLst>
              </p:cNvPr>
              <p:cNvSpPr/>
              <p:nvPr/>
            </p:nvSpPr>
            <p:spPr>
              <a:xfrm rot="21258761">
                <a:off x="8284646" y="-163853"/>
                <a:ext cx="873263" cy="1202625"/>
              </a:xfrm>
              <a:custGeom>
                <a:avLst/>
                <a:gdLst>
                  <a:gd name="connsiteX0" fmla="*/ 211658 w 873263"/>
                  <a:gd name="connsiteY0" fmla="*/ 0 h 1202625"/>
                  <a:gd name="connsiteX1" fmla="*/ 243473 w 873263"/>
                  <a:gd name="connsiteY1" fmla="*/ 31815 h 1202625"/>
                  <a:gd name="connsiteX2" fmla="*/ 243473 w 873263"/>
                  <a:gd name="connsiteY2" fmla="*/ 228560 h 1202625"/>
                  <a:gd name="connsiteX3" fmla="*/ 251970 w 873263"/>
                  <a:gd name="connsiteY3" fmla="*/ 228560 h 1202625"/>
                  <a:gd name="connsiteX4" fmla="*/ 296617 w 873263"/>
                  <a:gd name="connsiteY4" fmla="*/ 61936 h 1202625"/>
                  <a:gd name="connsiteX5" fmla="*/ 335583 w 873263"/>
                  <a:gd name="connsiteY5" fmla="*/ 39439 h 1202625"/>
                  <a:gd name="connsiteX6" fmla="*/ 358079 w 873263"/>
                  <a:gd name="connsiteY6" fmla="*/ 78404 h 1202625"/>
                  <a:gd name="connsiteX7" fmla="*/ 312662 w 873263"/>
                  <a:gd name="connsiteY7" fmla="*/ 297348 h 1202625"/>
                  <a:gd name="connsiteX8" fmla="*/ 345344 w 873263"/>
                  <a:gd name="connsiteY8" fmla="*/ 303135 h 1202625"/>
                  <a:gd name="connsiteX9" fmla="*/ 408954 w 873263"/>
                  <a:gd name="connsiteY9" fmla="*/ 263364 h 1202625"/>
                  <a:gd name="connsiteX10" fmla="*/ 463884 w 873263"/>
                  <a:gd name="connsiteY10" fmla="*/ 278219 h 1202625"/>
                  <a:gd name="connsiteX11" fmla="*/ 442062 w 873263"/>
                  <a:gd name="connsiteY11" fmla="*/ 332452 h 1202625"/>
                  <a:gd name="connsiteX12" fmla="*/ 333448 w 873263"/>
                  <a:gd name="connsiteY12" fmla="*/ 408581 h 1202625"/>
                  <a:gd name="connsiteX13" fmla="*/ 314041 w 873263"/>
                  <a:gd name="connsiteY13" fmla="*/ 440569 h 1202625"/>
                  <a:gd name="connsiteX14" fmla="*/ 290278 w 873263"/>
                  <a:gd name="connsiteY14" fmla="*/ 462161 h 1202625"/>
                  <a:gd name="connsiteX15" fmla="*/ 521892 w 873263"/>
                  <a:gd name="connsiteY15" fmla="*/ 915885 h 1202625"/>
                  <a:gd name="connsiteX16" fmla="*/ 873263 w 873263"/>
                  <a:gd name="connsiteY16" fmla="*/ 1048569 h 1202625"/>
                  <a:gd name="connsiteX17" fmla="*/ 815089 w 873263"/>
                  <a:gd name="connsiteY17" fmla="*/ 1202625 h 1202625"/>
                  <a:gd name="connsiteX18" fmla="*/ 439385 w 873263"/>
                  <a:gd name="connsiteY18" fmla="*/ 1060753 h 1202625"/>
                  <a:gd name="connsiteX19" fmla="*/ 411688 w 873263"/>
                  <a:gd name="connsiteY19" fmla="*/ 1043377 h 1202625"/>
                  <a:gd name="connsiteX20" fmla="*/ 395636 w 873263"/>
                  <a:gd name="connsiteY20" fmla="*/ 1020727 h 1202625"/>
                  <a:gd name="connsiteX21" fmla="*/ 392004 w 873263"/>
                  <a:gd name="connsiteY21" fmla="*/ 1018484 h 1202625"/>
                  <a:gd name="connsiteX22" fmla="*/ 372579 w 873263"/>
                  <a:gd name="connsiteY22" fmla="*/ 991478 h 1202625"/>
                  <a:gd name="connsiteX23" fmla="*/ 169589 w 873263"/>
                  <a:gd name="connsiteY23" fmla="*/ 478826 h 1202625"/>
                  <a:gd name="connsiteX24" fmla="*/ 179620 w 873263"/>
                  <a:gd name="connsiteY24" fmla="*/ 476441 h 1202625"/>
                  <a:gd name="connsiteX25" fmla="*/ 149080 w 873263"/>
                  <a:gd name="connsiteY25" fmla="*/ 476461 h 1202625"/>
                  <a:gd name="connsiteX26" fmla="*/ 129058 w 873263"/>
                  <a:gd name="connsiteY26" fmla="*/ 465594 h 1202625"/>
                  <a:gd name="connsiteX27" fmla="*/ 71927 w 873263"/>
                  <a:gd name="connsiteY27" fmla="*/ 358142 h 1202625"/>
                  <a:gd name="connsiteX28" fmla="*/ 71927 w 873263"/>
                  <a:gd name="connsiteY28" fmla="*/ 316341 h 1202625"/>
                  <a:gd name="connsiteX29" fmla="*/ 3255 w 873263"/>
                  <a:gd name="connsiteY29" fmla="*/ 180207 h 1202625"/>
                  <a:gd name="connsiteX30" fmla="*/ 830 w 873263"/>
                  <a:gd name="connsiteY30" fmla="*/ 161797 h 1202625"/>
                  <a:gd name="connsiteX31" fmla="*/ 12135 w 873263"/>
                  <a:gd name="connsiteY31" fmla="*/ 147066 h 1202625"/>
                  <a:gd name="connsiteX32" fmla="*/ 21265 w 873263"/>
                  <a:gd name="connsiteY32" fmla="*/ 143996 h 1202625"/>
                  <a:gd name="connsiteX33" fmla="*/ 45275 w 873263"/>
                  <a:gd name="connsiteY33" fmla="*/ 155947 h 1202625"/>
                  <a:gd name="connsiteX34" fmla="*/ 100621 w 873263"/>
                  <a:gd name="connsiteY34" fmla="*/ 251809 h 1202625"/>
                  <a:gd name="connsiteX35" fmla="*/ 108016 w 873263"/>
                  <a:gd name="connsiteY35" fmla="*/ 245707 h 1202625"/>
                  <a:gd name="connsiteX36" fmla="*/ 63188 w 873263"/>
                  <a:gd name="connsiteY36" fmla="*/ 78405 h 1202625"/>
                  <a:gd name="connsiteX37" fmla="*/ 85685 w 873263"/>
                  <a:gd name="connsiteY37" fmla="*/ 39440 h 1202625"/>
                  <a:gd name="connsiteX38" fmla="*/ 98293 w 873263"/>
                  <a:gd name="connsiteY38" fmla="*/ 38649 h 1202625"/>
                  <a:gd name="connsiteX39" fmla="*/ 124649 w 873263"/>
                  <a:gd name="connsiteY39" fmla="*/ 61936 h 1202625"/>
                  <a:gd name="connsiteX40" fmla="*/ 169297 w 873263"/>
                  <a:gd name="connsiteY40" fmla="*/ 228560 h 1202625"/>
                  <a:gd name="connsiteX41" fmla="*/ 179843 w 873263"/>
                  <a:gd name="connsiteY41" fmla="*/ 228560 h 1202625"/>
                  <a:gd name="connsiteX42" fmla="*/ 179843 w 873263"/>
                  <a:gd name="connsiteY42" fmla="*/ 31815 h 1202625"/>
                  <a:gd name="connsiteX43" fmla="*/ 211658 w 873263"/>
                  <a:gd name="connsiteY43" fmla="*/ 0 h 120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73263" h="1202625">
                    <a:moveTo>
                      <a:pt x="211658" y="0"/>
                    </a:moveTo>
                    <a:cubicBezTo>
                      <a:pt x="229229" y="0"/>
                      <a:pt x="243473" y="14244"/>
                      <a:pt x="243473" y="31815"/>
                    </a:cubicBezTo>
                    <a:lnTo>
                      <a:pt x="243473" y="228560"/>
                    </a:lnTo>
                    <a:lnTo>
                      <a:pt x="251970" y="228560"/>
                    </a:lnTo>
                    <a:lnTo>
                      <a:pt x="296617" y="61936"/>
                    </a:lnTo>
                    <a:cubicBezTo>
                      <a:pt x="301165" y="44964"/>
                      <a:pt x="318610" y="34891"/>
                      <a:pt x="335583" y="39439"/>
                    </a:cubicBezTo>
                    <a:cubicBezTo>
                      <a:pt x="352555" y="43987"/>
                      <a:pt x="362627" y="61432"/>
                      <a:pt x="358079" y="78404"/>
                    </a:cubicBezTo>
                    <a:lnTo>
                      <a:pt x="312662" y="297348"/>
                    </a:lnTo>
                    <a:cubicBezTo>
                      <a:pt x="318927" y="310235"/>
                      <a:pt x="338165" y="307708"/>
                      <a:pt x="345344" y="303135"/>
                    </a:cubicBezTo>
                    <a:lnTo>
                      <a:pt x="408954" y="263364"/>
                    </a:lnTo>
                    <a:cubicBezTo>
                      <a:pt x="427455" y="252682"/>
                      <a:pt x="452792" y="259040"/>
                      <a:pt x="463884" y="278219"/>
                    </a:cubicBezTo>
                    <a:cubicBezTo>
                      <a:pt x="474976" y="297397"/>
                      <a:pt x="460563" y="321770"/>
                      <a:pt x="442062" y="332452"/>
                    </a:cubicBezTo>
                    <a:lnTo>
                      <a:pt x="333448" y="408581"/>
                    </a:lnTo>
                    <a:cubicBezTo>
                      <a:pt x="328530" y="420208"/>
                      <a:pt x="321964" y="430969"/>
                      <a:pt x="314041" y="440569"/>
                    </a:cubicBezTo>
                    <a:lnTo>
                      <a:pt x="290278" y="462161"/>
                    </a:lnTo>
                    <a:lnTo>
                      <a:pt x="521892" y="915885"/>
                    </a:lnTo>
                    <a:lnTo>
                      <a:pt x="873263" y="1048569"/>
                    </a:lnTo>
                    <a:lnTo>
                      <a:pt x="815089" y="1202625"/>
                    </a:lnTo>
                    <a:lnTo>
                      <a:pt x="439385" y="1060753"/>
                    </a:lnTo>
                    <a:cubicBezTo>
                      <a:pt x="428749" y="1056737"/>
                      <a:pt x="419431" y="1050755"/>
                      <a:pt x="411688" y="1043377"/>
                    </a:cubicBezTo>
                    <a:lnTo>
                      <a:pt x="395636" y="1020727"/>
                    </a:lnTo>
                    <a:lnTo>
                      <a:pt x="392004" y="1018484"/>
                    </a:lnTo>
                    <a:cubicBezTo>
                      <a:pt x="384014" y="1011095"/>
                      <a:pt x="377341" y="1002019"/>
                      <a:pt x="372579" y="991478"/>
                    </a:cubicBezTo>
                    <a:lnTo>
                      <a:pt x="169589" y="478826"/>
                    </a:lnTo>
                    <a:lnTo>
                      <a:pt x="179620" y="476441"/>
                    </a:lnTo>
                    <a:lnTo>
                      <a:pt x="149080" y="476461"/>
                    </a:lnTo>
                    <a:lnTo>
                      <a:pt x="129058" y="465594"/>
                    </a:lnTo>
                    <a:cubicBezTo>
                      <a:pt x="94589" y="442307"/>
                      <a:pt x="71927" y="402871"/>
                      <a:pt x="71927" y="358142"/>
                    </a:cubicBezTo>
                    <a:lnTo>
                      <a:pt x="71927" y="316341"/>
                    </a:lnTo>
                    <a:lnTo>
                      <a:pt x="3255" y="180207"/>
                    </a:lnTo>
                    <a:cubicBezTo>
                      <a:pt x="-96" y="174405"/>
                      <a:pt x="-777" y="167795"/>
                      <a:pt x="830" y="161797"/>
                    </a:cubicBezTo>
                    <a:cubicBezTo>
                      <a:pt x="2438" y="155800"/>
                      <a:pt x="6332" y="150416"/>
                      <a:pt x="12135" y="147066"/>
                    </a:cubicBezTo>
                    <a:cubicBezTo>
                      <a:pt x="15035" y="145392"/>
                      <a:pt x="18138" y="144384"/>
                      <a:pt x="21265" y="143996"/>
                    </a:cubicBezTo>
                    <a:cubicBezTo>
                      <a:pt x="30648" y="142832"/>
                      <a:pt x="40250" y="147244"/>
                      <a:pt x="45275" y="155947"/>
                    </a:cubicBezTo>
                    <a:lnTo>
                      <a:pt x="100621" y="251809"/>
                    </a:lnTo>
                    <a:lnTo>
                      <a:pt x="108016" y="245707"/>
                    </a:lnTo>
                    <a:lnTo>
                      <a:pt x="63188" y="78405"/>
                    </a:lnTo>
                    <a:cubicBezTo>
                      <a:pt x="58640" y="61432"/>
                      <a:pt x="68712" y="43987"/>
                      <a:pt x="85685" y="39440"/>
                    </a:cubicBezTo>
                    <a:cubicBezTo>
                      <a:pt x="89927" y="38302"/>
                      <a:pt x="94200" y="38079"/>
                      <a:pt x="98293" y="38649"/>
                    </a:cubicBezTo>
                    <a:cubicBezTo>
                      <a:pt x="110573" y="40359"/>
                      <a:pt x="121239" y="49207"/>
                      <a:pt x="124649" y="61936"/>
                    </a:cubicBezTo>
                    <a:lnTo>
                      <a:pt x="169297" y="228560"/>
                    </a:lnTo>
                    <a:lnTo>
                      <a:pt x="179843" y="228560"/>
                    </a:lnTo>
                    <a:lnTo>
                      <a:pt x="179843" y="31815"/>
                    </a:lnTo>
                    <a:cubicBezTo>
                      <a:pt x="179843" y="14244"/>
                      <a:pt x="194087" y="0"/>
                      <a:pt x="211658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正方形/長方形 61">
                <a:extLst>
                  <a:ext uri="{FF2B5EF4-FFF2-40B4-BE49-F238E27FC236}">
                    <a16:creationId xmlns:a16="http://schemas.microsoft.com/office/drawing/2014/main" id="{7ECDAFEB-C06A-4956-83BC-14BA320A82DA}"/>
                  </a:ext>
                </a:extLst>
              </p:cNvPr>
              <p:cNvSpPr/>
              <p:nvPr/>
            </p:nvSpPr>
            <p:spPr>
              <a:xfrm rot="1057771">
                <a:off x="8430261" y="493813"/>
                <a:ext cx="1095659" cy="449215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715" h="449215">
                    <a:moveTo>
                      <a:pt x="914715" y="442761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914715" y="219679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B5DB2C14-A816-4C4C-B518-2726E3808AC0}"/>
                  </a:ext>
                </a:extLst>
              </p:cNvPr>
              <p:cNvGrpSpPr/>
              <p:nvPr/>
            </p:nvGrpSpPr>
            <p:grpSpPr>
              <a:xfrm>
                <a:off x="9028381" y="-522187"/>
                <a:ext cx="1351941" cy="3229845"/>
                <a:chOff x="7618086" y="466348"/>
                <a:chExt cx="1351941" cy="3229845"/>
              </a:xfrm>
            </p:grpSpPr>
            <p:sp>
              <p:nvSpPr>
                <p:cNvPr id="334" name="台形 333">
                  <a:extLst>
                    <a:ext uri="{FF2B5EF4-FFF2-40B4-BE49-F238E27FC236}">
                      <a16:creationId xmlns:a16="http://schemas.microsoft.com/office/drawing/2014/main" id="{ABEEF30F-C264-458C-A9C5-CDFE4BD389F2}"/>
                    </a:ext>
                  </a:extLst>
                </p:cNvPr>
                <p:cNvSpPr/>
                <p:nvPr/>
              </p:nvSpPr>
              <p:spPr>
                <a:xfrm rot="10800000">
                  <a:off x="8037995" y="2984205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E65830A8-594E-49E8-AC4F-A4237BC28A20}"/>
                    </a:ext>
                  </a:extLst>
                </p:cNvPr>
                <p:cNvSpPr/>
                <p:nvPr/>
              </p:nvSpPr>
              <p:spPr>
                <a:xfrm>
                  <a:off x="7878661" y="348414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台形 335">
                  <a:extLst>
                    <a:ext uri="{FF2B5EF4-FFF2-40B4-BE49-F238E27FC236}">
                      <a16:creationId xmlns:a16="http://schemas.microsoft.com/office/drawing/2014/main" id="{F632A035-69B7-47AC-92F6-04FA2F90F8A1}"/>
                    </a:ext>
                  </a:extLst>
                </p:cNvPr>
                <p:cNvSpPr/>
                <p:nvPr/>
              </p:nvSpPr>
              <p:spPr>
                <a:xfrm rot="10800000">
                  <a:off x="8106689" y="3023964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B1382275-4BDB-4A2A-8D64-F156F3CC9346}"/>
                    </a:ext>
                  </a:extLst>
                </p:cNvPr>
                <p:cNvSpPr/>
                <p:nvPr/>
              </p:nvSpPr>
              <p:spPr>
                <a:xfrm>
                  <a:off x="7947356" y="3523904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台形 337">
                  <a:extLst>
                    <a:ext uri="{FF2B5EF4-FFF2-40B4-BE49-F238E27FC236}">
                      <a16:creationId xmlns:a16="http://schemas.microsoft.com/office/drawing/2014/main" id="{E5A619EB-73C6-4968-BE83-6B9D33216249}"/>
                    </a:ext>
                  </a:extLst>
                </p:cNvPr>
                <p:cNvSpPr/>
                <p:nvPr/>
              </p:nvSpPr>
              <p:spPr>
                <a:xfrm rot="10800000">
                  <a:off x="7915866" y="2596850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台形 338">
                  <a:extLst>
                    <a:ext uri="{FF2B5EF4-FFF2-40B4-BE49-F238E27FC236}">
                      <a16:creationId xmlns:a16="http://schemas.microsoft.com/office/drawing/2014/main" id="{87C55736-551D-47CF-8938-9A00BD80C728}"/>
                    </a:ext>
                  </a:extLst>
                </p:cNvPr>
                <p:cNvSpPr/>
                <p:nvPr/>
              </p:nvSpPr>
              <p:spPr>
                <a:xfrm rot="10800000">
                  <a:off x="7987304" y="2634950"/>
                  <a:ext cx="409370" cy="828679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台形 339">
                  <a:extLst>
                    <a:ext uri="{FF2B5EF4-FFF2-40B4-BE49-F238E27FC236}">
                      <a16:creationId xmlns:a16="http://schemas.microsoft.com/office/drawing/2014/main" id="{113FE967-A22D-4D53-8A41-FBECD5E33036}"/>
                    </a:ext>
                  </a:extLst>
                </p:cNvPr>
                <p:cNvSpPr/>
                <p:nvPr/>
              </p:nvSpPr>
              <p:spPr>
                <a:xfrm>
                  <a:off x="8049139" y="158258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四角形: 上の 2 つの角を丸める 340">
                  <a:extLst>
                    <a:ext uri="{FF2B5EF4-FFF2-40B4-BE49-F238E27FC236}">
                      <a16:creationId xmlns:a16="http://schemas.microsoft.com/office/drawing/2014/main" id="{2210D91F-CC04-4840-B260-C29D8A24D742}"/>
                    </a:ext>
                  </a:extLst>
                </p:cNvPr>
                <p:cNvSpPr/>
                <p:nvPr/>
              </p:nvSpPr>
              <p:spPr>
                <a:xfrm>
                  <a:off x="7896739" y="1803598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C5FADF90-F572-4B52-AC84-6D0D0C844F3F}"/>
                    </a:ext>
                  </a:extLst>
                </p:cNvPr>
                <p:cNvSpPr/>
                <p:nvPr/>
              </p:nvSpPr>
              <p:spPr>
                <a:xfrm rot="1800000">
                  <a:off x="7779623" y="466348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1">
                  <a:extLst>
                    <a:ext uri="{FF2B5EF4-FFF2-40B4-BE49-F238E27FC236}">
                      <a16:creationId xmlns:a16="http://schemas.microsoft.com/office/drawing/2014/main" id="{535780B9-0D20-4690-B115-3CFB7A80DEB4}"/>
                    </a:ext>
                  </a:extLst>
                </p:cNvPr>
                <p:cNvSpPr/>
                <p:nvPr/>
              </p:nvSpPr>
              <p:spPr>
                <a:xfrm rot="1800000">
                  <a:off x="7618086" y="858526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93212227-780A-41D2-8166-2C0B355BB513}"/>
                    </a:ext>
                  </a:extLst>
                </p:cNvPr>
                <p:cNvSpPr/>
                <p:nvPr/>
              </p:nvSpPr>
              <p:spPr>
                <a:xfrm rot="1800000">
                  <a:off x="7685889" y="529872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330870 w 1112808"/>
                    <a:gd name="connsiteY9" fmla="*/ 1159244 h 1204554"/>
                    <a:gd name="connsiteX10" fmla="*/ 409978 w 1112808"/>
                    <a:gd name="connsiteY10" fmla="*/ 973336 h 1204554"/>
                    <a:gd name="connsiteX11" fmla="*/ 168343 w 1112808"/>
                    <a:gd name="connsiteY11" fmla="*/ 859323 h 1204554"/>
                    <a:gd name="connsiteX12" fmla="*/ 95194 w 1112808"/>
                    <a:gd name="connsiteY12" fmla="*/ 892971 h 1204554"/>
                    <a:gd name="connsiteX13" fmla="*/ 67176 w 1112808"/>
                    <a:gd name="connsiteY13" fmla="*/ 920721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330870 w 1112808"/>
                    <a:gd name="connsiteY9" fmla="*/ 1159244 h 1204554"/>
                    <a:gd name="connsiteX10" fmla="*/ 409978 w 1112808"/>
                    <a:gd name="connsiteY10" fmla="*/ 973336 h 1204554"/>
                    <a:gd name="connsiteX11" fmla="*/ 168343 w 1112808"/>
                    <a:gd name="connsiteY11" fmla="*/ 859323 h 1204554"/>
                    <a:gd name="connsiteX12" fmla="*/ 67176 w 1112808"/>
                    <a:gd name="connsiteY12" fmla="*/ 920721 h 1204554"/>
                    <a:gd name="connsiteX13" fmla="*/ 42395 w 1112808"/>
                    <a:gd name="connsiteY13" fmla="*/ 875065 h 1204554"/>
                    <a:gd name="connsiteX14" fmla="*/ 0 w 1112808"/>
                    <a:gd name="connsiteY14" fmla="*/ 665076 h 1204554"/>
                    <a:gd name="connsiteX15" fmla="*/ 0 w 1112808"/>
                    <a:gd name="connsiteY15" fmla="*/ 539478 h 1204554"/>
                    <a:gd name="connsiteX16" fmla="*/ 237851 w 1112808"/>
                    <a:gd name="connsiteY16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330870 w 1112808"/>
                    <a:gd name="connsiteY9" fmla="*/ 1159244 h 1204554"/>
                    <a:gd name="connsiteX10" fmla="*/ 409978 w 1112808"/>
                    <a:gd name="connsiteY10" fmla="*/ 973336 h 1204554"/>
                    <a:gd name="connsiteX11" fmla="*/ 67176 w 1112808"/>
                    <a:gd name="connsiteY11" fmla="*/ 920721 h 1204554"/>
                    <a:gd name="connsiteX12" fmla="*/ 42395 w 1112808"/>
                    <a:gd name="connsiteY12" fmla="*/ 875065 h 1204554"/>
                    <a:gd name="connsiteX13" fmla="*/ 0 w 1112808"/>
                    <a:gd name="connsiteY13" fmla="*/ 665076 h 1204554"/>
                    <a:gd name="connsiteX14" fmla="*/ 0 w 1112808"/>
                    <a:gd name="connsiteY14" fmla="*/ 539478 h 1204554"/>
                    <a:gd name="connsiteX15" fmla="*/ 237851 w 1112808"/>
                    <a:gd name="connsiteY15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330870 w 1112808"/>
                    <a:gd name="connsiteY9" fmla="*/ 1159244 h 1204554"/>
                    <a:gd name="connsiteX10" fmla="*/ 67176 w 1112808"/>
                    <a:gd name="connsiteY10" fmla="*/ 920721 h 1204554"/>
                    <a:gd name="connsiteX11" fmla="*/ 42395 w 1112808"/>
                    <a:gd name="connsiteY11" fmla="*/ 875065 h 1204554"/>
                    <a:gd name="connsiteX12" fmla="*/ 0 w 1112808"/>
                    <a:gd name="connsiteY12" fmla="*/ 665076 h 1204554"/>
                    <a:gd name="connsiteX13" fmla="*/ 0 w 1112808"/>
                    <a:gd name="connsiteY13" fmla="*/ 539478 h 1204554"/>
                    <a:gd name="connsiteX14" fmla="*/ 237851 w 1112808"/>
                    <a:gd name="connsiteY14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67176 w 1112808"/>
                    <a:gd name="connsiteY9" fmla="*/ 920721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169824 w 1112808"/>
                    <a:gd name="connsiteY9" fmla="*/ 1066763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169824 w 1112808"/>
                    <a:gd name="connsiteY9" fmla="*/ 1066763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169824 w 1112808"/>
                    <a:gd name="connsiteY9" fmla="*/ 1066763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9824 w 1112808"/>
                    <a:gd name="connsiteY8" fmla="*/ 10667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9824 w 1112808"/>
                    <a:gd name="connsiteY8" fmla="*/ 10667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9824 w 1112808"/>
                    <a:gd name="connsiteY8" fmla="*/ 10667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9824 w 1112808"/>
                    <a:gd name="connsiteY8" fmla="*/ 10667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9824 w 1112808"/>
                    <a:gd name="connsiteY8" fmla="*/ 10667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9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89769" y="1187135"/>
                        <a:pt x="329489" y="1162159"/>
                      </a:cubicBezTo>
                      <a:cubicBezTo>
                        <a:pt x="269209" y="1137183"/>
                        <a:pt x="217815" y="1118080"/>
                        <a:pt x="169824" y="1066763"/>
                      </a:cubicBezTo>
                      <a:cubicBezTo>
                        <a:pt x="121833" y="1015446"/>
                        <a:pt x="70117" y="941983"/>
                        <a:pt x="42395" y="875065"/>
                      </a:cubicBezTo>
                      <a:cubicBezTo>
                        <a:pt x="15096" y="810523"/>
                        <a:pt x="0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0" y="353262"/>
                        <a:pt x="94349" y="189083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月 344">
                  <a:extLst>
                    <a:ext uri="{FF2B5EF4-FFF2-40B4-BE49-F238E27FC236}">
                      <a16:creationId xmlns:a16="http://schemas.microsoft.com/office/drawing/2014/main" id="{333AE056-76FD-4E21-99C4-980E6FD0B10A}"/>
                    </a:ext>
                  </a:extLst>
                </p:cNvPr>
                <p:cNvSpPr/>
                <p:nvPr/>
              </p:nvSpPr>
              <p:spPr>
                <a:xfrm rot="6300000">
                  <a:off x="7997137" y="648131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273D1D41-A0F6-40D0-80CC-34948F588F75}"/>
                    </a:ext>
                  </a:extLst>
                </p:cNvPr>
                <p:cNvSpPr/>
                <p:nvPr/>
              </p:nvSpPr>
              <p:spPr>
                <a:xfrm rot="16974948">
                  <a:off x="7919285" y="769813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F91A75EF-8798-4B5B-BCA4-C49561D8A23E}"/>
                    </a:ext>
                  </a:extLst>
                </p:cNvPr>
                <p:cNvSpPr/>
                <p:nvPr/>
              </p:nvSpPr>
              <p:spPr>
                <a:xfrm rot="1800000">
                  <a:off x="7803743" y="782182"/>
                  <a:ext cx="184756" cy="2750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9F680FD1-0777-4A2A-8F40-15726B3B8934}"/>
                    </a:ext>
                  </a:extLst>
                </p:cNvPr>
                <p:cNvSpPr/>
                <p:nvPr/>
              </p:nvSpPr>
              <p:spPr>
                <a:xfrm rot="1800000">
                  <a:off x="7815778" y="831664"/>
                  <a:ext cx="101128" cy="14165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7425C6F5-CFC9-434E-A0B5-D46811248B1D}"/>
                    </a:ext>
                  </a:extLst>
                </p:cNvPr>
                <p:cNvSpPr/>
                <p:nvPr/>
              </p:nvSpPr>
              <p:spPr>
                <a:xfrm rot="3600000">
                  <a:off x="8005338" y="605790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140C3262-2609-4460-9422-1D31EA7CFEDF}"/>
                  </a:ext>
                </a:extLst>
              </p:cNvPr>
              <p:cNvGrpSpPr/>
              <p:nvPr/>
            </p:nvGrpSpPr>
            <p:grpSpPr>
              <a:xfrm rot="900000">
                <a:off x="7590892" y="-178603"/>
                <a:ext cx="1423464" cy="646778"/>
                <a:chOff x="3469357" y="2795078"/>
                <a:chExt cx="2263040" cy="1028258"/>
              </a:xfrm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38799E15-D694-483B-A8AD-555D7A70706F}"/>
                    </a:ext>
                  </a:extLst>
                </p:cNvPr>
                <p:cNvSpPr/>
                <p:nvPr/>
              </p:nvSpPr>
              <p:spPr>
                <a:xfrm rot="16200000" flipH="1">
                  <a:off x="4253758" y="2891836"/>
                  <a:ext cx="522739" cy="1002264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722918CC-6FA4-41C3-ABDF-2245BC4546EE}"/>
                    </a:ext>
                  </a:extLst>
                </p:cNvPr>
                <p:cNvSpPr/>
                <p:nvPr/>
              </p:nvSpPr>
              <p:spPr>
                <a:xfrm rot="5400000">
                  <a:off x="4980181" y="3550564"/>
                  <a:ext cx="147242" cy="1045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四角形: 角を丸くする 312">
                  <a:extLst>
                    <a:ext uri="{FF2B5EF4-FFF2-40B4-BE49-F238E27FC236}">
                      <a16:creationId xmlns:a16="http://schemas.microsoft.com/office/drawing/2014/main" id="{5A1FDE96-668D-4C91-BC3E-523DB992D68B}"/>
                    </a:ext>
                  </a:extLst>
                </p:cNvPr>
                <p:cNvSpPr/>
                <p:nvPr/>
              </p:nvSpPr>
              <p:spPr>
                <a:xfrm>
                  <a:off x="4588162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四角形: 上の 2 つの角を丸める 313">
                  <a:extLst>
                    <a:ext uri="{FF2B5EF4-FFF2-40B4-BE49-F238E27FC236}">
                      <a16:creationId xmlns:a16="http://schemas.microsoft.com/office/drawing/2014/main" id="{01F4B6E7-6DCA-424F-B3F0-027C03DB2201}"/>
                    </a:ext>
                  </a:extLst>
                </p:cNvPr>
                <p:cNvSpPr/>
                <p:nvPr/>
              </p:nvSpPr>
              <p:spPr>
                <a:xfrm>
                  <a:off x="4551534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四角形: 角を丸くする 314">
                  <a:extLst>
                    <a:ext uri="{FF2B5EF4-FFF2-40B4-BE49-F238E27FC236}">
                      <a16:creationId xmlns:a16="http://schemas.microsoft.com/office/drawing/2014/main" id="{08CFDD8E-22CE-4391-85A8-671365E709C7}"/>
                    </a:ext>
                  </a:extLst>
                </p:cNvPr>
                <p:cNvSpPr/>
                <p:nvPr/>
              </p:nvSpPr>
              <p:spPr>
                <a:xfrm>
                  <a:off x="4566796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四角形: 角を丸くする 315">
                  <a:extLst>
                    <a:ext uri="{FF2B5EF4-FFF2-40B4-BE49-F238E27FC236}">
                      <a16:creationId xmlns:a16="http://schemas.microsoft.com/office/drawing/2014/main" id="{B4063E91-4E9C-477A-8976-ECAAE9919F36}"/>
                    </a:ext>
                  </a:extLst>
                </p:cNvPr>
                <p:cNvSpPr/>
                <p:nvPr/>
              </p:nvSpPr>
              <p:spPr>
                <a:xfrm>
                  <a:off x="4551534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四角形: 角を丸くする 316">
                  <a:extLst>
                    <a:ext uri="{FF2B5EF4-FFF2-40B4-BE49-F238E27FC236}">
                      <a16:creationId xmlns:a16="http://schemas.microsoft.com/office/drawing/2014/main" id="{D7B0CA47-D16A-4013-AA7B-196932309F46}"/>
                    </a:ext>
                  </a:extLst>
                </p:cNvPr>
                <p:cNvSpPr/>
                <p:nvPr/>
              </p:nvSpPr>
              <p:spPr>
                <a:xfrm>
                  <a:off x="4737726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四角形: 上の 2 つの角を丸める 317">
                  <a:extLst>
                    <a:ext uri="{FF2B5EF4-FFF2-40B4-BE49-F238E27FC236}">
                      <a16:creationId xmlns:a16="http://schemas.microsoft.com/office/drawing/2014/main" id="{AC079EFF-66A1-403F-8782-D8DFAA47EEE2}"/>
                    </a:ext>
                  </a:extLst>
                </p:cNvPr>
                <p:cNvSpPr/>
                <p:nvPr/>
              </p:nvSpPr>
              <p:spPr>
                <a:xfrm>
                  <a:off x="4701098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四角形: 角を丸くする 318">
                  <a:extLst>
                    <a:ext uri="{FF2B5EF4-FFF2-40B4-BE49-F238E27FC236}">
                      <a16:creationId xmlns:a16="http://schemas.microsoft.com/office/drawing/2014/main" id="{FE9F41BD-08B6-4E78-931C-B3620D95FF75}"/>
                    </a:ext>
                  </a:extLst>
                </p:cNvPr>
                <p:cNvSpPr/>
                <p:nvPr/>
              </p:nvSpPr>
              <p:spPr>
                <a:xfrm>
                  <a:off x="4716359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四角形: 角を丸くする 319">
                  <a:extLst>
                    <a:ext uri="{FF2B5EF4-FFF2-40B4-BE49-F238E27FC236}">
                      <a16:creationId xmlns:a16="http://schemas.microsoft.com/office/drawing/2014/main" id="{91B41CBD-4455-4068-8655-C30060CDFD6D}"/>
                    </a:ext>
                  </a:extLst>
                </p:cNvPr>
                <p:cNvSpPr/>
                <p:nvPr/>
              </p:nvSpPr>
              <p:spPr>
                <a:xfrm>
                  <a:off x="4701098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四角形: 角を丸くする 320">
                  <a:extLst>
                    <a:ext uri="{FF2B5EF4-FFF2-40B4-BE49-F238E27FC236}">
                      <a16:creationId xmlns:a16="http://schemas.microsoft.com/office/drawing/2014/main" id="{5E6ABB93-88AA-46BB-A134-ED44DACDCE76}"/>
                    </a:ext>
                  </a:extLst>
                </p:cNvPr>
                <p:cNvSpPr/>
                <p:nvPr/>
              </p:nvSpPr>
              <p:spPr>
                <a:xfrm>
                  <a:off x="4887290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E662DE06-0E2F-4CCD-9426-F6318BE80FB9}"/>
                    </a:ext>
                  </a:extLst>
                </p:cNvPr>
                <p:cNvSpPr/>
                <p:nvPr/>
              </p:nvSpPr>
              <p:spPr>
                <a:xfrm>
                  <a:off x="4850662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四角形: 角を丸くする 322">
                  <a:extLst>
                    <a:ext uri="{FF2B5EF4-FFF2-40B4-BE49-F238E27FC236}">
                      <a16:creationId xmlns:a16="http://schemas.microsoft.com/office/drawing/2014/main" id="{5361399B-8DBE-4289-9DA9-6F3CDABC6881}"/>
                    </a:ext>
                  </a:extLst>
                </p:cNvPr>
                <p:cNvSpPr/>
                <p:nvPr/>
              </p:nvSpPr>
              <p:spPr>
                <a:xfrm>
                  <a:off x="4865923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四角形: 角を丸くする 323">
                  <a:extLst>
                    <a:ext uri="{FF2B5EF4-FFF2-40B4-BE49-F238E27FC236}">
                      <a16:creationId xmlns:a16="http://schemas.microsoft.com/office/drawing/2014/main" id="{F683F80E-C6C9-4133-A77A-E8A0F0BAECA3}"/>
                    </a:ext>
                  </a:extLst>
                </p:cNvPr>
                <p:cNvSpPr/>
                <p:nvPr/>
              </p:nvSpPr>
              <p:spPr>
                <a:xfrm>
                  <a:off x="4850662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8468F1E3-CAC9-4D32-85FD-24389E5D4BFC}"/>
                    </a:ext>
                  </a:extLst>
                </p:cNvPr>
                <p:cNvGrpSpPr/>
                <p:nvPr/>
              </p:nvGrpSpPr>
              <p:grpSpPr>
                <a:xfrm>
                  <a:off x="5029825" y="3115075"/>
                  <a:ext cx="702572" cy="159103"/>
                  <a:chOff x="7204261" y="3375995"/>
                  <a:chExt cx="1374303" cy="370682"/>
                </a:xfrm>
                <a:solidFill>
                  <a:srgbClr val="FFFF00"/>
                </a:solidFill>
              </p:grpSpPr>
              <p:sp>
                <p:nvSpPr>
                  <p:cNvPr id="331" name="四角形: 角を丸くする 330">
                    <a:extLst>
                      <a:ext uri="{FF2B5EF4-FFF2-40B4-BE49-F238E27FC236}">
                        <a16:creationId xmlns:a16="http://schemas.microsoft.com/office/drawing/2014/main" id="{B95BFD91-E8BC-46C7-82C4-15DD8B9F98D2}"/>
                      </a:ext>
                    </a:extLst>
                  </p:cNvPr>
                  <p:cNvSpPr/>
                  <p:nvPr/>
                </p:nvSpPr>
                <p:spPr>
                  <a:xfrm>
                    <a:off x="7204261" y="3430761"/>
                    <a:ext cx="1092198" cy="263522"/>
                  </a:xfrm>
                  <a:prstGeom prst="roundRect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台形 331">
                    <a:extLst>
                      <a:ext uri="{FF2B5EF4-FFF2-40B4-BE49-F238E27FC236}">
                        <a16:creationId xmlns:a16="http://schemas.microsoft.com/office/drawing/2014/main" id="{3D4FCB1E-05F0-4E3D-BD1D-29577101585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60877" y="3458369"/>
                    <a:ext cx="366711" cy="206733"/>
                  </a:xfrm>
                  <a:prstGeom prst="trapezoid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四角形: 角を丸くする 332">
                    <a:extLst>
                      <a:ext uri="{FF2B5EF4-FFF2-40B4-BE49-F238E27FC236}">
                        <a16:creationId xmlns:a16="http://schemas.microsoft.com/office/drawing/2014/main" id="{BEA1175B-696D-4927-A644-A7B931A33E3D}"/>
                      </a:ext>
                    </a:extLst>
                  </p:cNvPr>
                  <p:cNvSpPr/>
                  <p:nvPr/>
                </p:nvSpPr>
                <p:spPr>
                  <a:xfrm>
                    <a:off x="8441105" y="3375995"/>
                    <a:ext cx="137459" cy="370682"/>
                  </a:xfrm>
                  <a:prstGeom prst="roundRect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B06F5792-1142-4CF1-A594-BD77D509303E}"/>
                    </a:ext>
                  </a:extLst>
                </p:cNvPr>
                <p:cNvSpPr/>
                <p:nvPr/>
              </p:nvSpPr>
              <p:spPr>
                <a:xfrm rot="16200000" flipH="1">
                  <a:off x="4227097" y="2864521"/>
                  <a:ext cx="572313" cy="1097311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2F9F16FF-2B26-464F-9634-8F2987C54FE0}"/>
                    </a:ext>
                  </a:extLst>
                </p:cNvPr>
                <p:cNvSpPr/>
                <p:nvPr/>
              </p:nvSpPr>
              <p:spPr>
                <a:xfrm rot="5400000">
                  <a:off x="3997790" y="2266645"/>
                  <a:ext cx="904254" cy="1961119"/>
                </a:xfrm>
                <a:custGeom>
                  <a:avLst/>
                  <a:gdLst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595438 w 1881192"/>
                    <a:gd name="connsiteY14" fmla="*/ 2282825 h 4079875"/>
                    <a:gd name="connsiteX15" fmla="*/ 1595438 w 1881192"/>
                    <a:gd name="connsiteY15" fmla="*/ 591974 h 4079875"/>
                    <a:gd name="connsiteX16" fmla="*/ 1276353 w 1881192"/>
                    <a:gd name="connsiteY16" fmla="*/ 272888 h 4079875"/>
                    <a:gd name="connsiteX17" fmla="*/ 957267 w 1881192"/>
                    <a:gd name="connsiteY17" fmla="*/ 591974 h 4079875"/>
                    <a:gd name="connsiteX18" fmla="*/ 957267 w 1881192"/>
                    <a:gd name="connsiteY18" fmla="*/ 2260620 h 4079875"/>
                    <a:gd name="connsiteX19" fmla="*/ 961159 w 1881192"/>
                    <a:gd name="connsiteY19" fmla="*/ 2304108 h 4079875"/>
                    <a:gd name="connsiteX20" fmla="*/ 1061271 w 1881192"/>
                    <a:gd name="connsiteY20" fmla="*/ 2805521 h 4079875"/>
                    <a:gd name="connsiteX21" fmla="*/ 1521837 w 1881192"/>
                    <a:gd name="connsiteY21" fmla="*/ 3807426 h 4079875"/>
                    <a:gd name="connsiteX22" fmla="*/ 1561892 w 1881192"/>
                    <a:gd name="connsiteY22" fmla="*/ 3850595 h 4079875"/>
                    <a:gd name="connsiteX23" fmla="*/ 1563000 w 1881192"/>
                    <a:gd name="connsiteY23" fmla="*/ 3854480 h 4079875"/>
                    <a:gd name="connsiteX24" fmla="*/ 1583081 w 1881192"/>
                    <a:gd name="connsiteY24" fmla="*/ 3861537 h 4079875"/>
                    <a:gd name="connsiteX25" fmla="*/ 1647828 w 1881192"/>
                    <a:gd name="connsiteY25" fmla="*/ 3922712 h 4079875"/>
                    <a:gd name="connsiteX26" fmla="*/ 1647641 w 1881192"/>
                    <a:gd name="connsiteY26" fmla="*/ 3923418 h 4079875"/>
                    <a:gd name="connsiteX27" fmla="*/ 1647827 w 1881192"/>
                    <a:gd name="connsiteY27" fmla="*/ 3923971 h 4079875"/>
                    <a:gd name="connsiteX28" fmla="*/ 1646247 w 1881192"/>
                    <a:gd name="connsiteY28" fmla="*/ 3928687 h 4079875"/>
                    <a:gd name="connsiteX29" fmla="*/ 1643574 w 1881192"/>
                    <a:gd name="connsiteY29" fmla="*/ 3938781 h 4079875"/>
                    <a:gd name="connsiteX30" fmla="*/ 823916 w 1881192"/>
                    <a:gd name="connsiteY30" fmla="*/ 4079875 h 4079875"/>
                    <a:gd name="connsiteX31" fmla="*/ 4256 w 1881192"/>
                    <a:gd name="connsiteY31" fmla="*/ 3938781 h 4079875"/>
                    <a:gd name="connsiteX32" fmla="*/ 1595 w 1881192"/>
                    <a:gd name="connsiteY32" fmla="*/ 3928729 h 4079875"/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722441 w 1881192"/>
                    <a:gd name="connsiteY14" fmla="*/ 2390774 h 4079875"/>
                    <a:gd name="connsiteX15" fmla="*/ 1595438 w 1881192"/>
                    <a:gd name="connsiteY15" fmla="*/ 2282825 h 4079875"/>
                    <a:gd name="connsiteX16" fmla="*/ 1595438 w 1881192"/>
                    <a:gd name="connsiteY16" fmla="*/ 591974 h 4079875"/>
                    <a:gd name="connsiteX17" fmla="*/ 1276353 w 1881192"/>
                    <a:gd name="connsiteY17" fmla="*/ 272888 h 4079875"/>
                    <a:gd name="connsiteX18" fmla="*/ 957267 w 1881192"/>
                    <a:gd name="connsiteY18" fmla="*/ 591974 h 4079875"/>
                    <a:gd name="connsiteX19" fmla="*/ 957267 w 1881192"/>
                    <a:gd name="connsiteY19" fmla="*/ 2260620 h 4079875"/>
                    <a:gd name="connsiteX20" fmla="*/ 961159 w 1881192"/>
                    <a:gd name="connsiteY20" fmla="*/ 2304108 h 4079875"/>
                    <a:gd name="connsiteX21" fmla="*/ 1061271 w 1881192"/>
                    <a:gd name="connsiteY21" fmla="*/ 2805521 h 4079875"/>
                    <a:gd name="connsiteX22" fmla="*/ 1521837 w 1881192"/>
                    <a:gd name="connsiteY22" fmla="*/ 3807426 h 4079875"/>
                    <a:gd name="connsiteX23" fmla="*/ 1561892 w 1881192"/>
                    <a:gd name="connsiteY23" fmla="*/ 3850595 h 4079875"/>
                    <a:gd name="connsiteX24" fmla="*/ 1563000 w 1881192"/>
                    <a:gd name="connsiteY24" fmla="*/ 3854480 h 4079875"/>
                    <a:gd name="connsiteX25" fmla="*/ 1583081 w 1881192"/>
                    <a:gd name="connsiteY25" fmla="*/ 3861537 h 4079875"/>
                    <a:gd name="connsiteX26" fmla="*/ 1647828 w 1881192"/>
                    <a:gd name="connsiteY26" fmla="*/ 3922712 h 4079875"/>
                    <a:gd name="connsiteX27" fmla="*/ 1647641 w 1881192"/>
                    <a:gd name="connsiteY27" fmla="*/ 3923418 h 4079875"/>
                    <a:gd name="connsiteX28" fmla="*/ 1647827 w 1881192"/>
                    <a:gd name="connsiteY28" fmla="*/ 3923971 h 4079875"/>
                    <a:gd name="connsiteX29" fmla="*/ 1646247 w 1881192"/>
                    <a:gd name="connsiteY29" fmla="*/ 3928687 h 4079875"/>
                    <a:gd name="connsiteX30" fmla="*/ 1643574 w 1881192"/>
                    <a:gd name="connsiteY30" fmla="*/ 3938781 h 4079875"/>
                    <a:gd name="connsiteX31" fmla="*/ 823916 w 1881192"/>
                    <a:gd name="connsiteY31" fmla="*/ 4079875 h 4079875"/>
                    <a:gd name="connsiteX32" fmla="*/ 4256 w 1881192"/>
                    <a:gd name="connsiteY32" fmla="*/ 3938781 h 4079875"/>
                    <a:gd name="connsiteX33" fmla="*/ 1595 w 1881192"/>
                    <a:gd name="connsiteY33" fmla="*/ 3928729 h 4079875"/>
                    <a:gd name="connsiteX34" fmla="*/ 0 w 1881192"/>
                    <a:gd name="connsiteY34" fmla="*/ 3923971 h 4079875"/>
                    <a:gd name="connsiteX0" fmla="*/ 1722441 w 1881192"/>
                    <a:gd name="connsiteY0" fmla="*/ 2390774 h 4079875"/>
                    <a:gd name="connsiteX1" fmla="*/ 1595438 w 1881192"/>
                    <a:gd name="connsiteY1" fmla="*/ 2282825 h 4079875"/>
                    <a:gd name="connsiteX2" fmla="*/ 1595438 w 1881192"/>
                    <a:gd name="connsiteY2" fmla="*/ 591974 h 4079875"/>
                    <a:gd name="connsiteX3" fmla="*/ 1276353 w 1881192"/>
                    <a:gd name="connsiteY3" fmla="*/ 272888 h 4079875"/>
                    <a:gd name="connsiteX4" fmla="*/ 957267 w 1881192"/>
                    <a:gd name="connsiteY4" fmla="*/ 591974 h 4079875"/>
                    <a:gd name="connsiteX5" fmla="*/ 957267 w 1881192"/>
                    <a:gd name="connsiteY5" fmla="*/ 2260620 h 4079875"/>
                    <a:gd name="connsiteX6" fmla="*/ 961159 w 1881192"/>
                    <a:gd name="connsiteY6" fmla="*/ 2304108 h 4079875"/>
                    <a:gd name="connsiteX7" fmla="*/ 1061271 w 1881192"/>
                    <a:gd name="connsiteY7" fmla="*/ 2805521 h 4079875"/>
                    <a:gd name="connsiteX8" fmla="*/ 1521837 w 1881192"/>
                    <a:gd name="connsiteY8" fmla="*/ 3807426 h 4079875"/>
                    <a:gd name="connsiteX9" fmla="*/ 1561892 w 1881192"/>
                    <a:gd name="connsiteY9" fmla="*/ 3850595 h 4079875"/>
                    <a:gd name="connsiteX10" fmla="*/ 1563000 w 1881192"/>
                    <a:gd name="connsiteY10" fmla="*/ 3854480 h 4079875"/>
                    <a:gd name="connsiteX11" fmla="*/ 1583081 w 1881192"/>
                    <a:gd name="connsiteY11" fmla="*/ 3861537 h 4079875"/>
                    <a:gd name="connsiteX12" fmla="*/ 1647828 w 1881192"/>
                    <a:gd name="connsiteY12" fmla="*/ 3922712 h 4079875"/>
                    <a:gd name="connsiteX13" fmla="*/ 1647641 w 1881192"/>
                    <a:gd name="connsiteY13" fmla="*/ 3923418 h 4079875"/>
                    <a:gd name="connsiteX14" fmla="*/ 1647827 w 1881192"/>
                    <a:gd name="connsiteY14" fmla="*/ 3923971 h 4079875"/>
                    <a:gd name="connsiteX15" fmla="*/ 1646247 w 1881192"/>
                    <a:gd name="connsiteY15" fmla="*/ 3928687 h 4079875"/>
                    <a:gd name="connsiteX16" fmla="*/ 1643574 w 1881192"/>
                    <a:gd name="connsiteY16" fmla="*/ 3938781 h 4079875"/>
                    <a:gd name="connsiteX17" fmla="*/ 823916 w 1881192"/>
                    <a:gd name="connsiteY17" fmla="*/ 4079875 h 4079875"/>
                    <a:gd name="connsiteX18" fmla="*/ 4256 w 1881192"/>
                    <a:gd name="connsiteY18" fmla="*/ 3938781 h 4079875"/>
                    <a:gd name="connsiteX19" fmla="*/ 1595 w 1881192"/>
                    <a:gd name="connsiteY19" fmla="*/ 3928729 h 4079875"/>
                    <a:gd name="connsiteX20" fmla="*/ 0 w 1881192"/>
                    <a:gd name="connsiteY20" fmla="*/ 3923971 h 4079875"/>
                    <a:gd name="connsiteX21" fmla="*/ 188 w 1881192"/>
                    <a:gd name="connsiteY21" fmla="*/ 3923413 h 4079875"/>
                    <a:gd name="connsiteX22" fmla="*/ 2 w 1881192"/>
                    <a:gd name="connsiteY22" fmla="*/ 3922712 h 4079875"/>
                    <a:gd name="connsiteX23" fmla="*/ 64749 w 1881192"/>
                    <a:gd name="connsiteY23" fmla="*/ 3861537 h 4079875"/>
                    <a:gd name="connsiteX24" fmla="*/ 84829 w 1881192"/>
                    <a:gd name="connsiteY24" fmla="*/ 3854480 h 4079875"/>
                    <a:gd name="connsiteX25" fmla="*/ 85938 w 1881192"/>
                    <a:gd name="connsiteY25" fmla="*/ 3850594 h 4079875"/>
                    <a:gd name="connsiteX26" fmla="*/ 125992 w 1881192"/>
                    <a:gd name="connsiteY26" fmla="*/ 3807426 h 4079875"/>
                    <a:gd name="connsiteX27" fmla="*/ 586559 w 1881192"/>
                    <a:gd name="connsiteY27" fmla="*/ 2805521 h 4079875"/>
                    <a:gd name="connsiteX28" fmla="*/ 686671 w 1881192"/>
                    <a:gd name="connsiteY28" fmla="*/ 2304108 h 4079875"/>
                    <a:gd name="connsiteX29" fmla="*/ 690564 w 1881192"/>
                    <a:gd name="connsiteY29" fmla="*/ 2260608 h 4079875"/>
                    <a:gd name="connsiteX30" fmla="*/ 690564 w 1881192"/>
                    <a:gd name="connsiteY30" fmla="*/ 595314 h 4079875"/>
                    <a:gd name="connsiteX31" fmla="*/ 1285878 w 1881192"/>
                    <a:gd name="connsiteY31" fmla="*/ 0 h 4079875"/>
                    <a:gd name="connsiteX32" fmla="*/ 1881192 w 1881192"/>
                    <a:gd name="connsiteY32" fmla="*/ 595314 h 4079875"/>
                    <a:gd name="connsiteX33" fmla="*/ 1881191 w 1881192"/>
                    <a:gd name="connsiteY33" fmla="*/ 2282825 h 4079875"/>
                    <a:gd name="connsiteX34" fmla="*/ 1813881 w 1881192"/>
                    <a:gd name="connsiteY34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  <a:gd name="connsiteX33" fmla="*/ 1813881 w 1881192"/>
                    <a:gd name="connsiteY33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81192" h="4079875">
                      <a:moveTo>
                        <a:pt x="1595438" y="2282825"/>
                      </a:moveTo>
                      <a:lnTo>
                        <a:pt x="1595438" y="591974"/>
                      </a:lnTo>
                      <a:cubicBezTo>
                        <a:pt x="1595438" y="415748"/>
                        <a:pt x="1452579" y="272888"/>
                        <a:pt x="1276353" y="272888"/>
                      </a:cubicBezTo>
                      <a:cubicBezTo>
                        <a:pt x="1100127" y="272888"/>
                        <a:pt x="957267" y="415748"/>
                        <a:pt x="957267" y="591974"/>
                      </a:cubicBezTo>
                      <a:lnTo>
                        <a:pt x="957267" y="2260620"/>
                      </a:lnTo>
                      <a:lnTo>
                        <a:pt x="961159" y="2304108"/>
                      </a:lnTo>
                      <a:cubicBezTo>
                        <a:pt x="981177" y="2461103"/>
                        <a:pt x="1014427" y="2630698"/>
                        <a:pt x="1061271" y="2805521"/>
                      </a:cubicBezTo>
                      <a:cubicBezTo>
                        <a:pt x="1178380" y="3242576"/>
                        <a:pt x="1352729" y="3608861"/>
                        <a:pt x="1521837" y="3807426"/>
                      </a:cubicBezTo>
                      <a:lnTo>
                        <a:pt x="1561892" y="3850595"/>
                      </a:lnTo>
                      <a:lnTo>
                        <a:pt x="1563000" y="3854480"/>
                      </a:lnTo>
                      <a:lnTo>
                        <a:pt x="1583081" y="3861537"/>
                      </a:lnTo>
                      <a:cubicBezTo>
                        <a:pt x="1624773" y="3880340"/>
                        <a:pt x="1647828" y="3901012"/>
                        <a:pt x="1647828" y="3922712"/>
                      </a:cubicBezTo>
                      <a:cubicBezTo>
                        <a:pt x="1647766" y="3922947"/>
                        <a:pt x="1647703" y="3923183"/>
                        <a:pt x="1647641" y="3923418"/>
                      </a:cubicBezTo>
                      <a:lnTo>
                        <a:pt x="1647827" y="3923971"/>
                      </a:lnTo>
                      <a:lnTo>
                        <a:pt x="1646247" y="3928687"/>
                      </a:lnTo>
                      <a:lnTo>
                        <a:pt x="1643574" y="3938781"/>
                      </a:lnTo>
                      <a:cubicBezTo>
                        <a:pt x="1601382" y="4018031"/>
                        <a:pt x="1250511" y="4079875"/>
                        <a:pt x="823916" y="4079875"/>
                      </a:cubicBezTo>
                      <a:cubicBezTo>
                        <a:pt x="397320" y="4079875"/>
                        <a:pt x="46448" y="4018031"/>
                        <a:pt x="4256" y="3938781"/>
                      </a:cubicBezTo>
                      <a:lnTo>
                        <a:pt x="1595" y="3928729"/>
                      </a:lnTo>
                      <a:lnTo>
                        <a:pt x="0" y="3923971"/>
                      </a:lnTo>
                      <a:cubicBezTo>
                        <a:pt x="63" y="3923785"/>
                        <a:pt x="125" y="3923599"/>
                        <a:pt x="188" y="3923413"/>
                      </a:cubicBezTo>
                      <a:lnTo>
                        <a:pt x="2" y="3922712"/>
                      </a:lnTo>
                      <a:cubicBezTo>
                        <a:pt x="2" y="3901012"/>
                        <a:pt x="23057" y="3880340"/>
                        <a:pt x="64749" y="3861537"/>
                      </a:cubicBezTo>
                      <a:lnTo>
                        <a:pt x="84829" y="3854480"/>
                      </a:lnTo>
                      <a:lnTo>
                        <a:pt x="85938" y="3850594"/>
                      </a:lnTo>
                      <a:lnTo>
                        <a:pt x="125992" y="3807426"/>
                      </a:lnTo>
                      <a:cubicBezTo>
                        <a:pt x="295101" y="3608861"/>
                        <a:pt x="469450" y="3242576"/>
                        <a:pt x="586559" y="2805521"/>
                      </a:cubicBezTo>
                      <a:cubicBezTo>
                        <a:pt x="633403" y="2630698"/>
                        <a:pt x="666653" y="2461103"/>
                        <a:pt x="686671" y="2304108"/>
                      </a:cubicBezTo>
                      <a:lnTo>
                        <a:pt x="690564" y="2260608"/>
                      </a:lnTo>
                      <a:lnTo>
                        <a:pt x="690564" y="595314"/>
                      </a:lnTo>
                      <a:cubicBezTo>
                        <a:pt x="690564" y="266531"/>
                        <a:pt x="957095" y="0"/>
                        <a:pt x="1285878" y="0"/>
                      </a:cubicBezTo>
                      <a:cubicBezTo>
                        <a:pt x="1614661" y="0"/>
                        <a:pt x="1881192" y="266531"/>
                        <a:pt x="1881192" y="595314"/>
                      </a:cubicBezTo>
                      <a:cubicBezTo>
                        <a:pt x="1881192" y="1157818"/>
                        <a:pt x="1881191" y="1720321"/>
                        <a:pt x="1881191" y="2282825"/>
                      </a:cubicBezTo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28D85814-C0F2-40E7-9E17-4B2D09AC1FA8}"/>
                    </a:ext>
                  </a:extLst>
                </p:cNvPr>
                <p:cNvSpPr/>
                <p:nvPr/>
              </p:nvSpPr>
              <p:spPr>
                <a:xfrm flipV="1">
                  <a:off x="4551534" y="3256389"/>
                  <a:ext cx="113099" cy="566947"/>
                </a:xfrm>
                <a:prstGeom prst="round2SameRect">
                  <a:avLst>
                    <a:gd name="adj1" fmla="val 28409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51BA13C7-9F47-4BE7-A794-43B88763D75B}"/>
                    </a:ext>
                  </a:extLst>
                </p:cNvPr>
                <p:cNvSpPr/>
                <p:nvPr/>
              </p:nvSpPr>
              <p:spPr>
                <a:xfrm flipV="1">
                  <a:off x="4701098" y="3256389"/>
                  <a:ext cx="113099" cy="566947"/>
                </a:xfrm>
                <a:prstGeom prst="round2SameRect">
                  <a:avLst>
                    <a:gd name="adj1" fmla="val 23012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四角形: 上の 2 つの角を丸める 329">
                  <a:extLst>
                    <a:ext uri="{FF2B5EF4-FFF2-40B4-BE49-F238E27FC236}">
                      <a16:creationId xmlns:a16="http://schemas.microsoft.com/office/drawing/2014/main" id="{ED0BAA3A-198E-4E93-B93B-DDE316D6207C}"/>
                    </a:ext>
                  </a:extLst>
                </p:cNvPr>
                <p:cNvSpPr/>
                <p:nvPr/>
              </p:nvSpPr>
              <p:spPr>
                <a:xfrm flipV="1">
                  <a:off x="4850662" y="3256389"/>
                  <a:ext cx="113099" cy="566947"/>
                </a:xfrm>
                <a:prstGeom prst="round2SameRect">
                  <a:avLst>
                    <a:gd name="adj1" fmla="val 24361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FC4A02C7-750F-4361-AD75-BFA15BB2FAC7}"/>
                  </a:ext>
                </a:extLst>
              </p:cNvPr>
              <p:cNvSpPr/>
              <p:nvPr/>
            </p:nvSpPr>
            <p:spPr>
              <a:xfrm rot="625215">
                <a:off x="8997679" y="179654"/>
                <a:ext cx="117432" cy="179330"/>
              </a:xfrm>
              <a:custGeom>
                <a:avLst/>
                <a:gdLst>
                  <a:gd name="connsiteX0" fmla="*/ 48243 w 85839"/>
                  <a:gd name="connsiteY0" fmla="*/ 46 h 197554"/>
                  <a:gd name="connsiteX1" fmla="*/ 72481 w 85839"/>
                  <a:gd name="connsiteY1" fmla="*/ 3776 h 197554"/>
                  <a:gd name="connsiteX2" fmla="*/ 85839 w 85839"/>
                  <a:gd name="connsiteY2" fmla="*/ 14258 h 197554"/>
                  <a:gd name="connsiteX3" fmla="*/ 85839 w 85839"/>
                  <a:gd name="connsiteY3" fmla="*/ 183296 h 197554"/>
                  <a:gd name="connsiteX4" fmla="*/ 72481 w 85839"/>
                  <a:gd name="connsiteY4" fmla="*/ 193779 h 197554"/>
                  <a:gd name="connsiteX5" fmla="*/ 1090 w 85839"/>
                  <a:gd name="connsiteY5" fmla="*/ 159629 h 197554"/>
                  <a:gd name="connsiteX6" fmla="*/ 10573 w 85839"/>
                  <a:gd name="connsiteY6" fmla="*/ 114836 h 197554"/>
                  <a:gd name="connsiteX7" fmla="*/ 25064 w 85839"/>
                  <a:gd name="connsiteY7" fmla="*/ 98868 h 197554"/>
                  <a:gd name="connsiteX8" fmla="*/ 14094 w 85839"/>
                  <a:gd name="connsiteY8" fmla="*/ 87720 h 197554"/>
                  <a:gd name="connsiteX9" fmla="*/ 1090 w 85839"/>
                  <a:gd name="connsiteY9" fmla="*/ 37925 h 197554"/>
                  <a:gd name="connsiteX10" fmla="*/ 48243 w 85839"/>
                  <a:gd name="connsiteY10" fmla="*/ 46 h 197554"/>
                  <a:gd name="connsiteX0" fmla="*/ 48243 w 162590"/>
                  <a:gd name="connsiteY0" fmla="*/ 46 h 197554"/>
                  <a:gd name="connsiteX1" fmla="*/ 72481 w 162590"/>
                  <a:gd name="connsiteY1" fmla="*/ 3776 h 197554"/>
                  <a:gd name="connsiteX2" fmla="*/ 85839 w 162590"/>
                  <a:gd name="connsiteY2" fmla="*/ 14258 h 197554"/>
                  <a:gd name="connsiteX3" fmla="*/ 162590 w 162590"/>
                  <a:gd name="connsiteY3" fmla="*/ 92843 h 197554"/>
                  <a:gd name="connsiteX4" fmla="*/ 85839 w 162590"/>
                  <a:gd name="connsiteY4" fmla="*/ 183296 h 197554"/>
                  <a:gd name="connsiteX5" fmla="*/ 72481 w 162590"/>
                  <a:gd name="connsiteY5" fmla="*/ 193779 h 197554"/>
                  <a:gd name="connsiteX6" fmla="*/ 1090 w 162590"/>
                  <a:gd name="connsiteY6" fmla="*/ 159629 h 197554"/>
                  <a:gd name="connsiteX7" fmla="*/ 10573 w 162590"/>
                  <a:gd name="connsiteY7" fmla="*/ 114836 h 197554"/>
                  <a:gd name="connsiteX8" fmla="*/ 25064 w 162590"/>
                  <a:gd name="connsiteY8" fmla="*/ 98868 h 197554"/>
                  <a:gd name="connsiteX9" fmla="*/ 14094 w 162590"/>
                  <a:gd name="connsiteY9" fmla="*/ 87720 h 197554"/>
                  <a:gd name="connsiteX10" fmla="*/ 1090 w 162590"/>
                  <a:gd name="connsiteY10" fmla="*/ 37925 h 197554"/>
                  <a:gd name="connsiteX11" fmla="*/ 48243 w 162590"/>
                  <a:gd name="connsiteY11" fmla="*/ 46 h 197554"/>
                  <a:gd name="connsiteX0" fmla="*/ 162590 w 254030"/>
                  <a:gd name="connsiteY0" fmla="*/ 92843 h 197554"/>
                  <a:gd name="connsiteX1" fmla="*/ 85839 w 254030"/>
                  <a:gd name="connsiteY1" fmla="*/ 183296 h 197554"/>
                  <a:gd name="connsiteX2" fmla="*/ 72481 w 254030"/>
                  <a:gd name="connsiteY2" fmla="*/ 193779 h 197554"/>
                  <a:gd name="connsiteX3" fmla="*/ 1090 w 254030"/>
                  <a:gd name="connsiteY3" fmla="*/ 159629 h 197554"/>
                  <a:gd name="connsiteX4" fmla="*/ 10573 w 254030"/>
                  <a:gd name="connsiteY4" fmla="*/ 114836 h 197554"/>
                  <a:gd name="connsiteX5" fmla="*/ 25064 w 254030"/>
                  <a:gd name="connsiteY5" fmla="*/ 98868 h 197554"/>
                  <a:gd name="connsiteX6" fmla="*/ 14094 w 254030"/>
                  <a:gd name="connsiteY6" fmla="*/ 87720 h 197554"/>
                  <a:gd name="connsiteX7" fmla="*/ 1090 w 254030"/>
                  <a:gd name="connsiteY7" fmla="*/ 37925 h 197554"/>
                  <a:gd name="connsiteX8" fmla="*/ 48243 w 254030"/>
                  <a:gd name="connsiteY8" fmla="*/ 46 h 197554"/>
                  <a:gd name="connsiteX9" fmla="*/ 72481 w 254030"/>
                  <a:gd name="connsiteY9" fmla="*/ 3776 h 197554"/>
                  <a:gd name="connsiteX10" fmla="*/ 85839 w 254030"/>
                  <a:gd name="connsiteY10" fmla="*/ 14258 h 197554"/>
                  <a:gd name="connsiteX11" fmla="*/ 254030 w 254030"/>
                  <a:gd name="connsiteY11" fmla="*/ 184283 h 197554"/>
                  <a:gd name="connsiteX0" fmla="*/ 85839 w 254030"/>
                  <a:gd name="connsiteY0" fmla="*/ 183296 h 197554"/>
                  <a:gd name="connsiteX1" fmla="*/ 72481 w 254030"/>
                  <a:gd name="connsiteY1" fmla="*/ 193779 h 197554"/>
                  <a:gd name="connsiteX2" fmla="*/ 1090 w 254030"/>
                  <a:gd name="connsiteY2" fmla="*/ 159629 h 197554"/>
                  <a:gd name="connsiteX3" fmla="*/ 10573 w 254030"/>
                  <a:gd name="connsiteY3" fmla="*/ 114836 h 197554"/>
                  <a:gd name="connsiteX4" fmla="*/ 25064 w 254030"/>
                  <a:gd name="connsiteY4" fmla="*/ 98868 h 197554"/>
                  <a:gd name="connsiteX5" fmla="*/ 14094 w 254030"/>
                  <a:gd name="connsiteY5" fmla="*/ 87720 h 197554"/>
                  <a:gd name="connsiteX6" fmla="*/ 1090 w 254030"/>
                  <a:gd name="connsiteY6" fmla="*/ 37925 h 197554"/>
                  <a:gd name="connsiteX7" fmla="*/ 48243 w 254030"/>
                  <a:gd name="connsiteY7" fmla="*/ 46 h 197554"/>
                  <a:gd name="connsiteX8" fmla="*/ 72481 w 254030"/>
                  <a:gd name="connsiteY8" fmla="*/ 3776 h 197554"/>
                  <a:gd name="connsiteX9" fmla="*/ 85839 w 254030"/>
                  <a:gd name="connsiteY9" fmla="*/ 14258 h 197554"/>
                  <a:gd name="connsiteX10" fmla="*/ 254030 w 254030"/>
                  <a:gd name="connsiteY10" fmla="*/ 184283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9" fmla="*/ 85839 w 85839"/>
                  <a:gd name="connsiteY9" fmla="*/ 14258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0" fmla="*/ 85839 w 85839"/>
                  <a:gd name="connsiteY0" fmla="*/ 183250 h 197508"/>
                  <a:gd name="connsiteX1" fmla="*/ 72481 w 85839"/>
                  <a:gd name="connsiteY1" fmla="*/ 193733 h 197508"/>
                  <a:gd name="connsiteX2" fmla="*/ 1090 w 85839"/>
                  <a:gd name="connsiteY2" fmla="*/ 159583 h 197508"/>
                  <a:gd name="connsiteX3" fmla="*/ 10573 w 85839"/>
                  <a:gd name="connsiteY3" fmla="*/ 114790 h 197508"/>
                  <a:gd name="connsiteX4" fmla="*/ 25064 w 85839"/>
                  <a:gd name="connsiteY4" fmla="*/ 98822 h 197508"/>
                  <a:gd name="connsiteX5" fmla="*/ 14094 w 85839"/>
                  <a:gd name="connsiteY5" fmla="*/ 87674 h 197508"/>
                  <a:gd name="connsiteX6" fmla="*/ 1090 w 85839"/>
                  <a:gd name="connsiteY6" fmla="*/ 37879 h 197508"/>
                  <a:gd name="connsiteX7" fmla="*/ 48243 w 85839"/>
                  <a:gd name="connsiteY7" fmla="*/ 0 h 1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839" h="197508">
                    <a:moveTo>
                      <a:pt x="85839" y="183250"/>
                    </a:moveTo>
                    <a:lnTo>
                      <a:pt x="72481" y="193733"/>
                    </a:lnTo>
                    <a:cubicBezTo>
                      <a:pt x="39364" y="205134"/>
                      <a:pt x="7401" y="189845"/>
                      <a:pt x="1090" y="159583"/>
                    </a:cubicBezTo>
                    <a:cubicBezTo>
                      <a:pt x="-2065" y="144452"/>
                      <a:pt x="1790" y="128442"/>
                      <a:pt x="10573" y="114790"/>
                    </a:cubicBezTo>
                    <a:lnTo>
                      <a:pt x="25064" y="98822"/>
                    </a:lnTo>
                    <a:lnTo>
                      <a:pt x="14094" y="87674"/>
                    </a:lnTo>
                    <a:cubicBezTo>
                      <a:pt x="2863" y="73036"/>
                      <a:pt x="-2460" y="54902"/>
                      <a:pt x="1090" y="37879"/>
                    </a:cubicBezTo>
                    <a:cubicBezTo>
                      <a:pt x="5823" y="15183"/>
                      <a:pt x="24986" y="909"/>
                      <a:pt x="48243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9A92486A-1B57-4D65-B207-DD130D20DD1C}"/>
                  </a:ext>
                </a:extLst>
              </p:cNvPr>
              <p:cNvSpPr/>
              <p:nvPr/>
            </p:nvSpPr>
            <p:spPr>
              <a:xfrm rot="18900000">
                <a:off x="8373385" y="17530"/>
                <a:ext cx="345562" cy="907650"/>
              </a:xfrm>
              <a:custGeom>
                <a:avLst/>
                <a:gdLst>
                  <a:gd name="connsiteX0" fmla="*/ 273312 w 391653"/>
                  <a:gd name="connsiteY0" fmla="*/ 24232 h 1224166"/>
                  <a:gd name="connsiteX1" fmla="*/ 275798 w 391653"/>
                  <a:gd name="connsiteY1" fmla="*/ 43112 h 1224166"/>
                  <a:gd name="connsiteX2" fmla="*/ 247844 w 391653"/>
                  <a:gd name="connsiteY2" fmla="*/ 147436 h 1224166"/>
                  <a:gd name="connsiteX3" fmla="*/ 248107 w 391653"/>
                  <a:gd name="connsiteY3" fmla="*/ 147507 h 1224166"/>
                  <a:gd name="connsiteX4" fmla="*/ 245964 w 391653"/>
                  <a:gd name="connsiteY4" fmla="*/ 155503 h 1224166"/>
                  <a:gd name="connsiteX5" fmla="*/ 276290 w 391653"/>
                  <a:gd name="connsiteY5" fmla="*/ 140619 h 1224166"/>
                  <a:gd name="connsiteX6" fmla="*/ 318534 w 391653"/>
                  <a:gd name="connsiteY6" fmla="*/ 155047 h 1224166"/>
                  <a:gd name="connsiteX7" fmla="*/ 304106 w 391653"/>
                  <a:gd name="connsiteY7" fmla="*/ 197291 h 1224166"/>
                  <a:gd name="connsiteX8" fmla="*/ 224267 w 391653"/>
                  <a:gd name="connsiteY8" fmla="*/ 236477 h 1224166"/>
                  <a:gd name="connsiteX9" fmla="*/ 223724 w 391653"/>
                  <a:gd name="connsiteY9" fmla="*/ 238504 h 1224166"/>
                  <a:gd name="connsiteX10" fmla="*/ 179831 w 391653"/>
                  <a:gd name="connsiteY10" fmla="*/ 295707 h 1224166"/>
                  <a:gd name="connsiteX11" fmla="*/ 170270 w 391653"/>
                  <a:gd name="connsiteY11" fmla="*/ 298997 h 1224166"/>
                  <a:gd name="connsiteX12" fmla="*/ 194151 w 391653"/>
                  <a:gd name="connsiteY12" fmla="*/ 799745 h 1224166"/>
                  <a:gd name="connsiteX13" fmla="*/ 391653 w 391653"/>
                  <a:gd name="connsiteY13" fmla="*/ 1141829 h 1224166"/>
                  <a:gd name="connsiteX14" fmla="*/ 249042 w 391653"/>
                  <a:gd name="connsiteY14" fmla="*/ 1224166 h 1224166"/>
                  <a:gd name="connsiteX15" fmla="*/ 48242 w 391653"/>
                  <a:gd name="connsiteY15" fmla="*/ 876371 h 1224166"/>
                  <a:gd name="connsiteX16" fmla="*/ 41673 w 391653"/>
                  <a:gd name="connsiteY16" fmla="*/ 856835 h 1224166"/>
                  <a:gd name="connsiteX17" fmla="*/ 33798 w 391653"/>
                  <a:gd name="connsiteY17" fmla="*/ 845156 h 1224166"/>
                  <a:gd name="connsiteX18" fmla="*/ 27215 w 391653"/>
                  <a:gd name="connsiteY18" fmla="*/ 812547 h 1224166"/>
                  <a:gd name="connsiteX19" fmla="*/ 52148 w 391653"/>
                  <a:gd name="connsiteY19" fmla="*/ 286011 h 1224166"/>
                  <a:gd name="connsiteX20" fmla="*/ 36343 w 391653"/>
                  <a:gd name="connsiteY20" fmla="*/ 278161 h 1224166"/>
                  <a:gd name="connsiteX21" fmla="*/ 3233 w 391653"/>
                  <a:gd name="connsiteY21" fmla="*/ 179423 h 1224166"/>
                  <a:gd name="connsiteX22" fmla="*/ 27616 w 391653"/>
                  <a:gd name="connsiteY22" fmla="*/ 88426 h 1224166"/>
                  <a:gd name="connsiteX23" fmla="*/ 27690 w 391653"/>
                  <a:gd name="connsiteY23" fmla="*/ 88446 h 1224166"/>
                  <a:gd name="connsiteX24" fmla="*/ 39858 w 391653"/>
                  <a:gd name="connsiteY24" fmla="*/ 43032 h 1224166"/>
                  <a:gd name="connsiteX25" fmla="*/ 68286 w 391653"/>
                  <a:gd name="connsiteY25" fmla="*/ 26619 h 1224166"/>
                  <a:gd name="connsiteX26" fmla="*/ 84698 w 391653"/>
                  <a:gd name="connsiteY26" fmla="*/ 55046 h 1224166"/>
                  <a:gd name="connsiteX27" fmla="*/ 72530 w 391653"/>
                  <a:gd name="connsiteY27" fmla="*/ 100461 h 1224166"/>
                  <a:gd name="connsiteX28" fmla="*/ 79419 w 391653"/>
                  <a:gd name="connsiteY28" fmla="*/ 102307 h 1224166"/>
                  <a:gd name="connsiteX29" fmla="*/ 101869 w 391653"/>
                  <a:gd name="connsiteY29" fmla="*/ 18522 h 1224166"/>
                  <a:gd name="connsiteX30" fmla="*/ 132340 w 391653"/>
                  <a:gd name="connsiteY30" fmla="*/ 930 h 1224166"/>
                  <a:gd name="connsiteX31" fmla="*/ 147448 w 391653"/>
                  <a:gd name="connsiteY31" fmla="*/ 12522 h 1224166"/>
                  <a:gd name="connsiteX32" fmla="*/ 149933 w 391653"/>
                  <a:gd name="connsiteY32" fmla="*/ 31401 h 1224166"/>
                  <a:gd name="connsiteX33" fmla="*/ 127483 w 391653"/>
                  <a:gd name="connsiteY33" fmla="*/ 115186 h 1224166"/>
                  <a:gd name="connsiteX34" fmla="*/ 138706 w 391653"/>
                  <a:gd name="connsiteY34" fmla="*/ 118193 h 1224166"/>
                  <a:gd name="connsiteX35" fmla="*/ 165433 w 391653"/>
                  <a:gd name="connsiteY35" fmla="*/ 18446 h 1224166"/>
                  <a:gd name="connsiteX36" fmla="*/ 195905 w 391653"/>
                  <a:gd name="connsiteY36" fmla="*/ 853 h 1224166"/>
                  <a:gd name="connsiteX37" fmla="*/ 211012 w 391653"/>
                  <a:gd name="connsiteY37" fmla="*/ 12445 h 1224166"/>
                  <a:gd name="connsiteX38" fmla="*/ 213498 w 391653"/>
                  <a:gd name="connsiteY38" fmla="*/ 31325 h 1224166"/>
                  <a:gd name="connsiteX39" fmla="*/ 186771 w 391653"/>
                  <a:gd name="connsiteY39" fmla="*/ 131072 h 1224166"/>
                  <a:gd name="connsiteX40" fmla="*/ 199779 w 391653"/>
                  <a:gd name="connsiteY40" fmla="*/ 134558 h 1224166"/>
                  <a:gd name="connsiteX41" fmla="*/ 227733 w 391653"/>
                  <a:gd name="connsiteY41" fmla="*/ 30233 h 1224166"/>
                  <a:gd name="connsiteX42" fmla="*/ 258205 w 391653"/>
                  <a:gd name="connsiteY42" fmla="*/ 12640 h 1224166"/>
                  <a:gd name="connsiteX43" fmla="*/ 273312 w 391653"/>
                  <a:gd name="connsiteY43" fmla="*/ 24232 h 1224166"/>
                  <a:gd name="connsiteX0" fmla="*/ 273312 w 391653"/>
                  <a:gd name="connsiteY0" fmla="*/ 24232 h 1141829"/>
                  <a:gd name="connsiteX1" fmla="*/ 275798 w 391653"/>
                  <a:gd name="connsiteY1" fmla="*/ 43112 h 1141829"/>
                  <a:gd name="connsiteX2" fmla="*/ 247844 w 391653"/>
                  <a:gd name="connsiteY2" fmla="*/ 147436 h 1141829"/>
                  <a:gd name="connsiteX3" fmla="*/ 248107 w 391653"/>
                  <a:gd name="connsiteY3" fmla="*/ 147507 h 1141829"/>
                  <a:gd name="connsiteX4" fmla="*/ 245964 w 391653"/>
                  <a:gd name="connsiteY4" fmla="*/ 155503 h 1141829"/>
                  <a:gd name="connsiteX5" fmla="*/ 276290 w 391653"/>
                  <a:gd name="connsiteY5" fmla="*/ 140619 h 1141829"/>
                  <a:gd name="connsiteX6" fmla="*/ 318534 w 391653"/>
                  <a:gd name="connsiteY6" fmla="*/ 155047 h 1141829"/>
                  <a:gd name="connsiteX7" fmla="*/ 304106 w 391653"/>
                  <a:gd name="connsiteY7" fmla="*/ 197291 h 1141829"/>
                  <a:gd name="connsiteX8" fmla="*/ 224267 w 391653"/>
                  <a:gd name="connsiteY8" fmla="*/ 236477 h 1141829"/>
                  <a:gd name="connsiteX9" fmla="*/ 223724 w 391653"/>
                  <a:gd name="connsiteY9" fmla="*/ 238504 h 1141829"/>
                  <a:gd name="connsiteX10" fmla="*/ 179831 w 391653"/>
                  <a:gd name="connsiteY10" fmla="*/ 295707 h 1141829"/>
                  <a:gd name="connsiteX11" fmla="*/ 170270 w 391653"/>
                  <a:gd name="connsiteY11" fmla="*/ 298997 h 1141829"/>
                  <a:gd name="connsiteX12" fmla="*/ 194151 w 391653"/>
                  <a:gd name="connsiteY12" fmla="*/ 799745 h 1141829"/>
                  <a:gd name="connsiteX13" fmla="*/ 391653 w 391653"/>
                  <a:gd name="connsiteY13" fmla="*/ 1141829 h 1141829"/>
                  <a:gd name="connsiteX14" fmla="*/ 48242 w 391653"/>
                  <a:gd name="connsiteY14" fmla="*/ 876371 h 1141829"/>
                  <a:gd name="connsiteX15" fmla="*/ 41673 w 391653"/>
                  <a:gd name="connsiteY15" fmla="*/ 856835 h 1141829"/>
                  <a:gd name="connsiteX16" fmla="*/ 33798 w 391653"/>
                  <a:gd name="connsiteY16" fmla="*/ 845156 h 1141829"/>
                  <a:gd name="connsiteX17" fmla="*/ 27215 w 391653"/>
                  <a:gd name="connsiteY17" fmla="*/ 812547 h 1141829"/>
                  <a:gd name="connsiteX18" fmla="*/ 52148 w 391653"/>
                  <a:gd name="connsiteY18" fmla="*/ 286011 h 1141829"/>
                  <a:gd name="connsiteX19" fmla="*/ 36343 w 391653"/>
                  <a:gd name="connsiteY19" fmla="*/ 278161 h 1141829"/>
                  <a:gd name="connsiteX20" fmla="*/ 3233 w 391653"/>
                  <a:gd name="connsiteY20" fmla="*/ 179423 h 1141829"/>
                  <a:gd name="connsiteX21" fmla="*/ 27616 w 391653"/>
                  <a:gd name="connsiteY21" fmla="*/ 88426 h 1141829"/>
                  <a:gd name="connsiteX22" fmla="*/ 27690 w 391653"/>
                  <a:gd name="connsiteY22" fmla="*/ 88446 h 1141829"/>
                  <a:gd name="connsiteX23" fmla="*/ 39858 w 391653"/>
                  <a:gd name="connsiteY23" fmla="*/ 43032 h 1141829"/>
                  <a:gd name="connsiteX24" fmla="*/ 68286 w 391653"/>
                  <a:gd name="connsiteY24" fmla="*/ 26619 h 1141829"/>
                  <a:gd name="connsiteX25" fmla="*/ 84698 w 391653"/>
                  <a:gd name="connsiteY25" fmla="*/ 55046 h 1141829"/>
                  <a:gd name="connsiteX26" fmla="*/ 72530 w 391653"/>
                  <a:gd name="connsiteY26" fmla="*/ 100461 h 1141829"/>
                  <a:gd name="connsiteX27" fmla="*/ 79419 w 391653"/>
                  <a:gd name="connsiteY27" fmla="*/ 102307 h 1141829"/>
                  <a:gd name="connsiteX28" fmla="*/ 101869 w 391653"/>
                  <a:gd name="connsiteY28" fmla="*/ 18522 h 1141829"/>
                  <a:gd name="connsiteX29" fmla="*/ 132340 w 391653"/>
                  <a:gd name="connsiteY29" fmla="*/ 930 h 1141829"/>
                  <a:gd name="connsiteX30" fmla="*/ 147448 w 391653"/>
                  <a:gd name="connsiteY30" fmla="*/ 12522 h 1141829"/>
                  <a:gd name="connsiteX31" fmla="*/ 149933 w 391653"/>
                  <a:gd name="connsiteY31" fmla="*/ 31401 h 1141829"/>
                  <a:gd name="connsiteX32" fmla="*/ 127483 w 391653"/>
                  <a:gd name="connsiteY32" fmla="*/ 115186 h 1141829"/>
                  <a:gd name="connsiteX33" fmla="*/ 138706 w 391653"/>
                  <a:gd name="connsiteY33" fmla="*/ 118193 h 1141829"/>
                  <a:gd name="connsiteX34" fmla="*/ 165433 w 391653"/>
                  <a:gd name="connsiteY34" fmla="*/ 18446 h 1141829"/>
                  <a:gd name="connsiteX35" fmla="*/ 195905 w 391653"/>
                  <a:gd name="connsiteY35" fmla="*/ 853 h 1141829"/>
                  <a:gd name="connsiteX36" fmla="*/ 211012 w 391653"/>
                  <a:gd name="connsiteY36" fmla="*/ 12445 h 1141829"/>
                  <a:gd name="connsiteX37" fmla="*/ 213498 w 391653"/>
                  <a:gd name="connsiteY37" fmla="*/ 31325 h 1141829"/>
                  <a:gd name="connsiteX38" fmla="*/ 186771 w 391653"/>
                  <a:gd name="connsiteY38" fmla="*/ 131072 h 1141829"/>
                  <a:gd name="connsiteX39" fmla="*/ 199779 w 391653"/>
                  <a:gd name="connsiteY39" fmla="*/ 134558 h 1141829"/>
                  <a:gd name="connsiteX40" fmla="*/ 227733 w 391653"/>
                  <a:gd name="connsiteY40" fmla="*/ 30233 h 1141829"/>
                  <a:gd name="connsiteX41" fmla="*/ 258205 w 391653"/>
                  <a:gd name="connsiteY41" fmla="*/ 12640 h 1141829"/>
                  <a:gd name="connsiteX42" fmla="*/ 273312 w 391653"/>
                  <a:gd name="connsiteY42" fmla="*/ 24232 h 1141829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41673 w 321770"/>
                  <a:gd name="connsiteY14" fmla="*/ 856835 h 876371"/>
                  <a:gd name="connsiteX15" fmla="*/ 33798 w 321770"/>
                  <a:gd name="connsiteY15" fmla="*/ 845156 h 876371"/>
                  <a:gd name="connsiteX16" fmla="*/ 27215 w 321770"/>
                  <a:gd name="connsiteY16" fmla="*/ 812547 h 876371"/>
                  <a:gd name="connsiteX17" fmla="*/ 52148 w 321770"/>
                  <a:gd name="connsiteY17" fmla="*/ 286011 h 876371"/>
                  <a:gd name="connsiteX18" fmla="*/ 36343 w 321770"/>
                  <a:gd name="connsiteY18" fmla="*/ 278161 h 876371"/>
                  <a:gd name="connsiteX19" fmla="*/ 3233 w 321770"/>
                  <a:gd name="connsiteY19" fmla="*/ 179423 h 876371"/>
                  <a:gd name="connsiteX20" fmla="*/ 27616 w 321770"/>
                  <a:gd name="connsiteY20" fmla="*/ 88426 h 876371"/>
                  <a:gd name="connsiteX21" fmla="*/ 27690 w 321770"/>
                  <a:gd name="connsiteY21" fmla="*/ 88446 h 876371"/>
                  <a:gd name="connsiteX22" fmla="*/ 39858 w 321770"/>
                  <a:gd name="connsiteY22" fmla="*/ 43032 h 876371"/>
                  <a:gd name="connsiteX23" fmla="*/ 68286 w 321770"/>
                  <a:gd name="connsiteY23" fmla="*/ 26619 h 876371"/>
                  <a:gd name="connsiteX24" fmla="*/ 84698 w 321770"/>
                  <a:gd name="connsiteY24" fmla="*/ 55046 h 876371"/>
                  <a:gd name="connsiteX25" fmla="*/ 72530 w 321770"/>
                  <a:gd name="connsiteY25" fmla="*/ 100461 h 876371"/>
                  <a:gd name="connsiteX26" fmla="*/ 79419 w 321770"/>
                  <a:gd name="connsiteY26" fmla="*/ 102307 h 876371"/>
                  <a:gd name="connsiteX27" fmla="*/ 101869 w 321770"/>
                  <a:gd name="connsiteY27" fmla="*/ 18522 h 876371"/>
                  <a:gd name="connsiteX28" fmla="*/ 132340 w 321770"/>
                  <a:gd name="connsiteY28" fmla="*/ 930 h 876371"/>
                  <a:gd name="connsiteX29" fmla="*/ 147448 w 321770"/>
                  <a:gd name="connsiteY29" fmla="*/ 12522 h 876371"/>
                  <a:gd name="connsiteX30" fmla="*/ 149933 w 321770"/>
                  <a:gd name="connsiteY30" fmla="*/ 31401 h 876371"/>
                  <a:gd name="connsiteX31" fmla="*/ 127483 w 321770"/>
                  <a:gd name="connsiteY31" fmla="*/ 115186 h 876371"/>
                  <a:gd name="connsiteX32" fmla="*/ 138706 w 321770"/>
                  <a:gd name="connsiteY32" fmla="*/ 118193 h 876371"/>
                  <a:gd name="connsiteX33" fmla="*/ 165433 w 321770"/>
                  <a:gd name="connsiteY33" fmla="*/ 18446 h 876371"/>
                  <a:gd name="connsiteX34" fmla="*/ 195905 w 321770"/>
                  <a:gd name="connsiteY34" fmla="*/ 853 h 876371"/>
                  <a:gd name="connsiteX35" fmla="*/ 211012 w 321770"/>
                  <a:gd name="connsiteY35" fmla="*/ 12445 h 876371"/>
                  <a:gd name="connsiteX36" fmla="*/ 213498 w 321770"/>
                  <a:gd name="connsiteY36" fmla="*/ 31325 h 876371"/>
                  <a:gd name="connsiteX37" fmla="*/ 186771 w 321770"/>
                  <a:gd name="connsiteY37" fmla="*/ 131072 h 876371"/>
                  <a:gd name="connsiteX38" fmla="*/ 199779 w 321770"/>
                  <a:gd name="connsiteY38" fmla="*/ 134558 h 876371"/>
                  <a:gd name="connsiteX39" fmla="*/ 227733 w 321770"/>
                  <a:gd name="connsiteY39" fmla="*/ 30233 h 876371"/>
                  <a:gd name="connsiteX40" fmla="*/ 258205 w 321770"/>
                  <a:gd name="connsiteY40" fmla="*/ 12640 h 876371"/>
                  <a:gd name="connsiteX41" fmla="*/ 273312 w 321770"/>
                  <a:gd name="connsiteY41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27215 w 321770"/>
                  <a:gd name="connsiteY15" fmla="*/ 812547 h 876371"/>
                  <a:gd name="connsiteX16" fmla="*/ 52148 w 321770"/>
                  <a:gd name="connsiteY16" fmla="*/ 286011 h 876371"/>
                  <a:gd name="connsiteX17" fmla="*/ 36343 w 321770"/>
                  <a:gd name="connsiteY17" fmla="*/ 278161 h 876371"/>
                  <a:gd name="connsiteX18" fmla="*/ 3233 w 321770"/>
                  <a:gd name="connsiteY18" fmla="*/ 179423 h 876371"/>
                  <a:gd name="connsiteX19" fmla="*/ 27616 w 321770"/>
                  <a:gd name="connsiteY19" fmla="*/ 88426 h 876371"/>
                  <a:gd name="connsiteX20" fmla="*/ 27690 w 321770"/>
                  <a:gd name="connsiteY20" fmla="*/ 88446 h 876371"/>
                  <a:gd name="connsiteX21" fmla="*/ 39858 w 321770"/>
                  <a:gd name="connsiteY21" fmla="*/ 43032 h 876371"/>
                  <a:gd name="connsiteX22" fmla="*/ 68286 w 321770"/>
                  <a:gd name="connsiteY22" fmla="*/ 26619 h 876371"/>
                  <a:gd name="connsiteX23" fmla="*/ 84698 w 321770"/>
                  <a:gd name="connsiteY23" fmla="*/ 55046 h 876371"/>
                  <a:gd name="connsiteX24" fmla="*/ 72530 w 321770"/>
                  <a:gd name="connsiteY24" fmla="*/ 100461 h 876371"/>
                  <a:gd name="connsiteX25" fmla="*/ 79419 w 321770"/>
                  <a:gd name="connsiteY25" fmla="*/ 102307 h 876371"/>
                  <a:gd name="connsiteX26" fmla="*/ 101869 w 321770"/>
                  <a:gd name="connsiteY26" fmla="*/ 18522 h 876371"/>
                  <a:gd name="connsiteX27" fmla="*/ 132340 w 321770"/>
                  <a:gd name="connsiteY27" fmla="*/ 930 h 876371"/>
                  <a:gd name="connsiteX28" fmla="*/ 147448 w 321770"/>
                  <a:gd name="connsiteY28" fmla="*/ 12522 h 876371"/>
                  <a:gd name="connsiteX29" fmla="*/ 149933 w 321770"/>
                  <a:gd name="connsiteY29" fmla="*/ 31401 h 876371"/>
                  <a:gd name="connsiteX30" fmla="*/ 127483 w 321770"/>
                  <a:gd name="connsiteY30" fmla="*/ 115186 h 876371"/>
                  <a:gd name="connsiteX31" fmla="*/ 138706 w 321770"/>
                  <a:gd name="connsiteY31" fmla="*/ 118193 h 876371"/>
                  <a:gd name="connsiteX32" fmla="*/ 165433 w 321770"/>
                  <a:gd name="connsiteY32" fmla="*/ 18446 h 876371"/>
                  <a:gd name="connsiteX33" fmla="*/ 195905 w 321770"/>
                  <a:gd name="connsiteY33" fmla="*/ 853 h 876371"/>
                  <a:gd name="connsiteX34" fmla="*/ 211012 w 321770"/>
                  <a:gd name="connsiteY34" fmla="*/ 12445 h 876371"/>
                  <a:gd name="connsiteX35" fmla="*/ 213498 w 321770"/>
                  <a:gd name="connsiteY35" fmla="*/ 31325 h 876371"/>
                  <a:gd name="connsiteX36" fmla="*/ 186771 w 321770"/>
                  <a:gd name="connsiteY36" fmla="*/ 131072 h 876371"/>
                  <a:gd name="connsiteX37" fmla="*/ 199779 w 321770"/>
                  <a:gd name="connsiteY37" fmla="*/ 134558 h 876371"/>
                  <a:gd name="connsiteX38" fmla="*/ 227733 w 321770"/>
                  <a:gd name="connsiteY38" fmla="*/ 30233 h 876371"/>
                  <a:gd name="connsiteX39" fmla="*/ 258205 w 321770"/>
                  <a:gd name="connsiteY39" fmla="*/ 12640 h 876371"/>
                  <a:gd name="connsiteX40" fmla="*/ 273312 w 321770"/>
                  <a:gd name="connsiteY40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52148 w 321770"/>
                  <a:gd name="connsiteY15" fmla="*/ 286011 h 876371"/>
                  <a:gd name="connsiteX16" fmla="*/ 36343 w 321770"/>
                  <a:gd name="connsiteY16" fmla="*/ 278161 h 876371"/>
                  <a:gd name="connsiteX17" fmla="*/ 3233 w 321770"/>
                  <a:gd name="connsiteY17" fmla="*/ 179423 h 876371"/>
                  <a:gd name="connsiteX18" fmla="*/ 27616 w 321770"/>
                  <a:gd name="connsiteY18" fmla="*/ 88426 h 876371"/>
                  <a:gd name="connsiteX19" fmla="*/ 27690 w 321770"/>
                  <a:gd name="connsiteY19" fmla="*/ 88446 h 876371"/>
                  <a:gd name="connsiteX20" fmla="*/ 39858 w 321770"/>
                  <a:gd name="connsiteY20" fmla="*/ 43032 h 876371"/>
                  <a:gd name="connsiteX21" fmla="*/ 68286 w 321770"/>
                  <a:gd name="connsiteY21" fmla="*/ 26619 h 876371"/>
                  <a:gd name="connsiteX22" fmla="*/ 84698 w 321770"/>
                  <a:gd name="connsiteY22" fmla="*/ 55046 h 876371"/>
                  <a:gd name="connsiteX23" fmla="*/ 72530 w 321770"/>
                  <a:gd name="connsiteY23" fmla="*/ 100461 h 876371"/>
                  <a:gd name="connsiteX24" fmla="*/ 79419 w 321770"/>
                  <a:gd name="connsiteY24" fmla="*/ 102307 h 876371"/>
                  <a:gd name="connsiteX25" fmla="*/ 101869 w 321770"/>
                  <a:gd name="connsiteY25" fmla="*/ 18522 h 876371"/>
                  <a:gd name="connsiteX26" fmla="*/ 132340 w 321770"/>
                  <a:gd name="connsiteY26" fmla="*/ 930 h 876371"/>
                  <a:gd name="connsiteX27" fmla="*/ 147448 w 321770"/>
                  <a:gd name="connsiteY27" fmla="*/ 12522 h 876371"/>
                  <a:gd name="connsiteX28" fmla="*/ 149933 w 321770"/>
                  <a:gd name="connsiteY28" fmla="*/ 31401 h 876371"/>
                  <a:gd name="connsiteX29" fmla="*/ 127483 w 321770"/>
                  <a:gd name="connsiteY29" fmla="*/ 115186 h 876371"/>
                  <a:gd name="connsiteX30" fmla="*/ 138706 w 321770"/>
                  <a:gd name="connsiteY30" fmla="*/ 118193 h 876371"/>
                  <a:gd name="connsiteX31" fmla="*/ 165433 w 321770"/>
                  <a:gd name="connsiteY31" fmla="*/ 18446 h 876371"/>
                  <a:gd name="connsiteX32" fmla="*/ 195905 w 321770"/>
                  <a:gd name="connsiteY32" fmla="*/ 853 h 876371"/>
                  <a:gd name="connsiteX33" fmla="*/ 211012 w 321770"/>
                  <a:gd name="connsiteY33" fmla="*/ 12445 h 876371"/>
                  <a:gd name="connsiteX34" fmla="*/ 213498 w 321770"/>
                  <a:gd name="connsiteY34" fmla="*/ 31325 h 876371"/>
                  <a:gd name="connsiteX35" fmla="*/ 186771 w 321770"/>
                  <a:gd name="connsiteY35" fmla="*/ 131072 h 876371"/>
                  <a:gd name="connsiteX36" fmla="*/ 199779 w 321770"/>
                  <a:gd name="connsiteY36" fmla="*/ 134558 h 876371"/>
                  <a:gd name="connsiteX37" fmla="*/ 227733 w 321770"/>
                  <a:gd name="connsiteY37" fmla="*/ 30233 h 876371"/>
                  <a:gd name="connsiteX38" fmla="*/ 258205 w 321770"/>
                  <a:gd name="connsiteY38" fmla="*/ 12640 h 876371"/>
                  <a:gd name="connsiteX39" fmla="*/ 273312 w 321770"/>
                  <a:gd name="connsiteY39" fmla="*/ 24232 h 876371"/>
                  <a:gd name="connsiteX0" fmla="*/ 273312 w 321770"/>
                  <a:gd name="connsiteY0" fmla="*/ 24232 h 845156"/>
                  <a:gd name="connsiteX1" fmla="*/ 275798 w 321770"/>
                  <a:gd name="connsiteY1" fmla="*/ 43112 h 845156"/>
                  <a:gd name="connsiteX2" fmla="*/ 247844 w 321770"/>
                  <a:gd name="connsiteY2" fmla="*/ 147436 h 845156"/>
                  <a:gd name="connsiteX3" fmla="*/ 248107 w 321770"/>
                  <a:gd name="connsiteY3" fmla="*/ 147507 h 845156"/>
                  <a:gd name="connsiteX4" fmla="*/ 245964 w 321770"/>
                  <a:gd name="connsiteY4" fmla="*/ 155503 h 845156"/>
                  <a:gd name="connsiteX5" fmla="*/ 276290 w 321770"/>
                  <a:gd name="connsiteY5" fmla="*/ 140619 h 845156"/>
                  <a:gd name="connsiteX6" fmla="*/ 318534 w 321770"/>
                  <a:gd name="connsiteY6" fmla="*/ 155047 h 845156"/>
                  <a:gd name="connsiteX7" fmla="*/ 304106 w 321770"/>
                  <a:gd name="connsiteY7" fmla="*/ 197291 h 845156"/>
                  <a:gd name="connsiteX8" fmla="*/ 224267 w 321770"/>
                  <a:gd name="connsiteY8" fmla="*/ 236477 h 845156"/>
                  <a:gd name="connsiteX9" fmla="*/ 223724 w 321770"/>
                  <a:gd name="connsiteY9" fmla="*/ 238504 h 845156"/>
                  <a:gd name="connsiteX10" fmla="*/ 179831 w 321770"/>
                  <a:gd name="connsiteY10" fmla="*/ 295707 h 845156"/>
                  <a:gd name="connsiteX11" fmla="*/ 170270 w 321770"/>
                  <a:gd name="connsiteY11" fmla="*/ 298997 h 845156"/>
                  <a:gd name="connsiteX12" fmla="*/ 194151 w 321770"/>
                  <a:gd name="connsiteY12" fmla="*/ 799745 h 845156"/>
                  <a:gd name="connsiteX13" fmla="*/ 33798 w 321770"/>
                  <a:gd name="connsiteY13" fmla="*/ 845156 h 845156"/>
                  <a:gd name="connsiteX14" fmla="*/ 52148 w 321770"/>
                  <a:gd name="connsiteY14" fmla="*/ 286011 h 845156"/>
                  <a:gd name="connsiteX15" fmla="*/ 36343 w 321770"/>
                  <a:gd name="connsiteY15" fmla="*/ 278161 h 845156"/>
                  <a:gd name="connsiteX16" fmla="*/ 3233 w 321770"/>
                  <a:gd name="connsiteY16" fmla="*/ 179423 h 845156"/>
                  <a:gd name="connsiteX17" fmla="*/ 27616 w 321770"/>
                  <a:gd name="connsiteY17" fmla="*/ 88426 h 845156"/>
                  <a:gd name="connsiteX18" fmla="*/ 27690 w 321770"/>
                  <a:gd name="connsiteY18" fmla="*/ 88446 h 845156"/>
                  <a:gd name="connsiteX19" fmla="*/ 39858 w 321770"/>
                  <a:gd name="connsiteY19" fmla="*/ 43032 h 845156"/>
                  <a:gd name="connsiteX20" fmla="*/ 68286 w 321770"/>
                  <a:gd name="connsiteY20" fmla="*/ 26619 h 845156"/>
                  <a:gd name="connsiteX21" fmla="*/ 84698 w 321770"/>
                  <a:gd name="connsiteY21" fmla="*/ 55046 h 845156"/>
                  <a:gd name="connsiteX22" fmla="*/ 72530 w 321770"/>
                  <a:gd name="connsiteY22" fmla="*/ 100461 h 845156"/>
                  <a:gd name="connsiteX23" fmla="*/ 79419 w 321770"/>
                  <a:gd name="connsiteY23" fmla="*/ 102307 h 845156"/>
                  <a:gd name="connsiteX24" fmla="*/ 101869 w 321770"/>
                  <a:gd name="connsiteY24" fmla="*/ 18522 h 845156"/>
                  <a:gd name="connsiteX25" fmla="*/ 132340 w 321770"/>
                  <a:gd name="connsiteY25" fmla="*/ 930 h 845156"/>
                  <a:gd name="connsiteX26" fmla="*/ 147448 w 321770"/>
                  <a:gd name="connsiteY26" fmla="*/ 12522 h 845156"/>
                  <a:gd name="connsiteX27" fmla="*/ 149933 w 321770"/>
                  <a:gd name="connsiteY27" fmla="*/ 31401 h 845156"/>
                  <a:gd name="connsiteX28" fmla="*/ 127483 w 321770"/>
                  <a:gd name="connsiteY28" fmla="*/ 115186 h 845156"/>
                  <a:gd name="connsiteX29" fmla="*/ 138706 w 321770"/>
                  <a:gd name="connsiteY29" fmla="*/ 118193 h 845156"/>
                  <a:gd name="connsiteX30" fmla="*/ 165433 w 321770"/>
                  <a:gd name="connsiteY30" fmla="*/ 18446 h 845156"/>
                  <a:gd name="connsiteX31" fmla="*/ 195905 w 321770"/>
                  <a:gd name="connsiteY31" fmla="*/ 853 h 845156"/>
                  <a:gd name="connsiteX32" fmla="*/ 211012 w 321770"/>
                  <a:gd name="connsiteY32" fmla="*/ 12445 h 845156"/>
                  <a:gd name="connsiteX33" fmla="*/ 213498 w 321770"/>
                  <a:gd name="connsiteY33" fmla="*/ 31325 h 845156"/>
                  <a:gd name="connsiteX34" fmla="*/ 186771 w 321770"/>
                  <a:gd name="connsiteY34" fmla="*/ 131072 h 845156"/>
                  <a:gd name="connsiteX35" fmla="*/ 199779 w 321770"/>
                  <a:gd name="connsiteY35" fmla="*/ 134558 h 845156"/>
                  <a:gd name="connsiteX36" fmla="*/ 227733 w 321770"/>
                  <a:gd name="connsiteY36" fmla="*/ 30233 h 845156"/>
                  <a:gd name="connsiteX37" fmla="*/ 258205 w 321770"/>
                  <a:gd name="connsiteY37" fmla="*/ 12640 h 845156"/>
                  <a:gd name="connsiteX38" fmla="*/ 273312 w 321770"/>
                  <a:gd name="connsiteY38" fmla="*/ 24232 h 845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1770" h="845156">
                    <a:moveTo>
                      <a:pt x="273312" y="24232"/>
                    </a:moveTo>
                    <a:cubicBezTo>
                      <a:pt x="276496" y="29746"/>
                      <a:pt x="277576" y="36475"/>
                      <a:pt x="275798" y="43112"/>
                    </a:cubicBezTo>
                    <a:lnTo>
                      <a:pt x="247844" y="147436"/>
                    </a:lnTo>
                    <a:lnTo>
                      <a:pt x="248107" y="147507"/>
                    </a:lnTo>
                    <a:lnTo>
                      <a:pt x="245964" y="155503"/>
                    </a:lnTo>
                    <a:lnTo>
                      <a:pt x="276290" y="140619"/>
                    </a:lnTo>
                    <a:cubicBezTo>
                      <a:pt x="291940" y="132938"/>
                      <a:pt x="310853" y="139397"/>
                      <a:pt x="318534" y="155047"/>
                    </a:cubicBezTo>
                    <a:cubicBezTo>
                      <a:pt x="326215" y="170697"/>
                      <a:pt x="319755" y="189610"/>
                      <a:pt x="304106" y="197291"/>
                    </a:cubicBezTo>
                    <a:lnTo>
                      <a:pt x="224267" y="236477"/>
                    </a:lnTo>
                    <a:lnTo>
                      <a:pt x="223724" y="238504"/>
                    </a:lnTo>
                    <a:cubicBezTo>
                      <a:pt x="216991" y="263632"/>
                      <a:pt x="200710" y="283652"/>
                      <a:pt x="179831" y="295707"/>
                    </a:cubicBezTo>
                    <a:lnTo>
                      <a:pt x="170270" y="298997"/>
                    </a:lnTo>
                    <a:lnTo>
                      <a:pt x="194151" y="799745"/>
                    </a:lnTo>
                    <a:lnTo>
                      <a:pt x="33798" y="845156"/>
                    </a:lnTo>
                    <a:cubicBezTo>
                      <a:pt x="34449" y="746763"/>
                      <a:pt x="51724" y="380510"/>
                      <a:pt x="52148" y="286011"/>
                    </a:cubicBezTo>
                    <a:lnTo>
                      <a:pt x="36343" y="278161"/>
                    </a:lnTo>
                    <a:cubicBezTo>
                      <a:pt x="7385" y="255596"/>
                      <a:pt x="-6866" y="217116"/>
                      <a:pt x="3233" y="179423"/>
                    </a:cubicBezTo>
                    <a:lnTo>
                      <a:pt x="27616" y="88426"/>
                    </a:lnTo>
                    <a:lnTo>
                      <a:pt x="27690" y="88446"/>
                    </a:lnTo>
                    <a:lnTo>
                      <a:pt x="39858" y="43032"/>
                    </a:lnTo>
                    <a:cubicBezTo>
                      <a:pt x="43176" y="30649"/>
                      <a:pt x="55904" y="23301"/>
                      <a:pt x="68286" y="26619"/>
                    </a:cubicBezTo>
                    <a:cubicBezTo>
                      <a:pt x="80668" y="29937"/>
                      <a:pt x="88016" y="42664"/>
                      <a:pt x="84698" y="55046"/>
                    </a:cubicBezTo>
                    <a:lnTo>
                      <a:pt x="72530" y="100461"/>
                    </a:lnTo>
                    <a:lnTo>
                      <a:pt x="79419" y="102307"/>
                    </a:lnTo>
                    <a:lnTo>
                      <a:pt x="101869" y="18522"/>
                    </a:lnTo>
                    <a:cubicBezTo>
                      <a:pt x="105425" y="5250"/>
                      <a:pt x="119068" y="-2627"/>
                      <a:pt x="132340" y="930"/>
                    </a:cubicBezTo>
                    <a:cubicBezTo>
                      <a:pt x="138977" y="2708"/>
                      <a:pt x="144264" y="7007"/>
                      <a:pt x="147448" y="12522"/>
                    </a:cubicBezTo>
                    <a:cubicBezTo>
                      <a:pt x="150631" y="18036"/>
                      <a:pt x="151711" y="24765"/>
                      <a:pt x="149933" y="31401"/>
                    </a:cubicBezTo>
                    <a:lnTo>
                      <a:pt x="127483" y="115186"/>
                    </a:lnTo>
                    <a:lnTo>
                      <a:pt x="138706" y="118193"/>
                    </a:lnTo>
                    <a:lnTo>
                      <a:pt x="165433" y="18446"/>
                    </a:lnTo>
                    <a:cubicBezTo>
                      <a:pt x="168990" y="5173"/>
                      <a:pt x="182632" y="-2703"/>
                      <a:pt x="195905" y="853"/>
                    </a:cubicBezTo>
                    <a:cubicBezTo>
                      <a:pt x="202541" y="2631"/>
                      <a:pt x="207829" y="6931"/>
                      <a:pt x="211012" y="12445"/>
                    </a:cubicBezTo>
                    <a:cubicBezTo>
                      <a:pt x="214196" y="17960"/>
                      <a:pt x="215276" y="24688"/>
                      <a:pt x="213498" y="31325"/>
                    </a:cubicBezTo>
                    <a:lnTo>
                      <a:pt x="186771" y="131072"/>
                    </a:lnTo>
                    <a:lnTo>
                      <a:pt x="199779" y="134558"/>
                    </a:lnTo>
                    <a:lnTo>
                      <a:pt x="227733" y="30233"/>
                    </a:lnTo>
                    <a:cubicBezTo>
                      <a:pt x="231289" y="16960"/>
                      <a:pt x="244932" y="9084"/>
                      <a:pt x="258205" y="12640"/>
                    </a:cubicBezTo>
                    <a:cubicBezTo>
                      <a:pt x="264841" y="14418"/>
                      <a:pt x="270128" y="18718"/>
                      <a:pt x="273312" y="2423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正方形/長方形 61">
                <a:extLst>
                  <a:ext uri="{FF2B5EF4-FFF2-40B4-BE49-F238E27FC236}">
                    <a16:creationId xmlns:a16="http://schemas.microsoft.com/office/drawing/2014/main" id="{412C7606-AC8A-42E1-85AF-C922838C4A4F}"/>
                  </a:ext>
                </a:extLst>
              </p:cNvPr>
              <p:cNvSpPr/>
              <p:nvPr/>
            </p:nvSpPr>
            <p:spPr>
              <a:xfrm rot="699905">
                <a:off x="8371023" y="505527"/>
                <a:ext cx="1078566" cy="516063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  <a:gd name="connsiteX0" fmla="*/ 854272 w 914715"/>
                  <a:gd name="connsiteY0" fmla="*/ 516063 h 516063"/>
                  <a:gd name="connsiteX1" fmla="*/ 358527 w 914715"/>
                  <a:gd name="connsiteY1" fmla="*/ 449215 h 516063"/>
                  <a:gd name="connsiteX2" fmla="*/ 0 w 914715"/>
                  <a:gd name="connsiteY2" fmla="*/ 166810 h 516063"/>
                  <a:gd name="connsiteX3" fmla="*/ 74775 w 914715"/>
                  <a:gd name="connsiteY3" fmla="*/ 0 h 516063"/>
                  <a:gd name="connsiteX4" fmla="*/ 437736 w 914715"/>
                  <a:gd name="connsiteY4" fmla="*/ 238155 h 516063"/>
                  <a:gd name="connsiteX5" fmla="*/ 914715 w 914715"/>
                  <a:gd name="connsiteY5" fmla="*/ 219679 h 516063"/>
                  <a:gd name="connsiteX0" fmla="*/ 854272 w 900445"/>
                  <a:gd name="connsiteY0" fmla="*/ 516063 h 516063"/>
                  <a:gd name="connsiteX1" fmla="*/ 358527 w 900445"/>
                  <a:gd name="connsiteY1" fmla="*/ 449215 h 516063"/>
                  <a:gd name="connsiteX2" fmla="*/ 0 w 900445"/>
                  <a:gd name="connsiteY2" fmla="*/ 166810 h 516063"/>
                  <a:gd name="connsiteX3" fmla="*/ 74775 w 900445"/>
                  <a:gd name="connsiteY3" fmla="*/ 0 h 516063"/>
                  <a:gd name="connsiteX4" fmla="*/ 437736 w 900445"/>
                  <a:gd name="connsiteY4" fmla="*/ 238155 h 516063"/>
                  <a:gd name="connsiteX5" fmla="*/ 900445 w 900445"/>
                  <a:gd name="connsiteY5" fmla="*/ 325329 h 516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00445" h="516063">
                    <a:moveTo>
                      <a:pt x="854272" y="516063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900445" y="325329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472375EA-AFB7-4745-8EE1-242596ED5184}"/>
                  </a:ext>
                </a:extLst>
              </p:cNvPr>
              <p:cNvSpPr/>
              <p:nvPr/>
            </p:nvSpPr>
            <p:spPr>
              <a:xfrm rot="20700000">
                <a:off x="9315116" y="813247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4FB536A1-90FC-460F-B247-46A95407ED68}"/>
                  </a:ext>
                </a:extLst>
              </p:cNvPr>
              <p:cNvSpPr/>
              <p:nvPr/>
            </p:nvSpPr>
            <p:spPr>
              <a:xfrm rot="11359813">
                <a:off x="9578972" y="-169742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5E2E6FDA-5B5E-4D3A-A113-62EB22F95779}"/>
                </a:ext>
              </a:extLst>
            </p:cNvPr>
            <p:cNvGrpSpPr/>
            <p:nvPr/>
          </p:nvGrpSpPr>
          <p:grpSpPr>
            <a:xfrm>
              <a:off x="7790708" y="-553037"/>
              <a:ext cx="1380249" cy="2151605"/>
              <a:chOff x="-3008004" y="-553037"/>
              <a:chExt cx="1380249" cy="2151605"/>
            </a:xfrm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E3D57607-2E2D-4956-842E-E1C3399715BC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A3D5D9DC-CF15-46C5-964D-902BE94D7EB8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79771748-8B74-41E6-BF34-D982D910C34E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E9A300F-BBEE-40A8-8322-57565CAC6AF1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99880840-8B5B-48E9-8E54-C0525EFA5D4C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30BF04CE-4816-41EB-BD75-410AE159C5B5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1F5E16E4-28C8-4F7A-BA59-FE70894910A2}"/>
              </a:ext>
            </a:extLst>
          </p:cNvPr>
          <p:cNvGrpSpPr/>
          <p:nvPr/>
        </p:nvGrpSpPr>
        <p:grpSpPr>
          <a:xfrm>
            <a:off x="6897754" y="1060689"/>
            <a:ext cx="2001505" cy="2380214"/>
            <a:chOff x="10289403" y="-589213"/>
            <a:chExt cx="2772315" cy="3296871"/>
          </a:xfrm>
        </p:grpSpPr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9B5EEAF8-F8D2-441D-93BA-1E37DA9B6F25}"/>
                </a:ext>
              </a:extLst>
            </p:cNvPr>
            <p:cNvGrpSpPr/>
            <p:nvPr/>
          </p:nvGrpSpPr>
          <p:grpSpPr>
            <a:xfrm>
              <a:off x="10289403" y="-589213"/>
              <a:ext cx="2772315" cy="3296871"/>
              <a:chOff x="10289403" y="-589213"/>
              <a:chExt cx="2772315" cy="3296871"/>
            </a:xfrm>
          </p:grpSpPr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69D828A5-8807-42C7-9070-CFC0D7B3D5C8}"/>
                  </a:ext>
                </a:extLst>
              </p:cNvPr>
              <p:cNvSpPr/>
              <p:nvPr/>
            </p:nvSpPr>
            <p:spPr>
              <a:xfrm rot="21258761">
                <a:off x="10983157" y="-158165"/>
                <a:ext cx="873263" cy="1202625"/>
              </a:xfrm>
              <a:custGeom>
                <a:avLst/>
                <a:gdLst>
                  <a:gd name="connsiteX0" fmla="*/ 211658 w 873263"/>
                  <a:gd name="connsiteY0" fmla="*/ 0 h 1202625"/>
                  <a:gd name="connsiteX1" fmla="*/ 243473 w 873263"/>
                  <a:gd name="connsiteY1" fmla="*/ 31815 h 1202625"/>
                  <a:gd name="connsiteX2" fmla="*/ 243473 w 873263"/>
                  <a:gd name="connsiteY2" fmla="*/ 228560 h 1202625"/>
                  <a:gd name="connsiteX3" fmla="*/ 251970 w 873263"/>
                  <a:gd name="connsiteY3" fmla="*/ 228560 h 1202625"/>
                  <a:gd name="connsiteX4" fmla="*/ 296617 w 873263"/>
                  <a:gd name="connsiteY4" fmla="*/ 61936 h 1202625"/>
                  <a:gd name="connsiteX5" fmla="*/ 335583 w 873263"/>
                  <a:gd name="connsiteY5" fmla="*/ 39439 h 1202625"/>
                  <a:gd name="connsiteX6" fmla="*/ 358079 w 873263"/>
                  <a:gd name="connsiteY6" fmla="*/ 78404 h 1202625"/>
                  <a:gd name="connsiteX7" fmla="*/ 312662 w 873263"/>
                  <a:gd name="connsiteY7" fmla="*/ 297348 h 1202625"/>
                  <a:gd name="connsiteX8" fmla="*/ 345344 w 873263"/>
                  <a:gd name="connsiteY8" fmla="*/ 303135 h 1202625"/>
                  <a:gd name="connsiteX9" fmla="*/ 408954 w 873263"/>
                  <a:gd name="connsiteY9" fmla="*/ 263364 h 1202625"/>
                  <a:gd name="connsiteX10" fmla="*/ 463884 w 873263"/>
                  <a:gd name="connsiteY10" fmla="*/ 278219 h 1202625"/>
                  <a:gd name="connsiteX11" fmla="*/ 442062 w 873263"/>
                  <a:gd name="connsiteY11" fmla="*/ 332452 h 1202625"/>
                  <a:gd name="connsiteX12" fmla="*/ 333448 w 873263"/>
                  <a:gd name="connsiteY12" fmla="*/ 408581 h 1202625"/>
                  <a:gd name="connsiteX13" fmla="*/ 314041 w 873263"/>
                  <a:gd name="connsiteY13" fmla="*/ 440569 h 1202625"/>
                  <a:gd name="connsiteX14" fmla="*/ 290278 w 873263"/>
                  <a:gd name="connsiteY14" fmla="*/ 462161 h 1202625"/>
                  <a:gd name="connsiteX15" fmla="*/ 521892 w 873263"/>
                  <a:gd name="connsiteY15" fmla="*/ 915885 h 1202625"/>
                  <a:gd name="connsiteX16" fmla="*/ 873263 w 873263"/>
                  <a:gd name="connsiteY16" fmla="*/ 1048569 h 1202625"/>
                  <a:gd name="connsiteX17" fmla="*/ 815089 w 873263"/>
                  <a:gd name="connsiteY17" fmla="*/ 1202625 h 1202625"/>
                  <a:gd name="connsiteX18" fmla="*/ 439385 w 873263"/>
                  <a:gd name="connsiteY18" fmla="*/ 1060753 h 1202625"/>
                  <a:gd name="connsiteX19" fmla="*/ 411688 w 873263"/>
                  <a:gd name="connsiteY19" fmla="*/ 1043377 h 1202625"/>
                  <a:gd name="connsiteX20" fmla="*/ 395636 w 873263"/>
                  <a:gd name="connsiteY20" fmla="*/ 1020727 h 1202625"/>
                  <a:gd name="connsiteX21" fmla="*/ 392004 w 873263"/>
                  <a:gd name="connsiteY21" fmla="*/ 1018484 h 1202625"/>
                  <a:gd name="connsiteX22" fmla="*/ 372579 w 873263"/>
                  <a:gd name="connsiteY22" fmla="*/ 991478 h 1202625"/>
                  <a:gd name="connsiteX23" fmla="*/ 169589 w 873263"/>
                  <a:gd name="connsiteY23" fmla="*/ 478826 h 1202625"/>
                  <a:gd name="connsiteX24" fmla="*/ 179620 w 873263"/>
                  <a:gd name="connsiteY24" fmla="*/ 476441 h 1202625"/>
                  <a:gd name="connsiteX25" fmla="*/ 149080 w 873263"/>
                  <a:gd name="connsiteY25" fmla="*/ 476461 h 1202625"/>
                  <a:gd name="connsiteX26" fmla="*/ 129058 w 873263"/>
                  <a:gd name="connsiteY26" fmla="*/ 465594 h 1202625"/>
                  <a:gd name="connsiteX27" fmla="*/ 71927 w 873263"/>
                  <a:gd name="connsiteY27" fmla="*/ 358142 h 1202625"/>
                  <a:gd name="connsiteX28" fmla="*/ 71927 w 873263"/>
                  <a:gd name="connsiteY28" fmla="*/ 316341 h 1202625"/>
                  <a:gd name="connsiteX29" fmla="*/ 3255 w 873263"/>
                  <a:gd name="connsiteY29" fmla="*/ 180207 h 1202625"/>
                  <a:gd name="connsiteX30" fmla="*/ 830 w 873263"/>
                  <a:gd name="connsiteY30" fmla="*/ 161797 h 1202625"/>
                  <a:gd name="connsiteX31" fmla="*/ 12135 w 873263"/>
                  <a:gd name="connsiteY31" fmla="*/ 147066 h 1202625"/>
                  <a:gd name="connsiteX32" fmla="*/ 21265 w 873263"/>
                  <a:gd name="connsiteY32" fmla="*/ 143996 h 1202625"/>
                  <a:gd name="connsiteX33" fmla="*/ 45275 w 873263"/>
                  <a:gd name="connsiteY33" fmla="*/ 155947 h 1202625"/>
                  <a:gd name="connsiteX34" fmla="*/ 100621 w 873263"/>
                  <a:gd name="connsiteY34" fmla="*/ 251809 h 1202625"/>
                  <a:gd name="connsiteX35" fmla="*/ 108016 w 873263"/>
                  <a:gd name="connsiteY35" fmla="*/ 245707 h 1202625"/>
                  <a:gd name="connsiteX36" fmla="*/ 63188 w 873263"/>
                  <a:gd name="connsiteY36" fmla="*/ 78405 h 1202625"/>
                  <a:gd name="connsiteX37" fmla="*/ 85685 w 873263"/>
                  <a:gd name="connsiteY37" fmla="*/ 39440 h 1202625"/>
                  <a:gd name="connsiteX38" fmla="*/ 98293 w 873263"/>
                  <a:gd name="connsiteY38" fmla="*/ 38649 h 1202625"/>
                  <a:gd name="connsiteX39" fmla="*/ 124649 w 873263"/>
                  <a:gd name="connsiteY39" fmla="*/ 61936 h 1202625"/>
                  <a:gd name="connsiteX40" fmla="*/ 169297 w 873263"/>
                  <a:gd name="connsiteY40" fmla="*/ 228560 h 1202625"/>
                  <a:gd name="connsiteX41" fmla="*/ 179843 w 873263"/>
                  <a:gd name="connsiteY41" fmla="*/ 228560 h 1202625"/>
                  <a:gd name="connsiteX42" fmla="*/ 179843 w 873263"/>
                  <a:gd name="connsiteY42" fmla="*/ 31815 h 1202625"/>
                  <a:gd name="connsiteX43" fmla="*/ 211658 w 873263"/>
                  <a:gd name="connsiteY43" fmla="*/ 0 h 120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73263" h="1202625">
                    <a:moveTo>
                      <a:pt x="211658" y="0"/>
                    </a:moveTo>
                    <a:cubicBezTo>
                      <a:pt x="229229" y="0"/>
                      <a:pt x="243473" y="14244"/>
                      <a:pt x="243473" y="31815"/>
                    </a:cubicBezTo>
                    <a:lnTo>
                      <a:pt x="243473" y="228560"/>
                    </a:lnTo>
                    <a:lnTo>
                      <a:pt x="251970" y="228560"/>
                    </a:lnTo>
                    <a:lnTo>
                      <a:pt x="296617" y="61936"/>
                    </a:lnTo>
                    <a:cubicBezTo>
                      <a:pt x="301165" y="44964"/>
                      <a:pt x="318610" y="34891"/>
                      <a:pt x="335583" y="39439"/>
                    </a:cubicBezTo>
                    <a:cubicBezTo>
                      <a:pt x="352555" y="43987"/>
                      <a:pt x="362627" y="61432"/>
                      <a:pt x="358079" y="78404"/>
                    </a:cubicBezTo>
                    <a:lnTo>
                      <a:pt x="312662" y="297348"/>
                    </a:lnTo>
                    <a:cubicBezTo>
                      <a:pt x="318927" y="310235"/>
                      <a:pt x="338165" y="307708"/>
                      <a:pt x="345344" y="303135"/>
                    </a:cubicBezTo>
                    <a:lnTo>
                      <a:pt x="408954" y="263364"/>
                    </a:lnTo>
                    <a:cubicBezTo>
                      <a:pt x="427455" y="252682"/>
                      <a:pt x="452792" y="259040"/>
                      <a:pt x="463884" y="278219"/>
                    </a:cubicBezTo>
                    <a:cubicBezTo>
                      <a:pt x="474976" y="297397"/>
                      <a:pt x="460563" y="321770"/>
                      <a:pt x="442062" y="332452"/>
                    </a:cubicBezTo>
                    <a:lnTo>
                      <a:pt x="333448" y="408581"/>
                    </a:lnTo>
                    <a:cubicBezTo>
                      <a:pt x="328530" y="420208"/>
                      <a:pt x="321964" y="430969"/>
                      <a:pt x="314041" y="440569"/>
                    </a:cubicBezTo>
                    <a:lnTo>
                      <a:pt x="290278" y="462161"/>
                    </a:lnTo>
                    <a:lnTo>
                      <a:pt x="521892" y="915885"/>
                    </a:lnTo>
                    <a:lnTo>
                      <a:pt x="873263" y="1048569"/>
                    </a:lnTo>
                    <a:lnTo>
                      <a:pt x="815089" y="1202625"/>
                    </a:lnTo>
                    <a:lnTo>
                      <a:pt x="439385" y="1060753"/>
                    </a:lnTo>
                    <a:cubicBezTo>
                      <a:pt x="428749" y="1056737"/>
                      <a:pt x="419431" y="1050755"/>
                      <a:pt x="411688" y="1043377"/>
                    </a:cubicBezTo>
                    <a:lnTo>
                      <a:pt x="395636" y="1020727"/>
                    </a:lnTo>
                    <a:lnTo>
                      <a:pt x="392004" y="1018484"/>
                    </a:lnTo>
                    <a:cubicBezTo>
                      <a:pt x="384014" y="1011095"/>
                      <a:pt x="377341" y="1002019"/>
                      <a:pt x="372579" y="991478"/>
                    </a:cubicBezTo>
                    <a:lnTo>
                      <a:pt x="169589" y="478826"/>
                    </a:lnTo>
                    <a:lnTo>
                      <a:pt x="179620" y="476441"/>
                    </a:lnTo>
                    <a:lnTo>
                      <a:pt x="149080" y="476461"/>
                    </a:lnTo>
                    <a:lnTo>
                      <a:pt x="129058" y="465594"/>
                    </a:lnTo>
                    <a:cubicBezTo>
                      <a:pt x="94589" y="442307"/>
                      <a:pt x="71927" y="402871"/>
                      <a:pt x="71927" y="358142"/>
                    </a:cubicBezTo>
                    <a:lnTo>
                      <a:pt x="71927" y="316341"/>
                    </a:lnTo>
                    <a:lnTo>
                      <a:pt x="3255" y="180207"/>
                    </a:lnTo>
                    <a:cubicBezTo>
                      <a:pt x="-96" y="174405"/>
                      <a:pt x="-777" y="167795"/>
                      <a:pt x="830" y="161797"/>
                    </a:cubicBezTo>
                    <a:cubicBezTo>
                      <a:pt x="2438" y="155800"/>
                      <a:pt x="6332" y="150416"/>
                      <a:pt x="12135" y="147066"/>
                    </a:cubicBezTo>
                    <a:cubicBezTo>
                      <a:pt x="15035" y="145392"/>
                      <a:pt x="18138" y="144384"/>
                      <a:pt x="21265" y="143996"/>
                    </a:cubicBezTo>
                    <a:cubicBezTo>
                      <a:pt x="30648" y="142832"/>
                      <a:pt x="40250" y="147244"/>
                      <a:pt x="45275" y="155947"/>
                    </a:cubicBezTo>
                    <a:lnTo>
                      <a:pt x="100621" y="251809"/>
                    </a:lnTo>
                    <a:lnTo>
                      <a:pt x="108016" y="245707"/>
                    </a:lnTo>
                    <a:lnTo>
                      <a:pt x="63188" y="78405"/>
                    </a:lnTo>
                    <a:cubicBezTo>
                      <a:pt x="58640" y="61432"/>
                      <a:pt x="68712" y="43987"/>
                      <a:pt x="85685" y="39440"/>
                    </a:cubicBezTo>
                    <a:cubicBezTo>
                      <a:pt x="89927" y="38302"/>
                      <a:pt x="94200" y="38079"/>
                      <a:pt x="98293" y="38649"/>
                    </a:cubicBezTo>
                    <a:cubicBezTo>
                      <a:pt x="110573" y="40359"/>
                      <a:pt x="121239" y="49207"/>
                      <a:pt x="124649" y="61936"/>
                    </a:cubicBezTo>
                    <a:lnTo>
                      <a:pt x="169297" y="228560"/>
                    </a:lnTo>
                    <a:lnTo>
                      <a:pt x="179843" y="228560"/>
                    </a:lnTo>
                    <a:lnTo>
                      <a:pt x="179843" y="31815"/>
                    </a:lnTo>
                    <a:cubicBezTo>
                      <a:pt x="179843" y="14244"/>
                      <a:pt x="194087" y="0"/>
                      <a:pt x="211658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正方形/長方形 61">
                <a:extLst>
                  <a:ext uri="{FF2B5EF4-FFF2-40B4-BE49-F238E27FC236}">
                    <a16:creationId xmlns:a16="http://schemas.microsoft.com/office/drawing/2014/main" id="{F60D2361-C488-4C66-9E82-687B30544B3D}"/>
                  </a:ext>
                </a:extLst>
              </p:cNvPr>
              <p:cNvSpPr/>
              <p:nvPr/>
            </p:nvSpPr>
            <p:spPr>
              <a:xfrm rot="1057771">
                <a:off x="11128772" y="499501"/>
                <a:ext cx="1095659" cy="449215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715" h="449215">
                    <a:moveTo>
                      <a:pt x="914715" y="442761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914715" y="219679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9C32CF4A-312C-48F8-BE78-DBCC2683ADC4}"/>
                  </a:ext>
                </a:extLst>
              </p:cNvPr>
              <p:cNvGrpSpPr/>
              <p:nvPr/>
            </p:nvGrpSpPr>
            <p:grpSpPr>
              <a:xfrm>
                <a:off x="11720113" y="-589213"/>
                <a:ext cx="1341605" cy="3296871"/>
                <a:chOff x="9636484" y="399322"/>
                <a:chExt cx="1341605" cy="3296871"/>
              </a:xfrm>
            </p:grpSpPr>
            <p:sp>
              <p:nvSpPr>
                <p:cNvPr id="389" name="台形 388">
                  <a:extLst>
                    <a:ext uri="{FF2B5EF4-FFF2-40B4-BE49-F238E27FC236}">
                      <a16:creationId xmlns:a16="http://schemas.microsoft.com/office/drawing/2014/main" id="{936A7E70-7581-4C7C-AD4E-E2D4D18C6D42}"/>
                    </a:ext>
                  </a:extLst>
                </p:cNvPr>
                <p:cNvSpPr/>
                <p:nvPr/>
              </p:nvSpPr>
              <p:spPr>
                <a:xfrm rot="10800000">
                  <a:off x="9977314" y="2984205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BC93AA6C-8E15-46F9-AB7E-630AC17DD132}"/>
                    </a:ext>
                  </a:extLst>
                </p:cNvPr>
                <p:cNvSpPr/>
                <p:nvPr/>
              </p:nvSpPr>
              <p:spPr>
                <a:xfrm>
                  <a:off x="9817980" y="348414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台形 390">
                  <a:extLst>
                    <a:ext uri="{FF2B5EF4-FFF2-40B4-BE49-F238E27FC236}">
                      <a16:creationId xmlns:a16="http://schemas.microsoft.com/office/drawing/2014/main" id="{B6ED8C0A-3B2E-4DE7-9EF3-6C2038C3B114}"/>
                    </a:ext>
                  </a:extLst>
                </p:cNvPr>
                <p:cNvSpPr/>
                <p:nvPr/>
              </p:nvSpPr>
              <p:spPr>
                <a:xfrm rot="10800000">
                  <a:off x="10046008" y="3023964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2DB362A9-A22D-48F5-8725-9117FC21C6B9}"/>
                    </a:ext>
                  </a:extLst>
                </p:cNvPr>
                <p:cNvSpPr/>
                <p:nvPr/>
              </p:nvSpPr>
              <p:spPr>
                <a:xfrm>
                  <a:off x="9886675" y="3523904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台形 392">
                  <a:extLst>
                    <a:ext uri="{FF2B5EF4-FFF2-40B4-BE49-F238E27FC236}">
                      <a16:creationId xmlns:a16="http://schemas.microsoft.com/office/drawing/2014/main" id="{C32BA83B-88D3-4973-9FC5-6BF799E00D7E}"/>
                    </a:ext>
                  </a:extLst>
                </p:cNvPr>
                <p:cNvSpPr/>
                <p:nvPr/>
              </p:nvSpPr>
              <p:spPr>
                <a:xfrm>
                  <a:off x="10020316" y="158258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台形 393">
                  <a:extLst>
                    <a:ext uri="{FF2B5EF4-FFF2-40B4-BE49-F238E27FC236}">
                      <a16:creationId xmlns:a16="http://schemas.microsoft.com/office/drawing/2014/main" id="{E21C1D60-49A7-46A5-8101-4797AA8E3E92}"/>
                    </a:ext>
                  </a:extLst>
                </p:cNvPr>
                <p:cNvSpPr/>
                <p:nvPr/>
              </p:nvSpPr>
              <p:spPr>
                <a:xfrm>
                  <a:off x="9817114" y="2600028"/>
                  <a:ext cx="619546" cy="747902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00B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四角形: 上の 2 つの角を丸める 394">
                  <a:extLst>
                    <a:ext uri="{FF2B5EF4-FFF2-40B4-BE49-F238E27FC236}">
                      <a16:creationId xmlns:a16="http://schemas.microsoft.com/office/drawing/2014/main" id="{81192236-DCB7-42E4-9818-314915F08257}"/>
                    </a:ext>
                  </a:extLst>
                </p:cNvPr>
                <p:cNvSpPr/>
                <p:nvPr/>
              </p:nvSpPr>
              <p:spPr>
                <a:xfrm>
                  <a:off x="9867916" y="1803598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E3B65832-87F7-414F-B2ED-53D5FDAC775B}"/>
                    </a:ext>
                  </a:extLst>
                </p:cNvPr>
                <p:cNvSpPr/>
                <p:nvPr/>
              </p:nvSpPr>
              <p:spPr>
                <a:xfrm>
                  <a:off x="9844667" y="399322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楕円 1">
                  <a:extLst>
                    <a:ext uri="{FF2B5EF4-FFF2-40B4-BE49-F238E27FC236}">
                      <a16:creationId xmlns:a16="http://schemas.microsoft.com/office/drawing/2014/main" id="{66773AEF-DC4D-470D-9AB8-01479B564272}"/>
                    </a:ext>
                  </a:extLst>
                </p:cNvPr>
                <p:cNvSpPr/>
                <p:nvPr/>
              </p:nvSpPr>
              <p:spPr>
                <a:xfrm rot="1800000">
                  <a:off x="9636484" y="865815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7960D29B-21BD-4774-8E1C-6F5AD4C7B2DD}"/>
                    </a:ext>
                  </a:extLst>
                </p:cNvPr>
                <p:cNvSpPr/>
                <p:nvPr/>
              </p:nvSpPr>
              <p:spPr>
                <a:xfrm rot="1800000">
                  <a:off x="9707149" y="538813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358047 w 1112808"/>
                    <a:gd name="connsiteY9" fmla="*/ 1111325 h 1204554"/>
                    <a:gd name="connsiteX10" fmla="*/ 384132 w 1112808"/>
                    <a:gd name="connsiteY10" fmla="*/ 977934 h 1204554"/>
                    <a:gd name="connsiteX11" fmla="*/ 142496 w 1112808"/>
                    <a:gd name="connsiteY11" fmla="*/ 863921 h 1204554"/>
                    <a:gd name="connsiteX12" fmla="*/ 69348 w 1112808"/>
                    <a:gd name="connsiteY12" fmla="*/ 897569 h 1204554"/>
                    <a:gd name="connsiteX13" fmla="*/ 59762 w 1112808"/>
                    <a:gd name="connsiteY13" fmla="*/ 907063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358047 w 1112808"/>
                    <a:gd name="connsiteY9" fmla="*/ 1111325 h 1204554"/>
                    <a:gd name="connsiteX10" fmla="*/ 384132 w 1112808"/>
                    <a:gd name="connsiteY10" fmla="*/ 977934 h 1204554"/>
                    <a:gd name="connsiteX11" fmla="*/ 142496 w 1112808"/>
                    <a:gd name="connsiteY11" fmla="*/ 863921 h 1204554"/>
                    <a:gd name="connsiteX12" fmla="*/ 59762 w 1112808"/>
                    <a:gd name="connsiteY12" fmla="*/ 907063 h 1204554"/>
                    <a:gd name="connsiteX13" fmla="*/ 42395 w 1112808"/>
                    <a:gd name="connsiteY13" fmla="*/ 875065 h 1204554"/>
                    <a:gd name="connsiteX14" fmla="*/ 0 w 1112808"/>
                    <a:gd name="connsiteY14" fmla="*/ 665076 h 1204554"/>
                    <a:gd name="connsiteX15" fmla="*/ 0 w 1112808"/>
                    <a:gd name="connsiteY15" fmla="*/ 539478 h 1204554"/>
                    <a:gd name="connsiteX16" fmla="*/ 237851 w 1112808"/>
                    <a:gd name="connsiteY16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358047 w 1112808"/>
                    <a:gd name="connsiteY9" fmla="*/ 1111325 h 1204554"/>
                    <a:gd name="connsiteX10" fmla="*/ 384132 w 1112808"/>
                    <a:gd name="connsiteY10" fmla="*/ 977934 h 1204554"/>
                    <a:gd name="connsiteX11" fmla="*/ 59762 w 1112808"/>
                    <a:gd name="connsiteY11" fmla="*/ 907063 h 1204554"/>
                    <a:gd name="connsiteX12" fmla="*/ 42395 w 1112808"/>
                    <a:gd name="connsiteY12" fmla="*/ 875065 h 1204554"/>
                    <a:gd name="connsiteX13" fmla="*/ 0 w 1112808"/>
                    <a:gd name="connsiteY13" fmla="*/ 665076 h 1204554"/>
                    <a:gd name="connsiteX14" fmla="*/ 0 w 1112808"/>
                    <a:gd name="connsiteY14" fmla="*/ 539478 h 1204554"/>
                    <a:gd name="connsiteX15" fmla="*/ 237851 w 1112808"/>
                    <a:gd name="connsiteY15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358047 w 1112808"/>
                    <a:gd name="connsiteY9" fmla="*/ 1111325 h 1204554"/>
                    <a:gd name="connsiteX10" fmla="*/ 59762 w 1112808"/>
                    <a:gd name="connsiteY10" fmla="*/ 907063 h 1204554"/>
                    <a:gd name="connsiteX11" fmla="*/ 42395 w 1112808"/>
                    <a:gd name="connsiteY11" fmla="*/ 875065 h 1204554"/>
                    <a:gd name="connsiteX12" fmla="*/ 0 w 1112808"/>
                    <a:gd name="connsiteY12" fmla="*/ 665076 h 1204554"/>
                    <a:gd name="connsiteX13" fmla="*/ 0 w 1112808"/>
                    <a:gd name="connsiteY13" fmla="*/ 539478 h 1204554"/>
                    <a:gd name="connsiteX14" fmla="*/ 237851 w 1112808"/>
                    <a:gd name="connsiteY14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59762 w 1112808"/>
                    <a:gd name="connsiteY9" fmla="*/ 907063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59762 w 1112808"/>
                    <a:gd name="connsiteY8" fmla="*/ 907063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4734 w 1112808"/>
                    <a:gd name="connsiteY8" fmla="*/ 1044431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68760 w 1112808"/>
                    <a:gd name="connsiteY8" fmla="*/ 1064104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8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91275" y="1185567"/>
                        <a:pt x="329489" y="1162159"/>
                      </a:cubicBezTo>
                      <a:cubicBezTo>
                        <a:pt x="267703" y="1138751"/>
                        <a:pt x="231225" y="1126369"/>
                        <a:pt x="168760" y="1064104"/>
                      </a:cubicBezTo>
                      <a:cubicBezTo>
                        <a:pt x="106295" y="1001839"/>
                        <a:pt x="70522" y="941570"/>
                        <a:pt x="42395" y="875065"/>
                      </a:cubicBezTo>
                      <a:cubicBezTo>
                        <a:pt x="14268" y="808560"/>
                        <a:pt x="1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1" y="353262"/>
                        <a:pt x="94349" y="189082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C9AA80DA-D550-46E8-B25A-519B855E1318}"/>
                    </a:ext>
                  </a:extLst>
                </p:cNvPr>
                <p:cNvSpPr/>
                <p:nvPr/>
              </p:nvSpPr>
              <p:spPr>
                <a:xfrm rot="1800000">
                  <a:off x="9880416" y="820400"/>
                  <a:ext cx="114972" cy="2032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月 399">
                  <a:extLst>
                    <a:ext uri="{FF2B5EF4-FFF2-40B4-BE49-F238E27FC236}">
                      <a16:creationId xmlns:a16="http://schemas.microsoft.com/office/drawing/2014/main" id="{F5BC6E32-DC15-432E-9DB6-FAC53242BAF2}"/>
                    </a:ext>
                  </a:extLst>
                </p:cNvPr>
                <p:cNvSpPr/>
                <p:nvPr/>
              </p:nvSpPr>
              <p:spPr>
                <a:xfrm rot="5400000">
                  <a:off x="10012898" y="653899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95C3CB92-07B0-454D-9DBE-910C2153EA7E}"/>
                    </a:ext>
                  </a:extLst>
                </p:cNvPr>
                <p:cNvSpPr/>
                <p:nvPr/>
              </p:nvSpPr>
              <p:spPr>
                <a:xfrm rot="16974948">
                  <a:off x="9995859" y="855646"/>
                  <a:ext cx="86690" cy="105826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9892C016-3E91-41C3-AC6C-3B4A2B27F998}"/>
                    </a:ext>
                  </a:extLst>
                </p:cNvPr>
                <p:cNvSpPr/>
                <p:nvPr/>
              </p:nvSpPr>
              <p:spPr>
                <a:xfrm rot="20700000">
                  <a:off x="9875998" y="1801782"/>
                  <a:ext cx="383877" cy="145517"/>
                </a:xfrm>
                <a:custGeom>
                  <a:avLst/>
                  <a:gdLst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56905 w 383877"/>
                    <a:gd name="connsiteY6" fmla="*/ 144841 h 145517"/>
                    <a:gd name="connsiteX7" fmla="*/ 0 w 383877"/>
                    <a:gd name="connsiteY7" fmla="*/ 84846 h 145517"/>
                    <a:gd name="connsiteX8" fmla="*/ 194286 w 383877"/>
                    <a:gd name="connsiteY8" fmla="*/ 0 h 145517"/>
                    <a:gd name="connsiteX9" fmla="*/ 269911 w 383877"/>
                    <a:gd name="connsiteY9" fmla="*/ 6668 h 145517"/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0 w 383877"/>
                    <a:gd name="connsiteY6" fmla="*/ 84846 h 145517"/>
                    <a:gd name="connsiteX7" fmla="*/ 194286 w 383877"/>
                    <a:gd name="connsiteY7" fmla="*/ 0 h 145517"/>
                    <a:gd name="connsiteX8" fmla="*/ 269911 w 383877"/>
                    <a:gd name="connsiteY8" fmla="*/ 6668 h 145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877" h="145517">
                      <a:moveTo>
                        <a:pt x="269911" y="6668"/>
                      </a:moveTo>
                      <a:cubicBezTo>
                        <a:pt x="316399" y="15255"/>
                        <a:pt x="353641" y="31519"/>
                        <a:pt x="373304" y="51820"/>
                      </a:cubicBezTo>
                      <a:lnTo>
                        <a:pt x="383877" y="74690"/>
                      </a:lnTo>
                      <a:lnTo>
                        <a:pt x="303073" y="81717"/>
                      </a:lnTo>
                      <a:cubicBezTo>
                        <a:pt x="260232" y="88249"/>
                        <a:pt x="213806" y="97953"/>
                        <a:pt x="165792" y="110818"/>
                      </a:cubicBezTo>
                      <a:lnTo>
                        <a:pt x="59200" y="145517"/>
                      </a:lnTo>
                      <a:lnTo>
                        <a:pt x="0" y="84846"/>
                      </a:lnTo>
                      <a:cubicBezTo>
                        <a:pt x="0" y="37987"/>
                        <a:pt x="86985" y="0"/>
                        <a:pt x="194286" y="0"/>
                      </a:cubicBezTo>
                      <a:cubicBezTo>
                        <a:pt x="221111" y="0"/>
                        <a:pt x="246667" y="2374"/>
                        <a:pt x="269911" y="6668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E26F71F5-611D-489F-88CC-C2AA1A6F847C}"/>
                    </a:ext>
                  </a:extLst>
                </p:cNvPr>
                <p:cNvSpPr/>
                <p:nvPr/>
              </p:nvSpPr>
              <p:spPr>
                <a:xfrm rot="11359813">
                  <a:off x="10197758" y="875626"/>
                  <a:ext cx="652822" cy="1301506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E5D03C71-2623-448F-97E1-95328B124805}"/>
                    </a:ext>
                  </a:extLst>
                </p:cNvPr>
                <p:cNvSpPr/>
                <p:nvPr/>
              </p:nvSpPr>
              <p:spPr>
                <a:xfrm rot="1800000">
                  <a:off x="10239966" y="1091916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5068C7FB-359C-4305-8134-B16EDD67655D}"/>
                    </a:ext>
                  </a:extLst>
                </p:cNvPr>
                <p:cNvSpPr/>
                <p:nvPr/>
              </p:nvSpPr>
              <p:spPr>
                <a:xfrm rot="1800000">
                  <a:off x="10247094" y="1114946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月 405">
                  <a:extLst>
                    <a:ext uri="{FF2B5EF4-FFF2-40B4-BE49-F238E27FC236}">
                      <a16:creationId xmlns:a16="http://schemas.microsoft.com/office/drawing/2014/main" id="{92894962-5B52-44E1-AC42-04702F41375D}"/>
                    </a:ext>
                  </a:extLst>
                </p:cNvPr>
                <p:cNvSpPr/>
                <p:nvPr/>
              </p:nvSpPr>
              <p:spPr>
                <a:xfrm rot="11883217">
                  <a:off x="10217198" y="541307"/>
                  <a:ext cx="92709" cy="1159847"/>
                </a:xfrm>
                <a:prstGeom prst="moon">
                  <a:avLst>
                    <a:gd name="adj" fmla="val 6193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EC1763D3-7068-44A8-A7A5-B90A95DBEC9E}"/>
                    </a:ext>
                  </a:extLst>
                </p:cNvPr>
                <p:cNvSpPr/>
                <p:nvPr/>
              </p:nvSpPr>
              <p:spPr>
                <a:xfrm rot="4060775">
                  <a:off x="10112030" y="587561"/>
                  <a:ext cx="986440" cy="74567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58A4868D-6B60-40B7-8240-BC8B9CB94165}"/>
                  </a:ext>
                </a:extLst>
              </p:cNvPr>
              <p:cNvGrpSpPr/>
              <p:nvPr/>
            </p:nvGrpSpPr>
            <p:grpSpPr>
              <a:xfrm rot="900000">
                <a:off x="10289403" y="-172915"/>
                <a:ext cx="1423464" cy="646778"/>
                <a:chOff x="3469357" y="2795078"/>
                <a:chExt cx="2263040" cy="1028258"/>
              </a:xfrm>
            </p:grpSpPr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F03BBDE0-ACBB-456B-9792-6C30A3342794}"/>
                    </a:ext>
                  </a:extLst>
                </p:cNvPr>
                <p:cNvSpPr/>
                <p:nvPr/>
              </p:nvSpPr>
              <p:spPr>
                <a:xfrm rot="16200000" flipH="1">
                  <a:off x="4253758" y="2891836"/>
                  <a:ext cx="522739" cy="1002264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四角形: 上の 2 つの角を丸める 366">
                  <a:extLst>
                    <a:ext uri="{FF2B5EF4-FFF2-40B4-BE49-F238E27FC236}">
                      <a16:creationId xmlns:a16="http://schemas.microsoft.com/office/drawing/2014/main" id="{E9BEA883-C0DD-4A41-96B1-0F236E692F89}"/>
                    </a:ext>
                  </a:extLst>
                </p:cNvPr>
                <p:cNvSpPr/>
                <p:nvPr/>
              </p:nvSpPr>
              <p:spPr>
                <a:xfrm rot="5400000">
                  <a:off x="4980181" y="3550564"/>
                  <a:ext cx="147242" cy="1045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四角形: 角を丸くする 367">
                  <a:extLst>
                    <a:ext uri="{FF2B5EF4-FFF2-40B4-BE49-F238E27FC236}">
                      <a16:creationId xmlns:a16="http://schemas.microsoft.com/office/drawing/2014/main" id="{FE90835C-8B35-4F2D-8BE6-FBADE28C2263}"/>
                    </a:ext>
                  </a:extLst>
                </p:cNvPr>
                <p:cNvSpPr/>
                <p:nvPr/>
              </p:nvSpPr>
              <p:spPr>
                <a:xfrm>
                  <a:off x="4588162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2C84612F-6614-4D80-96AF-44AB097F41E3}"/>
                    </a:ext>
                  </a:extLst>
                </p:cNvPr>
                <p:cNvSpPr/>
                <p:nvPr/>
              </p:nvSpPr>
              <p:spPr>
                <a:xfrm>
                  <a:off x="4551534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角を丸くする 369">
                  <a:extLst>
                    <a:ext uri="{FF2B5EF4-FFF2-40B4-BE49-F238E27FC236}">
                      <a16:creationId xmlns:a16="http://schemas.microsoft.com/office/drawing/2014/main" id="{737707D9-B4F5-4CC4-81C7-B5E7736B5075}"/>
                    </a:ext>
                  </a:extLst>
                </p:cNvPr>
                <p:cNvSpPr/>
                <p:nvPr/>
              </p:nvSpPr>
              <p:spPr>
                <a:xfrm>
                  <a:off x="4566796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四角形: 角を丸くする 370">
                  <a:extLst>
                    <a:ext uri="{FF2B5EF4-FFF2-40B4-BE49-F238E27FC236}">
                      <a16:creationId xmlns:a16="http://schemas.microsoft.com/office/drawing/2014/main" id="{C306DCCB-B188-4C13-88CA-961241782DD9}"/>
                    </a:ext>
                  </a:extLst>
                </p:cNvPr>
                <p:cNvSpPr/>
                <p:nvPr/>
              </p:nvSpPr>
              <p:spPr>
                <a:xfrm>
                  <a:off x="4551534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角を丸くする 371">
                  <a:extLst>
                    <a:ext uri="{FF2B5EF4-FFF2-40B4-BE49-F238E27FC236}">
                      <a16:creationId xmlns:a16="http://schemas.microsoft.com/office/drawing/2014/main" id="{8CB10D0B-4B5E-4797-B750-61AFF14F8AF7}"/>
                    </a:ext>
                  </a:extLst>
                </p:cNvPr>
                <p:cNvSpPr/>
                <p:nvPr/>
              </p:nvSpPr>
              <p:spPr>
                <a:xfrm>
                  <a:off x="4737726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DE62BBFF-0B16-481F-8FF0-AE09941B01AA}"/>
                    </a:ext>
                  </a:extLst>
                </p:cNvPr>
                <p:cNvSpPr/>
                <p:nvPr/>
              </p:nvSpPr>
              <p:spPr>
                <a:xfrm>
                  <a:off x="4701098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四角形: 角を丸くする 373">
                  <a:extLst>
                    <a:ext uri="{FF2B5EF4-FFF2-40B4-BE49-F238E27FC236}">
                      <a16:creationId xmlns:a16="http://schemas.microsoft.com/office/drawing/2014/main" id="{2A040188-F9AE-42CC-8BB0-D1C0F352A036}"/>
                    </a:ext>
                  </a:extLst>
                </p:cNvPr>
                <p:cNvSpPr/>
                <p:nvPr/>
              </p:nvSpPr>
              <p:spPr>
                <a:xfrm>
                  <a:off x="4716359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四角形: 角を丸くする 374">
                  <a:extLst>
                    <a:ext uri="{FF2B5EF4-FFF2-40B4-BE49-F238E27FC236}">
                      <a16:creationId xmlns:a16="http://schemas.microsoft.com/office/drawing/2014/main" id="{C903EB8E-922E-4907-A498-654F82308D9C}"/>
                    </a:ext>
                  </a:extLst>
                </p:cNvPr>
                <p:cNvSpPr/>
                <p:nvPr/>
              </p:nvSpPr>
              <p:spPr>
                <a:xfrm>
                  <a:off x="4701098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四角形: 角を丸くする 375">
                  <a:extLst>
                    <a:ext uri="{FF2B5EF4-FFF2-40B4-BE49-F238E27FC236}">
                      <a16:creationId xmlns:a16="http://schemas.microsoft.com/office/drawing/2014/main" id="{CFD8D74E-DA9A-4451-B784-AA6FE7708EC5}"/>
                    </a:ext>
                  </a:extLst>
                </p:cNvPr>
                <p:cNvSpPr/>
                <p:nvPr/>
              </p:nvSpPr>
              <p:spPr>
                <a:xfrm>
                  <a:off x="4887290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DAA4B16C-D2DD-4507-B830-2A745490525D}"/>
                    </a:ext>
                  </a:extLst>
                </p:cNvPr>
                <p:cNvSpPr/>
                <p:nvPr/>
              </p:nvSpPr>
              <p:spPr>
                <a:xfrm>
                  <a:off x="4850662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四角形: 角を丸くする 377">
                  <a:extLst>
                    <a:ext uri="{FF2B5EF4-FFF2-40B4-BE49-F238E27FC236}">
                      <a16:creationId xmlns:a16="http://schemas.microsoft.com/office/drawing/2014/main" id="{512DB155-047D-44D0-80FC-698785B7B2B8}"/>
                    </a:ext>
                  </a:extLst>
                </p:cNvPr>
                <p:cNvSpPr/>
                <p:nvPr/>
              </p:nvSpPr>
              <p:spPr>
                <a:xfrm>
                  <a:off x="4865923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四角形: 角を丸くする 378">
                  <a:extLst>
                    <a:ext uri="{FF2B5EF4-FFF2-40B4-BE49-F238E27FC236}">
                      <a16:creationId xmlns:a16="http://schemas.microsoft.com/office/drawing/2014/main" id="{2CD5DDCE-8285-4165-B047-D233AF595A5A}"/>
                    </a:ext>
                  </a:extLst>
                </p:cNvPr>
                <p:cNvSpPr/>
                <p:nvPr/>
              </p:nvSpPr>
              <p:spPr>
                <a:xfrm>
                  <a:off x="4850662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86AFA84D-C28F-4450-926A-61947AC18014}"/>
                    </a:ext>
                  </a:extLst>
                </p:cNvPr>
                <p:cNvGrpSpPr/>
                <p:nvPr/>
              </p:nvGrpSpPr>
              <p:grpSpPr>
                <a:xfrm>
                  <a:off x="5029825" y="3115075"/>
                  <a:ext cx="702572" cy="159103"/>
                  <a:chOff x="7204261" y="3375995"/>
                  <a:chExt cx="1374303" cy="370682"/>
                </a:xfrm>
                <a:solidFill>
                  <a:srgbClr val="FFFF00"/>
                </a:solidFill>
              </p:grpSpPr>
              <p:sp>
                <p:nvSpPr>
                  <p:cNvPr id="386" name="四角形: 角を丸くする 385">
                    <a:extLst>
                      <a:ext uri="{FF2B5EF4-FFF2-40B4-BE49-F238E27FC236}">
                        <a16:creationId xmlns:a16="http://schemas.microsoft.com/office/drawing/2014/main" id="{3A2551C5-0146-4330-94BC-63F4BEFCBBD0}"/>
                      </a:ext>
                    </a:extLst>
                  </p:cNvPr>
                  <p:cNvSpPr/>
                  <p:nvPr/>
                </p:nvSpPr>
                <p:spPr>
                  <a:xfrm>
                    <a:off x="7204261" y="3430761"/>
                    <a:ext cx="1092198" cy="263522"/>
                  </a:xfrm>
                  <a:prstGeom prst="roundRect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台形 386">
                    <a:extLst>
                      <a:ext uri="{FF2B5EF4-FFF2-40B4-BE49-F238E27FC236}">
                        <a16:creationId xmlns:a16="http://schemas.microsoft.com/office/drawing/2014/main" id="{5832416D-F2C8-428B-8D89-6099A2679B6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60877" y="3458369"/>
                    <a:ext cx="366711" cy="206733"/>
                  </a:xfrm>
                  <a:prstGeom prst="trapezoid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四角形: 角を丸くする 387">
                    <a:extLst>
                      <a:ext uri="{FF2B5EF4-FFF2-40B4-BE49-F238E27FC236}">
                        <a16:creationId xmlns:a16="http://schemas.microsoft.com/office/drawing/2014/main" id="{33060680-3A39-463F-B721-C349AC4DC6E2}"/>
                      </a:ext>
                    </a:extLst>
                  </p:cNvPr>
                  <p:cNvSpPr/>
                  <p:nvPr/>
                </p:nvSpPr>
                <p:spPr>
                  <a:xfrm>
                    <a:off x="8441105" y="3375995"/>
                    <a:ext cx="137459" cy="370682"/>
                  </a:xfrm>
                  <a:prstGeom prst="roundRect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AA5CE6F6-7819-404B-86DA-D464695CAACB}"/>
                    </a:ext>
                  </a:extLst>
                </p:cNvPr>
                <p:cNvSpPr/>
                <p:nvPr/>
              </p:nvSpPr>
              <p:spPr>
                <a:xfrm rot="16200000" flipH="1">
                  <a:off x="4227097" y="2864521"/>
                  <a:ext cx="572313" cy="1097311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7C84EBC7-8C35-4BE3-AD59-CE4FC313D55C}"/>
                    </a:ext>
                  </a:extLst>
                </p:cNvPr>
                <p:cNvSpPr/>
                <p:nvPr/>
              </p:nvSpPr>
              <p:spPr>
                <a:xfrm rot="5400000">
                  <a:off x="3997790" y="2266645"/>
                  <a:ext cx="904254" cy="1961119"/>
                </a:xfrm>
                <a:custGeom>
                  <a:avLst/>
                  <a:gdLst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595438 w 1881192"/>
                    <a:gd name="connsiteY14" fmla="*/ 2282825 h 4079875"/>
                    <a:gd name="connsiteX15" fmla="*/ 1595438 w 1881192"/>
                    <a:gd name="connsiteY15" fmla="*/ 591974 h 4079875"/>
                    <a:gd name="connsiteX16" fmla="*/ 1276353 w 1881192"/>
                    <a:gd name="connsiteY16" fmla="*/ 272888 h 4079875"/>
                    <a:gd name="connsiteX17" fmla="*/ 957267 w 1881192"/>
                    <a:gd name="connsiteY17" fmla="*/ 591974 h 4079875"/>
                    <a:gd name="connsiteX18" fmla="*/ 957267 w 1881192"/>
                    <a:gd name="connsiteY18" fmla="*/ 2260620 h 4079875"/>
                    <a:gd name="connsiteX19" fmla="*/ 961159 w 1881192"/>
                    <a:gd name="connsiteY19" fmla="*/ 2304108 h 4079875"/>
                    <a:gd name="connsiteX20" fmla="*/ 1061271 w 1881192"/>
                    <a:gd name="connsiteY20" fmla="*/ 2805521 h 4079875"/>
                    <a:gd name="connsiteX21" fmla="*/ 1521837 w 1881192"/>
                    <a:gd name="connsiteY21" fmla="*/ 3807426 h 4079875"/>
                    <a:gd name="connsiteX22" fmla="*/ 1561892 w 1881192"/>
                    <a:gd name="connsiteY22" fmla="*/ 3850595 h 4079875"/>
                    <a:gd name="connsiteX23" fmla="*/ 1563000 w 1881192"/>
                    <a:gd name="connsiteY23" fmla="*/ 3854480 h 4079875"/>
                    <a:gd name="connsiteX24" fmla="*/ 1583081 w 1881192"/>
                    <a:gd name="connsiteY24" fmla="*/ 3861537 h 4079875"/>
                    <a:gd name="connsiteX25" fmla="*/ 1647828 w 1881192"/>
                    <a:gd name="connsiteY25" fmla="*/ 3922712 h 4079875"/>
                    <a:gd name="connsiteX26" fmla="*/ 1647641 w 1881192"/>
                    <a:gd name="connsiteY26" fmla="*/ 3923418 h 4079875"/>
                    <a:gd name="connsiteX27" fmla="*/ 1647827 w 1881192"/>
                    <a:gd name="connsiteY27" fmla="*/ 3923971 h 4079875"/>
                    <a:gd name="connsiteX28" fmla="*/ 1646247 w 1881192"/>
                    <a:gd name="connsiteY28" fmla="*/ 3928687 h 4079875"/>
                    <a:gd name="connsiteX29" fmla="*/ 1643574 w 1881192"/>
                    <a:gd name="connsiteY29" fmla="*/ 3938781 h 4079875"/>
                    <a:gd name="connsiteX30" fmla="*/ 823916 w 1881192"/>
                    <a:gd name="connsiteY30" fmla="*/ 4079875 h 4079875"/>
                    <a:gd name="connsiteX31" fmla="*/ 4256 w 1881192"/>
                    <a:gd name="connsiteY31" fmla="*/ 3938781 h 4079875"/>
                    <a:gd name="connsiteX32" fmla="*/ 1595 w 1881192"/>
                    <a:gd name="connsiteY32" fmla="*/ 3928729 h 4079875"/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722441 w 1881192"/>
                    <a:gd name="connsiteY14" fmla="*/ 2390774 h 4079875"/>
                    <a:gd name="connsiteX15" fmla="*/ 1595438 w 1881192"/>
                    <a:gd name="connsiteY15" fmla="*/ 2282825 h 4079875"/>
                    <a:gd name="connsiteX16" fmla="*/ 1595438 w 1881192"/>
                    <a:gd name="connsiteY16" fmla="*/ 591974 h 4079875"/>
                    <a:gd name="connsiteX17" fmla="*/ 1276353 w 1881192"/>
                    <a:gd name="connsiteY17" fmla="*/ 272888 h 4079875"/>
                    <a:gd name="connsiteX18" fmla="*/ 957267 w 1881192"/>
                    <a:gd name="connsiteY18" fmla="*/ 591974 h 4079875"/>
                    <a:gd name="connsiteX19" fmla="*/ 957267 w 1881192"/>
                    <a:gd name="connsiteY19" fmla="*/ 2260620 h 4079875"/>
                    <a:gd name="connsiteX20" fmla="*/ 961159 w 1881192"/>
                    <a:gd name="connsiteY20" fmla="*/ 2304108 h 4079875"/>
                    <a:gd name="connsiteX21" fmla="*/ 1061271 w 1881192"/>
                    <a:gd name="connsiteY21" fmla="*/ 2805521 h 4079875"/>
                    <a:gd name="connsiteX22" fmla="*/ 1521837 w 1881192"/>
                    <a:gd name="connsiteY22" fmla="*/ 3807426 h 4079875"/>
                    <a:gd name="connsiteX23" fmla="*/ 1561892 w 1881192"/>
                    <a:gd name="connsiteY23" fmla="*/ 3850595 h 4079875"/>
                    <a:gd name="connsiteX24" fmla="*/ 1563000 w 1881192"/>
                    <a:gd name="connsiteY24" fmla="*/ 3854480 h 4079875"/>
                    <a:gd name="connsiteX25" fmla="*/ 1583081 w 1881192"/>
                    <a:gd name="connsiteY25" fmla="*/ 3861537 h 4079875"/>
                    <a:gd name="connsiteX26" fmla="*/ 1647828 w 1881192"/>
                    <a:gd name="connsiteY26" fmla="*/ 3922712 h 4079875"/>
                    <a:gd name="connsiteX27" fmla="*/ 1647641 w 1881192"/>
                    <a:gd name="connsiteY27" fmla="*/ 3923418 h 4079875"/>
                    <a:gd name="connsiteX28" fmla="*/ 1647827 w 1881192"/>
                    <a:gd name="connsiteY28" fmla="*/ 3923971 h 4079875"/>
                    <a:gd name="connsiteX29" fmla="*/ 1646247 w 1881192"/>
                    <a:gd name="connsiteY29" fmla="*/ 3928687 h 4079875"/>
                    <a:gd name="connsiteX30" fmla="*/ 1643574 w 1881192"/>
                    <a:gd name="connsiteY30" fmla="*/ 3938781 h 4079875"/>
                    <a:gd name="connsiteX31" fmla="*/ 823916 w 1881192"/>
                    <a:gd name="connsiteY31" fmla="*/ 4079875 h 4079875"/>
                    <a:gd name="connsiteX32" fmla="*/ 4256 w 1881192"/>
                    <a:gd name="connsiteY32" fmla="*/ 3938781 h 4079875"/>
                    <a:gd name="connsiteX33" fmla="*/ 1595 w 1881192"/>
                    <a:gd name="connsiteY33" fmla="*/ 3928729 h 4079875"/>
                    <a:gd name="connsiteX34" fmla="*/ 0 w 1881192"/>
                    <a:gd name="connsiteY34" fmla="*/ 3923971 h 4079875"/>
                    <a:gd name="connsiteX0" fmla="*/ 1722441 w 1881192"/>
                    <a:gd name="connsiteY0" fmla="*/ 2390774 h 4079875"/>
                    <a:gd name="connsiteX1" fmla="*/ 1595438 w 1881192"/>
                    <a:gd name="connsiteY1" fmla="*/ 2282825 h 4079875"/>
                    <a:gd name="connsiteX2" fmla="*/ 1595438 w 1881192"/>
                    <a:gd name="connsiteY2" fmla="*/ 591974 h 4079875"/>
                    <a:gd name="connsiteX3" fmla="*/ 1276353 w 1881192"/>
                    <a:gd name="connsiteY3" fmla="*/ 272888 h 4079875"/>
                    <a:gd name="connsiteX4" fmla="*/ 957267 w 1881192"/>
                    <a:gd name="connsiteY4" fmla="*/ 591974 h 4079875"/>
                    <a:gd name="connsiteX5" fmla="*/ 957267 w 1881192"/>
                    <a:gd name="connsiteY5" fmla="*/ 2260620 h 4079875"/>
                    <a:gd name="connsiteX6" fmla="*/ 961159 w 1881192"/>
                    <a:gd name="connsiteY6" fmla="*/ 2304108 h 4079875"/>
                    <a:gd name="connsiteX7" fmla="*/ 1061271 w 1881192"/>
                    <a:gd name="connsiteY7" fmla="*/ 2805521 h 4079875"/>
                    <a:gd name="connsiteX8" fmla="*/ 1521837 w 1881192"/>
                    <a:gd name="connsiteY8" fmla="*/ 3807426 h 4079875"/>
                    <a:gd name="connsiteX9" fmla="*/ 1561892 w 1881192"/>
                    <a:gd name="connsiteY9" fmla="*/ 3850595 h 4079875"/>
                    <a:gd name="connsiteX10" fmla="*/ 1563000 w 1881192"/>
                    <a:gd name="connsiteY10" fmla="*/ 3854480 h 4079875"/>
                    <a:gd name="connsiteX11" fmla="*/ 1583081 w 1881192"/>
                    <a:gd name="connsiteY11" fmla="*/ 3861537 h 4079875"/>
                    <a:gd name="connsiteX12" fmla="*/ 1647828 w 1881192"/>
                    <a:gd name="connsiteY12" fmla="*/ 3922712 h 4079875"/>
                    <a:gd name="connsiteX13" fmla="*/ 1647641 w 1881192"/>
                    <a:gd name="connsiteY13" fmla="*/ 3923418 h 4079875"/>
                    <a:gd name="connsiteX14" fmla="*/ 1647827 w 1881192"/>
                    <a:gd name="connsiteY14" fmla="*/ 3923971 h 4079875"/>
                    <a:gd name="connsiteX15" fmla="*/ 1646247 w 1881192"/>
                    <a:gd name="connsiteY15" fmla="*/ 3928687 h 4079875"/>
                    <a:gd name="connsiteX16" fmla="*/ 1643574 w 1881192"/>
                    <a:gd name="connsiteY16" fmla="*/ 3938781 h 4079875"/>
                    <a:gd name="connsiteX17" fmla="*/ 823916 w 1881192"/>
                    <a:gd name="connsiteY17" fmla="*/ 4079875 h 4079875"/>
                    <a:gd name="connsiteX18" fmla="*/ 4256 w 1881192"/>
                    <a:gd name="connsiteY18" fmla="*/ 3938781 h 4079875"/>
                    <a:gd name="connsiteX19" fmla="*/ 1595 w 1881192"/>
                    <a:gd name="connsiteY19" fmla="*/ 3928729 h 4079875"/>
                    <a:gd name="connsiteX20" fmla="*/ 0 w 1881192"/>
                    <a:gd name="connsiteY20" fmla="*/ 3923971 h 4079875"/>
                    <a:gd name="connsiteX21" fmla="*/ 188 w 1881192"/>
                    <a:gd name="connsiteY21" fmla="*/ 3923413 h 4079875"/>
                    <a:gd name="connsiteX22" fmla="*/ 2 w 1881192"/>
                    <a:gd name="connsiteY22" fmla="*/ 3922712 h 4079875"/>
                    <a:gd name="connsiteX23" fmla="*/ 64749 w 1881192"/>
                    <a:gd name="connsiteY23" fmla="*/ 3861537 h 4079875"/>
                    <a:gd name="connsiteX24" fmla="*/ 84829 w 1881192"/>
                    <a:gd name="connsiteY24" fmla="*/ 3854480 h 4079875"/>
                    <a:gd name="connsiteX25" fmla="*/ 85938 w 1881192"/>
                    <a:gd name="connsiteY25" fmla="*/ 3850594 h 4079875"/>
                    <a:gd name="connsiteX26" fmla="*/ 125992 w 1881192"/>
                    <a:gd name="connsiteY26" fmla="*/ 3807426 h 4079875"/>
                    <a:gd name="connsiteX27" fmla="*/ 586559 w 1881192"/>
                    <a:gd name="connsiteY27" fmla="*/ 2805521 h 4079875"/>
                    <a:gd name="connsiteX28" fmla="*/ 686671 w 1881192"/>
                    <a:gd name="connsiteY28" fmla="*/ 2304108 h 4079875"/>
                    <a:gd name="connsiteX29" fmla="*/ 690564 w 1881192"/>
                    <a:gd name="connsiteY29" fmla="*/ 2260608 h 4079875"/>
                    <a:gd name="connsiteX30" fmla="*/ 690564 w 1881192"/>
                    <a:gd name="connsiteY30" fmla="*/ 595314 h 4079875"/>
                    <a:gd name="connsiteX31" fmla="*/ 1285878 w 1881192"/>
                    <a:gd name="connsiteY31" fmla="*/ 0 h 4079875"/>
                    <a:gd name="connsiteX32" fmla="*/ 1881192 w 1881192"/>
                    <a:gd name="connsiteY32" fmla="*/ 595314 h 4079875"/>
                    <a:gd name="connsiteX33" fmla="*/ 1881191 w 1881192"/>
                    <a:gd name="connsiteY33" fmla="*/ 2282825 h 4079875"/>
                    <a:gd name="connsiteX34" fmla="*/ 1813881 w 1881192"/>
                    <a:gd name="connsiteY34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  <a:gd name="connsiteX33" fmla="*/ 1813881 w 1881192"/>
                    <a:gd name="connsiteY33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81192" h="4079875">
                      <a:moveTo>
                        <a:pt x="1595438" y="2282825"/>
                      </a:moveTo>
                      <a:lnTo>
                        <a:pt x="1595438" y="591974"/>
                      </a:lnTo>
                      <a:cubicBezTo>
                        <a:pt x="1595438" y="415748"/>
                        <a:pt x="1452579" y="272888"/>
                        <a:pt x="1276353" y="272888"/>
                      </a:cubicBezTo>
                      <a:cubicBezTo>
                        <a:pt x="1100127" y="272888"/>
                        <a:pt x="957267" y="415748"/>
                        <a:pt x="957267" y="591974"/>
                      </a:cubicBezTo>
                      <a:lnTo>
                        <a:pt x="957267" y="2260620"/>
                      </a:lnTo>
                      <a:lnTo>
                        <a:pt x="961159" y="2304108"/>
                      </a:lnTo>
                      <a:cubicBezTo>
                        <a:pt x="981177" y="2461103"/>
                        <a:pt x="1014427" y="2630698"/>
                        <a:pt x="1061271" y="2805521"/>
                      </a:cubicBezTo>
                      <a:cubicBezTo>
                        <a:pt x="1178380" y="3242576"/>
                        <a:pt x="1352729" y="3608861"/>
                        <a:pt x="1521837" y="3807426"/>
                      </a:cubicBezTo>
                      <a:lnTo>
                        <a:pt x="1561892" y="3850595"/>
                      </a:lnTo>
                      <a:lnTo>
                        <a:pt x="1563000" y="3854480"/>
                      </a:lnTo>
                      <a:lnTo>
                        <a:pt x="1583081" y="3861537"/>
                      </a:lnTo>
                      <a:cubicBezTo>
                        <a:pt x="1624773" y="3880340"/>
                        <a:pt x="1647828" y="3901012"/>
                        <a:pt x="1647828" y="3922712"/>
                      </a:cubicBezTo>
                      <a:cubicBezTo>
                        <a:pt x="1647766" y="3922947"/>
                        <a:pt x="1647703" y="3923183"/>
                        <a:pt x="1647641" y="3923418"/>
                      </a:cubicBezTo>
                      <a:lnTo>
                        <a:pt x="1647827" y="3923971"/>
                      </a:lnTo>
                      <a:lnTo>
                        <a:pt x="1646247" y="3928687"/>
                      </a:lnTo>
                      <a:lnTo>
                        <a:pt x="1643574" y="3938781"/>
                      </a:lnTo>
                      <a:cubicBezTo>
                        <a:pt x="1601382" y="4018031"/>
                        <a:pt x="1250511" y="4079875"/>
                        <a:pt x="823916" y="4079875"/>
                      </a:cubicBezTo>
                      <a:cubicBezTo>
                        <a:pt x="397320" y="4079875"/>
                        <a:pt x="46448" y="4018031"/>
                        <a:pt x="4256" y="3938781"/>
                      </a:cubicBezTo>
                      <a:lnTo>
                        <a:pt x="1595" y="3928729"/>
                      </a:lnTo>
                      <a:lnTo>
                        <a:pt x="0" y="3923971"/>
                      </a:lnTo>
                      <a:cubicBezTo>
                        <a:pt x="63" y="3923785"/>
                        <a:pt x="125" y="3923599"/>
                        <a:pt x="188" y="3923413"/>
                      </a:cubicBezTo>
                      <a:lnTo>
                        <a:pt x="2" y="3922712"/>
                      </a:lnTo>
                      <a:cubicBezTo>
                        <a:pt x="2" y="3901012"/>
                        <a:pt x="23057" y="3880340"/>
                        <a:pt x="64749" y="3861537"/>
                      </a:cubicBezTo>
                      <a:lnTo>
                        <a:pt x="84829" y="3854480"/>
                      </a:lnTo>
                      <a:lnTo>
                        <a:pt x="85938" y="3850594"/>
                      </a:lnTo>
                      <a:lnTo>
                        <a:pt x="125992" y="3807426"/>
                      </a:lnTo>
                      <a:cubicBezTo>
                        <a:pt x="295101" y="3608861"/>
                        <a:pt x="469450" y="3242576"/>
                        <a:pt x="586559" y="2805521"/>
                      </a:cubicBezTo>
                      <a:cubicBezTo>
                        <a:pt x="633403" y="2630698"/>
                        <a:pt x="666653" y="2461103"/>
                        <a:pt x="686671" y="2304108"/>
                      </a:cubicBezTo>
                      <a:lnTo>
                        <a:pt x="690564" y="2260608"/>
                      </a:lnTo>
                      <a:lnTo>
                        <a:pt x="690564" y="595314"/>
                      </a:lnTo>
                      <a:cubicBezTo>
                        <a:pt x="690564" y="266531"/>
                        <a:pt x="957095" y="0"/>
                        <a:pt x="1285878" y="0"/>
                      </a:cubicBezTo>
                      <a:cubicBezTo>
                        <a:pt x="1614661" y="0"/>
                        <a:pt x="1881192" y="266531"/>
                        <a:pt x="1881192" y="595314"/>
                      </a:cubicBezTo>
                      <a:cubicBezTo>
                        <a:pt x="1881192" y="1157818"/>
                        <a:pt x="1881191" y="1720321"/>
                        <a:pt x="1881191" y="2282825"/>
                      </a:cubicBezTo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四角形: 上の 2 つの角を丸める 382">
                  <a:extLst>
                    <a:ext uri="{FF2B5EF4-FFF2-40B4-BE49-F238E27FC236}">
                      <a16:creationId xmlns:a16="http://schemas.microsoft.com/office/drawing/2014/main" id="{624DAFEF-69B7-4B68-B95E-AF3FB341136A}"/>
                    </a:ext>
                  </a:extLst>
                </p:cNvPr>
                <p:cNvSpPr/>
                <p:nvPr/>
              </p:nvSpPr>
              <p:spPr>
                <a:xfrm flipV="1">
                  <a:off x="4551534" y="3256389"/>
                  <a:ext cx="113099" cy="566947"/>
                </a:xfrm>
                <a:prstGeom prst="round2SameRect">
                  <a:avLst>
                    <a:gd name="adj1" fmla="val 28409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四角形: 上の 2 つの角を丸める 383">
                  <a:extLst>
                    <a:ext uri="{FF2B5EF4-FFF2-40B4-BE49-F238E27FC236}">
                      <a16:creationId xmlns:a16="http://schemas.microsoft.com/office/drawing/2014/main" id="{B3C0F23D-8740-46E1-9610-AE6E0511F838}"/>
                    </a:ext>
                  </a:extLst>
                </p:cNvPr>
                <p:cNvSpPr/>
                <p:nvPr/>
              </p:nvSpPr>
              <p:spPr>
                <a:xfrm flipV="1">
                  <a:off x="4701098" y="3256389"/>
                  <a:ext cx="113099" cy="566947"/>
                </a:xfrm>
                <a:prstGeom prst="round2SameRect">
                  <a:avLst>
                    <a:gd name="adj1" fmla="val 23012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四角形: 上の 2 つの角を丸める 384">
                  <a:extLst>
                    <a:ext uri="{FF2B5EF4-FFF2-40B4-BE49-F238E27FC236}">
                      <a16:creationId xmlns:a16="http://schemas.microsoft.com/office/drawing/2014/main" id="{A3D520FA-0AFC-4B7E-B6F7-84F5F73072AF}"/>
                    </a:ext>
                  </a:extLst>
                </p:cNvPr>
                <p:cNvSpPr/>
                <p:nvPr/>
              </p:nvSpPr>
              <p:spPr>
                <a:xfrm flipV="1">
                  <a:off x="4850662" y="3256389"/>
                  <a:ext cx="113099" cy="566947"/>
                </a:xfrm>
                <a:prstGeom prst="round2SameRect">
                  <a:avLst>
                    <a:gd name="adj1" fmla="val 24361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3A4C8C00-06C6-4F45-BEBC-6FBF57FACD91}"/>
                  </a:ext>
                </a:extLst>
              </p:cNvPr>
              <p:cNvSpPr/>
              <p:nvPr/>
            </p:nvSpPr>
            <p:spPr>
              <a:xfrm rot="625215">
                <a:off x="11696190" y="185342"/>
                <a:ext cx="117432" cy="179330"/>
              </a:xfrm>
              <a:custGeom>
                <a:avLst/>
                <a:gdLst>
                  <a:gd name="connsiteX0" fmla="*/ 48243 w 85839"/>
                  <a:gd name="connsiteY0" fmla="*/ 46 h 197554"/>
                  <a:gd name="connsiteX1" fmla="*/ 72481 w 85839"/>
                  <a:gd name="connsiteY1" fmla="*/ 3776 h 197554"/>
                  <a:gd name="connsiteX2" fmla="*/ 85839 w 85839"/>
                  <a:gd name="connsiteY2" fmla="*/ 14258 h 197554"/>
                  <a:gd name="connsiteX3" fmla="*/ 85839 w 85839"/>
                  <a:gd name="connsiteY3" fmla="*/ 183296 h 197554"/>
                  <a:gd name="connsiteX4" fmla="*/ 72481 w 85839"/>
                  <a:gd name="connsiteY4" fmla="*/ 193779 h 197554"/>
                  <a:gd name="connsiteX5" fmla="*/ 1090 w 85839"/>
                  <a:gd name="connsiteY5" fmla="*/ 159629 h 197554"/>
                  <a:gd name="connsiteX6" fmla="*/ 10573 w 85839"/>
                  <a:gd name="connsiteY6" fmla="*/ 114836 h 197554"/>
                  <a:gd name="connsiteX7" fmla="*/ 25064 w 85839"/>
                  <a:gd name="connsiteY7" fmla="*/ 98868 h 197554"/>
                  <a:gd name="connsiteX8" fmla="*/ 14094 w 85839"/>
                  <a:gd name="connsiteY8" fmla="*/ 87720 h 197554"/>
                  <a:gd name="connsiteX9" fmla="*/ 1090 w 85839"/>
                  <a:gd name="connsiteY9" fmla="*/ 37925 h 197554"/>
                  <a:gd name="connsiteX10" fmla="*/ 48243 w 85839"/>
                  <a:gd name="connsiteY10" fmla="*/ 46 h 197554"/>
                  <a:gd name="connsiteX0" fmla="*/ 48243 w 162590"/>
                  <a:gd name="connsiteY0" fmla="*/ 46 h 197554"/>
                  <a:gd name="connsiteX1" fmla="*/ 72481 w 162590"/>
                  <a:gd name="connsiteY1" fmla="*/ 3776 h 197554"/>
                  <a:gd name="connsiteX2" fmla="*/ 85839 w 162590"/>
                  <a:gd name="connsiteY2" fmla="*/ 14258 h 197554"/>
                  <a:gd name="connsiteX3" fmla="*/ 162590 w 162590"/>
                  <a:gd name="connsiteY3" fmla="*/ 92843 h 197554"/>
                  <a:gd name="connsiteX4" fmla="*/ 85839 w 162590"/>
                  <a:gd name="connsiteY4" fmla="*/ 183296 h 197554"/>
                  <a:gd name="connsiteX5" fmla="*/ 72481 w 162590"/>
                  <a:gd name="connsiteY5" fmla="*/ 193779 h 197554"/>
                  <a:gd name="connsiteX6" fmla="*/ 1090 w 162590"/>
                  <a:gd name="connsiteY6" fmla="*/ 159629 h 197554"/>
                  <a:gd name="connsiteX7" fmla="*/ 10573 w 162590"/>
                  <a:gd name="connsiteY7" fmla="*/ 114836 h 197554"/>
                  <a:gd name="connsiteX8" fmla="*/ 25064 w 162590"/>
                  <a:gd name="connsiteY8" fmla="*/ 98868 h 197554"/>
                  <a:gd name="connsiteX9" fmla="*/ 14094 w 162590"/>
                  <a:gd name="connsiteY9" fmla="*/ 87720 h 197554"/>
                  <a:gd name="connsiteX10" fmla="*/ 1090 w 162590"/>
                  <a:gd name="connsiteY10" fmla="*/ 37925 h 197554"/>
                  <a:gd name="connsiteX11" fmla="*/ 48243 w 162590"/>
                  <a:gd name="connsiteY11" fmla="*/ 46 h 197554"/>
                  <a:gd name="connsiteX0" fmla="*/ 162590 w 254030"/>
                  <a:gd name="connsiteY0" fmla="*/ 92843 h 197554"/>
                  <a:gd name="connsiteX1" fmla="*/ 85839 w 254030"/>
                  <a:gd name="connsiteY1" fmla="*/ 183296 h 197554"/>
                  <a:gd name="connsiteX2" fmla="*/ 72481 w 254030"/>
                  <a:gd name="connsiteY2" fmla="*/ 193779 h 197554"/>
                  <a:gd name="connsiteX3" fmla="*/ 1090 w 254030"/>
                  <a:gd name="connsiteY3" fmla="*/ 159629 h 197554"/>
                  <a:gd name="connsiteX4" fmla="*/ 10573 w 254030"/>
                  <a:gd name="connsiteY4" fmla="*/ 114836 h 197554"/>
                  <a:gd name="connsiteX5" fmla="*/ 25064 w 254030"/>
                  <a:gd name="connsiteY5" fmla="*/ 98868 h 197554"/>
                  <a:gd name="connsiteX6" fmla="*/ 14094 w 254030"/>
                  <a:gd name="connsiteY6" fmla="*/ 87720 h 197554"/>
                  <a:gd name="connsiteX7" fmla="*/ 1090 w 254030"/>
                  <a:gd name="connsiteY7" fmla="*/ 37925 h 197554"/>
                  <a:gd name="connsiteX8" fmla="*/ 48243 w 254030"/>
                  <a:gd name="connsiteY8" fmla="*/ 46 h 197554"/>
                  <a:gd name="connsiteX9" fmla="*/ 72481 w 254030"/>
                  <a:gd name="connsiteY9" fmla="*/ 3776 h 197554"/>
                  <a:gd name="connsiteX10" fmla="*/ 85839 w 254030"/>
                  <a:gd name="connsiteY10" fmla="*/ 14258 h 197554"/>
                  <a:gd name="connsiteX11" fmla="*/ 254030 w 254030"/>
                  <a:gd name="connsiteY11" fmla="*/ 184283 h 197554"/>
                  <a:gd name="connsiteX0" fmla="*/ 85839 w 254030"/>
                  <a:gd name="connsiteY0" fmla="*/ 183296 h 197554"/>
                  <a:gd name="connsiteX1" fmla="*/ 72481 w 254030"/>
                  <a:gd name="connsiteY1" fmla="*/ 193779 h 197554"/>
                  <a:gd name="connsiteX2" fmla="*/ 1090 w 254030"/>
                  <a:gd name="connsiteY2" fmla="*/ 159629 h 197554"/>
                  <a:gd name="connsiteX3" fmla="*/ 10573 w 254030"/>
                  <a:gd name="connsiteY3" fmla="*/ 114836 h 197554"/>
                  <a:gd name="connsiteX4" fmla="*/ 25064 w 254030"/>
                  <a:gd name="connsiteY4" fmla="*/ 98868 h 197554"/>
                  <a:gd name="connsiteX5" fmla="*/ 14094 w 254030"/>
                  <a:gd name="connsiteY5" fmla="*/ 87720 h 197554"/>
                  <a:gd name="connsiteX6" fmla="*/ 1090 w 254030"/>
                  <a:gd name="connsiteY6" fmla="*/ 37925 h 197554"/>
                  <a:gd name="connsiteX7" fmla="*/ 48243 w 254030"/>
                  <a:gd name="connsiteY7" fmla="*/ 46 h 197554"/>
                  <a:gd name="connsiteX8" fmla="*/ 72481 w 254030"/>
                  <a:gd name="connsiteY8" fmla="*/ 3776 h 197554"/>
                  <a:gd name="connsiteX9" fmla="*/ 85839 w 254030"/>
                  <a:gd name="connsiteY9" fmla="*/ 14258 h 197554"/>
                  <a:gd name="connsiteX10" fmla="*/ 254030 w 254030"/>
                  <a:gd name="connsiteY10" fmla="*/ 184283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9" fmla="*/ 85839 w 85839"/>
                  <a:gd name="connsiteY9" fmla="*/ 14258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0" fmla="*/ 85839 w 85839"/>
                  <a:gd name="connsiteY0" fmla="*/ 183250 h 197508"/>
                  <a:gd name="connsiteX1" fmla="*/ 72481 w 85839"/>
                  <a:gd name="connsiteY1" fmla="*/ 193733 h 197508"/>
                  <a:gd name="connsiteX2" fmla="*/ 1090 w 85839"/>
                  <a:gd name="connsiteY2" fmla="*/ 159583 h 197508"/>
                  <a:gd name="connsiteX3" fmla="*/ 10573 w 85839"/>
                  <a:gd name="connsiteY3" fmla="*/ 114790 h 197508"/>
                  <a:gd name="connsiteX4" fmla="*/ 25064 w 85839"/>
                  <a:gd name="connsiteY4" fmla="*/ 98822 h 197508"/>
                  <a:gd name="connsiteX5" fmla="*/ 14094 w 85839"/>
                  <a:gd name="connsiteY5" fmla="*/ 87674 h 197508"/>
                  <a:gd name="connsiteX6" fmla="*/ 1090 w 85839"/>
                  <a:gd name="connsiteY6" fmla="*/ 37879 h 197508"/>
                  <a:gd name="connsiteX7" fmla="*/ 48243 w 85839"/>
                  <a:gd name="connsiteY7" fmla="*/ 0 h 1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839" h="197508">
                    <a:moveTo>
                      <a:pt x="85839" y="183250"/>
                    </a:moveTo>
                    <a:lnTo>
                      <a:pt x="72481" y="193733"/>
                    </a:lnTo>
                    <a:cubicBezTo>
                      <a:pt x="39364" y="205134"/>
                      <a:pt x="7401" y="189845"/>
                      <a:pt x="1090" y="159583"/>
                    </a:cubicBezTo>
                    <a:cubicBezTo>
                      <a:pt x="-2065" y="144452"/>
                      <a:pt x="1790" y="128442"/>
                      <a:pt x="10573" y="114790"/>
                    </a:cubicBezTo>
                    <a:lnTo>
                      <a:pt x="25064" y="98822"/>
                    </a:lnTo>
                    <a:lnTo>
                      <a:pt x="14094" y="87674"/>
                    </a:lnTo>
                    <a:cubicBezTo>
                      <a:pt x="2863" y="73036"/>
                      <a:pt x="-2460" y="54902"/>
                      <a:pt x="1090" y="37879"/>
                    </a:cubicBezTo>
                    <a:cubicBezTo>
                      <a:pt x="5823" y="15183"/>
                      <a:pt x="24986" y="909"/>
                      <a:pt x="48243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8959BECD-559C-46FE-AE22-393DDDD30EF8}"/>
                  </a:ext>
                </a:extLst>
              </p:cNvPr>
              <p:cNvSpPr/>
              <p:nvPr/>
            </p:nvSpPr>
            <p:spPr>
              <a:xfrm rot="18900000">
                <a:off x="11071896" y="23218"/>
                <a:ext cx="345562" cy="907650"/>
              </a:xfrm>
              <a:custGeom>
                <a:avLst/>
                <a:gdLst>
                  <a:gd name="connsiteX0" fmla="*/ 273312 w 391653"/>
                  <a:gd name="connsiteY0" fmla="*/ 24232 h 1224166"/>
                  <a:gd name="connsiteX1" fmla="*/ 275798 w 391653"/>
                  <a:gd name="connsiteY1" fmla="*/ 43112 h 1224166"/>
                  <a:gd name="connsiteX2" fmla="*/ 247844 w 391653"/>
                  <a:gd name="connsiteY2" fmla="*/ 147436 h 1224166"/>
                  <a:gd name="connsiteX3" fmla="*/ 248107 w 391653"/>
                  <a:gd name="connsiteY3" fmla="*/ 147507 h 1224166"/>
                  <a:gd name="connsiteX4" fmla="*/ 245964 w 391653"/>
                  <a:gd name="connsiteY4" fmla="*/ 155503 h 1224166"/>
                  <a:gd name="connsiteX5" fmla="*/ 276290 w 391653"/>
                  <a:gd name="connsiteY5" fmla="*/ 140619 h 1224166"/>
                  <a:gd name="connsiteX6" fmla="*/ 318534 w 391653"/>
                  <a:gd name="connsiteY6" fmla="*/ 155047 h 1224166"/>
                  <a:gd name="connsiteX7" fmla="*/ 304106 w 391653"/>
                  <a:gd name="connsiteY7" fmla="*/ 197291 h 1224166"/>
                  <a:gd name="connsiteX8" fmla="*/ 224267 w 391653"/>
                  <a:gd name="connsiteY8" fmla="*/ 236477 h 1224166"/>
                  <a:gd name="connsiteX9" fmla="*/ 223724 w 391653"/>
                  <a:gd name="connsiteY9" fmla="*/ 238504 h 1224166"/>
                  <a:gd name="connsiteX10" fmla="*/ 179831 w 391653"/>
                  <a:gd name="connsiteY10" fmla="*/ 295707 h 1224166"/>
                  <a:gd name="connsiteX11" fmla="*/ 170270 w 391653"/>
                  <a:gd name="connsiteY11" fmla="*/ 298997 h 1224166"/>
                  <a:gd name="connsiteX12" fmla="*/ 194151 w 391653"/>
                  <a:gd name="connsiteY12" fmla="*/ 799745 h 1224166"/>
                  <a:gd name="connsiteX13" fmla="*/ 391653 w 391653"/>
                  <a:gd name="connsiteY13" fmla="*/ 1141829 h 1224166"/>
                  <a:gd name="connsiteX14" fmla="*/ 249042 w 391653"/>
                  <a:gd name="connsiteY14" fmla="*/ 1224166 h 1224166"/>
                  <a:gd name="connsiteX15" fmla="*/ 48242 w 391653"/>
                  <a:gd name="connsiteY15" fmla="*/ 876371 h 1224166"/>
                  <a:gd name="connsiteX16" fmla="*/ 41673 w 391653"/>
                  <a:gd name="connsiteY16" fmla="*/ 856835 h 1224166"/>
                  <a:gd name="connsiteX17" fmla="*/ 33798 w 391653"/>
                  <a:gd name="connsiteY17" fmla="*/ 845156 h 1224166"/>
                  <a:gd name="connsiteX18" fmla="*/ 27215 w 391653"/>
                  <a:gd name="connsiteY18" fmla="*/ 812547 h 1224166"/>
                  <a:gd name="connsiteX19" fmla="*/ 52148 w 391653"/>
                  <a:gd name="connsiteY19" fmla="*/ 286011 h 1224166"/>
                  <a:gd name="connsiteX20" fmla="*/ 36343 w 391653"/>
                  <a:gd name="connsiteY20" fmla="*/ 278161 h 1224166"/>
                  <a:gd name="connsiteX21" fmla="*/ 3233 w 391653"/>
                  <a:gd name="connsiteY21" fmla="*/ 179423 h 1224166"/>
                  <a:gd name="connsiteX22" fmla="*/ 27616 w 391653"/>
                  <a:gd name="connsiteY22" fmla="*/ 88426 h 1224166"/>
                  <a:gd name="connsiteX23" fmla="*/ 27690 w 391653"/>
                  <a:gd name="connsiteY23" fmla="*/ 88446 h 1224166"/>
                  <a:gd name="connsiteX24" fmla="*/ 39858 w 391653"/>
                  <a:gd name="connsiteY24" fmla="*/ 43032 h 1224166"/>
                  <a:gd name="connsiteX25" fmla="*/ 68286 w 391653"/>
                  <a:gd name="connsiteY25" fmla="*/ 26619 h 1224166"/>
                  <a:gd name="connsiteX26" fmla="*/ 84698 w 391653"/>
                  <a:gd name="connsiteY26" fmla="*/ 55046 h 1224166"/>
                  <a:gd name="connsiteX27" fmla="*/ 72530 w 391653"/>
                  <a:gd name="connsiteY27" fmla="*/ 100461 h 1224166"/>
                  <a:gd name="connsiteX28" fmla="*/ 79419 w 391653"/>
                  <a:gd name="connsiteY28" fmla="*/ 102307 h 1224166"/>
                  <a:gd name="connsiteX29" fmla="*/ 101869 w 391653"/>
                  <a:gd name="connsiteY29" fmla="*/ 18522 h 1224166"/>
                  <a:gd name="connsiteX30" fmla="*/ 132340 w 391653"/>
                  <a:gd name="connsiteY30" fmla="*/ 930 h 1224166"/>
                  <a:gd name="connsiteX31" fmla="*/ 147448 w 391653"/>
                  <a:gd name="connsiteY31" fmla="*/ 12522 h 1224166"/>
                  <a:gd name="connsiteX32" fmla="*/ 149933 w 391653"/>
                  <a:gd name="connsiteY32" fmla="*/ 31401 h 1224166"/>
                  <a:gd name="connsiteX33" fmla="*/ 127483 w 391653"/>
                  <a:gd name="connsiteY33" fmla="*/ 115186 h 1224166"/>
                  <a:gd name="connsiteX34" fmla="*/ 138706 w 391653"/>
                  <a:gd name="connsiteY34" fmla="*/ 118193 h 1224166"/>
                  <a:gd name="connsiteX35" fmla="*/ 165433 w 391653"/>
                  <a:gd name="connsiteY35" fmla="*/ 18446 h 1224166"/>
                  <a:gd name="connsiteX36" fmla="*/ 195905 w 391653"/>
                  <a:gd name="connsiteY36" fmla="*/ 853 h 1224166"/>
                  <a:gd name="connsiteX37" fmla="*/ 211012 w 391653"/>
                  <a:gd name="connsiteY37" fmla="*/ 12445 h 1224166"/>
                  <a:gd name="connsiteX38" fmla="*/ 213498 w 391653"/>
                  <a:gd name="connsiteY38" fmla="*/ 31325 h 1224166"/>
                  <a:gd name="connsiteX39" fmla="*/ 186771 w 391653"/>
                  <a:gd name="connsiteY39" fmla="*/ 131072 h 1224166"/>
                  <a:gd name="connsiteX40" fmla="*/ 199779 w 391653"/>
                  <a:gd name="connsiteY40" fmla="*/ 134558 h 1224166"/>
                  <a:gd name="connsiteX41" fmla="*/ 227733 w 391653"/>
                  <a:gd name="connsiteY41" fmla="*/ 30233 h 1224166"/>
                  <a:gd name="connsiteX42" fmla="*/ 258205 w 391653"/>
                  <a:gd name="connsiteY42" fmla="*/ 12640 h 1224166"/>
                  <a:gd name="connsiteX43" fmla="*/ 273312 w 391653"/>
                  <a:gd name="connsiteY43" fmla="*/ 24232 h 1224166"/>
                  <a:gd name="connsiteX0" fmla="*/ 273312 w 391653"/>
                  <a:gd name="connsiteY0" fmla="*/ 24232 h 1141829"/>
                  <a:gd name="connsiteX1" fmla="*/ 275798 w 391653"/>
                  <a:gd name="connsiteY1" fmla="*/ 43112 h 1141829"/>
                  <a:gd name="connsiteX2" fmla="*/ 247844 w 391653"/>
                  <a:gd name="connsiteY2" fmla="*/ 147436 h 1141829"/>
                  <a:gd name="connsiteX3" fmla="*/ 248107 w 391653"/>
                  <a:gd name="connsiteY3" fmla="*/ 147507 h 1141829"/>
                  <a:gd name="connsiteX4" fmla="*/ 245964 w 391653"/>
                  <a:gd name="connsiteY4" fmla="*/ 155503 h 1141829"/>
                  <a:gd name="connsiteX5" fmla="*/ 276290 w 391653"/>
                  <a:gd name="connsiteY5" fmla="*/ 140619 h 1141829"/>
                  <a:gd name="connsiteX6" fmla="*/ 318534 w 391653"/>
                  <a:gd name="connsiteY6" fmla="*/ 155047 h 1141829"/>
                  <a:gd name="connsiteX7" fmla="*/ 304106 w 391653"/>
                  <a:gd name="connsiteY7" fmla="*/ 197291 h 1141829"/>
                  <a:gd name="connsiteX8" fmla="*/ 224267 w 391653"/>
                  <a:gd name="connsiteY8" fmla="*/ 236477 h 1141829"/>
                  <a:gd name="connsiteX9" fmla="*/ 223724 w 391653"/>
                  <a:gd name="connsiteY9" fmla="*/ 238504 h 1141829"/>
                  <a:gd name="connsiteX10" fmla="*/ 179831 w 391653"/>
                  <a:gd name="connsiteY10" fmla="*/ 295707 h 1141829"/>
                  <a:gd name="connsiteX11" fmla="*/ 170270 w 391653"/>
                  <a:gd name="connsiteY11" fmla="*/ 298997 h 1141829"/>
                  <a:gd name="connsiteX12" fmla="*/ 194151 w 391653"/>
                  <a:gd name="connsiteY12" fmla="*/ 799745 h 1141829"/>
                  <a:gd name="connsiteX13" fmla="*/ 391653 w 391653"/>
                  <a:gd name="connsiteY13" fmla="*/ 1141829 h 1141829"/>
                  <a:gd name="connsiteX14" fmla="*/ 48242 w 391653"/>
                  <a:gd name="connsiteY14" fmla="*/ 876371 h 1141829"/>
                  <a:gd name="connsiteX15" fmla="*/ 41673 w 391653"/>
                  <a:gd name="connsiteY15" fmla="*/ 856835 h 1141829"/>
                  <a:gd name="connsiteX16" fmla="*/ 33798 w 391653"/>
                  <a:gd name="connsiteY16" fmla="*/ 845156 h 1141829"/>
                  <a:gd name="connsiteX17" fmla="*/ 27215 w 391653"/>
                  <a:gd name="connsiteY17" fmla="*/ 812547 h 1141829"/>
                  <a:gd name="connsiteX18" fmla="*/ 52148 w 391653"/>
                  <a:gd name="connsiteY18" fmla="*/ 286011 h 1141829"/>
                  <a:gd name="connsiteX19" fmla="*/ 36343 w 391653"/>
                  <a:gd name="connsiteY19" fmla="*/ 278161 h 1141829"/>
                  <a:gd name="connsiteX20" fmla="*/ 3233 w 391653"/>
                  <a:gd name="connsiteY20" fmla="*/ 179423 h 1141829"/>
                  <a:gd name="connsiteX21" fmla="*/ 27616 w 391653"/>
                  <a:gd name="connsiteY21" fmla="*/ 88426 h 1141829"/>
                  <a:gd name="connsiteX22" fmla="*/ 27690 w 391653"/>
                  <a:gd name="connsiteY22" fmla="*/ 88446 h 1141829"/>
                  <a:gd name="connsiteX23" fmla="*/ 39858 w 391653"/>
                  <a:gd name="connsiteY23" fmla="*/ 43032 h 1141829"/>
                  <a:gd name="connsiteX24" fmla="*/ 68286 w 391653"/>
                  <a:gd name="connsiteY24" fmla="*/ 26619 h 1141829"/>
                  <a:gd name="connsiteX25" fmla="*/ 84698 w 391653"/>
                  <a:gd name="connsiteY25" fmla="*/ 55046 h 1141829"/>
                  <a:gd name="connsiteX26" fmla="*/ 72530 w 391653"/>
                  <a:gd name="connsiteY26" fmla="*/ 100461 h 1141829"/>
                  <a:gd name="connsiteX27" fmla="*/ 79419 w 391653"/>
                  <a:gd name="connsiteY27" fmla="*/ 102307 h 1141829"/>
                  <a:gd name="connsiteX28" fmla="*/ 101869 w 391653"/>
                  <a:gd name="connsiteY28" fmla="*/ 18522 h 1141829"/>
                  <a:gd name="connsiteX29" fmla="*/ 132340 w 391653"/>
                  <a:gd name="connsiteY29" fmla="*/ 930 h 1141829"/>
                  <a:gd name="connsiteX30" fmla="*/ 147448 w 391653"/>
                  <a:gd name="connsiteY30" fmla="*/ 12522 h 1141829"/>
                  <a:gd name="connsiteX31" fmla="*/ 149933 w 391653"/>
                  <a:gd name="connsiteY31" fmla="*/ 31401 h 1141829"/>
                  <a:gd name="connsiteX32" fmla="*/ 127483 w 391653"/>
                  <a:gd name="connsiteY32" fmla="*/ 115186 h 1141829"/>
                  <a:gd name="connsiteX33" fmla="*/ 138706 w 391653"/>
                  <a:gd name="connsiteY33" fmla="*/ 118193 h 1141829"/>
                  <a:gd name="connsiteX34" fmla="*/ 165433 w 391653"/>
                  <a:gd name="connsiteY34" fmla="*/ 18446 h 1141829"/>
                  <a:gd name="connsiteX35" fmla="*/ 195905 w 391653"/>
                  <a:gd name="connsiteY35" fmla="*/ 853 h 1141829"/>
                  <a:gd name="connsiteX36" fmla="*/ 211012 w 391653"/>
                  <a:gd name="connsiteY36" fmla="*/ 12445 h 1141829"/>
                  <a:gd name="connsiteX37" fmla="*/ 213498 w 391653"/>
                  <a:gd name="connsiteY37" fmla="*/ 31325 h 1141829"/>
                  <a:gd name="connsiteX38" fmla="*/ 186771 w 391653"/>
                  <a:gd name="connsiteY38" fmla="*/ 131072 h 1141829"/>
                  <a:gd name="connsiteX39" fmla="*/ 199779 w 391653"/>
                  <a:gd name="connsiteY39" fmla="*/ 134558 h 1141829"/>
                  <a:gd name="connsiteX40" fmla="*/ 227733 w 391653"/>
                  <a:gd name="connsiteY40" fmla="*/ 30233 h 1141829"/>
                  <a:gd name="connsiteX41" fmla="*/ 258205 w 391653"/>
                  <a:gd name="connsiteY41" fmla="*/ 12640 h 1141829"/>
                  <a:gd name="connsiteX42" fmla="*/ 273312 w 391653"/>
                  <a:gd name="connsiteY42" fmla="*/ 24232 h 1141829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41673 w 321770"/>
                  <a:gd name="connsiteY14" fmla="*/ 856835 h 876371"/>
                  <a:gd name="connsiteX15" fmla="*/ 33798 w 321770"/>
                  <a:gd name="connsiteY15" fmla="*/ 845156 h 876371"/>
                  <a:gd name="connsiteX16" fmla="*/ 27215 w 321770"/>
                  <a:gd name="connsiteY16" fmla="*/ 812547 h 876371"/>
                  <a:gd name="connsiteX17" fmla="*/ 52148 w 321770"/>
                  <a:gd name="connsiteY17" fmla="*/ 286011 h 876371"/>
                  <a:gd name="connsiteX18" fmla="*/ 36343 w 321770"/>
                  <a:gd name="connsiteY18" fmla="*/ 278161 h 876371"/>
                  <a:gd name="connsiteX19" fmla="*/ 3233 w 321770"/>
                  <a:gd name="connsiteY19" fmla="*/ 179423 h 876371"/>
                  <a:gd name="connsiteX20" fmla="*/ 27616 w 321770"/>
                  <a:gd name="connsiteY20" fmla="*/ 88426 h 876371"/>
                  <a:gd name="connsiteX21" fmla="*/ 27690 w 321770"/>
                  <a:gd name="connsiteY21" fmla="*/ 88446 h 876371"/>
                  <a:gd name="connsiteX22" fmla="*/ 39858 w 321770"/>
                  <a:gd name="connsiteY22" fmla="*/ 43032 h 876371"/>
                  <a:gd name="connsiteX23" fmla="*/ 68286 w 321770"/>
                  <a:gd name="connsiteY23" fmla="*/ 26619 h 876371"/>
                  <a:gd name="connsiteX24" fmla="*/ 84698 w 321770"/>
                  <a:gd name="connsiteY24" fmla="*/ 55046 h 876371"/>
                  <a:gd name="connsiteX25" fmla="*/ 72530 w 321770"/>
                  <a:gd name="connsiteY25" fmla="*/ 100461 h 876371"/>
                  <a:gd name="connsiteX26" fmla="*/ 79419 w 321770"/>
                  <a:gd name="connsiteY26" fmla="*/ 102307 h 876371"/>
                  <a:gd name="connsiteX27" fmla="*/ 101869 w 321770"/>
                  <a:gd name="connsiteY27" fmla="*/ 18522 h 876371"/>
                  <a:gd name="connsiteX28" fmla="*/ 132340 w 321770"/>
                  <a:gd name="connsiteY28" fmla="*/ 930 h 876371"/>
                  <a:gd name="connsiteX29" fmla="*/ 147448 w 321770"/>
                  <a:gd name="connsiteY29" fmla="*/ 12522 h 876371"/>
                  <a:gd name="connsiteX30" fmla="*/ 149933 w 321770"/>
                  <a:gd name="connsiteY30" fmla="*/ 31401 h 876371"/>
                  <a:gd name="connsiteX31" fmla="*/ 127483 w 321770"/>
                  <a:gd name="connsiteY31" fmla="*/ 115186 h 876371"/>
                  <a:gd name="connsiteX32" fmla="*/ 138706 w 321770"/>
                  <a:gd name="connsiteY32" fmla="*/ 118193 h 876371"/>
                  <a:gd name="connsiteX33" fmla="*/ 165433 w 321770"/>
                  <a:gd name="connsiteY33" fmla="*/ 18446 h 876371"/>
                  <a:gd name="connsiteX34" fmla="*/ 195905 w 321770"/>
                  <a:gd name="connsiteY34" fmla="*/ 853 h 876371"/>
                  <a:gd name="connsiteX35" fmla="*/ 211012 w 321770"/>
                  <a:gd name="connsiteY35" fmla="*/ 12445 h 876371"/>
                  <a:gd name="connsiteX36" fmla="*/ 213498 w 321770"/>
                  <a:gd name="connsiteY36" fmla="*/ 31325 h 876371"/>
                  <a:gd name="connsiteX37" fmla="*/ 186771 w 321770"/>
                  <a:gd name="connsiteY37" fmla="*/ 131072 h 876371"/>
                  <a:gd name="connsiteX38" fmla="*/ 199779 w 321770"/>
                  <a:gd name="connsiteY38" fmla="*/ 134558 h 876371"/>
                  <a:gd name="connsiteX39" fmla="*/ 227733 w 321770"/>
                  <a:gd name="connsiteY39" fmla="*/ 30233 h 876371"/>
                  <a:gd name="connsiteX40" fmla="*/ 258205 w 321770"/>
                  <a:gd name="connsiteY40" fmla="*/ 12640 h 876371"/>
                  <a:gd name="connsiteX41" fmla="*/ 273312 w 321770"/>
                  <a:gd name="connsiteY41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27215 w 321770"/>
                  <a:gd name="connsiteY15" fmla="*/ 812547 h 876371"/>
                  <a:gd name="connsiteX16" fmla="*/ 52148 w 321770"/>
                  <a:gd name="connsiteY16" fmla="*/ 286011 h 876371"/>
                  <a:gd name="connsiteX17" fmla="*/ 36343 w 321770"/>
                  <a:gd name="connsiteY17" fmla="*/ 278161 h 876371"/>
                  <a:gd name="connsiteX18" fmla="*/ 3233 w 321770"/>
                  <a:gd name="connsiteY18" fmla="*/ 179423 h 876371"/>
                  <a:gd name="connsiteX19" fmla="*/ 27616 w 321770"/>
                  <a:gd name="connsiteY19" fmla="*/ 88426 h 876371"/>
                  <a:gd name="connsiteX20" fmla="*/ 27690 w 321770"/>
                  <a:gd name="connsiteY20" fmla="*/ 88446 h 876371"/>
                  <a:gd name="connsiteX21" fmla="*/ 39858 w 321770"/>
                  <a:gd name="connsiteY21" fmla="*/ 43032 h 876371"/>
                  <a:gd name="connsiteX22" fmla="*/ 68286 w 321770"/>
                  <a:gd name="connsiteY22" fmla="*/ 26619 h 876371"/>
                  <a:gd name="connsiteX23" fmla="*/ 84698 w 321770"/>
                  <a:gd name="connsiteY23" fmla="*/ 55046 h 876371"/>
                  <a:gd name="connsiteX24" fmla="*/ 72530 w 321770"/>
                  <a:gd name="connsiteY24" fmla="*/ 100461 h 876371"/>
                  <a:gd name="connsiteX25" fmla="*/ 79419 w 321770"/>
                  <a:gd name="connsiteY25" fmla="*/ 102307 h 876371"/>
                  <a:gd name="connsiteX26" fmla="*/ 101869 w 321770"/>
                  <a:gd name="connsiteY26" fmla="*/ 18522 h 876371"/>
                  <a:gd name="connsiteX27" fmla="*/ 132340 w 321770"/>
                  <a:gd name="connsiteY27" fmla="*/ 930 h 876371"/>
                  <a:gd name="connsiteX28" fmla="*/ 147448 w 321770"/>
                  <a:gd name="connsiteY28" fmla="*/ 12522 h 876371"/>
                  <a:gd name="connsiteX29" fmla="*/ 149933 w 321770"/>
                  <a:gd name="connsiteY29" fmla="*/ 31401 h 876371"/>
                  <a:gd name="connsiteX30" fmla="*/ 127483 w 321770"/>
                  <a:gd name="connsiteY30" fmla="*/ 115186 h 876371"/>
                  <a:gd name="connsiteX31" fmla="*/ 138706 w 321770"/>
                  <a:gd name="connsiteY31" fmla="*/ 118193 h 876371"/>
                  <a:gd name="connsiteX32" fmla="*/ 165433 w 321770"/>
                  <a:gd name="connsiteY32" fmla="*/ 18446 h 876371"/>
                  <a:gd name="connsiteX33" fmla="*/ 195905 w 321770"/>
                  <a:gd name="connsiteY33" fmla="*/ 853 h 876371"/>
                  <a:gd name="connsiteX34" fmla="*/ 211012 w 321770"/>
                  <a:gd name="connsiteY34" fmla="*/ 12445 h 876371"/>
                  <a:gd name="connsiteX35" fmla="*/ 213498 w 321770"/>
                  <a:gd name="connsiteY35" fmla="*/ 31325 h 876371"/>
                  <a:gd name="connsiteX36" fmla="*/ 186771 w 321770"/>
                  <a:gd name="connsiteY36" fmla="*/ 131072 h 876371"/>
                  <a:gd name="connsiteX37" fmla="*/ 199779 w 321770"/>
                  <a:gd name="connsiteY37" fmla="*/ 134558 h 876371"/>
                  <a:gd name="connsiteX38" fmla="*/ 227733 w 321770"/>
                  <a:gd name="connsiteY38" fmla="*/ 30233 h 876371"/>
                  <a:gd name="connsiteX39" fmla="*/ 258205 w 321770"/>
                  <a:gd name="connsiteY39" fmla="*/ 12640 h 876371"/>
                  <a:gd name="connsiteX40" fmla="*/ 273312 w 321770"/>
                  <a:gd name="connsiteY40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52148 w 321770"/>
                  <a:gd name="connsiteY15" fmla="*/ 286011 h 876371"/>
                  <a:gd name="connsiteX16" fmla="*/ 36343 w 321770"/>
                  <a:gd name="connsiteY16" fmla="*/ 278161 h 876371"/>
                  <a:gd name="connsiteX17" fmla="*/ 3233 w 321770"/>
                  <a:gd name="connsiteY17" fmla="*/ 179423 h 876371"/>
                  <a:gd name="connsiteX18" fmla="*/ 27616 w 321770"/>
                  <a:gd name="connsiteY18" fmla="*/ 88426 h 876371"/>
                  <a:gd name="connsiteX19" fmla="*/ 27690 w 321770"/>
                  <a:gd name="connsiteY19" fmla="*/ 88446 h 876371"/>
                  <a:gd name="connsiteX20" fmla="*/ 39858 w 321770"/>
                  <a:gd name="connsiteY20" fmla="*/ 43032 h 876371"/>
                  <a:gd name="connsiteX21" fmla="*/ 68286 w 321770"/>
                  <a:gd name="connsiteY21" fmla="*/ 26619 h 876371"/>
                  <a:gd name="connsiteX22" fmla="*/ 84698 w 321770"/>
                  <a:gd name="connsiteY22" fmla="*/ 55046 h 876371"/>
                  <a:gd name="connsiteX23" fmla="*/ 72530 w 321770"/>
                  <a:gd name="connsiteY23" fmla="*/ 100461 h 876371"/>
                  <a:gd name="connsiteX24" fmla="*/ 79419 w 321770"/>
                  <a:gd name="connsiteY24" fmla="*/ 102307 h 876371"/>
                  <a:gd name="connsiteX25" fmla="*/ 101869 w 321770"/>
                  <a:gd name="connsiteY25" fmla="*/ 18522 h 876371"/>
                  <a:gd name="connsiteX26" fmla="*/ 132340 w 321770"/>
                  <a:gd name="connsiteY26" fmla="*/ 930 h 876371"/>
                  <a:gd name="connsiteX27" fmla="*/ 147448 w 321770"/>
                  <a:gd name="connsiteY27" fmla="*/ 12522 h 876371"/>
                  <a:gd name="connsiteX28" fmla="*/ 149933 w 321770"/>
                  <a:gd name="connsiteY28" fmla="*/ 31401 h 876371"/>
                  <a:gd name="connsiteX29" fmla="*/ 127483 w 321770"/>
                  <a:gd name="connsiteY29" fmla="*/ 115186 h 876371"/>
                  <a:gd name="connsiteX30" fmla="*/ 138706 w 321770"/>
                  <a:gd name="connsiteY30" fmla="*/ 118193 h 876371"/>
                  <a:gd name="connsiteX31" fmla="*/ 165433 w 321770"/>
                  <a:gd name="connsiteY31" fmla="*/ 18446 h 876371"/>
                  <a:gd name="connsiteX32" fmla="*/ 195905 w 321770"/>
                  <a:gd name="connsiteY32" fmla="*/ 853 h 876371"/>
                  <a:gd name="connsiteX33" fmla="*/ 211012 w 321770"/>
                  <a:gd name="connsiteY33" fmla="*/ 12445 h 876371"/>
                  <a:gd name="connsiteX34" fmla="*/ 213498 w 321770"/>
                  <a:gd name="connsiteY34" fmla="*/ 31325 h 876371"/>
                  <a:gd name="connsiteX35" fmla="*/ 186771 w 321770"/>
                  <a:gd name="connsiteY35" fmla="*/ 131072 h 876371"/>
                  <a:gd name="connsiteX36" fmla="*/ 199779 w 321770"/>
                  <a:gd name="connsiteY36" fmla="*/ 134558 h 876371"/>
                  <a:gd name="connsiteX37" fmla="*/ 227733 w 321770"/>
                  <a:gd name="connsiteY37" fmla="*/ 30233 h 876371"/>
                  <a:gd name="connsiteX38" fmla="*/ 258205 w 321770"/>
                  <a:gd name="connsiteY38" fmla="*/ 12640 h 876371"/>
                  <a:gd name="connsiteX39" fmla="*/ 273312 w 321770"/>
                  <a:gd name="connsiteY39" fmla="*/ 24232 h 876371"/>
                  <a:gd name="connsiteX0" fmla="*/ 273312 w 321770"/>
                  <a:gd name="connsiteY0" fmla="*/ 24232 h 845156"/>
                  <a:gd name="connsiteX1" fmla="*/ 275798 w 321770"/>
                  <a:gd name="connsiteY1" fmla="*/ 43112 h 845156"/>
                  <a:gd name="connsiteX2" fmla="*/ 247844 w 321770"/>
                  <a:gd name="connsiteY2" fmla="*/ 147436 h 845156"/>
                  <a:gd name="connsiteX3" fmla="*/ 248107 w 321770"/>
                  <a:gd name="connsiteY3" fmla="*/ 147507 h 845156"/>
                  <a:gd name="connsiteX4" fmla="*/ 245964 w 321770"/>
                  <a:gd name="connsiteY4" fmla="*/ 155503 h 845156"/>
                  <a:gd name="connsiteX5" fmla="*/ 276290 w 321770"/>
                  <a:gd name="connsiteY5" fmla="*/ 140619 h 845156"/>
                  <a:gd name="connsiteX6" fmla="*/ 318534 w 321770"/>
                  <a:gd name="connsiteY6" fmla="*/ 155047 h 845156"/>
                  <a:gd name="connsiteX7" fmla="*/ 304106 w 321770"/>
                  <a:gd name="connsiteY7" fmla="*/ 197291 h 845156"/>
                  <a:gd name="connsiteX8" fmla="*/ 224267 w 321770"/>
                  <a:gd name="connsiteY8" fmla="*/ 236477 h 845156"/>
                  <a:gd name="connsiteX9" fmla="*/ 223724 w 321770"/>
                  <a:gd name="connsiteY9" fmla="*/ 238504 h 845156"/>
                  <a:gd name="connsiteX10" fmla="*/ 179831 w 321770"/>
                  <a:gd name="connsiteY10" fmla="*/ 295707 h 845156"/>
                  <a:gd name="connsiteX11" fmla="*/ 170270 w 321770"/>
                  <a:gd name="connsiteY11" fmla="*/ 298997 h 845156"/>
                  <a:gd name="connsiteX12" fmla="*/ 194151 w 321770"/>
                  <a:gd name="connsiteY12" fmla="*/ 799745 h 845156"/>
                  <a:gd name="connsiteX13" fmla="*/ 33798 w 321770"/>
                  <a:gd name="connsiteY13" fmla="*/ 845156 h 845156"/>
                  <a:gd name="connsiteX14" fmla="*/ 52148 w 321770"/>
                  <a:gd name="connsiteY14" fmla="*/ 286011 h 845156"/>
                  <a:gd name="connsiteX15" fmla="*/ 36343 w 321770"/>
                  <a:gd name="connsiteY15" fmla="*/ 278161 h 845156"/>
                  <a:gd name="connsiteX16" fmla="*/ 3233 w 321770"/>
                  <a:gd name="connsiteY16" fmla="*/ 179423 h 845156"/>
                  <a:gd name="connsiteX17" fmla="*/ 27616 w 321770"/>
                  <a:gd name="connsiteY17" fmla="*/ 88426 h 845156"/>
                  <a:gd name="connsiteX18" fmla="*/ 27690 w 321770"/>
                  <a:gd name="connsiteY18" fmla="*/ 88446 h 845156"/>
                  <a:gd name="connsiteX19" fmla="*/ 39858 w 321770"/>
                  <a:gd name="connsiteY19" fmla="*/ 43032 h 845156"/>
                  <a:gd name="connsiteX20" fmla="*/ 68286 w 321770"/>
                  <a:gd name="connsiteY20" fmla="*/ 26619 h 845156"/>
                  <a:gd name="connsiteX21" fmla="*/ 84698 w 321770"/>
                  <a:gd name="connsiteY21" fmla="*/ 55046 h 845156"/>
                  <a:gd name="connsiteX22" fmla="*/ 72530 w 321770"/>
                  <a:gd name="connsiteY22" fmla="*/ 100461 h 845156"/>
                  <a:gd name="connsiteX23" fmla="*/ 79419 w 321770"/>
                  <a:gd name="connsiteY23" fmla="*/ 102307 h 845156"/>
                  <a:gd name="connsiteX24" fmla="*/ 101869 w 321770"/>
                  <a:gd name="connsiteY24" fmla="*/ 18522 h 845156"/>
                  <a:gd name="connsiteX25" fmla="*/ 132340 w 321770"/>
                  <a:gd name="connsiteY25" fmla="*/ 930 h 845156"/>
                  <a:gd name="connsiteX26" fmla="*/ 147448 w 321770"/>
                  <a:gd name="connsiteY26" fmla="*/ 12522 h 845156"/>
                  <a:gd name="connsiteX27" fmla="*/ 149933 w 321770"/>
                  <a:gd name="connsiteY27" fmla="*/ 31401 h 845156"/>
                  <a:gd name="connsiteX28" fmla="*/ 127483 w 321770"/>
                  <a:gd name="connsiteY28" fmla="*/ 115186 h 845156"/>
                  <a:gd name="connsiteX29" fmla="*/ 138706 w 321770"/>
                  <a:gd name="connsiteY29" fmla="*/ 118193 h 845156"/>
                  <a:gd name="connsiteX30" fmla="*/ 165433 w 321770"/>
                  <a:gd name="connsiteY30" fmla="*/ 18446 h 845156"/>
                  <a:gd name="connsiteX31" fmla="*/ 195905 w 321770"/>
                  <a:gd name="connsiteY31" fmla="*/ 853 h 845156"/>
                  <a:gd name="connsiteX32" fmla="*/ 211012 w 321770"/>
                  <a:gd name="connsiteY32" fmla="*/ 12445 h 845156"/>
                  <a:gd name="connsiteX33" fmla="*/ 213498 w 321770"/>
                  <a:gd name="connsiteY33" fmla="*/ 31325 h 845156"/>
                  <a:gd name="connsiteX34" fmla="*/ 186771 w 321770"/>
                  <a:gd name="connsiteY34" fmla="*/ 131072 h 845156"/>
                  <a:gd name="connsiteX35" fmla="*/ 199779 w 321770"/>
                  <a:gd name="connsiteY35" fmla="*/ 134558 h 845156"/>
                  <a:gd name="connsiteX36" fmla="*/ 227733 w 321770"/>
                  <a:gd name="connsiteY36" fmla="*/ 30233 h 845156"/>
                  <a:gd name="connsiteX37" fmla="*/ 258205 w 321770"/>
                  <a:gd name="connsiteY37" fmla="*/ 12640 h 845156"/>
                  <a:gd name="connsiteX38" fmla="*/ 273312 w 321770"/>
                  <a:gd name="connsiteY38" fmla="*/ 24232 h 845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1770" h="845156">
                    <a:moveTo>
                      <a:pt x="273312" y="24232"/>
                    </a:moveTo>
                    <a:cubicBezTo>
                      <a:pt x="276496" y="29746"/>
                      <a:pt x="277576" y="36475"/>
                      <a:pt x="275798" y="43112"/>
                    </a:cubicBezTo>
                    <a:lnTo>
                      <a:pt x="247844" y="147436"/>
                    </a:lnTo>
                    <a:lnTo>
                      <a:pt x="248107" y="147507"/>
                    </a:lnTo>
                    <a:lnTo>
                      <a:pt x="245964" y="155503"/>
                    </a:lnTo>
                    <a:lnTo>
                      <a:pt x="276290" y="140619"/>
                    </a:lnTo>
                    <a:cubicBezTo>
                      <a:pt x="291940" y="132938"/>
                      <a:pt x="310853" y="139397"/>
                      <a:pt x="318534" y="155047"/>
                    </a:cubicBezTo>
                    <a:cubicBezTo>
                      <a:pt x="326215" y="170697"/>
                      <a:pt x="319755" y="189610"/>
                      <a:pt x="304106" y="197291"/>
                    </a:cubicBezTo>
                    <a:lnTo>
                      <a:pt x="224267" y="236477"/>
                    </a:lnTo>
                    <a:lnTo>
                      <a:pt x="223724" y="238504"/>
                    </a:lnTo>
                    <a:cubicBezTo>
                      <a:pt x="216991" y="263632"/>
                      <a:pt x="200710" y="283652"/>
                      <a:pt x="179831" y="295707"/>
                    </a:cubicBezTo>
                    <a:lnTo>
                      <a:pt x="170270" y="298997"/>
                    </a:lnTo>
                    <a:lnTo>
                      <a:pt x="194151" y="799745"/>
                    </a:lnTo>
                    <a:lnTo>
                      <a:pt x="33798" y="845156"/>
                    </a:lnTo>
                    <a:cubicBezTo>
                      <a:pt x="34449" y="746763"/>
                      <a:pt x="51724" y="380510"/>
                      <a:pt x="52148" y="286011"/>
                    </a:cubicBezTo>
                    <a:lnTo>
                      <a:pt x="36343" y="278161"/>
                    </a:lnTo>
                    <a:cubicBezTo>
                      <a:pt x="7385" y="255596"/>
                      <a:pt x="-6866" y="217116"/>
                      <a:pt x="3233" y="179423"/>
                    </a:cubicBezTo>
                    <a:lnTo>
                      <a:pt x="27616" y="88426"/>
                    </a:lnTo>
                    <a:lnTo>
                      <a:pt x="27690" y="88446"/>
                    </a:lnTo>
                    <a:lnTo>
                      <a:pt x="39858" y="43032"/>
                    </a:lnTo>
                    <a:cubicBezTo>
                      <a:pt x="43176" y="30649"/>
                      <a:pt x="55904" y="23301"/>
                      <a:pt x="68286" y="26619"/>
                    </a:cubicBezTo>
                    <a:cubicBezTo>
                      <a:pt x="80668" y="29937"/>
                      <a:pt x="88016" y="42664"/>
                      <a:pt x="84698" y="55046"/>
                    </a:cubicBezTo>
                    <a:lnTo>
                      <a:pt x="72530" y="100461"/>
                    </a:lnTo>
                    <a:lnTo>
                      <a:pt x="79419" y="102307"/>
                    </a:lnTo>
                    <a:lnTo>
                      <a:pt x="101869" y="18522"/>
                    </a:lnTo>
                    <a:cubicBezTo>
                      <a:pt x="105425" y="5250"/>
                      <a:pt x="119068" y="-2627"/>
                      <a:pt x="132340" y="930"/>
                    </a:cubicBezTo>
                    <a:cubicBezTo>
                      <a:pt x="138977" y="2708"/>
                      <a:pt x="144264" y="7007"/>
                      <a:pt x="147448" y="12522"/>
                    </a:cubicBezTo>
                    <a:cubicBezTo>
                      <a:pt x="150631" y="18036"/>
                      <a:pt x="151711" y="24765"/>
                      <a:pt x="149933" y="31401"/>
                    </a:cubicBezTo>
                    <a:lnTo>
                      <a:pt x="127483" y="115186"/>
                    </a:lnTo>
                    <a:lnTo>
                      <a:pt x="138706" y="118193"/>
                    </a:lnTo>
                    <a:lnTo>
                      <a:pt x="165433" y="18446"/>
                    </a:lnTo>
                    <a:cubicBezTo>
                      <a:pt x="168990" y="5173"/>
                      <a:pt x="182632" y="-2703"/>
                      <a:pt x="195905" y="853"/>
                    </a:cubicBezTo>
                    <a:cubicBezTo>
                      <a:pt x="202541" y="2631"/>
                      <a:pt x="207829" y="6931"/>
                      <a:pt x="211012" y="12445"/>
                    </a:cubicBezTo>
                    <a:cubicBezTo>
                      <a:pt x="214196" y="17960"/>
                      <a:pt x="215276" y="24688"/>
                      <a:pt x="213498" y="31325"/>
                    </a:cubicBezTo>
                    <a:lnTo>
                      <a:pt x="186771" y="131072"/>
                    </a:lnTo>
                    <a:lnTo>
                      <a:pt x="199779" y="134558"/>
                    </a:lnTo>
                    <a:lnTo>
                      <a:pt x="227733" y="30233"/>
                    </a:lnTo>
                    <a:cubicBezTo>
                      <a:pt x="231289" y="16960"/>
                      <a:pt x="244932" y="9084"/>
                      <a:pt x="258205" y="12640"/>
                    </a:cubicBezTo>
                    <a:cubicBezTo>
                      <a:pt x="264841" y="14418"/>
                      <a:pt x="270128" y="18718"/>
                      <a:pt x="273312" y="2423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正方形/長方形 61">
                <a:extLst>
                  <a:ext uri="{FF2B5EF4-FFF2-40B4-BE49-F238E27FC236}">
                    <a16:creationId xmlns:a16="http://schemas.microsoft.com/office/drawing/2014/main" id="{9705C89D-7F0A-4A70-A7A8-68BF18ED4397}"/>
                  </a:ext>
                </a:extLst>
              </p:cNvPr>
              <p:cNvSpPr/>
              <p:nvPr/>
            </p:nvSpPr>
            <p:spPr>
              <a:xfrm rot="699905">
                <a:off x="11065518" y="510328"/>
                <a:ext cx="1073903" cy="556268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  <a:gd name="connsiteX0" fmla="*/ 843948 w 914715"/>
                  <a:gd name="connsiteY0" fmla="*/ 479714 h 479714"/>
                  <a:gd name="connsiteX1" fmla="*/ 358527 w 914715"/>
                  <a:gd name="connsiteY1" fmla="*/ 449215 h 479714"/>
                  <a:gd name="connsiteX2" fmla="*/ 0 w 914715"/>
                  <a:gd name="connsiteY2" fmla="*/ 166810 h 479714"/>
                  <a:gd name="connsiteX3" fmla="*/ 74775 w 914715"/>
                  <a:gd name="connsiteY3" fmla="*/ 0 h 479714"/>
                  <a:gd name="connsiteX4" fmla="*/ 437736 w 914715"/>
                  <a:gd name="connsiteY4" fmla="*/ 238155 h 479714"/>
                  <a:gd name="connsiteX5" fmla="*/ 914715 w 914715"/>
                  <a:gd name="connsiteY5" fmla="*/ 219679 h 479714"/>
                  <a:gd name="connsiteX0" fmla="*/ 843948 w 894015"/>
                  <a:gd name="connsiteY0" fmla="*/ 479714 h 479714"/>
                  <a:gd name="connsiteX1" fmla="*/ 358527 w 894015"/>
                  <a:gd name="connsiteY1" fmla="*/ 449215 h 479714"/>
                  <a:gd name="connsiteX2" fmla="*/ 0 w 894015"/>
                  <a:gd name="connsiteY2" fmla="*/ 166810 h 479714"/>
                  <a:gd name="connsiteX3" fmla="*/ 74775 w 894015"/>
                  <a:gd name="connsiteY3" fmla="*/ 0 h 479714"/>
                  <a:gd name="connsiteX4" fmla="*/ 437736 w 894015"/>
                  <a:gd name="connsiteY4" fmla="*/ 238155 h 479714"/>
                  <a:gd name="connsiteX5" fmla="*/ 894015 w 894015"/>
                  <a:gd name="connsiteY5" fmla="*/ 288017 h 479714"/>
                  <a:gd name="connsiteX0" fmla="*/ 849022 w 894015"/>
                  <a:gd name="connsiteY0" fmla="*/ 556268 h 556268"/>
                  <a:gd name="connsiteX1" fmla="*/ 358527 w 894015"/>
                  <a:gd name="connsiteY1" fmla="*/ 449215 h 556268"/>
                  <a:gd name="connsiteX2" fmla="*/ 0 w 894015"/>
                  <a:gd name="connsiteY2" fmla="*/ 166810 h 556268"/>
                  <a:gd name="connsiteX3" fmla="*/ 74775 w 894015"/>
                  <a:gd name="connsiteY3" fmla="*/ 0 h 556268"/>
                  <a:gd name="connsiteX4" fmla="*/ 437736 w 894015"/>
                  <a:gd name="connsiteY4" fmla="*/ 238155 h 556268"/>
                  <a:gd name="connsiteX5" fmla="*/ 894015 w 894015"/>
                  <a:gd name="connsiteY5" fmla="*/ 288017 h 556268"/>
                  <a:gd name="connsiteX0" fmla="*/ 849022 w 896552"/>
                  <a:gd name="connsiteY0" fmla="*/ 556268 h 556268"/>
                  <a:gd name="connsiteX1" fmla="*/ 358527 w 896552"/>
                  <a:gd name="connsiteY1" fmla="*/ 449215 h 556268"/>
                  <a:gd name="connsiteX2" fmla="*/ 0 w 896552"/>
                  <a:gd name="connsiteY2" fmla="*/ 166810 h 556268"/>
                  <a:gd name="connsiteX3" fmla="*/ 74775 w 896552"/>
                  <a:gd name="connsiteY3" fmla="*/ 0 h 556268"/>
                  <a:gd name="connsiteX4" fmla="*/ 437736 w 896552"/>
                  <a:gd name="connsiteY4" fmla="*/ 238155 h 556268"/>
                  <a:gd name="connsiteX5" fmla="*/ 896552 w 896552"/>
                  <a:gd name="connsiteY5" fmla="*/ 326293 h 556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6552" h="556268">
                    <a:moveTo>
                      <a:pt x="849022" y="556268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896552" y="326293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336010EC-CB04-496F-8AB0-A2983E47C73E}"/>
                </a:ext>
              </a:extLst>
            </p:cNvPr>
            <p:cNvGrpSpPr/>
            <p:nvPr/>
          </p:nvGrpSpPr>
          <p:grpSpPr>
            <a:xfrm>
              <a:off x="10375647" y="-553037"/>
              <a:ext cx="1380249" cy="2151605"/>
              <a:chOff x="-3008004" y="-553037"/>
              <a:chExt cx="1380249" cy="2151605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B3844FA2-3318-4868-A596-2B799268B045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CC2A9F42-1D63-4AA6-B004-5EBEA9507AC3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1EAE963-B943-4EFA-BB9A-3C4FA9E5ECB9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354A9A20-70AF-4B13-AB48-6F4BE5D02D0E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1E50742E-ADBC-421B-ACE3-AE92B9F2906D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58458466-4390-4655-B456-AAD3A07CECF9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9631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32859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pptxj09_トランペットを吹く女の子のイラスト</dc:title>
  <dc:subject>pptxj09_トランペットを吹く女の子のイラスト</dc:subject>
  <dc:creator>でじけろお</dc:creator>
  <cp:revision>1</cp:revision>
  <dcterms:created xsi:type="dcterms:W3CDTF">2018-05-20T00:31:01Z</dcterms:created>
  <dcterms:modified xsi:type="dcterms:W3CDTF">2022-04-08T14:24:28Z</dcterms:modified>
  <cp:version>1</cp:version>
</cp:coreProperties>
</file>