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307" r:id="rId2"/>
    <p:sldId id="309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  <a:srgbClr val="CC0066"/>
    <a:srgbClr val="FF3399"/>
    <a:srgbClr val="663300"/>
    <a:srgbClr val="FF6600"/>
    <a:srgbClr val="F8F8F8"/>
    <a:srgbClr val="000000"/>
    <a:srgbClr val="FF0000"/>
    <a:srgbClr val="FF99CC"/>
    <a:srgbClr val="FF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75" autoAdjust="0"/>
    <p:restoredTop sz="94660"/>
  </p:normalViewPr>
  <p:slideViewPr>
    <p:cSldViewPr snapToGrid="0">
      <p:cViewPr varScale="1">
        <p:scale>
          <a:sx n="68" d="100"/>
          <a:sy n="68" d="100"/>
        </p:scale>
        <p:origin x="12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hyperlink" Target="http://www.digipot.net/" TargetMode="Externa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Copyright©2022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5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480131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トランペット、ラッパのイラスト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4CCB0DD2-311A-46F5-BB98-E99273E71D63}"/>
              </a:ext>
            </a:extLst>
          </p:cNvPr>
          <p:cNvGrpSpPr/>
          <p:nvPr/>
        </p:nvGrpSpPr>
        <p:grpSpPr>
          <a:xfrm>
            <a:off x="822275" y="4502375"/>
            <a:ext cx="2360975" cy="1028252"/>
            <a:chOff x="803783" y="2795434"/>
            <a:chExt cx="2360975" cy="1028252"/>
          </a:xfrm>
        </p:grpSpPr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54F59B51-E1D8-40CF-B0D6-D3996B78A35A}"/>
                </a:ext>
              </a:extLst>
            </p:cNvPr>
            <p:cNvSpPr/>
            <p:nvPr/>
          </p:nvSpPr>
          <p:spPr>
            <a:xfrm rot="16200000" flipH="1">
              <a:off x="1588184" y="2892192"/>
              <a:ext cx="522739" cy="1002264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rgbClr val="C0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DE9F9213-23BE-46E7-8C31-BD2238C41268}"/>
                </a:ext>
              </a:extLst>
            </p:cNvPr>
            <p:cNvSpPr/>
            <p:nvPr/>
          </p:nvSpPr>
          <p:spPr>
            <a:xfrm rot="5400000">
              <a:off x="2314607" y="3550920"/>
              <a:ext cx="147242" cy="104508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四角形: 角を丸くする 5">
              <a:extLst>
                <a:ext uri="{FF2B5EF4-FFF2-40B4-BE49-F238E27FC236}">
                  <a16:creationId xmlns:a16="http://schemas.microsoft.com/office/drawing/2014/main" id="{0ADD8FB1-20B4-49F7-8BC3-22201B78F698}"/>
                </a:ext>
              </a:extLst>
            </p:cNvPr>
            <p:cNvSpPr/>
            <p:nvPr/>
          </p:nvSpPr>
          <p:spPr>
            <a:xfrm>
              <a:off x="1922588" y="2969934"/>
              <a:ext cx="39843" cy="151912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四角形: 上の 2 つの角を丸める 6">
              <a:extLst>
                <a:ext uri="{FF2B5EF4-FFF2-40B4-BE49-F238E27FC236}">
                  <a16:creationId xmlns:a16="http://schemas.microsoft.com/office/drawing/2014/main" id="{49587D42-C693-4835-B06D-10ACFB4F1D72}"/>
                </a:ext>
              </a:extLst>
            </p:cNvPr>
            <p:cNvSpPr/>
            <p:nvPr/>
          </p:nvSpPr>
          <p:spPr>
            <a:xfrm>
              <a:off x="1885960" y="2930581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四角形: 角を丸くする 7">
              <a:extLst>
                <a:ext uri="{FF2B5EF4-FFF2-40B4-BE49-F238E27FC236}">
                  <a16:creationId xmlns:a16="http://schemas.microsoft.com/office/drawing/2014/main" id="{6C73D27D-9F90-4DE9-A1A2-193159DAEE80}"/>
                </a:ext>
              </a:extLst>
            </p:cNvPr>
            <p:cNvSpPr/>
            <p:nvPr/>
          </p:nvSpPr>
          <p:spPr>
            <a:xfrm>
              <a:off x="1901222" y="3045891"/>
              <a:ext cx="82576" cy="106693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四角形: 角を丸くする 8">
              <a:extLst>
                <a:ext uri="{FF2B5EF4-FFF2-40B4-BE49-F238E27FC236}">
                  <a16:creationId xmlns:a16="http://schemas.microsoft.com/office/drawing/2014/main" id="{E458B474-C5EA-46C3-8020-85E0DD489F3F}"/>
                </a:ext>
              </a:extLst>
            </p:cNvPr>
            <p:cNvSpPr/>
            <p:nvPr/>
          </p:nvSpPr>
          <p:spPr>
            <a:xfrm>
              <a:off x="1885960" y="3092850"/>
              <a:ext cx="113099" cy="110481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四角形: 角を丸くする 9">
              <a:extLst>
                <a:ext uri="{FF2B5EF4-FFF2-40B4-BE49-F238E27FC236}">
                  <a16:creationId xmlns:a16="http://schemas.microsoft.com/office/drawing/2014/main" id="{2A736E8D-D9BB-45B4-8B78-3EB8FC7E5BF5}"/>
                </a:ext>
              </a:extLst>
            </p:cNvPr>
            <p:cNvSpPr/>
            <p:nvPr/>
          </p:nvSpPr>
          <p:spPr>
            <a:xfrm>
              <a:off x="2072152" y="2969934"/>
              <a:ext cx="39843" cy="151912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四角形: 上の 2 つの角を丸める 10">
              <a:extLst>
                <a:ext uri="{FF2B5EF4-FFF2-40B4-BE49-F238E27FC236}">
                  <a16:creationId xmlns:a16="http://schemas.microsoft.com/office/drawing/2014/main" id="{EDB891CA-C8FA-48C1-9169-3D8AC3EDE50D}"/>
                </a:ext>
              </a:extLst>
            </p:cNvPr>
            <p:cNvSpPr/>
            <p:nvPr/>
          </p:nvSpPr>
          <p:spPr>
            <a:xfrm>
              <a:off x="2035524" y="2930581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四角形: 角を丸くする 11">
              <a:extLst>
                <a:ext uri="{FF2B5EF4-FFF2-40B4-BE49-F238E27FC236}">
                  <a16:creationId xmlns:a16="http://schemas.microsoft.com/office/drawing/2014/main" id="{395410C9-C36E-4F71-9A37-140A5BF5E10B}"/>
                </a:ext>
              </a:extLst>
            </p:cNvPr>
            <p:cNvSpPr/>
            <p:nvPr/>
          </p:nvSpPr>
          <p:spPr>
            <a:xfrm>
              <a:off x="2050785" y="3045891"/>
              <a:ext cx="82576" cy="106693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四角形: 角を丸くする 12">
              <a:extLst>
                <a:ext uri="{FF2B5EF4-FFF2-40B4-BE49-F238E27FC236}">
                  <a16:creationId xmlns:a16="http://schemas.microsoft.com/office/drawing/2014/main" id="{6C49C414-5D73-418A-8D0B-286D157EB918}"/>
                </a:ext>
              </a:extLst>
            </p:cNvPr>
            <p:cNvSpPr/>
            <p:nvPr/>
          </p:nvSpPr>
          <p:spPr>
            <a:xfrm>
              <a:off x="2035524" y="3092850"/>
              <a:ext cx="113099" cy="110481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四角形: 角を丸くする 13">
              <a:extLst>
                <a:ext uri="{FF2B5EF4-FFF2-40B4-BE49-F238E27FC236}">
                  <a16:creationId xmlns:a16="http://schemas.microsoft.com/office/drawing/2014/main" id="{A7C74890-9A58-4C4C-9C76-A2CC6D91A9D8}"/>
                </a:ext>
              </a:extLst>
            </p:cNvPr>
            <p:cNvSpPr/>
            <p:nvPr/>
          </p:nvSpPr>
          <p:spPr>
            <a:xfrm>
              <a:off x="2221716" y="2969934"/>
              <a:ext cx="39843" cy="151912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四角形: 上の 2 つの角を丸める 14">
              <a:extLst>
                <a:ext uri="{FF2B5EF4-FFF2-40B4-BE49-F238E27FC236}">
                  <a16:creationId xmlns:a16="http://schemas.microsoft.com/office/drawing/2014/main" id="{FCD3435D-68E1-472E-ACFD-E3432225D826}"/>
                </a:ext>
              </a:extLst>
            </p:cNvPr>
            <p:cNvSpPr/>
            <p:nvPr/>
          </p:nvSpPr>
          <p:spPr>
            <a:xfrm>
              <a:off x="2185088" y="2930581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四角形: 角を丸くする 15">
              <a:extLst>
                <a:ext uri="{FF2B5EF4-FFF2-40B4-BE49-F238E27FC236}">
                  <a16:creationId xmlns:a16="http://schemas.microsoft.com/office/drawing/2014/main" id="{CE133B28-6406-4636-88F7-E0882F7B81D4}"/>
                </a:ext>
              </a:extLst>
            </p:cNvPr>
            <p:cNvSpPr/>
            <p:nvPr/>
          </p:nvSpPr>
          <p:spPr>
            <a:xfrm>
              <a:off x="2200349" y="3045891"/>
              <a:ext cx="82576" cy="106693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四角形: 角を丸くする 16">
              <a:extLst>
                <a:ext uri="{FF2B5EF4-FFF2-40B4-BE49-F238E27FC236}">
                  <a16:creationId xmlns:a16="http://schemas.microsoft.com/office/drawing/2014/main" id="{9F67F74C-8394-4C0B-A3F0-8BD087B89D3E}"/>
                </a:ext>
              </a:extLst>
            </p:cNvPr>
            <p:cNvSpPr/>
            <p:nvPr/>
          </p:nvSpPr>
          <p:spPr>
            <a:xfrm>
              <a:off x="2185088" y="3092850"/>
              <a:ext cx="113099" cy="110481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C18E31F3-7FE5-4E71-B8A1-74B23879E972}"/>
                </a:ext>
              </a:extLst>
            </p:cNvPr>
            <p:cNvGrpSpPr/>
            <p:nvPr/>
          </p:nvGrpSpPr>
          <p:grpSpPr>
            <a:xfrm>
              <a:off x="2462180" y="3110588"/>
              <a:ext cx="702578" cy="159104"/>
              <a:chOff x="7395827" y="3364708"/>
              <a:chExt cx="1374316" cy="370684"/>
            </a:xfrm>
            <a:solidFill>
              <a:srgbClr val="FF0000"/>
            </a:solidFill>
          </p:grpSpPr>
          <p:sp>
            <p:nvSpPr>
              <p:cNvPr id="24" name="四角形: 角を丸くする 23">
                <a:extLst>
                  <a:ext uri="{FF2B5EF4-FFF2-40B4-BE49-F238E27FC236}">
                    <a16:creationId xmlns:a16="http://schemas.microsoft.com/office/drawing/2014/main" id="{FB779510-40FF-4A44-A6D8-784675F080C4}"/>
                  </a:ext>
                </a:extLst>
              </p:cNvPr>
              <p:cNvSpPr/>
              <p:nvPr/>
            </p:nvSpPr>
            <p:spPr>
              <a:xfrm>
                <a:off x="7395827" y="3419478"/>
                <a:ext cx="1092199" cy="263522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四角形: 角を丸くする 24">
                <a:extLst>
                  <a:ext uri="{FF2B5EF4-FFF2-40B4-BE49-F238E27FC236}">
                    <a16:creationId xmlns:a16="http://schemas.microsoft.com/office/drawing/2014/main" id="{6E48EA98-37F8-487E-82C9-FCDD101926D8}"/>
                  </a:ext>
                </a:extLst>
              </p:cNvPr>
              <p:cNvSpPr/>
              <p:nvPr/>
            </p:nvSpPr>
            <p:spPr>
              <a:xfrm>
                <a:off x="8010526" y="3397250"/>
                <a:ext cx="238798" cy="307978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台形 25">
                <a:extLst>
                  <a:ext uri="{FF2B5EF4-FFF2-40B4-BE49-F238E27FC236}">
                    <a16:creationId xmlns:a16="http://schemas.microsoft.com/office/drawing/2014/main" id="{57EE6857-3120-4875-BC6F-6FB1B8165CFA}"/>
                  </a:ext>
                </a:extLst>
              </p:cNvPr>
              <p:cNvSpPr/>
              <p:nvPr/>
            </p:nvSpPr>
            <p:spPr>
              <a:xfrm rot="16200000">
                <a:off x="8352452" y="3447074"/>
                <a:ext cx="366713" cy="206734"/>
              </a:xfrm>
              <a:prstGeom prst="trapezoid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四角形: 角を丸くする 26">
                <a:extLst>
                  <a:ext uri="{FF2B5EF4-FFF2-40B4-BE49-F238E27FC236}">
                    <a16:creationId xmlns:a16="http://schemas.microsoft.com/office/drawing/2014/main" id="{DF1B673A-4AFA-4E8F-8BCE-A2355CC9744B}"/>
                  </a:ext>
                </a:extLst>
              </p:cNvPr>
              <p:cNvSpPr/>
              <p:nvPr/>
            </p:nvSpPr>
            <p:spPr>
              <a:xfrm>
                <a:off x="8632683" y="3364708"/>
                <a:ext cx="137460" cy="370684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5F23786B-27A9-4DE7-B05E-802A8B802AC0}"/>
                </a:ext>
              </a:extLst>
            </p:cNvPr>
            <p:cNvSpPr/>
            <p:nvPr/>
          </p:nvSpPr>
          <p:spPr>
            <a:xfrm rot="16200000" flipH="1">
              <a:off x="1561523" y="2864877"/>
              <a:ext cx="572312" cy="1097311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A52A24DD-2EA1-44D7-BD2D-EB97006B6739}"/>
                </a:ext>
              </a:extLst>
            </p:cNvPr>
            <p:cNvSpPr/>
            <p:nvPr/>
          </p:nvSpPr>
          <p:spPr>
            <a:xfrm rot="5400000">
              <a:off x="1332216" y="2267001"/>
              <a:ext cx="904254" cy="1961119"/>
            </a:xfrm>
            <a:custGeom>
              <a:avLst/>
              <a:gdLst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595438 w 1881192"/>
                <a:gd name="connsiteY14" fmla="*/ 2282825 h 4079875"/>
                <a:gd name="connsiteX15" fmla="*/ 1595438 w 1881192"/>
                <a:gd name="connsiteY15" fmla="*/ 591974 h 4079875"/>
                <a:gd name="connsiteX16" fmla="*/ 1276353 w 1881192"/>
                <a:gd name="connsiteY16" fmla="*/ 272888 h 4079875"/>
                <a:gd name="connsiteX17" fmla="*/ 957267 w 1881192"/>
                <a:gd name="connsiteY17" fmla="*/ 591974 h 4079875"/>
                <a:gd name="connsiteX18" fmla="*/ 957267 w 1881192"/>
                <a:gd name="connsiteY18" fmla="*/ 2260620 h 4079875"/>
                <a:gd name="connsiteX19" fmla="*/ 961159 w 1881192"/>
                <a:gd name="connsiteY19" fmla="*/ 2304108 h 4079875"/>
                <a:gd name="connsiteX20" fmla="*/ 1061271 w 1881192"/>
                <a:gd name="connsiteY20" fmla="*/ 2805521 h 4079875"/>
                <a:gd name="connsiteX21" fmla="*/ 1521837 w 1881192"/>
                <a:gd name="connsiteY21" fmla="*/ 3807426 h 4079875"/>
                <a:gd name="connsiteX22" fmla="*/ 1561892 w 1881192"/>
                <a:gd name="connsiteY22" fmla="*/ 3850595 h 4079875"/>
                <a:gd name="connsiteX23" fmla="*/ 1563000 w 1881192"/>
                <a:gd name="connsiteY23" fmla="*/ 3854480 h 4079875"/>
                <a:gd name="connsiteX24" fmla="*/ 1583081 w 1881192"/>
                <a:gd name="connsiteY24" fmla="*/ 3861537 h 4079875"/>
                <a:gd name="connsiteX25" fmla="*/ 1647828 w 1881192"/>
                <a:gd name="connsiteY25" fmla="*/ 3922712 h 4079875"/>
                <a:gd name="connsiteX26" fmla="*/ 1647641 w 1881192"/>
                <a:gd name="connsiteY26" fmla="*/ 3923418 h 4079875"/>
                <a:gd name="connsiteX27" fmla="*/ 1647827 w 1881192"/>
                <a:gd name="connsiteY27" fmla="*/ 3923971 h 4079875"/>
                <a:gd name="connsiteX28" fmla="*/ 1646247 w 1881192"/>
                <a:gd name="connsiteY28" fmla="*/ 3928687 h 4079875"/>
                <a:gd name="connsiteX29" fmla="*/ 1643574 w 1881192"/>
                <a:gd name="connsiteY29" fmla="*/ 3938781 h 4079875"/>
                <a:gd name="connsiteX30" fmla="*/ 823916 w 1881192"/>
                <a:gd name="connsiteY30" fmla="*/ 4079875 h 4079875"/>
                <a:gd name="connsiteX31" fmla="*/ 4256 w 1881192"/>
                <a:gd name="connsiteY31" fmla="*/ 3938781 h 4079875"/>
                <a:gd name="connsiteX32" fmla="*/ 1595 w 1881192"/>
                <a:gd name="connsiteY32" fmla="*/ 3928729 h 4079875"/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722441 w 1881192"/>
                <a:gd name="connsiteY14" fmla="*/ 2390774 h 4079875"/>
                <a:gd name="connsiteX15" fmla="*/ 1595438 w 1881192"/>
                <a:gd name="connsiteY15" fmla="*/ 2282825 h 4079875"/>
                <a:gd name="connsiteX16" fmla="*/ 1595438 w 1881192"/>
                <a:gd name="connsiteY16" fmla="*/ 591974 h 4079875"/>
                <a:gd name="connsiteX17" fmla="*/ 1276353 w 1881192"/>
                <a:gd name="connsiteY17" fmla="*/ 272888 h 4079875"/>
                <a:gd name="connsiteX18" fmla="*/ 957267 w 1881192"/>
                <a:gd name="connsiteY18" fmla="*/ 591974 h 4079875"/>
                <a:gd name="connsiteX19" fmla="*/ 957267 w 1881192"/>
                <a:gd name="connsiteY19" fmla="*/ 2260620 h 4079875"/>
                <a:gd name="connsiteX20" fmla="*/ 961159 w 1881192"/>
                <a:gd name="connsiteY20" fmla="*/ 2304108 h 4079875"/>
                <a:gd name="connsiteX21" fmla="*/ 1061271 w 1881192"/>
                <a:gd name="connsiteY21" fmla="*/ 2805521 h 4079875"/>
                <a:gd name="connsiteX22" fmla="*/ 1521837 w 1881192"/>
                <a:gd name="connsiteY22" fmla="*/ 3807426 h 4079875"/>
                <a:gd name="connsiteX23" fmla="*/ 1561892 w 1881192"/>
                <a:gd name="connsiteY23" fmla="*/ 3850595 h 4079875"/>
                <a:gd name="connsiteX24" fmla="*/ 1563000 w 1881192"/>
                <a:gd name="connsiteY24" fmla="*/ 3854480 h 4079875"/>
                <a:gd name="connsiteX25" fmla="*/ 1583081 w 1881192"/>
                <a:gd name="connsiteY25" fmla="*/ 3861537 h 4079875"/>
                <a:gd name="connsiteX26" fmla="*/ 1647828 w 1881192"/>
                <a:gd name="connsiteY26" fmla="*/ 3922712 h 4079875"/>
                <a:gd name="connsiteX27" fmla="*/ 1647641 w 1881192"/>
                <a:gd name="connsiteY27" fmla="*/ 3923418 h 4079875"/>
                <a:gd name="connsiteX28" fmla="*/ 1647827 w 1881192"/>
                <a:gd name="connsiteY28" fmla="*/ 3923971 h 4079875"/>
                <a:gd name="connsiteX29" fmla="*/ 1646247 w 1881192"/>
                <a:gd name="connsiteY29" fmla="*/ 3928687 h 4079875"/>
                <a:gd name="connsiteX30" fmla="*/ 1643574 w 1881192"/>
                <a:gd name="connsiteY30" fmla="*/ 3938781 h 4079875"/>
                <a:gd name="connsiteX31" fmla="*/ 823916 w 1881192"/>
                <a:gd name="connsiteY31" fmla="*/ 4079875 h 4079875"/>
                <a:gd name="connsiteX32" fmla="*/ 4256 w 1881192"/>
                <a:gd name="connsiteY32" fmla="*/ 3938781 h 4079875"/>
                <a:gd name="connsiteX33" fmla="*/ 1595 w 1881192"/>
                <a:gd name="connsiteY33" fmla="*/ 3928729 h 4079875"/>
                <a:gd name="connsiteX34" fmla="*/ 0 w 1881192"/>
                <a:gd name="connsiteY34" fmla="*/ 3923971 h 4079875"/>
                <a:gd name="connsiteX0" fmla="*/ 1722441 w 1881192"/>
                <a:gd name="connsiteY0" fmla="*/ 2390774 h 4079875"/>
                <a:gd name="connsiteX1" fmla="*/ 1595438 w 1881192"/>
                <a:gd name="connsiteY1" fmla="*/ 2282825 h 4079875"/>
                <a:gd name="connsiteX2" fmla="*/ 1595438 w 1881192"/>
                <a:gd name="connsiteY2" fmla="*/ 591974 h 4079875"/>
                <a:gd name="connsiteX3" fmla="*/ 1276353 w 1881192"/>
                <a:gd name="connsiteY3" fmla="*/ 272888 h 4079875"/>
                <a:gd name="connsiteX4" fmla="*/ 957267 w 1881192"/>
                <a:gd name="connsiteY4" fmla="*/ 591974 h 4079875"/>
                <a:gd name="connsiteX5" fmla="*/ 957267 w 1881192"/>
                <a:gd name="connsiteY5" fmla="*/ 2260620 h 4079875"/>
                <a:gd name="connsiteX6" fmla="*/ 961159 w 1881192"/>
                <a:gd name="connsiteY6" fmla="*/ 2304108 h 4079875"/>
                <a:gd name="connsiteX7" fmla="*/ 1061271 w 1881192"/>
                <a:gd name="connsiteY7" fmla="*/ 2805521 h 4079875"/>
                <a:gd name="connsiteX8" fmla="*/ 1521837 w 1881192"/>
                <a:gd name="connsiteY8" fmla="*/ 3807426 h 4079875"/>
                <a:gd name="connsiteX9" fmla="*/ 1561892 w 1881192"/>
                <a:gd name="connsiteY9" fmla="*/ 3850595 h 4079875"/>
                <a:gd name="connsiteX10" fmla="*/ 1563000 w 1881192"/>
                <a:gd name="connsiteY10" fmla="*/ 3854480 h 4079875"/>
                <a:gd name="connsiteX11" fmla="*/ 1583081 w 1881192"/>
                <a:gd name="connsiteY11" fmla="*/ 3861537 h 4079875"/>
                <a:gd name="connsiteX12" fmla="*/ 1647828 w 1881192"/>
                <a:gd name="connsiteY12" fmla="*/ 3922712 h 4079875"/>
                <a:gd name="connsiteX13" fmla="*/ 1647641 w 1881192"/>
                <a:gd name="connsiteY13" fmla="*/ 3923418 h 4079875"/>
                <a:gd name="connsiteX14" fmla="*/ 1647827 w 1881192"/>
                <a:gd name="connsiteY14" fmla="*/ 3923971 h 4079875"/>
                <a:gd name="connsiteX15" fmla="*/ 1646247 w 1881192"/>
                <a:gd name="connsiteY15" fmla="*/ 3928687 h 4079875"/>
                <a:gd name="connsiteX16" fmla="*/ 1643574 w 1881192"/>
                <a:gd name="connsiteY16" fmla="*/ 3938781 h 4079875"/>
                <a:gd name="connsiteX17" fmla="*/ 823916 w 1881192"/>
                <a:gd name="connsiteY17" fmla="*/ 4079875 h 4079875"/>
                <a:gd name="connsiteX18" fmla="*/ 4256 w 1881192"/>
                <a:gd name="connsiteY18" fmla="*/ 3938781 h 4079875"/>
                <a:gd name="connsiteX19" fmla="*/ 1595 w 1881192"/>
                <a:gd name="connsiteY19" fmla="*/ 3928729 h 4079875"/>
                <a:gd name="connsiteX20" fmla="*/ 0 w 1881192"/>
                <a:gd name="connsiteY20" fmla="*/ 3923971 h 4079875"/>
                <a:gd name="connsiteX21" fmla="*/ 188 w 1881192"/>
                <a:gd name="connsiteY21" fmla="*/ 3923413 h 4079875"/>
                <a:gd name="connsiteX22" fmla="*/ 2 w 1881192"/>
                <a:gd name="connsiteY22" fmla="*/ 3922712 h 4079875"/>
                <a:gd name="connsiteX23" fmla="*/ 64749 w 1881192"/>
                <a:gd name="connsiteY23" fmla="*/ 3861537 h 4079875"/>
                <a:gd name="connsiteX24" fmla="*/ 84829 w 1881192"/>
                <a:gd name="connsiteY24" fmla="*/ 3854480 h 4079875"/>
                <a:gd name="connsiteX25" fmla="*/ 85938 w 1881192"/>
                <a:gd name="connsiteY25" fmla="*/ 3850594 h 4079875"/>
                <a:gd name="connsiteX26" fmla="*/ 125992 w 1881192"/>
                <a:gd name="connsiteY26" fmla="*/ 3807426 h 4079875"/>
                <a:gd name="connsiteX27" fmla="*/ 586559 w 1881192"/>
                <a:gd name="connsiteY27" fmla="*/ 2805521 h 4079875"/>
                <a:gd name="connsiteX28" fmla="*/ 686671 w 1881192"/>
                <a:gd name="connsiteY28" fmla="*/ 2304108 h 4079875"/>
                <a:gd name="connsiteX29" fmla="*/ 690564 w 1881192"/>
                <a:gd name="connsiteY29" fmla="*/ 2260608 h 4079875"/>
                <a:gd name="connsiteX30" fmla="*/ 690564 w 1881192"/>
                <a:gd name="connsiteY30" fmla="*/ 595314 h 4079875"/>
                <a:gd name="connsiteX31" fmla="*/ 1285878 w 1881192"/>
                <a:gd name="connsiteY31" fmla="*/ 0 h 4079875"/>
                <a:gd name="connsiteX32" fmla="*/ 1881192 w 1881192"/>
                <a:gd name="connsiteY32" fmla="*/ 595314 h 4079875"/>
                <a:gd name="connsiteX33" fmla="*/ 1881191 w 1881192"/>
                <a:gd name="connsiteY33" fmla="*/ 2282825 h 4079875"/>
                <a:gd name="connsiteX34" fmla="*/ 1813881 w 1881192"/>
                <a:gd name="connsiteY34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  <a:gd name="connsiteX33" fmla="*/ 1813881 w 1881192"/>
                <a:gd name="connsiteY33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1881192" h="4079875">
                  <a:moveTo>
                    <a:pt x="1595438" y="2282825"/>
                  </a:moveTo>
                  <a:lnTo>
                    <a:pt x="1595438" y="591974"/>
                  </a:lnTo>
                  <a:cubicBezTo>
                    <a:pt x="1595438" y="415748"/>
                    <a:pt x="1452579" y="272888"/>
                    <a:pt x="1276353" y="272888"/>
                  </a:cubicBezTo>
                  <a:cubicBezTo>
                    <a:pt x="1100127" y="272888"/>
                    <a:pt x="957267" y="415748"/>
                    <a:pt x="957267" y="591974"/>
                  </a:cubicBezTo>
                  <a:lnTo>
                    <a:pt x="957267" y="2260620"/>
                  </a:lnTo>
                  <a:lnTo>
                    <a:pt x="961159" y="2304108"/>
                  </a:lnTo>
                  <a:cubicBezTo>
                    <a:pt x="981177" y="2461103"/>
                    <a:pt x="1014427" y="2630698"/>
                    <a:pt x="1061271" y="2805521"/>
                  </a:cubicBezTo>
                  <a:cubicBezTo>
                    <a:pt x="1178380" y="3242576"/>
                    <a:pt x="1352729" y="3608861"/>
                    <a:pt x="1521837" y="3807426"/>
                  </a:cubicBezTo>
                  <a:lnTo>
                    <a:pt x="1561892" y="3850595"/>
                  </a:lnTo>
                  <a:lnTo>
                    <a:pt x="1563000" y="3854480"/>
                  </a:lnTo>
                  <a:lnTo>
                    <a:pt x="1583081" y="3861537"/>
                  </a:lnTo>
                  <a:cubicBezTo>
                    <a:pt x="1624773" y="3880340"/>
                    <a:pt x="1647828" y="3901012"/>
                    <a:pt x="1647828" y="3922712"/>
                  </a:cubicBezTo>
                  <a:cubicBezTo>
                    <a:pt x="1647766" y="3922947"/>
                    <a:pt x="1647703" y="3923183"/>
                    <a:pt x="1647641" y="3923418"/>
                  </a:cubicBezTo>
                  <a:lnTo>
                    <a:pt x="1647827" y="3923971"/>
                  </a:lnTo>
                  <a:lnTo>
                    <a:pt x="1646247" y="3928687"/>
                  </a:lnTo>
                  <a:lnTo>
                    <a:pt x="1643574" y="3938781"/>
                  </a:lnTo>
                  <a:cubicBezTo>
                    <a:pt x="1601382" y="4018031"/>
                    <a:pt x="1250511" y="4079875"/>
                    <a:pt x="823916" y="4079875"/>
                  </a:cubicBezTo>
                  <a:cubicBezTo>
                    <a:pt x="397320" y="4079875"/>
                    <a:pt x="46448" y="4018031"/>
                    <a:pt x="4256" y="3938781"/>
                  </a:cubicBezTo>
                  <a:lnTo>
                    <a:pt x="1595" y="3928729"/>
                  </a:lnTo>
                  <a:lnTo>
                    <a:pt x="0" y="3923971"/>
                  </a:lnTo>
                  <a:cubicBezTo>
                    <a:pt x="63" y="3923785"/>
                    <a:pt x="125" y="3923599"/>
                    <a:pt x="188" y="3923413"/>
                  </a:cubicBezTo>
                  <a:lnTo>
                    <a:pt x="2" y="3922712"/>
                  </a:lnTo>
                  <a:cubicBezTo>
                    <a:pt x="2" y="3901012"/>
                    <a:pt x="23057" y="3880340"/>
                    <a:pt x="64749" y="3861537"/>
                  </a:cubicBezTo>
                  <a:lnTo>
                    <a:pt x="84829" y="3854480"/>
                  </a:lnTo>
                  <a:lnTo>
                    <a:pt x="85938" y="3850594"/>
                  </a:lnTo>
                  <a:lnTo>
                    <a:pt x="125992" y="3807426"/>
                  </a:lnTo>
                  <a:cubicBezTo>
                    <a:pt x="295101" y="3608861"/>
                    <a:pt x="469450" y="3242576"/>
                    <a:pt x="586559" y="2805521"/>
                  </a:cubicBezTo>
                  <a:cubicBezTo>
                    <a:pt x="633403" y="2630698"/>
                    <a:pt x="666653" y="2461103"/>
                    <a:pt x="686671" y="2304108"/>
                  </a:cubicBezTo>
                  <a:lnTo>
                    <a:pt x="690564" y="2260608"/>
                  </a:lnTo>
                  <a:lnTo>
                    <a:pt x="690564" y="595314"/>
                  </a:lnTo>
                  <a:cubicBezTo>
                    <a:pt x="690564" y="266531"/>
                    <a:pt x="957095" y="0"/>
                    <a:pt x="1285878" y="0"/>
                  </a:cubicBezTo>
                  <a:cubicBezTo>
                    <a:pt x="1614661" y="0"/>
                    <a:pt x="1881192" y="266531"/>
                    <a:pt x="1881192" y="595314"/>
                  </a:cubicBezTo>
                  <a:cubicBezTo>
                    <a:pt x="1881192" y="1157818"/>
                    <a:pt x="1881191" y="1720321"/>
                    <a:pt x="1881191" y="2282825"/>
                  </a:cubicBezTo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四角形: 上の 2 つの角を丸める 20">
              <a:extLst>
                <a:ext uri="{FF2B5EF4-FFF2-40B4-BE49-F238E27FC236}">
                  <a16:creationId xmlns:a16="http://schemas.microsoft.com/office/drawing/2014/main" id="{9BF989E5-43B5-425E-B367-3FD41229613A}"/>
                </a:ext>
              </a:extLst>
            </p:cNvPr>
            <p:cNvSpPr/>
            <p:nvPr/>
          </p:nvSpPr>
          <p:spPr>
            <a:xfrm flipV="1">
              <a:off x="1885960" y="3256738"/>
              <a:ext cx="113099" cy="566948"/>
            </a:xfrm>
            <a:prstGeom prst="round2SameRect">
              <a:avLst>
                <a:gd name="adj1" fmla="val 28409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四角形: 上の 2 つの角を丸める 21">
              <a:extLst>
                <a:ext uri="{FF2B5EF4-FFF2-40B4-BE49-F238E27FC236}">
                  <a16:creationId xmlns:a16="http://schemas.microsoft.com/office/drawing/2014/main" id="{1C97BC91-28E8-4AD1-9BCC-E388786AB9B1}"/>
                </a:ext>
              </a:extLst>
            </p:cNvPr>
            <p:cNvSpPr/>
            <p:nvPr/>
          </p:nvSpPr>
          <p:spPr>
            <a:xfrm flipV="1">
              <a:off x="2035524" y="3256734"/>
              <a:ext cx="113099" cy="566948"/>
            </a:xfrm>
            <a:prstGeom prst="round2SameRect">
              <a:avLst>
                <a:gd name="adj1" fmla="val 23012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四角形: 上の 2 つの角を丸める 22">
              <a:extLst>
                <a:ext uri="{FF2B5EF4-FFF2-40B4-BE49-F238E27FC236}">
                  <a16:creationId xmlns:a16="http://schemas.microsoft.com/office/drawing/2014/main" id="{5075BB5D-582F-4E45-B6D3-CE0FAB0BEF6A}"/>
                </a:ext>
              </a:extLst>
            </p:cNvPr>
            <p:cNvSpPr/>
            <p:nvPr/>
          </p:nvSpPr>
          <p:spPr>
            <a:xfrm flipV="1">
              <a:off x="2185088" y="3256734"/>
              <a:ext cx="113099" cy="566948"/>
            </a:xfrm>
            <a:prstGeom prst="round2SameRect">
              <a:avLst>
                <a:gd name="adj1" fmla="val 24361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7EE213E8-C739-4DDF-902A-9C346DACAA14}"/>
              </a:ext>
            </a:extLst>
          </p:cNvPr>
          <p:cNvGrpSpPr/>
          <p:nvPr/>
        </p:nvGrpSpPr>
        <p:grpSpPr>
          <a:xfrm>
            <a:off x="3759946" y="4502019"/>
            <a:ext cx="2360975" cy="1028258"/>
            <a:chOff x="3469357" y="2795078"/>
            <a:chExt cx="2360975" cy="1028258"/>
          </a:xfrm>
        </p:grpSpPr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8EFA9FB1-5824-4181-9341-A6CFE57E7DBD}"/>
                </a:ext>
              </a:extLst>
            </p:cNvPr>
            <p:cNvSpPr/>
            <p:nvPr/>
          </p:nvSpPr>
          <p:spPr>
            <a:xfrm rot="16200000" flipH="1">
              <a:off x="4253758" y="2891836"/>
              <a:ext cx="522739" cy="1002264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rgbClr val="FFC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四角形: 上の 2 つの角を丸める 29">
              <a:extLst>
                <a:ext uri="{FF2B5EF4-FFF2-40B4-BE49-F238E27FC236}">
                  <a16:creationId xmlns:a16="http://schemas.microsoft.com/office/drawing/2014/main" id="{D4CF9E3B-B83E-4756-B9BC-5F6377B1D57B}"/>
                </a:ext>
              </a:extLst>
            </p:cNvPr>
            <p:cNvSpPr/>
            <p:nvPr/>
          </p:nvSpPr>
          <p:spPr>
            <a:xfrm rot="5400000">
              <a:off x="4980181" y="3550564"/>
              <a:ext cx="147242" cy="1045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四角形: 角を丸くする 30">
              <a:extLst>
                <a:ext uri="{FF2B5EF4-FFF2-40B4-BE49-F238E27FC236}">
                  <a16:creationId xmlns:a16="http://schemas.microsoft.com/office/drawing/2014/main" id="{B3743F27-40B1-44E2-A661-928E473F7278}"/>
                </a:ext>
              </a:extLst>
            </p:cNvPr>
            <p:cNvSpPr/>
            <p:nvPr/>
          </p:nvSpPr>
          <p:spPr>
            <a:xfrm>
              <a:off x="4588162" y="2969578"/>
              <a:ext cx="39843" cy="151912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四角形: 上の 2 つの角を丸める 31">
              <a:extLst>
                <a:ext uri="{FF2B5EF4-FFF2-40B4-BE49-F238E27FC236}">
                  <a16:creationId xmlns:a16="http://schemas.microsoft.com/office/drawing/2014/main" id="{040D74C0-38F5-46DD-9551-63B4914D5369}"/>
                </a:ext>
              </a:extLst>
            </p:cNvPr>
            <p:cNvSpPr/>
            <p:nvPr/>
          </p:nvSpPr>
          <p:spPr>
            <a:xfrm>
              <a:off x="4551534" y="2930225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四角形: 角を丸くする 32">
              <a:extLst>
                <a:ext uri="{FF2B5EF4-FFF2-40B4-BE49-F238E27FC236}">
                  <a16:creationId xmlns:a16="http://schemas.microsoft.com/office/drawing/2014/main" id="{D15A3549-83FA-4C9E-B825-1514F2AF3D53}"/>
                </a:ext>
              </a:extLst>
            </p:cNvPr>
            <p:cNvSpPr/>
            <p:nvPr/>
          </p:nvSpPr>
          <p:spPr>
            <a:xfrm>
              <a:off x="4566796" y="3045535"/>
              <a:ext cx="82576" cy="106693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四角形: 角を丸くする 33">
              <a:extLst>
                <a:ext uri="{FF2B5EF4-FFF2-40B4-BE49-F238E27FC236}">
                  <a16:creationId xmlns:a16="http://schemas.microsoft.com/office/drawing/2014/main" id="{AD0BA4DE-10E0-47EE-A5F1-09428B080D34}"/>
                </a:ext>
              </a:extLst>
            </p:cNvPr>
            <p:cNvSpPr/>
            <p:nvPr/>
          </p:nvSpPr>
          <p:spPr>
            <a:xfrm>
              <a:off x="4551534" y="3092494"/>
              <a:ext cx="113099" cy="110481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四角形: 角を丸くする 34">
              <a:extLst>
                <a:ext uri="{FF2B5EF4-FFF2-40B4-BE49-F238E27FC236}">
                  <a16:creationId xmlns:a16="http://schemas.microsoft.com/office/drawing/2014/main" id="{16B3D0D3-7CFD-4D94-A490-F4E6639C714C}"/>
                </a:ext>
              </a:extLst>
            </p:cNvPr>
            <p:cNvSpPr/>
            <p:nvPr/>
          </p:nvSpPr>
          <p:spPr>
            <a:xfrm>
              <a:off x="4737726" y="2969578"/>
              <a:ext cx="39843" cy="151912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四角形: 上の 2 つの角を丸める 35">
              <a:extLst>
                <a:ext uri="{FF2B5EF4-FFF2-40B4-BE49-F238E27FC236}">
                  <a16:creationId xmlns:a16="http://schemas.microsoft.com/office/drawing/2014/main" id="{CCFE7B1F-860E-4255-B68A-263EFE39BDCA}"/>
                </a:ext>
              </a:extLst>
            </p:cNvPr>
            <p:cNvSpPr/>
            <p:nvPr/>
          </p:nvSpPr>
          <p:spPr>
            <a:xfrm>
              <a:off x="4701098" y="2930225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四角形: 角を丸くする 36">
              <a:extLst>
                <a:ext uri="{FF2B5EF4-FFF2-40B4-BE49-F238E27FC236}">
                  <a16:creationId xmlns:a16="http://schemas.microsoft.com/office/drawing/2014/main" id="{AA42F347-7D77-47F8-B4BF-E5C39D806D0B}"/>
                </a:ext>
              </a:extLst>
            </p:cNvPr>
            <p:cNvSpPr/>
            <p:nvPr/>
          </p:nvSpPr>
          <p:spPr>
            <a:xfrm>
              <a:off x="4716359" y="3045535"/>
              <a:ext cx="82576" cy="106693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四角形: 角を丸くする 37">
              <a:extLst>
                <a:ext uri="{FF2B5EF4-FFF2-40B4-BE49-F238E27FC236}">
                  <a16:creationId xmlns:a16="http://schemas.microsoft.com/office/drawing/2014/main" id="{D3F504DB-8C6B-432B-888B-91389355FE93}"/>
                </a:ext>
              </a:extLst>
            </p:cNvPr>
            <p:cNvSpPr/>
            <p:nvPr/>
          </p:nvSpPr>
          <p:spPr>
            <a:xfrm>
              <a:off x="4701098" y="3092494"/>
              <a:ext cx="113099" cy="110481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四角形: 角を丸くする 38">
              <a:extLst>
                <a:ext uri="{FF2B5EF4-FFF2-40B4-BE49-F238E27FC236}">
                  <a16:creationId xmlns:a16="http://schemas.microsoft.com/office/drawing/2014/main" id="{2938C3E0-2700-427B-A0CA-27D2D2ADF11A}"/>
                </a:ext>
              </a:extLst>
            </p:cNvPr>
            <p:cNvSpPr/>
            <p:nvPr/>
          </p:nvSpPr>
          <p:spPr>
            <a:xfrm>
              <a:off x="4887290" y="2969578"/>
              <a:ext cx="39843" cy="151912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四角形: 上の 2 つの角を丸める 39">
              <a:extLst>
                <a:ext uri="{FF2B5EF4-FFF2-40B4-BE49-F238E27FC236}">
                  <a16:creationId xmlns:a16="http://schemas.microsoft.com/office/drawing/2014/main" id="{9B156767-C9E8-422F-9146-24C0FCAFB761}"/>
                </a:ext>
              </a:extLst>
            </p:cNvPr>
            <p:cNvSpPr/>
            <p:nvPr/>
          </p:nvSpPr>
          <p:spPr>
            <a:xfrm>
              <a:off x="4850662" y="2930225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四角形: 角を丸くする 40">
              <a:extLst>
                <a:ext uri="{FF2B5EF4-FFF2-40B4-BE49-F238E27FC236}">
                  <a16:creationId xmlns:a16="http://schemas.microsoft.com/office/drawing/2014/main" id="{69D73E85-6FB2-4493-9A8F-4C0A81BE2B6D}"/>
                </a:ext>
              </a:extLst>
            </p:cNvPr>
            <p:cNvSpPr/>
            <p:nvPr/>
          </p:nvSpPr>
          <p:spPr>
            <a:xfrm>
              <a:off x="4865923" y="3045535"/>
              <a:ext cx="82576" cy="106693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四角形: 角を丸くする 41">
              <a:extLst>
                <a:ext uri="{FF2B5EF4-FFF2-40B4-BE49-F238E27FC236}">
                  <a16:creationId xmlns:a16="http://schemas.microsoft.com/office/drawing/2014/main" id="{4190A456-5206-48BB-B034-320448A65CB2}"/>
                </a:ext>
              </a:extLst>
            </p:cNvPr>
            <p:cNvSpPr/>
            <p:nvPr/>
          </p:nvSpPr>
          <p:spPr>
            <a:xfrm>
              <a:off x="4850662" y="3092494"/>
              <a:ext cx="113099" cy="110481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451621E1-BFBE-4C7B-996D-60CD69B04544}"/>
                </a:ext>
              </a:extLst>
            </p:cNvPr>
            <p:cNvGrpSpPr/>
            <p:nvPr/>
          </p:nvGrpSpPr>
          <p:grpSpPr>
            <a:xfrm>
              <a:off x="5127754" y="3110232"/>
              <a:ext cx="702578" cy="159104"/>
              <a:chOff x="7395827" y="3364708"/>
              <a:chExt cx="1374316" cy="370684"/>
            </a:xfrm>
            <a:solidFill>
              <a:srgbClr val="FFFF00"/>
            </a:solidFill>
          </p:grpSpPr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020DB7D0-C53B-415C-A8CF-5907A7B31DCA}"/>
                  </a:ext>
                </a:extLst>
              </p:cNvPr>
              <p:cNvSpPr/>
              <p:nvPr/>
            </p:nvSpPr>
            <p:spPr>
              <a:xfrm>
                <a:off x="7395827" y="3419478"/>
                <a:ext cx="1092199" cy="263522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四角形: 角を丸くする 49">
                <a:extLst>
                  <a:ext uri="{FF2B5EF4-FFF2-40B4-BE49-F238E27FC236}">
                    <a16:creationId xmlns:a16="http://schemas.microsoft.com/office/drawing/2014/main" id="{49C9D63E-2887-4FF6-9725-2D6AA222C0FB}"/>
                  </a:ext>
                </a:extLst>
              </p:cNvPr>
              <p:cNvSpPr/>
              <p:nvPr/>
            </p:nvSpPr>
            <p:spPr>
              <a:xfrm>
                <a:off x="8010526" y="3397250"/>
                <a:ext cx="238798" cy="307978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台形 50">
                <a:extLst>
                  <a:ext uri="{FF2B5EF4-FFF2-40B4-BE49-F238E27FC236}">
                    <a16:creationId xmlns:a16="http://schemas.microsoft.com/office/drawing/2014/main" id="{5146A7DF-D923-4531-837F-0A34207F28B5}"/>
                  </a:ext>
                </a:extLst>
              </p:cNvPr>
              <p:cNvSpPr/>
              <p:nvPr/>
            </p:nvSpPr>
            <p:spPr>
              <a:xfrm rot="16200000">
                <a:off x="8352452" y="3447074"/>
                <a:ext cx="366713" cy="206734"/>
              </a:xfrm>
              <a:prstGeom prst="trapezoid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四角形: 角を丸くする 51">
                <a:extLst>
                  <a:ext uri="{FF2B5EF4-FFF2-40B4-BE49-F238E27FC236}">
                    <a16:creationId xmlns:a16="http://schemas.microsoft.com/office/drawing/2014/main" id="{5EF9E4B3-05F3-40C3-B1E3-A3F61B4B2F1C}"/>
                  </a:ext>
                </a:extLst>
              </p:cNvPr>
              <p:cNvSpPr/>
              <p:nvPr/>
            </p:nvSpPr>
            <p:spPr>
              <a:xfrm>
                <a:off x="8632683" y="3364708"/>
                <a:ext cx="137460" cy="370684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3EE2FBC5-3411-4EF4-87F2-CAC5EA08A951}"/>
                </a:ext>
              </a:extLst>
            </p:cNvPr>
            <p:cNvSpPr/>
            <p:nvPr/>
          </p:nvSpPr>
          <p:spPr>
            <a:xfrm rot="16200000" flipH="1">
              <a:off x="4227097" y="2864521"/>
              <a:ext cx="572313" cy="1097311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3F5F69E8-9B0F-4A6D-A388-C18FB4CAC0AF}"/>
                </a:ext>
              </a:extLst>
            </p:cNvPr>
            <p:cNvSpPr/>
            <p:nvPr/>
          </p:nvSpPr>
          <p:spPr>
            <a:xfrm rot="5400000">
              <a:off x="3997790" y="2266645"/>
              <a:ext cx="904254" cy="1961119"/>
            </a:xfrm>
            <a:custGeom>
              <a:avLst/>
              <a:gdLst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595438 w 1881192"/>
                <a:gd name="connsiteY14" fmla="*/ 2282825 h 4079875"/>
                <a:gd name="connsiteX15" fmla="*/ 1595438 w 1881192"/>
                <a:gd name="connsiteY15" fmla="*/ 591974 h 4079875"/>
                <a:gd name="connsiteX16" fmla="*/ 1276353 w 1881192"/>
                <a:gd name="connsiteY16" fmla="*/ 272888 h 4079875"/>
                <a:gd name="connsiteX17" fmla="*/ 957267 w 1881192"/>
                <a:gd name="connsiteY17" fmla="*/ 591974 h 4079875"/>
                <a:gd name="connsiteX18" fmla="*/ 957267 w 1881192"/>
                <a:gd name="connsiteY18" fmla="*/ 2260620 h 4079875"/>
                <a:gd name="connsiteX19" fmla="*/ 961159 w 1881192"/>
                <a:gd name="connsiteY19" fmla="*/ 2304108 h 4079875"/>
                <a:gd name="connsiteX20" fmla="*/ 1061271 w 1881192"/>
                <a:gd name="connsiteY20" fmla="*/ 2805521 h 4079875"/>
                <a:gd name="connsiteX21" fmla="*/ 1521837 w 1881192"/>
                <a:gd name="connsiteY21" fmla="*/ 3807426 h 4079875"/>
                <a:gd name="connsiteX22" fmla="*/ 1561892 w 1881192"/>
                <a:gd name="connsiteY22" fmla="*/ 3850595 h 4079875"/>
                <a:gd name="connsiteX23" fmla="*/ 1563000 w 1881192"/>
                <a:gd name="connsiteY23" fmla="*/ 3854480 h 4079875"/>
                <a:gd name="connsiteX24" fmla="*/ 1583081 w 1881192"/>
                <a:gd name="connsiteY24" fmla="*/ 3861537 h 4079875"/>
                <a:gd name="connsiteX25" fmla="*/ 1647828 w 1881192"/>
                <a:gd name="connsiteY25" fmla="*/ 3922712 h 4079875"/>
                <a:gd name="connsiteX26" fmla="*/ 1647641 w 1881192"/>
                <a:gd name="connsiteY26" fmla="*/ 3923418 h 4079875"/>
                <a:gd name="connsiteX27" fmla="*/ 1647827 w 1881192"/>
                <a:gd name="connsiteY27" fmla="*/ 3923971 h 4079875"/>
                <a:gd name="connsiteX28" fmla="*/ 1646247 w 1881192"/>
                <a:gd name="connsiteY28" fmla="*/ 3928687 h 4079875"/>
                <a:gd name="connsiteX29" fmla="*/ 1643574 w 1881192"/>
                <a:gd name="connsiteY29" fmla="*/ 3938781 h 4079875"/>
                <a:gd name="connsiteX30" fmla="*/ 823916 w 1881192"/>
                <a:gd name="connsiteY30" fmla="*/ 4079875 h 4079875"/>
                <a:gd name="connsiteX31" fmla="*/ 4256 w 1881192"/>
                <a:gd name="connsiteY31" fmla="*/ 3938781 h 4079875"/>
                <a:gd name="connsiteX32" fmla="*/ 1595 w 1881192"/>
                <a:gd name="connsiteY32" fmla="*/ 3928729 h 4079875"/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722441 w 1881192"/>
                <a:gd name="connsiteY14" fmla="*/ 2390774 h 4079875"/>
                <a:gd name="connsiteX15" fmla="*/ 1595438 w 1881192"/>
                <a:gd name="connsiteY15" fmla="*/ 2282825 h 4079875"/>
                <a:gd name="connsiteX16" fmla="*/ 1595438 w 1881192"/>
                <a:gd name="connsiteY16" fmla="*/ 591974 h 4079875"/>
                <a:gd name="connsiteX17" fmla="*/ 1276353 w 1881192"/>
                <a:gd name="connsiteY17" fmla="*/ 272888 h 4079875"/>
                <a:gd name="connsiteX18" fmla="*/ 957267 w 1881192"/>
                <a:gd name="connsiteY18" fmla="*/ 591974 h 4079875"/>
                <a:gd name="connsiteX19" fmla="*/ 957267 w 1881192"/>
                <a:gd name="connsiteY19" fmla="*/ 2260620 h 4079875"/>
                <a:gd name="connsiteX20" fmla="*/ 961159 w 1881192"/>
                <a:gd name="connsiteY20" fmla="*/ 2304108 h 4079875"/>
                <a:gd name="connsiteX21" fmla="*/ 1061271 w 1881192"/>
                <a:gd name="connsiteY21" fmla="*/ 2805521 h 4079875"/>
                <a:gd name="connsiteX22" fmla="*/ 1521837 w 1881192"/>
                <a:gd name="connsiteY22" fmla="*/ 3807426 h 4079875"/>
                <a:gd name="connsiteX23" fmla="*/ 1561892 w 1881192"/>
                <a:gd name="connsiteY23" fmla="*/ 3850595 h 4079875"/>
                <a:gd name="connsiteX24" fmla="*/ 1563000 w 1881192"/>
                <a:gd name="connsiteY24" fmla="*/ 3854480 h 4079875"/>
                <a:gd name="connsiteX25" fmla="*/ 1583081 w 1881192"/>
                <a:gd name="connsiteY25" fmla="*/ 3861537 h 4079875"/>
                <a:gd name="connsiteX26" fmla="*/ 1647828 w 1881192"/>
                <a:gd name="connsiteY26" fmla="*/ 3922712 h 4079875"/>
                <a:gd name="connsiteX27" fmla="*/ 1647641 w 1881192"/>
                <a:gd name="connsiteY27" fmla="*/ 3923418 h 4079875"/>
                <a:gd name="connsiteX28" fmla="*/ 1647827 w 1881192"/>
                <a:gd name="connsiteY28" fmla="*/ 3923971 h 4079875"/>
                <a:gd name="connsiteX29" fmla="*/ 1646247 w 1881192"/>
                <a:gd name="connsiteY29" fmla="*/ 3928687 h 4079875"/>
                <a:gd name="connsiteX30" fmla="*/ 1643574 w 1881192"/>
                <a:gd name="connsiteY30" fmla="*/ 3938781 h 4079875"/>
                <a:gd name="connsiteX31" fmla="*/ 823916 w 1881192"/>
                <a:gd name="connsiteY31" fmla="*/ 4079875 h 4079875"/>
                <a:gd name="connsiteX32" fmla="*/ 4256 w 1881192"/>
                <a:gd name="connsiteY32" fmla="*/ 3938781 h 4079875"/>
                <a:gd name="connsiteX33" fmla="*/ 1595 w 1881192"/>
                <a:gd name="connsiteY33" fmla="*/ 3928729 h 4079875"/>
                <a:gd name="connsiteX34" fmla="*/ 0 w 1881192"/>
                <a:gd name="connsiteY34" fmla="*/ 3923971 h 4079875"/>
                <a:gd name="connsiteX0" fmla="*/ 1722441 w 1881192"/>
                <a:gd name="connsiteY0" fmla="*/ 2390774 h 4079875"/>
                <a:gd name="connsiteX1" fmla="*/ 1595438 w 1881192"/>
                <a:gd name="connsiteY1" fmla="*/ 2282825 h 4079875"/>
                <a:gd name="connsiteX2" fmla="*/ 1595438 w 1881192"/>
                <a:gd name="connsiteY2" fmla="*/ 591974 h 4079875"/>
                <a:gd name="connsiteX3" fmla="*/ 1276353 w 1881192"/>
                <a:gd name="connsiteY3" fmla="*/ 272888 h 4079875"/>
                <a:gd name="connsiteX4" fmla="*/ 957267 w 1881192"/>
                <a:gd name="connsiteY4" fmla="*/ 591974 h 4079875"/>
                <a:gd name="connsiteX5" fmla="*/ 957267 w 1881192"/>
                <a:gd name="connsiteY5" fmla="*/ 2260620 h 4079875"/>
                <a:gd name="connsiteX6" fmla="*/ 961159 w 1881192"/>
                <a:gd name="connsiteY6" fmla="*/ 2304108 h 4079875"/>
                <a:gd name="connsiteX7" fmla="*/ 1061271 w 1881192"/>
                <a:gd name="connsiteY7" fmla="*/ 2805521 h 4079875"/>
                <a:gd name="connsiteX8" fmla="*/ 1521837 w 1881192"/>
                <a:gd name="connsiteY8" fmla="*/ 3807426 h 4079875"/>
                <a:gd name="connsiteX9" fmla="*/ 1561892 w 1881192"/>
                <a:gd name="connsiteY9" fmla="*/ 3850595 h 4079875"/>
                <a:gd name="connsiteX10" fmla="*/ 1563000 w 1881192"/>
                <a:gd name="connsiteY10" fmla="*/ 3854480 h 4079875"/>
                <a:gd name="connsiteX11" fmla="*/ 1583081 w 1881192"/>
                <a:gd name="connsiteY11" fmla="*/ 3861537 h 4079875"/>
                <a:gd name="connsiteX12" fmla="*/ 1647828 w 1881192"/>
                <a:gd name="connsiteY12" fmla="*/ 3922712 h 4079875"/>
                <a:gd name="connsiteX13" fmla="*/ 1647641 w 1881192"/>
                <a:gd name="connsiteY13" fmla="*/ 3923418 h 4079875"/>
                <a:gd name="connsiteX14" fmla="*/ 1647827 w 1881192"/>
                <a:gd name="connsiteY14" fmla="*/ 3923971 h 4079875"/>
                <a:gd name="connsiteX15" fmla="*/ 1646247 w 1881192"/>
                <a:gd name="connsiteY15" fmla="*/ 3928687 h 4079875"/>
                <a:gd name="connsiteX16" fmla="*/ 1643574 w 1881192"/>
                <a:gd name="connsiteY16" fmla="*/ 3938781 h 4079875"/>
                <a:gd name="connsiteX17" fmla="*/ 823916 w 1881192"/>
                <a:gd name="connsiteY17" fmla="*/ 4079875 h 4079875"/>
                <a:gd name="connsiteX18" fmla="*/ 4256 w 1881192"/>
                <a:gd name="connsiteY18" fmla="*/ 3938781 h 4079875"/>
                <a:gd name="connsiteX19" fmla="*/ 1595 w 1881192"/>
                <a:gd name="connsiteY19" fmla="*/ 3928729 h 4079875"/>
                <a:gd name="connsiteX20" fmla="*/ 0 w 1881192"/>
                <a:gd name="connsiteY20" fmla="*/ 3923971 h 4079875"/>
                <a:gd name="connsiteX21" fmla="*/ 188 w 1881192"/>
                <a:gd name="connsiteY21" fmla="*/ 3923413 h 4079875"/>
                <a:gd name="connsiteX22" fmla="*/ 2 w 1881192"/>
                <a:gd name="connsiteY22" fmla="*/ 3922712 h 4079875"/>
                <a:gd name="connsiteX23" fmla="*/ 64749 w 1881192"/>
                <a:gd name="connsiteY23" fmla="*/ 3861537 h 4079875"/>
                <a:gd name="connsiteX24" fmla="*/ 84829 w 1881192"/>
                <a:gd name="connsiteY24" fmla="*/ 3854480 h 4079875"/>
                <a:gd name="connsiteX25" fmla="*/ 85938 w 1881192"/>
                <a:gd name="connsiteY25" fmla="*/ 3850594 h 4079875"/>
                <a:gd name="connsiteX26" fmla="*/ 125992 w 1881192"/>
                <a:gd name="connsiteY26" fmla="*/ 3807426 h 4079875"/>
                <a:gd name="connsiteX27" fmla="*/ 586559 w 1881192"/>
                <a:gd name="connsiteY27" fmla="*/ 2805521 h 4079875"/>
                <a:gd name="connsiteX28" fmla="*/ 686671 w 1881192"/>
                <a:gd name="connsiteY28" fmla="*/ 2304108 h 4079875"/>
                <a:gd name="connsiteX29" fmla="*/ 690564 w 1881192"/>
                <a:gd name="connsiteY29" fmla="*/ 2260608 h 4079875"/>
                <a:gd name="connsiteX30" fmla="*/ 690564 w 1881192"/>
                <a:gd name="connsiteY30" fmla="*/ 595314 h 4079875"/>
                <a:gd name="connsiteX31" fmla="*/ 1285878 w 1881192"/>
                <a:gd name="connsiteY31" fmla="*/ 0 h 4079875"/>
                <a:gd name="connsiteX32" fmla="*/ 1881192 w 1881192"/>
                <a:gd name="connsiteY32" fmla="*/ 595314 h 4079875"/>
                <a:gd name="connsiteX33" fmla="*/ 1881191 w 1881192"/>
                <a:gd name="connsiteY33" fmla="*/ 2282825 h 4079875"/>
                <a:gd name="connsiteX34" fmla="*/ 1813881 w 1881192"/>
                <a:gd name="connsiteY34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  <a:gd name="connsiteX33" fmla="*/ 1813881 w 1881192"/>
                <a:gd name="connsiteY33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1881192" h="4079875">
                  <a:moveTo>
                    <a:pt x="1595438" y="2282825"/>
                  </a:moveTo>
                  <a:lnTo>
                    <a:pt x="1595438" y="591974"/>
                  </a:lnTo>
                  <a:cubicBezTo>
                    <a:pt x="1595438" y="415748"/>
                    <a:pt x="1452579" y="272888"/>
                    <a:pt x="1276353" y="272888"/>
                  </a:cubicBezTo>
                  <a:cubicBezTo>
                    <a:pt x="1100127" y="272888"/>
                    <a:pt x="957267" y="415748"/>
                    <a:pt x="957267" y="591974"/>
                  </a:cubicBezTo>
                  <a:lnTo>
                    <a:pt x="957267" y="2260620"/>
                  </a:lnTo>
                  <a:lnTo>
                    <a:pt x="961159" y="2304108"/>
                  </a:lnTo>
                  <a:cubicBezTo>
                    <a:pt x="981177" y="2461103"/>
                    <a:pt x="1014427" y="2630698"/>
                    <a:pt x="1061271" y="2805521"/>
                  </a:cubicBezTo>
                  <a:cubicBezTo>
                    <a:pt x="1178380" y="3242576"/>
                    <a:pt x="1352729" y="3608861"/>
                    <a:pt x="1521837" y="3807426"/>
                  </a:cubicBezTo>
                  <a:lnTo>
                    <a:pt x="1561892" y="3850595"/>
                  </a:lnTo>
                  <a:lnTo>
                    <a:pt x="1563000" y="3854480"/>
                  </a:lnTo>
                  <a:lnTo>
                    <a:pt x="1583081" y="3861537"/>
                  </a:lnTo>
                  <a:cubicBezTo>
                    <a:pt x="1624773" y="3880340"/>
                    <a:pt x="1647828" y="3901012"/>
                    <a:pt x="1647828" y="3922712"/>
                  </a:cubicBezTo>
                  <a:cubicBezTo>
                    <a:pt x="1647766" y="3922947"/>
                    <a:pt x="1647703" y="3923183"/>
                    <a:pt x="1647641" y="3923418"/>
                  </a:cubicBezTo>
                  <a:lnTo>
                    <a:pt x="1647827" y="3923971"/>
                  </a:lnTo>
                  <a:lnTo>
                    <a:pt x="1646247" y="3928687"/>
                  </a:lnTo>
                  <a:lnTo>
                    <a:pt x="1643574" y="3938781"/>
                  </a:lnTo>
                  <a:cubicBezTo>
                    <a:pt x="1601382" y="4018031"/>
                    <a:pt x="1250511" y="4079875"/>
                    <a:pt x="823916" y="4079875"/>
                  </a:cubicBezTo>
                  <a:cubicBezTo>
                    <a:pt x="397320" y="4079875"/>
                    <a:pt x="46448" y="4018031"/>
                    <a:pt x="4256" y="3938781"/>
                  </a:cubicBezTo>
                  <a:lnTo>
                    <a:pt x="1595" y="3928729"/>
                  </a:lnTo>
                  <a:lnTo>
                    <a:pt x="0" y="3923971"/>
                  </a:lnTo>
                  <a:cubicBezTo>
                    <a:pt x="63" y="3923785"/>
                    <a:pt x="125" y="3923599"/>
                    <a:pt x="188" y="3923413"/>
                  </a:cubicBezTo>
                  <a:lnTo>
                    <a:pt x="2" y="3922712"/>
                  </a:lnTo>
                  <a:cubicBezTo>
                    <a:pt x="2" y="3901012"/>
                    <a:pt x="23057" y="3880340"/>
                    <a:pt x="64749" y="3861537"/>
                  </a:cubicBezTo>
                  <a:lnTo>
                    <a:pt x="84829" y="3854480"/>
                  </a:lnTo>
                  <a:lnTo>
                    <a:pt x="85938" y="3850594"/>
                  </a:lnTo>
                  <a:lnTo>
                    <a:pt x="125992" y="3807426"/>
                  </a:lnTo>
                  <a:cubicBezTo>
                    <a:pt x="295101" y="3608861"/>
                    <a:pt x="469450" y="3242576"/>
                    <a:pt x="586559" y="2805521"/>
                  </a:cubicBezTo>
                  <a:cubicBezTo>
                    <a:pt x="633403" y="2630698"/>
                    <a:pt x="666653" y="2461103"/>
                    <a:pt x="686671" y="2304108"/>
                  </a:cubicBezTo>
                  <a:lnTo>
                    <a:pt x="690564" y="2260608"/>
                  </a:lnTo>
                  <a:lnTo>
                    <a:pt x="690564" y="595314"/>
                  </a:lnTo>
                  <a:cubicBezTo>
                    <a:pt x="690564" y="266531"/>
                    <a:pt x="957095" y="0"/>
                    <a:pt x="1285878" y="0"/>
                  </a:cubicBezTo>
                  <a:cubicBezTo>
                    <a:pt x="1614661" y="0"/>
                    <a:pt x="1881192" y="266531"/>
                    <a:pt x="1881192" y="595314"/>
                  </a:cubicBezTo>
                  <a:cubicBezTo>
                    <a:pt x="1881192" y="1157818"/>
                    <a:pt x="1881191" y="1720321"/>
                    <a:pt x="1881191" y="2282825"/>
                  </a:cubicBezTo>
                </a:path>
              </a:pathLst>
            </a:cu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四角形: 上の 2 つの角を丸める 45">
              <a:extLst>
                <a:ext uri="{FF2B5EF4-FFF2-40B4-BE49-F238E27FC236}">
                  <a16:creationId xmlns:a16="http://schemas.microsoft.com/office/drawing/2014/main" id="{680C05EE-AAC8-452C-AC4E-CC6778ED25F2}"/>
                </a:ext>
              </a:extLst>
            </p:cNvPr>
            <p:cNvSpPr/>
            <p:nvPr/>
          </p:nvSpPr>
          <p:spPr>
            <a:xfrm flipV="1">
              <a:off x="4551534" y="3256389"/>
              <a:ext cx="113099" cy="566947"/>
            </a:xfrm>
            <a:prstGeom prst="round2SameRect">
              <a:avLst>
                <a:gd name="adj1" fmla="val 28409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四角形: 上の 2 つの角を丸める 46">
              <a:extLst>
                <a:ext uri="{FF2B5EF4-FFF2-40B4-BE49-F238E27FC236}">
                  <a16:creationId xmlns:a16="http://schemas.microsoft.com/office/drawing/2014/main" id="{2EB04C99-89EA-4275-B8A3-D7EF811E2931}"/>
                </a:ext>
              </a:extLst>
            </p:cNvPr>
            <p:cNvSpPr/>
            <p:nvPr/>
          </p:nvSpPr>
          <p:spPr>
            <a:xfrm flipV="1">
              <a:off x="4701098" y="3256389"/>
              <a:ext cx="113099" cy="566947"/>
            </a:xfrm>
            <a:prstGeom prst="round2SameRect">
              <a:avLst>
                <a:gd name="adj1" fmla="val 23012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四角形: 上の 2 つの角を丸める 47">
              <a:extLst>
                <a:ext uri="{FF2B5EF4-FFF2-40B4-BE49-F238E27FC236}">
                  <a16:creationId xmlns:a16="http://schemas.microsoft.com/office/drawing/2014/main" id="{FCD3238A-615E-4F1C-8346-5CA101F65CD0}"/>
                </a:ext>
              </a:extLst>
            </p:cNvPr>
            <p:cNvSpPr/>
            <p:nvPr/>
          </p:nvSpPr>
          <p:spPr>
            <a:xfrm flipV="1">
              <a:off x="4850662" y="3256389"/>
              <a:ext cx="113099" cy="566947"/>
            </a:xfrm>
            <a:prstGeom prst="round2SameRect">
              <a:avLst>
                <a:gd name="adj1" fmla="val 24361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04CFAE1F-BDB8-4EB0-B55A-0CDBDC13136D}"/>
              </a:ext>
            </a:extLst>
          </p:cNvPr>
          <p:cNvGrpSpPr/>
          <p:nvPr/>
        </p:nvGrpSpPr>
        <p:grpSpPr>
          <a:xfrm>
            <a:off x="6775664" y="4501663"/>
            <a:ext cx="2360975" cy="1028258"/>
            <a:chOff x="6413946" y="2794722"/>
            <a:chExt cx="2360975" cy="1028258"/>
          </a:xfrm>
        </p:grpSpPr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8F598673-8FD3-4226-9501-5C038CE2A22A}"/>
                </a:ext>
              </a:extLst>
            </p:cNvPr>
            <p:cNvSpPr/>
            <p:nvPr/>
          </p:nvSpPr>
          <p:spPr>
            <a:xfrm rot="16200000" flipH="1">
              <a:off x="7198347" y="2891480"/>
              <a:ext cx="522739" cy="1002264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四角形: 上の 2 つの角を丸める 54">
              <a:extLst>
                <a:ext uri="{FF2B5EF4-FFF2-40B4-BE49-F238E27FC236}">
                  <a16:creationId xmlns:a16="http://schemas.microsoft.com/office/drawing/2014/main" id="{D8530821-018D-4159-AEA3-FF79024F230A}"/>
                </a:ext>
              </a:extLst>
            </p:cNvPr>
            <p:cNvSpPr/>
            <p:nvPr/>
          </p:nvSpPr>
          <p:spPr>
            <a:xfrm rot="5400000">
              <a:off x="7924770" y="3550208"/>
              <a:ext cx="147242" cy="1045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6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四角形: 角を丸くする 55">
              <a:extLst>
                <a:ext uri="{FF2B5EF4-FFF2-40B4-BE49-F238E27FC236}">
                  <a16:creationId xmlns:a16="http://schemas.microsoft.com/office/drawing/2014/main" id="{4B88D7F1-A8DC-4025-8C78-8AFC133EF87B}"/>
                </a:ext>
              </a:extLst>
            </p:cNvPr>
            <p:cNvSpPr/>
            <p:nvPr/>
          </p:nvSpPr>
          <p:spPr>
            <a:xfrm>
              <a:off x="7532751" y="2969222"/>
              <a:ext cx="39843" cy="151912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" name="四角形: 上の 2 つの角を丸める 56">
              <a:extLst>
                <a:ext uri="{FF2B5EF4-FFF2-40B4-BE49-F238E27FC236}">
                  <a16:creationId xmlns:a16="http://schemas.microsoft.com/office/drawing/2014/main" id="{6932BC91-5667-446D-BC8E-D45F7A8DCD77}"/>
                </a:ext>
              </a:extLst>
            </p:cNvPr>
            <p:cNvSpPr/>
            <p:nvPr/>
          </p:nvSpPr>
          <p:spPr>
            <a:xfrm>
              <a:off x="7496123" y="2929869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" name="四角形: 角を丸くする 57">
              <a:extLst>
                <a:ext uri="{FF2B5EF4-FFF2-40B4-BE49-F238E27FC236}">
                  <a16:creationId xmlns:a16="http://schemas.microsoft.com/office/drawing/2014/main" id="{B17A38C4-F5F2-4782-BE0B-6DCACBB29BEA}"/>
                </a:ext>
              </a:extLst>
            </p:cNvPr>
            <p:cNvSpPr/>
            <p:nvPr/>
          </p:nvSpPr>
          <p:spPr>
            <a:xfrm>
              <a:off x="7511385" y="3045179"/>
              <a:ext cx="82576" cy="106693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" name="四角形: 角を丸くする 58">
              <a:extLst>
                <a:ext uri="{FF2B5EF4-FFF2-40B4-BE49-F238E27FC236}">
                  <a16:creationId xmlns:a16="http://schemas.microsoft.com/office/drawing/2014/main" id="{7D8A8D4B-2FBA-4A63-B882-952538DF9FBD}"/>
                </a:ext>
              </a:extLst>
            </p:cNvPr>
            <p:cNvSpPr/>
            <p:nvPr/>
          </p:nvSpPr>
          <p:spPr>
            <a:xfrm>
              <a:off x="7496123" y="3092138"/>
              <a:ext cx="113099" cy="110481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四角形: 角を丸くする 59">
              <a:extLst>
                <a:ext uri="{FF2B5EF4-FFF2-40B4-BE49-F238E27FC236}">
                  <a16:creationId xmlns:a16="http://schemas.microsoft.com/office/drawing/2014/main" id="{18012A8A-58C9-41E6-993B-BED69093C679}"/>
                </a:ext>
              </a:extLst>
            </p:cNvPr>
            <p:cNvSpPr/>
            <p:nvPr/>
          </p:nvSpPr>
          <p:spPr>
            <a:xfrm>
              <a:off x="7682315" y="2969222"/>
              <a:ext cx="39843" cy="151912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四角形: 上の 2 つの角を丸める 60">
              <a:extLst>
                <a:ext uri="{FF2B5EF4-FFF2-40B4-BE49-F238E27FC236}">
                  <a16:creationId xmlns:a16="http://schemas.microsoft.com/office/drawing/2014/main" id="{109EB017-B0DD-4F10-BBC6-6BF04724C5F2}"/>
                </a:ext>
              </a:extLst>
            </p:cNvPr>
            <p:cNvSpPr/>
            <p:nvPr/>
          </p:nvSpPr>
          <p:spPr>
            <a:xfrm>
              <a:off x="7645687" y="2929869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" name="四角形: 角を丸くする 61">
              <a:extLst>
                <a:ext uri="{FF2B5EF4-FFF2-40B4-BE49-F238E27FC236}">
                  <a16:creationId xmlns:a16="http://schemas.microsoft.com/office/drawing/2014/main" id="{244A9707-519A-4F4E-BFCA-6B5BF24FE0CC}"/>
                </a:ext>
              </a:extLst>
            </p:cNvPr>
            <p:cNvSpPr/>
            <p:nvPr/>
          </p:nvSpPr>
          <p:spPr>
            <a:xfrm>
              <a:off x="7660948" y="3045179"/>
              <a:ext cx="82576" cy="106693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" name="四角形: 角を丸くする 62">
              <a:extLst>
                <a:ext uri="{FF2B5EF4-FFF2-40B4-BE49-F238E27FC236}">
                  <a16:creationId xmlns:a16="http://schemas.microsoft.com/office/drawing/2014/main" id="{729084B8-491D-451C-822A-630CF00368A0}"/>
                </a:ext>
              </a:extLst>
            </p:cNvPr>
            <p:cNvSpPr/>
            <p:nvPr/>
          </p:nvSpPr>
          <p:spPr>
            <a:xfrm>
              <a:off x="7645687" y="3092138"/>
              <a:ext cx="113099" cy="110481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" name="四角形: 角を丸くする 63">
              <a:extLst>
                <a:ext uri="{FF2B5EF4-FFF2-40B4-BE49-F238E27FC236}">
                  <a16:creationId xmlns:a16="http://schemas.microsoft.com/office/drawing/2014/main" id="{FD12E019-3EEC-4667-B098-5EF7429A7C19}"/>
                </a:ext>
              </a:extLst>
            </p:cNvPr>
            <p:cNvSpPr/>
            <p:nvPr/>
          </p:nvSpPr>
          <p:spPr>
            <a:xfrm>
              <a:off x="7831879" y="2969222"/>
              <a:ext cx="39843" cy="151912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四角形: 上の 2 つの角を丸める 64">
              <a:extLst>
                <a:ext uri="{FF2B5EF4-FFF2-40B4-BE49-F238E27FC236}">
                  <a16:creationId xmlns:a16="http://schemas.microsoft.com/office/drawing/2014/main" id="{614C6745-1D58-4D3F-AFFB-4C45EB8331B1}"/>
                </a:ext>
              </a:extLst>
            </p:cNvPr>
            <p:cNvSpPr/>
            <p:nvPr/>
          </p:nvSpPr>
          <p:spPr>
            <a:xfrm>
              <a:off x="7795251" y="2929869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四角形: 角を丸くする 65">
              <a:extLst>
                <a:ext uri="{FF2B5EF4-FFF2-40B4-BE49-F238E27FC236}">
                  <a16:creationId xmlns:a16="http://schemas.microsoft.com/office/drawing/2014/main" id="{AB9898F6-8D9D-4956-8926-FCE9BD19F8A2}"/>
                </a:ext>
              </a:extLst>
            </p:cNvPr>
            <p:cNvSpPr/>
            <p:nvPr/>
          </p:nvSpPr>
          <p:spPr>
            <a:xfrm>
              <a:off x="7810512" y="3045179"/>
              <a:ext cx="82576" cy="106693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" name="四角形: 角を丸くする 66">
              <a:extLst>
                <a:ext uri="{FF2B5EF4-FFF2-40B4-BE49-F238E27FC236}">
                  <a16:creationId xmlns:a16="http://schemas.microsoft.com/office/drawing/2014/main" id="{7B46AF2A-C624-4A5D-AD63-6408F5840E96}"/>
                </a:ext>
              </a:extLst>
            </p:cNvPr>
            <p:cNvSpPr/>
            <p:nvPr/>
          </p:nvSpPr>
          <p:spPr>
            <a:xfrm>
              <a:off x="7795251" y="3092138"/>
              <a:ext cx="113099" cy="110481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406489CF-DC45-40EA-84A8-4A49E574E25E}"/>
                </a:ext>
              </a:extLst>
            </p:cNvPr>
            <p:cNvGrpSpPr/>
            <p:nvPr/>
          </p:nvGrpSpPr>
          <p:grpSpPr>
            <a:xfrm>
              <a:off x="8072343" y="3109876"/>
              <a:ext cx="702578" cy="159104"/>
              <a:chOff x="7395827" y="3364708"/>
              <a:chExt cx="1374316" cy="370684"/>
            </a:xfrm>
            <a:solidFill>
              <a:schemeClr val="bg1">
                <a:lumMod val="85000"/>
              </a:schemeClr>
            </a:solidFill>
          </p:grpSpPr>
          <p:sp>
            <p:nvSpPr>
              <p:cNvPr id="74" name="四角形: 角を丸くする 73">
                <a:extLst>
                  <a:ext uri="{FF2B5EF4-FFF2-40B4-BE49-F238E27FC236}">
                    <a16:creationId xmlns:a16="http://schemas.microsoft.com/office/drawing/2014/main" id="{035E1B27-C6E9-488E-96A0-5A5C3A6B2DEF}"/>
                  </a:ext>
                </a:extLst>
              </p:cNvPr>
              <p:cNvSpPr/>
              <p:nvPr/>
            </p:nvSpPr>
            <p:spPr>
              <a:xfrm>
                <a:off x="7395827" y="3419478"/>
                <a:ext cx="1092199" cy="263522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四角形: 角を丸くする 74">
                <a:extLst>
                  <a:ext uri="{FF2B5EF4-FFF2-40B4-BE49-F238E27FC236}">
                    <a16:creationId xmlns:a16="http://schemas.microsoft.com/office/drawing/2014/main" id="{DF32A99A-95A9-4819-9D5A-301092837ED3}"/>
                  </a:ext>
                </a:extLst>
              </p:cNvPr>
              <p:cNvSpPr/>
              <p:nvPr/>
            </p:nvSpPr>
            <p:spPr>
              <a:xfrm>
                <a:off x="8010526" y="3397250"/>
                <a:ext cx="238798" cy="307978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台形 75">
                <a:extLst>
                  <a:ext uri="{FF2B5EF4-FFF2-40B4-BE49-F238E27FC236}">
                    <a16:creationId xmlns:a16="http://schemas.microsoft.com/office/drawing/2014/main" id="{4C9B325C-DF86-419B-AB23-6E9AFCB5EC20}"/>
                  </a:ext>
                </a:extLst>
              </p:cNvPr>
              <p:cNvSpPr/>
              <p:nvPr/>
            </p:nvSpPr>
            <p:spPr>
              <a:xfrm rot="16200000">
                <a:off x="8352452" y="3447074"/>
                <a:ext cx="366713" cy="206734"/>
              </a:xfrm>
              <a:prstGeom prst="trapezoid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四角形: 角を丸くする 76">
                <a:extLst>
                  <a:ext uri="{FF2B5EF4-FFF2-40B4-BE49-F238E27FC236}">
                    <a16:creationId xmlns:a16="http://schemas.microsoft.com/office/drawing/2014/main" id="{908AB130-3576-4F29-8259-F83D05D7C578}"/>
                  </a:ext>
                </a:extLst>
              </p:cNvPr>
              <p:cNvSpPr/>
              <p:nvPr/>
            </p:nvSpPr>
            <p:spPr>
              <a:xfrm>
                <a:off x="8632683" y="3364708"/>
                <a:ext cx="137460" cy="370684"/>
              </a:xfrm>
              <a:prstGeom prst="round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C45489F7-A08B-4204-9395-0B9670AA5D9E}"/>
                </a:ext>
              </a:extLst>
            </p:cNvPr>
            <p:cNvSpPr/>
            <p:nvPr/>
          </p:nvSpPr>
          <p:spPr>
            <a:xfrm rot="16200000" flipH="1">
              <a:off x="7171686" y="2864165"/>
              <a:ext cx="572313" cy="1097311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2FAFD09B-A857-4460-9045-ED0D26E94AED}"/>
                </a:ext>
              </a:extLst>
            </p:cNvPr>
            <p:cNvSpPr/>
            <p:nvPr/>
          </p:nvSpPr>
          <p:spPr>
            <a:xfrm rot="5400000">
              <a:off x="6942379" y="2266289"/>
              <a:ext cx="904254" cy="1961119"/>
            </a:xfrm>
            <a:custGeom>
              <a:avLst/>
              <a:gdLst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595438 w 1881192"/>
                <a:gd name="connsiteY14" fmla="*/ 2282825 h 4079875"/>
                <a:gd name="connsiteX15" fmla="*/ 1595438 w 1881192"/>
                <a:gd name="connsiteY15" fmla="*/ 591974 h 4079875"/>
                <a:gd name="connsiteX16" fmla="*/ 1276353 w 1881192"/>
                <a:gd name="connsiteY16" fmla="*/ 272888 h 4079875"/>
                <a:gd name="connsiteX17" fmla="*/ 957267 w 1881192"/>
                <a:gd name="connsiteY17" fmla="*/ 591974 h 4079875"/>
                <a:gd name="connsiteX18" fmla="*/ 957267 w 1881192"/>
                <a:gd name="connsiteY18" fmla="*/ 2260620 h 4079875"/>
                <a:gd name="connsiteX19" fmla="*/ 961159 w 1881192"/>
                <a:gd name="connsiteY19" fmla="*/ 2304108 h 4079875"/>
                <a:gd name="connsiteX20" fmla="*/ 1061271 w 1881192"/>
                <a:gd name="connsiteY20" fmla="*/ 2805521 h 4079875"/>
                <a:gd name="connsiteX21" fmla="*/ 1521837 w 1881192"/>
                <a:gd name="connsiteY21" fmla="*/ 3807426 h 4079875"/>
                <a:gd name="connsiteX22" fmla="*/ 1561892 w 1881192"/>
                <a:gd name="connsiteY22" fmla="*/ 3850595 h 4079875"/>
                <a:gd name="connsiteX23" fmla="*/ 1563000 w 1881192"/>
                <a:gd name="connsiteY23" fmla="*/ 3854480 h 4079875"/>
                <a:gd name="connsiteX24" fmla="*/ 1583081 w 1881192"/>
                <a:gd name="connsiteY24" fmla="*/ 3861537 h 4079875"/>
                <a:gd name="connsiteX25" fmla="*/ 1647828 w 1881192"/>
                <a:gd name="connsiteY25" fmla="*/ 3922712 h 4079875"/>
                <a:gd name="connsiteX26" fmla="*/ 1647641 w 1881192"/>
                <a:gd name="connsiteY26" fmla="*/ 3923418 h 4079875"/>
                <a:gd name="connsiteX27" fmla="*/ 1647827 w 1881192"/>
                <a:gd name="connsiteY27" fmla="*/ 3923971 h 4079875"/>
                <a:gd name="connsiteX28" fmla="*/ 1646247 w 1881192"/>
                <a:gd name="connsiteY28" fmla="*/ 3928687 h 4079875"/>
                <a:gd name="connsiteX29" fmla="*/ 1643574 w 1881192"/>
                <a:gd name="connsiteY29" fmla="*/ 3938781 h 4079875"/>
                <a:gd name="connsiteX30" fmla="*/ 823916 w 1881192"/>
                <a:gd name="connsiteY30" fmla="*/ 4079875 h 4079875"/>
                <a:gd name="connsiteX31" fmla="*/ 4256 w 1881192"/>
                <a:gd name="connsiteY31" fmla="*/ 3938781 h 4079875"/>
                <a:gd name="connsiteX32" fmla="*/ 1595 w 1881192"/>
                <a:gd name="connsiteY32" fmla="*/ 3928729 h 4079875"/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722441 w 1881192"/>
                <a:gd name="connsiteY14" fmla="*/ 2390774 h 4079875"/>
                <a:gd name="connsiteX15" fmla="*/ 1595438 w 1881192"/>
                <a:gd name="connsiteY15" fmla="*/ 2282825 h 4079875"/>
                <a:gd name="connsiteX16" fmla="*/ 1595438 w 1881192"/>
                <a:gd name="connsiteY16" fmla="*/ 591974 h 4079875"/>
                <a:gd name="connsiteX17" fmla="*/ 1276353 w 1881192"/>
                <a:gd name="connsiteY17" fmla="*/ 272888 h 4079875"/>
                <a:gd name="connsiteX18" fmla="*/ 957267 w 1881192"/>
                <a:gd name="connsiteY18" fmla="*/ 591974 h 4079875"/>
                <a:gd name="connsiteX19" fmla="*/ 957267 w 1881192"/>
                <a:gd name="connsiteY19" fmla="*/ 2260620 h 4079875"/>
                <a:gd name="connsiteX20" fmla="*/ 961159 w 1881192"/>
                <a:gd name="connsiteY20" fmla="*/ 2304108 h 4079875"/>
                <a:gd name="connsiteX21" fmla="*/ 1061271 w 1881192"/>
                <a:gd name="connsiteY21" fmla="*/ 2805521 h 4079875"/>
                <a:gd name="connsiteX22" fmla="*/ 1521837 w 1881192"/>
                <a:gd name="connsiteY22" fmla="*/ 3807426 h 4079875"/>
                <a:gd name="connsiteX23" fmla="*/ 1561892 w 1881192"/>
                <a:gd name="connsiteY23" fmla="*/ 3850595 h 4079875"/>
                <a:gd name="connsiteX24" fmla="*/ 1563000 w 1881192"/>
                <a:gd name="connsiteY24" fmla="*/ 3854480 h 4079875"/>
                <a:gd name="connsiteX25" fmla="*/ 1583081 w 1881192"/>
                <a:gd name="connsiteY25" fmla="*/ 3861537 h 4079875"/>
                <a:gd name="connsiteX26" fmla="*/ 1647828 w 1881192"/>
                <a:gd name="connsiteY26" fmla="*/ 3922712 h 4079875"/>
                <a:gd name="connsiteX27" fmla="*/ 1647641 w 1881192"/>
                <a:gd name="connsiteY27" fmla="*/ 3923418 h 4079875"/>
                <a:gd name="connsiteX28" fmla="*/ 1647827 w 1881192"/>
                <a:gd name="connsiteY28" fmla="*/ 3923971 h 4079875"/>
                <a:gd name="connsiteX29" fmla="*/ 1646247 w 1881192"/>
                <a:gd name="connsiteY29" fmla="*/ 3928687 h 4079875"/>
                <a:gd name="connsiteX30" fmla="*/ 1643574 w 1881192"/>
                <a:gd name="connsiteY30" fmla="*/ 3938781 h 4079875"/>
                <a:gd name="connsiteX31" fmla="*/ 823916 w 1881192"/>
                <a:gd name="connsiteY31" fmla="*/ 4079875 h 4079875"/>
                <a:gd name="connsiteX32" fmla="*/ 4256 w 1881192"/>
                <a:gd name="connsiteY32" fmla="*/ 3938781 h 4079875"/>
                <a:gd name="connsiteX33" fmla="*/ 1595 w 1881192"/>
                <a:gd name="connsiteY33" fmla="*/ 3928729 h 4079875"/>
                <a:gd name="connsiteX34" fmla="*/ 0 w 1881192"/>
                <a:gd name="connsiteY34" fmla="*/ 3923971 h 4079875"/>
                <a:gd name="connsiteX0" fmla="*/ 1722441 w 1881192"/>
                <a:gd name="connsiteY0" fmla="*/ 2390774 h 4079875"/>
                <a:gd name="connsiteX1" fmla="*/ 1595438 w 1881192"/>
                <a:gd name="connsiteY1" fmla="*/ 2282825 h 4079875"/>
                <a:gd name="connsiteX2" fmla="*/ 1595438 w 1881192"/>
                <a:gd name="connsiteY2" fmla="*/ 591974 h 4079875"/>
                <a:gd name="connsiteX3" fmla="*/ 1276353 w 1881192"/>
                <a:gd name="connsiteY3" fmla="*/ 272888 h 4079875"/>
                <a:gd name="connsiteX4" fmla="*/ 957267 w 1881192"/>
                <a:gd name="connsiteY4" fmla="*/ 591974 h 4079875"/>
                <a:gd name="connsiteX5" fmla="*/ 957267 w 1881192"/>
                <a:gd name="connsiteY5" fmla="*/ 2260620 h 4079875"/>
                <a:gd name="connsiteX6" fmla="*/ 961159 w 1881192"/>
                <a:gd name="connsiteY6" fmla="*/ 2304108 h 4079875"/>
                <a:gd name="connsiteX7" fmla="*/ 1061271 w 1881192"/>
                <a:gd name="connsiteY7" fmla="*/ 2805521 h 4079875"/>
                <a:gd name="connsiteX8" fmla="*/ 1521837 w 1881192"/>
                <a:gd name="connsiteY8" fmla="*/ 3807426 h 4079875"/>
                <a:gd name="connsiteX9" fmla="*/ 1561892 w 1881192"/>
                <a:gd name="connsiteY9" fmla="*/ 3850595 h 4079875"/>
                <a:gd name="connsiteX10" fmla="*/ 1563000 w 1881192"/>
                <a:gd name="connsiteY10" fmla="*/ 3854480 h 4079875"/>
                <a:gd name="connsiteX11" fmla="*/ 1583081 w 1881192"/>
                <a:gd name="connsiteY11" fmla="*/ 3861537 h 4079875"/>
                <a:gd name="connsiteX12" fmla="*/ 1647828 w 1881192"/>
                <a:gd name="connsiteY12" fmla="*/ 3922712 h 4079875"/>
                <a:gd name="connsiteX13" fmla="*/ 1647641 w 1881192"/>
                <a:gd name="connsiteY13" fmla="*/ 3923418 h 4079875"/>
                <a:gd name="connsiteX14" fmla="*/ 1647827 w 1881192"/>
                <a:gd name="connsiteY14" fmla="*/ 3923971 h 4079875"/>
                <a:gd name="connsiteX15" fmla="*/ 1646247 w 1881192"/>
                <a:gd name="connsiteY15" fmla="*/ 3928687 h 4079875"/>
                <a:gd name="connsiteX16" fmla="*/ 1643574 w 1881192"/>
                <a:gd name="connsiteY16" fmla="*/ 3938781 h 4079875"/>
                <a:gd name="connsiteX17" fmla="*/ 823916 w 1881192"/>
                <a:gd name="connsiteY17" fmla="*/ 4079875 h 4079875"/>
                <a:gd name="connsiteX18" fmla="*/ 4256 w 1881192"/>
                <a:gd name="connsiteY18" fmla="*/ 3938781 h 4079875"/>
                <a:gd name="connsiteX19" fmla="*/ 1595 w 1881192"/>
                <a:gd name="connsiteY19" fmla="*/ 3928729 h 4079875"/>
                <a:gd name="connsiteX20" fmla="*/ 0 w 1881192"/>
                <a:gd name="connsiteY20" fmla="*/ 3923971 h 4079875"/>
                <a:gd name="connsiteX21" fmla="*/ 188 w 1881192"/>
                <a:gd name="connsiteY21" fmla="*/ 3923413 h 4079875"/>
                <a:gd name="connsiteX22" fmla="*/ 2 w 1881192"/>
                <a:gd name="connsiteY22" fmla="*/ 3922712 h 4079875"/>
                <a:gd name="connsiteX23" fmla="*/ 64749 w 1881192"/>
                <a:gd name="connsiteY23" fmla="*/ 3861537 h 4079875"/>
                <a:gd name="connsiteX24" fmla="*/ 84829 w 1881192"/>
                <a:gd name="connsiteY24" fmla="*/ 3854480 h 4079875"/>
                <a:gd name="connsiteX25" fmla="*/ 85938 w 1881192"/>
                <a:gd name="connsiteY25" fmla="*/ 3850594 h 4079875"/>
                <a:gd name="connsiteX26" fmla="*/ 125992 w 1881192"/>
                <a:gd name="connsiteY26" fmla="*/ 3807426 h 4079875"/>
                <a:gd name="connsiteX27" fmla="*/ 586559 w 1881192"/>
                <a:gd name="connsiteY27" fmla="*/ 2805521 h 4079875"/>
                <a:gd name="connsiteX28" fmla="*/ 686671 w 1881192"/>
                <a:gd name="connsiteY28" fmla="*/ 2304108 h 4079875"/>
                <a:gd name="connsiteX29" fmla="*/ 690564 w 1881192"/>
                <a:gd name="connsiteY29" fmla="*/ 2260608 h 4079875"/>
                <a:gd name="connsiteX30" fmla="*/ 690564 w 1881192"/>
                <a:gd name="connsiteY30" fmla="*/ 595314 h 4079875"/>
                <a:gd name="connsiteX31" fmla="*/ 1285878 w 1881192"/>
                <a:gd name="connsiteY31" fmla="*/ 0 h 4079875"/>
                <a:gd name="connsiteX32" fmla="*/ 1881192 w 1881192"/>
                <a:gd name="connsiteY32" fmla="*/ 595314 h 4079875"/>
                <a:gd name="connsiteX33" fmla="*/ 1881191 w 1881192"/>
                <a:gd name="connsiteY33" fmla="*/ 2282825 h 4079875"/>
                <a:gd name="connsiteX34" fmla="*/ 1813881 w 1881192"/>
                <a:gd name="connsiteY34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  <a:gd name="connsiteX33" fmla="*/ 1813881 w 1881192"/>
                <a:gd name="connsiteY33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1881192" h="4079875">
                  <a:moveTo>
                    <a:pt x="1595438" y="2282825"/>
                  </a:moveTo>
                  <a:lnTo>
                    <a:pt x="1595438" y="591974"/>
                  </a:lnTo>
                  <a:cubicBezTo>
                    <a:pt x="1595438" y="415748"/>
                    <a:pt x="1452579" y="272888"/>
                    <a:pt x="1276353" y="272888"/>
                  </a:cubicBezTo>
                  <a:cubicBezTo>
                    <a:pt x="1100127" y="272888"/>
                    <a:pt x="957267" y="415748"/>
                    <a:pt x="957267" y="591974"/>
                  </a:cubicBezTo>
                  <a:lnTo>
                    <a:pt x="957267" y="2260620"/>
                  </a:lnTo>
                  <a:lnTo>
                    <a:pt x="961159" y="2304108"/>
                  </a:lnTo>
                  <a:cubicBezTo>
                    <a:pt x="981177" y="2461103"/>
                    <a:pt x="1014427" y="2630698"/>
                    <a:pt x="1061271" y="2805521"/>
                  </a:cubicBezTo>
                  <a:cubicBezTo>
                    <a:pt x="1178380" y="3242576"/>
                    <a:pt x="1352729" y="3608861"/>
                    <a:pt x="1521837" y="3807426"/>
                  </a:cubicBezTo>
                  <a:lnTo>
                    <a:pt x="1561892" y="3850595"/>
                  </a:lnTo>
                  <a:lnTo>
                    <a:pt x="1563000" y="3854480"/>
                  </a:lnTo>
                  <a:lnTo>
                    <a:pt x="1583081" y="3861537"/>
                  </a:lnTo>
                  <a:cubicBezTo>
                    <a:pt x="1624773" y="3880340"/>
                    <a:pt x="1647828" y="3901012"/>
                    <a:pt x="1647828" y="3922712"/>
                  </a:cubicBezTo>
                  <a:cubicBezTo>
                    <a:pt x="1647766" y="3922947"/>
                    <a:pt x="1647703" y="3923183"/>
                    <a:pt x="1647641" y="3923418"/>
                  </a:cubicBezTo>
                  <a:lnTo>
                    <a:pt x="1647827" y="3923971"/>
                  </a:lnTo>
                  <a:lnTo>
                    <a:pt x="1646247" y="3928687"/>
                  </a:lnTo>
                  <a:lnTo>
                    <a:pt x="1643574" y="3938781"/>
                  </a:lnTo>
                  <a:cubicBezTo>
                    <a:pt x="1601382" y="4018031"/>
                    <a:pt x="1250511" y="4079875"/>
                    <a:pt x="823916" y="4079875"/>
                  </a:cubicBezTo>
                  <a:cubicBezTo>
                    <a:pt x="397320" y="4079875"/>
                    <a:pt x="46448" y="4018031"/>
                    <a:pt x="4256" y="3938781"/>
                  </a:cubicBezTo>
                  <a:lnTo>
                    <a:pt x="1595" y="3928729"/>
                  </a:lnTo>
                  <a:lnTo>
                    <a:pt x="0" y="3923971"/>
                  </a:lnTo>
                  <a:cubicBezTo>
                    <a:pt x="63" y="3923785"/>
                    <a:pt x="125" y="3923599"/>
                    <a:pt x="188" y="3923413"/>
                  </a:cubicBezTo>
                  <a:lnTo>
                    <a:pt x="2" y="3922712"/>
                  </a:lnTo>
                  <a:cubicBezTo>
                    <a:pt x="2" y="3901012"/>
                    <a:pt x="23057" y="3880340"/>
                    <a:pt x="64749" y="3861537"/>
                  </a:cubicBezTo>
                  <a:lnTo>
                    <a:pt x="84829" y="3854480"/>
                  </a:lnTo>
                  <a:lnTo>
                    <a:pt x="85938" y="3850594"/>
                  </a:lnTo>
                  <a:lnTo>
                    <a:pt x="125992" y="3807426"/>
                  </a:lnTo>
                  <a:cubicBezTo>
                    <a:pt x="295101" y="3608861"/>
                    <a:pt x="469450" y="3242576"/>
                    <a:pt x="586559" y="2805521"/>
                  </a:cubicBezTo>
                  <a:cubicBezTo>
                    <a:pt x="633403" y="2630698"/>
                    <a:pt x="666653" y="2461103"/>
                    <a:pt x="686671" y="2304108"/>
                  </a:cubicBezTo>
                  <a:lnTo>
                    <a:pt x="690564" y="2260608"/>
                  </a:lnTo>
                  <a:lnTo>
                    <a:pt x="690564" y="595314"/>
                  </a:lnTo>
                  <a:cubicBezTo>
                    <a:pt x="690564" y="266531"/>
                    <a:pt x="957095" y="0"/>
                    <a:pt x="1285878" y="0"/>
                  </a:cubicBezTo>
                  <a:cubicBezTo>
                    <a:pt x="1614661" y="0"/>
                    <a:pt x="1881192" y="266531"/>
                    <a:pt x="1881192" y="595314"/>
                  </a:cubicBezTo>
                  <a:cubicBezTo>
                    <a:pt x="1881192" y="1157818"/>
                    <a:pt x="1881191" y="1720321"/>
                    <a:pt x="1881191" y="2282825"/>
                  </a:cubicBezTo>
                </a:path>
              </a:pathLst>
            </a:cu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1" name="四角形: 上の 2 つの角を丸める 70">
              <a:extLst>
                <a:ext uri="{FF2B5EF4-FFF2-40B4-BE49-F238E27FC236}">
                  <a16:creationId xmlns:a16="http://schemas.microsoft.com/office/drawing/2014/main" id="{CB7B609E-06C2-457A-9AFA-67E30022B9C3}"/>
                </a:ext>
              </a:extLst>
            </p:cNvPr>
            <p:cNvSpPr/>
            <p:nvPr/>
          </p:nvSpPr>
          <p:spPr>
            <a:xfrm flipV="1">
              <a:off x="7496123" y="3256033"/>
              <a:ext cx="113099" cy="566947"/>
            </a:xfrm>
            <a:prstGeom prst="round2SameRect">
              <a:avLst>
                <a:gd name="adj1" fmla="val 28409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四角形: 上の 2 つの角を丸める 71">
              <a:extLst>
                <a:ext uri="{FF2B5EF4-FFF2-40B4-BE49-F238E27FC236}">
                  <a16:creationId xmlns:a16="http://schemas.microsoft.com/office/drawing/2014/main" id="{B5D25A28-7326-4343-BC1C-193C91379ED8}"/>
                </a:ext>
              </a:extLst>
            </p:cNvPr>
            <p:cNvSpPr/>
            <p:nvPr/>
          </p:nvSpPr>
          <p:spPr>
            <a:xfrm flipV="1">
              <a:off x="7645687" y="3256033"/>
              <a:ext cx="113099" cy="566947"/>
            </a:xfrm>
            <a:prstGeom prst="round2SameRect">
              <a:avLst>
                <a:gd name="adj1" fmla="val 23012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3" name="四角形: 上の 2 つの角を丸める 72">
              <a:extLst>
                <a:ext uri="{FF2B5EF4-FFF2-40B4-BE49-F238E27FC236}">
                  <a16:creationId xmlns:a16="http://schemas.microsoft.com/office/drawing/2014/main" id="{BD6C7DA2-4E63-4072-85AA-22B44EF4BDF4}"/>
                </a:ext>
              </a:extLst>
            </p:cNvPr>
            <p:cNvSpPr/>
            <p:nvPr/>
          </p:nvSpPr>
          <p:spPr>
            <a:xfrm flipV="1">
              <a:off x="7795251" y="3256033"/>
              <a:ext cx="113099" cy="566947"/>
            </a:xfrm>
            <a:prstGeom prst="round2SameRect">
              <a:avLst>
                <a:gd name="adj1" fmla="val 24361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8" name="グループ化 77">
            <a:extLst>
              <a:ext uri="{FF2B5EF4-FFF2-40B4-BE49-F238E27FC236}">
                <a16:creationId xmlns:a16="http://schemas.microsoft.com/office/drawing/2014/main" id="{C757C4C1-C7EB-4A73-8E2D-1F0BEADAE6C1}"/>
              </a:ext>
            </a:extLst>
          </p:cNvPr>
          <p:cNvGrpSpPr/>
          <p:nvPr/>
        </p:nvGrpSpPr>
        <p:grpSpPr>
          <a:xfrm>
            <a:off x="763396" y="1833620"/>
            <a:ext cx="2550478" cy="619611"/>
            <a:chOff x="1338262" y="873420"/>
            <a:chExt cx="4246269" cy="1031585"/>
          </a:xfrm>
        </p:grpSpPr>
        <p:sp>
          <p:nvSpPr>
            <p:cNvPr id="79" name="四角形: 上の 2 つの角を丸める 78">
              <a:extLst>
                <a:ext uri="{FF2B5EF4-FFF2-40B4-BE49-F238E27FC236}">
                  <a16:creationId xmlns:a16="http://schemas.microsoft.com/office/drawing/2014/main" id="{F4A3E8E2-D295-4BB8-BBD2-4A0AC1B0B93E}"/>
                </a:ext>
              </a:extLst>
            </p:cNvPr>
            <p:cNvSpPr/>
            <p:nvPr/>
          </p:nvSpPr>
          <p:spPr>
            <a:xfrm rot="16200000">
              <a:off x="5202215" y="1094831"/>
              <a:ext cx="131100" cy="456034"/>
            </a:xfrm>
            <a:prstGeom prst="round2SameRect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827ED0A2-48D2-4D28-B306-123409706E70}"/>
                </a:ext>
              </a:extLst>
            </p:cNvPr>
            <p:cNvSpPr/>
            <p:nvPr/>
          </p:nvSpPr>
          <p:spPr>
            <a:xfrm rot="16200000">
              <a:off x="3754722" y="711982"/>
              <a:ext cx="657664" cy="1728381"/>
            </a:xfrm>
            <a:custGeom>
              <a:avLst/>
              <a:gdLst>
                <a:gd name="connsiteX0" fmla="*/ 0 w 641342"/>
                <a:gd name="connsiteY0" fmla="*/ 1685486 h 1685486"/>
                <a:gd name="connsiteX1" fmla="*/ 0 w 641342"/>
                <a:gd name="connsiteY1" fmla="*/ 320671 h 1685486"/>
                <a:gd name="connsiteX2" fmla="*/ 320671 w 641342"/>
                <a:gd name="connsiteY2" fmla="*/ 0 h 1685486"/>
                <a:gd name="connsiteX3" fmla="*/ 641342 w 641342"/>
                <a:gd name="connsiteY3" fmla="*/ 320671 h 1685486"/>
                <a:gd name="connsiteX4" fmla="*/ 641342 w 641342"/>
                <a:gd name="connsiteY4" fmla="*/ 1685486 h 1685486"/>
                <a:gd name="connsiteX5" fmla="*/ 483741 w 641342"/>
                <a:gd name="connsiteY5" fmla="*/ 1685486 h 1685486"/>
                <a:gd name="connsiteX6" fmla="*/ 483741 w 641342"/>
                <a:gd name="connsiteY6" fmla="*/ 324995 h 1685486"/>
                <a:gd name="connsiteX7" fmla="*/ 320671 w 641342"/>
                <a:gd name="connsiteY7" fmla="*/ 161925 h 1685486"/>
                <a:gd name="connsiteX8" fmla="*/ 157601 w 641342"/>
                <a:gd name="connsiteY8" fmla="*/ 324995 h 1685486"/>
                <a:gd name="connsiteX9" fmla="*/ 157601 w 641342"/>
                <a:gd name="connsiteY9" fmla="*/ 1685486 h 16854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41342" h="1685486">
                  <a:moveTo>
                    <a:pt x="0" y="1685486"/>
                  </a:moveTo>
                  <a:lnTo>
                    <a:pt x="0" y="320671"/>
                  </a:lnTo>
                  <a:cubicBezTo>
                    <a:pt x="0" y="143569"/>
                    <a:pt x="143569" y="0"/>
                    <a:pt x="320671" y="0"/>
                  </a:cubicBezTo>
                  <a:cubicBezTo>
                    <a:pt x="497773" y="0"/>
                    <a:pt x="641342" y="143569"/>
                    <a:pt x="641342" y="320671"/>
                  </a:cubicBezTo>
                  <a:lnTo>
                    <a:pt x="641342" y="1685486"/>
                  </a:lnTo>
                  <a:lnTo>
                    <a:pt x="483741" y="1685486"/>
                  </a:lnTo>
                  <a:lnTo>
                    <a:pt x="483741" y="324995"/>
                  </a:lnTo>
                  <a:cubicBezTo>
                    <a:pt x="483741" y="234934"/>
                    <a:pt x="410732" y="161925"/>
                    <a:pt x="320671" y="161925"/>
                  </a:cubicBezTo>
                  <a:cubicBezTo>
                    <a:pt x="230610" y="161925"/>
                    <a:pt x="157601" y="234934"/>
                    <a:pt x="157601" y="324995"/>
                  </a:cubicBezTo>
                  <a:lnTo>
                    <a:pt x="157601" y="1685486"/>
                  </a:ln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847E2C14-A255-428E-8DF7-8BB6C5114A05}"/>
                </a:ext>
              </a:extLst>
            </p:cNvPr>
            <p:cNvSpPr/>
            <p:nvPr/>
          </p:nvSpPr>
          <p:spPr>
            <a:xfrm rot="5400000">
              <a:off x="2815594" y="-603912"/>
              <a:ext cx="1031584" cy="3986247"/>
            </a:xfrm>
            <a:custGeom>
              <a:avLst/>
              <a:gdLst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869972 w 1031584"/>
                <a:gd name="connsiteY15" fmla="*/ 1728381 h 3986247"/>
                <a:gd name="connsiteX16" fmla="*/ 869972 w 1031584"/>
                <a:gd name="connsiteY16" fmla="*/ 333266 h 3986247"/>
                <a:gd name="connsiteX17" fmla="*/ 702752 w 1031584"/>
                <a:gd name="connsiteY17" fmla="*/ 166046 h 3986247"/>
                <a:gd name="connsiteX18" fmla="*/ 535532 w 1031584"/>
                <a:gd name="connsiteY18" fmla="*/ 333266 h 3986247"/>
                <a:gd name="connsiteX19" fmla="*/ 535532 w 1031584"/>
                <a:gd name="connsiteY19" fmla="*/ 1708445 h 3986247"/>
                <a:gd name="connsiteX20" fmla="*/ 555260 w 1031584"/>
                <a:gd name="connsiteY20" fmla="*/ 2006306 h 3986247"/>
                <a:gd name="connsiteX21" fmla="*/ 588602 w 1031584"/>
                <a:gd name="connsiteY21" fmla="*/ 2359589 h 3986247"/>
                <a:gd name="connsiteX22" fmla="*/ 844040 w 1031584"/>
                <a:gd name="connsiteY22" fmla="*/ 3734753 h 3986247"/>
                <a:gd name="connsiteX23" fmla="*/ 866255 w 1031584"/>
                <a:gd name="connsiteY23" fmla="*/ 3794001 h 3986247"/>
                <a:gd name="connsiteX24" fmla="*/ 866870 w 1031584"/>
                <a:gd name="connsiteY24" fmla="*/ 3799337 h 3986247"/>
                <a:gd name="connsiteX25" fmla="*/ 878007 w 1031584"/>
                <a:gd name="connsiteY25" fmla="*/ 3809020 h 3986247"/>
                <a:gd name="connsiteX26" fmla="*/ 913916 w 1031584"/>
                <a:gd name="connsiteY26" fmla="*/ 3892986 h 3986247"/>
                <a:gd name="connsiteX27" fmla="*/ 913813 w 1031584"/>
                <a:gd name="connsiteY27" fmla="*/ 3893956 h 3986247"/>
                <a:gd name="connsiteX28" fmla="*/ 913916 w 1031584"/>
                <a:gd name="connsiteY28" fmla="*/ 3894715 h 3986247"/>
                <a:gd name="connsiteX29" fmla="*/ 913040 w 1031584"/>
                <a:gd name="connsiteY29" fmla="*/ 3901187 h 3986247"/>
                <a:gd name="connsiteX30" fmla="*/ 911557 w 1031584"/>
                <a:gd name="connsiteY30" fmla="*/ 3915044 h 3986247"/>
                <a:gd name="connsiteX31" fmla="*/ 906936 w 1031584"/>
                <a:gd name="connsiteY31" fmla="*/ 3926088 h 3986247"/>
                <a:gd name="connsiteX32" fmla="*/ 877609 w 1031584"/>
                <a:gd name="connsiteY32" fmla="*/ 3936281 h 3986247"/>
                <a:gd name="connsiteX33" fmla="*/ 456958 w 1031584"/>
                <a:gd name="connsiteY33" fmla="*/ 3986247 h 3986247"/>
                <a:gd name="connsiteX34" fmla="*/ 36307 w 1031584"/>
                <a:gd name="connsiteY34" fmla="*/ 3936281 h 3986247"/>
                <a:gd name="connsiteX35" fmla="*/ 6982 w 1031584"/>
                <a:gd name="connsiteY35" fmla="*/ 3926089 h 3986247"/>
                <a:gd name="connsiteX36" fmla="*/ 2361 w 1031584"/>
                <a:gd name="connsiteY36" fmla="*/ 3915044 h 3986247"/>
                <a:gd name="connsiteX37" fmla="*/ 885 w 1031584"/>
                <a:gd name="connsiteY37" fmla="*/ 3901246 h 3986247"/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950622 w 1031584"/>
                <a:gd name="connsiteY15" fmla="*/ 1909797 h 3986247"/>
                <a:gd name="connsiteX16" fmla="*/ 869972 w 1031584"/>
                <a:gd name="connsiteY16" fmla="*/ 1728381 h 3986247"/>
                <a:gd name="connsiteX17" fmla="*/ 869972 w 1031584"/>
                <a:gd name="connsiteY17" fmla="*/ 333266 h 3986247"/>
                <a:gd name="connsiteX18" fmla="*/ 702752 w 1031584"/>
                <a:gd name="connsiteY18" fmla="*/ 166046 h 3986247"/>
                <a:gd name="connsiteX19" fmla="*/ 535532 w 1031584"/>
                <a:gd name="connsiteY19" fmla="*/ 333266 h 3986247"/>
                <a:gd name="connsiteX20" fmla="*/ 535532 w 1031584"/>
                <a:gd name="connsiteY20" fmla="*/ 1708445 h 3986247"/>
                <a:gd name="connsiteX21" fmla="*/ 555260 w 1031584"/>
                <a:gd name="connsiteY21" fmla="*/ 2006306 h 3986247"/>
                <a:gd name="connsiteX22" fmla="*/ 588602 w 1031584"/>
                <a:gd name="connsiteY22" fmla="*/ 2359589 h 3986247"/>
                <a:gd name="connsiteX23" fmla="*/ 844040 w 1031584"/>
                <a:gd name="connsiteY23" fmla="*/ 3734753 h 3986247"/>
                <a:gd name="connsiteX24" fmla="*/ 866255 w 1031584"/>
                <a:gd name="connsiteY24" fmla="*/ 3794001 h 3986247"/>
                <a:gd name="connsiteX25" fmla="*/ 866870 w 1031584"/>
                <a:gd name="connsiteY25" fmla="*/ 3799337 h 3986247"/>
                <a:gd name="connsiteX26" fmla="*/ 878007 w 1031584"/>
                <a:gd name="connsiteY26" fmla="*/ 3809020 h 3986247"/>
                <a:gd name="connsiteX27" fmla="*/ 913916 w 1031584"/>
                <a:gd name="connsiteY27" fmla="*/ 3892986 h 3986247"/>
                <a:gd name="connsiteX28" fmla="*/ 913813 w 1031584"/>
                <a:gd name="connsiteY28" fmla="*/ 3893956 h 3986247"/>
                <a:gd name="connsiteX29" fmla="*/ 913916 w 1031584"/>
                <a:gd name="connsiteY29" fmla="*/ 3894715 h 3986247"/>
                <a:gd name="connsiteX30" fmla="*/ 913040 w 1031584"/>
                <a:gd name="connsiteY30" fmla="*/ 3901187 h 3986247"/>
                <a:gd name="connsiteX31" fmla="*/ 911557 w 1031584"/>
                <a:gd name="connsiteY31" fmla="*/ 3915044 h 3986247"/>
                <a:gd name="connsiteX32" fmla="*/ 906936 w 1031584"/>
                <a:gd name="connsiteY32" fmla="*/ 3926088 h 3986247"/>
                <a:gd name="connsiteX33" fmla="*/ 877609 w 1031584"/>
                <a:gd name="connsiteY33" fmla="*/ 3936281 h 3986247"/>
                <a:gd name="connsiteX34" fmla="*/ 456958 w 1031584"/>
                <a:gd name="connsiteY34" fmla="*/ 3986247 h 3986247"/>
                <a:gd name="connsiteX35" fmla="*/ 36307 w 1031584"/>
                <a:gd name="connsiteY35" fmla="*/ 3936281 h 3986247"/>
                <a:gd name="connsiteX36" fmla="*/ 6982 w 1031584"/>
                <a:gd name="connsiteY36" fmla="*/ 3926089 h 3986247"/>
                <a:gd name="connsiteX37" fmla="*/ 2361 w 1031584"/>
                <a:gd name="connsiteY37" fmla="*/ 3915044 h 3986247"/>
                <a:gd name="connsiteX38" fmla="*/ 885 w 1031584"/>
                <a:gd name="connsiteY38" fmla="*/ 3901246 h 3986247"/>
                <a:gd name="connsiteX39" fmla="*/ 0 w 1031584"/>
                <a:gd name="connsiteY39" fmla="*/ 3894715 h 3986247"/>
                <a:gd name="connsiteX0" fmla="*/ 950622 w 1042062"/>
                <a:gd name="connsiteY0" fmla="*/ 1909797 h 3986247"/>
                <a:gd name="connsiteX1" fmla="*/ 869972 w 1042062"/>
                <a:gd name="connsiteY1" fmla="*/ 1728381 h 3986247"/>
                <a:gd name="connsiteX2" fmla="*/ 869972 w 1042062"/>
                <a:gd name="connsiteY2" fmla="*/ 333266 h 3986247"/>
                <a:gd name="connsiteX3" fmla="*/ 702752 w 1042062"/>
                <a:gd name="connsiteY3" fmla="*/ 166046 h 3986247"/>
                <a:gd name="connsiteX4" fmla="*/ 535532 w 1042062"/>
                <a:gd name="connsiteY4" fmla="*/ 333266 h 3986247"/>
                <a:gd name="connsiteX5" fmla="*/ 535532 w 1042062"/>
                <a:gd name="connsiteY5" fmla="*/ 1708445 h 3986247"/>
                <a:gd name="connsiteX6" fmla="*/ 555260 w 1042062"/>
                <a:gd name="connsiteY6" fmla="*/ 2006306 h 3986247"/>
                <a:gd name="connsiteX7" fmla="*/ 588602 w 1042062"/>
                <a:gd name="connsiteY7" fmla="*/ 2359589 h 3986247"/>
                <a:gd name="connsiteX8" fmla="*/ 844040 w 1042062"/>
                <a:gd name="connsiteY8" fmla="*/ 3734753 h 3986247"/>
                <a:gd name="connsiteX9" fmla="*/ 866255 w 1042062"/>
                <a:gd name="connsiteY9" fmla="*/ 3794001 h 3986247"/>
                <a:gd name="connsiteX10" fmla="*/ 866870 w 1042062"/>
                <a:gd name="connsiteY10" fmla="*/ 3799337 h 3986247"/>
                <a:gd name="connsiteX11" fmla="*/ 878007 w 1042062"/>
                <a:gd name="connsiteY11" fmla="*/ 3809020 h 3986247"/>
                <a:gd name="connsiteX12" fmla="*/ 913916 w 1042062"/>
                <a:gd name="connsiteY12" fmla="*/ 3892986 h 3986247"/>
                <a:gd name="connsiteX13" fmla="*/ 913813 w 1042062"/>
                <a:gd name="connsiteY13" fmla="*/ 3893956 h 3986247"/>
                <a:gd name="connsiteX14" fmla="*/ 913916 w 1042062"/>
                <a:gd name="connsiteY14" fmla="*/ 3894715 h 3986247"/>
                <a:gd name="connsiteX15" fmla="*/ 913040 w 1042062"/>
                <a:gd name="connsiteY15" fmla="*/ 3901187 h 3986247"/>
                <a:gd name="connsiteX16" fmla="*/ 911557 w 1042062"/>
                <a:gd name="connsiteY16" fmla="*/ 3915044 h 3986247"/>
                <a:gd name="connsiteX17" fmla="*/ 906936 w 1042062"/>
                <a:gd name="connsiteY17" fmla="*/ 3926088 h 3986247"/>
                <a:gd name="connsiteX18" fmla="*/ 877609 w 1042062"/>
                <a:gd name="connsiteY18" fmla="*/ 3936281 h 3986247"/>
                <a:gd name="connsiteX19" fmla="*/ 456958 w 1042062"/>
                <a:gd name="connsiteY19" fmla="*/ 3986247 h 3986247"/>
                <a:gd name="connsiteX20" fmla="*/ 36307 w 1042062"/>
                <a:gd name="connsiteY20" fmla="*/ 3936281 h 3986247"/>
                <a:gd name="connsiteX21" fmla="*/ 6982 w 1042062"/>
                <a:gd name="connsiteY21" fmla="*/ 3926089 h 3986247"/>
                <a:gd name="connsiteX22" fmla="*/ 2361 w 1042062"/>
                <a:gd name="connsiteY22" fmla="*/ 3915044 h 3986247"/>
                <a:gd name="connsiteX23" fmla="*/ 885 w 1042062"/>
                <a:gd name="connsiteY23" fmla="*/ 3901246 h 3986247"/>
                <a:gd name="connsiteX24" fmla="*/ 0 w 1042062"/>
                <a:gd name="connsiteY24" fmla="*/ 3894715 h 3986247"/>
                <a:gd name="connsiteX25" fmla="*/ 105 w 1042062"/>
                <a:gd name="connsiteY25" fmla="*/ 3893949 h 3986247"/>
                <a:gd name="connsiteX26" fmla="*/ 1 w 1042062"/>
                <a:gd name="connsiteY26" fmla="*/ 3892986 h 3986247"/>
                <a:gd name="connsiteX27" fmla="*/ 35911 w 1042062"/>
                <a:gd name="connsiteY27" fmla="*/ 3809020 h 3986247"/>
                <a:gd name="connsiteX28" fmla="*/ 47048 w 1042062"/>
                <a:gd name="connsiteY28" fmla="*/ 3799337 h 3986247"/>
                <a:gd name="connsiteX29" fmla="*/ 47663 w 1042062"/>
                <a:gd name="connsiteY29" fmla="*/ 3794001 h 3986247"/>
                <a:gd name="connsiteX30" fmla="*/ 69878 w 1042062"/>
                <a:gd name="connsiteY30" fmla="*/ 3734753 h 3986247"/>
                <a:gd name="connsiteX31" fmla="*/ 325317 w 1042062"/>
                <a:gd name="connsiteY31" fmla="*/ 2359589 h 3986247"/>
                <a:gd name="connsiteX32" fmla="*/ 358658 w 1042062"/>
                <a:gd name="connsiteY32" fmla="*/ 2006306 h 3986247"/>
                <a:gd name="connsiteX33" fmla="*/ 377067 w 1042062"/>
                <a:gd name="connsiteY33" fmla="*/ 1728381 h 3986247"/>
                <a:gd name="connsiteX34" fmla="*/ 373920 w 1042062"/>
                <a:gd name="connsiteY34" fmla="*/ 1728381 h 3986247"/>
                <a:gd name="connsiteX35" fmla="*/ 373920 w 1042062"/>
                <a:gd name="connsiteY35" fmla="*/ 328832 h 3986247"/>
                <a:gd name="connsiteX36" fmla="*/ 702752 w 1042062"/>
                <a:gd name="connsiteY36" fmla="*/ 0 h 3986247"/>
                <a:gd name="connsiteX37" fmla="*/ 1031584 w 1042062"/>
                <a:gd name="connsiteY37" fmla="*/ 328832 h 3986247"/>
                <a:gd name="connsiteX38" fmla="*/ 1031584 w 1042062"/>
                <a:gd name="connsiteY38" fmla="*/ 1728381 h 3986247"/>
                <a:gd name="connsiteX39" fmla="*/ 1042062 w 1042062"/>
                <a:gd name="connsiteY39" fmla="*/ 2001237 h 3986247"/>
                <a:gd name="connsiteX0" fmla="*/ 950622 w 1031584"/>
                <a:gd name="connsiteY0" fmla="*/ 1909797 h 3986247"/>
                <a:gd name="connsiteX1" fmla="*/ 869972 w 1031584"/>
                <a:gd name="connsiteY1" fmla="*/ 1728381 h 3986247"/>
                <a:gd name="connsiteX2" fmla="*/ 869972 w 1031584"/>
                <a:gd name="connsiteY2" fmla="*/ 333266 h 3986247"/>
                <a:gd name="connsiteX3" fmla="*/ 702752 w 1031584"/>
                <a:gd name="connsiteY3" fmla="*/ 166046 h 3986247"/>
                <a:gd name="connsiteX4" fmla="*/ 535532 w 1031584"/>
                <a:gd name="connsiteY4" fmla="*/ 333266 h 3986247"/>
                <a:gd name="connsiteX5" fmla="*/ 535532 w 1031584"/>
                <a:gd name="connsiteY5" fmla="*/ 1708445 h 3986247"/>
                <a:gd name="connsiteX6" fmla="*/ 555260 w 1031584"/>
                <a:gd name="connsiteY6" fmla="*/ 2006306 h 3986247"/>
                <a:gd name="connsiteX7" fmla="*/ 588602 w 1031584"/>
                <a:gd name="connsiteY7" fmla="*/ 2359589 h 3986247"/>
                <a:gd name="connsiteX8" fmla="*/ 844040 w 1031584"/>
                <a:gd name="connsiteY8" fmla="*/ 3734753 h 3986247"/>
                <a:gd name="connsiteX9" fmla="*/ 866255 w 1031584"/>
                <a:gd name="connsiteY9" fmla="*/ 3794001 h 3986247"/>
                <a:gd name="connsiteX10" fmla="*/ 866870 w 1031584"/>
                <a:gd name="connsiteY10" fmla="*/ 3799337 h 3986247"/>
                <a:gd name="connsiteX11" fmla="*/ 878007 w 1031584"/>
                <a:gd name="connsiteY11" fmla="*/ 3809020 h 3986247"/>
                <a:gd name="connsiteX12" fmla="*/ 913916 w 1031584"/>
                <a:gd name="connsiteY12" fmla="*/ 3892986 h 3986247"/>
                <a:gd name="connsiteX13" fmla="*/ 913813 w 1031584"/>
                <a:gd name="connsiteY13" fmla="*/ 3893956 h 3986247"/>
                <a:gd name="connsiteX14" fmla="*/ 913916 w 1031584"/>
                <a:gd name="connsiteY14" fmla="*/ 3894715 h 3986247"/>
                <a:gd name="connsiteX15" fmla="*/ 913040 w 1031584"/>
                <a:gd name="connsiteY15" fmla="*/ 3901187 h 3986247"/>
                <a:gd name="connsiteX16" fmla="*/ 911557 w 1031584"/>
                <a:gd name="connsiteY16" fmla="*/ 3915044 h 3986247"/>
                <a:gd name="connsiteX17" fmla="*/ 906936 w 1031584"/>
                <a:gd name="connsiteY17" fmla="*/ 3926088 h 3986247"/>
                <a:gd name="connsiteX18" fmla="*/ 877609 w 1031584"/>
                <a:gd name="connsiteY18" fmla="*/ 3936281 h 3986247"/>
                <a:gd name="connsiteX19" fmla="*/ 456958 w 1031584"/>
                <a:gd name="connsiteY19" fmla="*/ 3986247 h 3986247"/>
                <a:gd name="connsiteX20" fmla="*/ 36307 w 1031584"/>
                <a:gd name="connsiteY20" fmla="*/ 3936281 h 3986247"/>
                <a:gd name="connsiteX21" fmla="*/ 6982 w 1031584"/>
                <a:gd name="connsiteY21" fmla="*/ 3926089 h 3986247"/>
                <a:gd name="connsiteX22" fmla="*/ 2361 w 1031584"/>
                <a:gd name="connsiteY22" fmla="*/ 3915044 h 3986247"/>
                <a:gd name="connsiteX23" fmla="*/ 885 w 1031584"/>
                <a:gd name="connsiteY23" fmla="*/ 3901246 h 3986247"/>
                <a:gd name="connsiteX24" fmla="*/ 0 w 1031584"/>
                <a:gd name="connsiteY24" fmla="*/ 3894715 h 3986247"/>
                <a:gd name="connsiteX25" fmla="*/ 105 w 1031584"/>
                <a:gd name="connsiteY25" fmla="*/ 3893949 h 3986247"/>
                <a:gd name="connsiteX26" fmla="*/ 1 w 1031584"/>
                <a:gd name="connsiteY26" fmla="*/ 3892986 h 3986247"/>
                <a:gd name="connsiteX27" fmla="*/ 35911 w 1031584"/>
                <a:gd name="connsiteY27" fmla="*/ 3809020 h 3986247"/>
                <a:gd name="connsiteX28" fmla="*/ 47048 w 1031584"/>
                <a:gd name="connsiteY28" fmla="*/ 3799337 h 3986247"/>
                <a:gd name="connsiteX29" fmla="*/ 47663 w 1031584"/>
                <a:gd name="connsiteY29" fmla="*/ 3794001 h 3986247"/>
                <a:gd name="connsiteX30" fmla="*/ 69878 w 1031584"/>
                <a:gd name="connsiteY30" fmla="*/ 3734753 h 3986247"/>
                <a:gd name="connsiteX31" fmla="*/ 325317 w 1031584"/>
                <a:gd name="connsiteY31" fmla="*/ 2359589 h 3986247"/>
                <a:gd name="connsiteX32" fmla="*/ 358658 w 1031584"/>
                <a:gd name="connsiteY32" fmla="*/ 2006306 h 3986247"/>
                <a:gd name="connsiteX33" fmla="*/ 377067 w 1031584"/>
                <a:gd name="connsiteY33" fmla="*/ 1728381 h 3986247"/>
                <a:gd name="connsiteX34" fmla="*/ 373920 w 1031584"/>
                <a:gd name="connsiteY34" fmla="*/ 1728381 h 3986247"/>
                <a:gd name="connsiteX35" fmla="*/ 373920 w 1031584"/>
                <a:gd name="connsiteY35" fmla="*/ 328832 h 3986247"/>
                <a:gd name="connsiteX36" fmla="*/ 702752 w 1031584"/>
                <a:gd name="connsiteY36" fmla="*/ 0 h 3986247"/>
                <a:gd name="connsiteX37" fmla="*/ 1031584 w 1031584"/>
                <a:gd name="connsiteY37" fmla="*/ 328832 h 3986247"/>
                <a:gd name="connsiteX38" fmla="*/ 1031584 w 1031584"/>
                <a:gd name="connsiteY38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7067 w 1031584"/>
                <a:gd name="connsiteY32" fmla="*/ 1728381 h 3986247"/>
                <a:gd name="connsiteX33" fmla="*/ 373920 w 1031584"/>
                <a:gd name="connsiteY33" fmla="*/ 1728381 h 3986247"/>
                <a:gd name="connsiteX34" fmla="*/ 373920 w 1031584"/>
                <a:gd name="connsiteY34" fmla="*/ 328832 h 3986247"/>
                <a:gd name="connsiteX35" fmla="*/ 702752 w 1031584"/>
                <a:gd name="connsiteY35" fmla="*/ 0 h 3986247"/>
                <a:gd name="connsiteX36" fmla="*/ 1031584 w 1031584"/>
                <a:gd name="connsiteY36" fmla="*/ 328832 h 3986247"/>
                <a:gd name="connsiteX37" fmla="*/ 1031584 w 1031584"/>
                <a:gd name="connsiteY37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3920 w 1031584"/>
                <a:gd name="connsiteY32" fmla="*/ 1728381 h 3986247"/>
                <a:gd name="connsiteX33" fmla="*/ 373920 w 1031584"/>
                <a:gd name="connsiteY33" fmla="*/ 328832 h 3986247"/>
                <a:gd name="connsiteX34" fmla="*/ 702752 w 1031584"/>
                <a:gd name="connsiteY34" fmla="*/ 0 h 3986247"/>
                <a:gd name="connsiteX35" fmla="*/ 1031584 w 1031584"/>
                <a:gd name="connsiteY35" fmla="*/ 328832 h 3986247"/>
                <a:gd name="connsiteX36" fmla="*/ 1031584 w 1031584"/>
                <a:gd name="connsiteY36" fmla="*/ 1728381 h 39862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031584" h="3986247">
                  <a:moveTo>
                    <a:pt x="869972" y="1728381"/>
                  </a:moveTo>
                  <a:lnTo>
                    <a:pt x="869972" y="333266"/>
                  </a:lnTo>
                  <a:cubicBezTo>
                    <a:pt x="869972" y="240913"/>
                    <a:pt x="795105" y="166046"/>
                    <a:pt x="702752" y="166046"/>
                  </a:cubicBezTo>
                  <a:cubicBezTo>
                    <a:pt x="610399" y="166046"/>
                    <a:pt x="535532" y="240913"/>
                    <a:pt x="535532" y="333266"/>
                  </a:cubicBezTo>
                  <a:lnTo>
                    <a:pt x="535532" y="1708445"/>
                  </a:lnTo>
                  <a:lnTo>
                    <a:pt x="555260" y="2006306"/>
                  </a:lnTo>
                  <a:cubicBezTo>
                    <a:pt x="564507" y="2121431"/>
                    <a:pt x="575611" y="2239613"/>
                    <a:pt x="588602" y="2359589"/>
                  </a:cubicBezTo>
                  <a:cubicBezTo>
                    <a:pt x="653552" y="2959469"/>
                    <a:pt x="750249" y="3462211"/>
                    <a:pt x="844040" y="3734753"/>
                  </a:cubicBezTo>
                  <a:lnTo>
                    <a:pt x="866255" y="3794001"/>
                  </a:lnTo>
                  <a:lnTo>
                    <a:pt x="866870" y="3799337"/>
                  </a:lnTo>
                  <a:lnTo>
                    <a:pt x="878007" y="3809020"/>
                  </a:lnTo>
                  <a:cubicBezTo>
                    <a:pt x="901130" y="3834831"/>
                    <a:pt x="913916" y="3863203"/>
                    <a:pt x="913916" y="3892986"/>
                  </a:cubicBezTo>
                  <a:cubicBezTo>
                    <a:pt x="913883" y="3893309"/>
                    <a:pt x="913847" y="3893633"/>
                    <a:pt x="913813" y="3893956"/>
                  </a:cubicBezTo>
                  <a:cubicBezTo>
                    <a:pt x="913847" y="3894209"/>
                    <a:pt x="913882" y="3894462"/>
                    <a:pt x="913916" y="3894715"/>
                  </a:cubicBezTo>
                  <a:lnTo>
                    <a:pt x="913040" y="3901187"/>
                  </a:lnTo>
                  <a:lnTo>
                    <a:pt x="911557" y="3915044"/>
                  </a:lnTo>
                  <a:lnTo>
                    <a:pt x="906936" y="3926088"/>
                  </a:lnTo>
                  <a:lnTo>
                    <a:pt x="877609" y="3936281"/>
                  </a:lnTo>
                  <a:cubicBezTo>
                    <a:pt x="769955" y="3967153"/>
                    <a:pt x="621232" y="3986247"/>
                    <a:pt x="456958" y="3986247"/>
                  </a:cubicBezTo>
                  <a:cubicBezTo>
                    <a:pt x="292684" y="3986247"/>
                    <a:pt x="143961" y="3967153"/>
                    <a:pt x="36307" y="3936281"/>
                  </a:cubicBezTo>
                  <a:lnTo>
                    <a:pt x="6982" y="3926089"/>
                  </a:lnTo>
                  <a:lnTo>
                    <a:pt x="2361" y="3915044"/>
                  </a:lnTo>
                  <a:lnTo>
                    <a:pt x="885" y="3901246"/>
                  </a:lnTo>
                  <a:lnTo>
                    <a:pt x="0" y="3894715"/>
                  </a:lnTo>
                  <a:cubicBezTo>
                    <a:pt x="35" y="3894461"/>
                    <a:pt x="70" y="3894204"/>
                    <a:pt x="105" y="3893949"/>
                  </a:cubicBezTo>
                  <a:cubicBezTo>
                    <a:pt x="70" y="3893628"/>
                    <a:pt x="36" y="3893307"/>
                    <a:pt x="1" y="3892986"/>
                  </a:cubicBezTo>
                  <a:cubicBezTo>
                    <a:pt x="1" y="3863203"/>
                    <a:pt x="12789" y="3834831"/>
                    <a:pt x="35911" y="3809020"/>
                  </a:cubicBezTo>
                  <a:lnTo>
                    <a:pt x="47048" y="3799337"/>
                  </a:lnTo>
                  <a:lnTo>
                    <a:pt x="47663" y="3794001"/>
                  </a:lnTo>
                  <a:lnTo>
                    <a:pt x="69878" y="3734753"/>
                  </a:lnTo>
                  <a:cubicBezTo>
                    <a:pt x="163669" y="3462211"/>
                    <a:pt x="260367" y="2959469"/>
                    <a:pt x="325317" y="2359589"/>
                  </a:cubicBezTo>
                  <a:cubicBezTo>
                    <a:pt x="338308" y="2239613"/>
                    <a:pt x="349412" y="2121431"/>
                    <a:pt x="358658" y="2006306"/>
                  </a:cubicBezTo>
                  <a:lnTo>
                    <a:pt x="373920" y="1728381"/>
                  </a:lnTo>
                  <a:lnTo>
                    <a:pt x="373920" y="328832"/>
                  </a:lnTo>
                  <a:cubicBezTo>
                    <a:pt x="373920" y="147223"/>
                    <a:pt x="521143" y="0"/>
                    <a:pt x="702752" y="0"/>
                  </a:cubicBezTo>
                  <a:cubicBezTo>
                    <a:pt x="884361" y="0"/>
                    <a:pt x="1031584" y="147223"/>
                    <a:pt x="1031584" y="328832"/>
                  </a:cubicBezTo>
                  <a:lnTo>
                    <a:pt x="1031584" y="1728381"/>
                  </a:lnTo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2" name="四角形: 上の 2 つの角を丸める 81">
              <a:extLst>
                <a:ext uri="{FF2B5EF4-FFF2-40B4-BE49-F238E27FC236}">
                  <a16:creationId xmlns:a16="http://schemas.microsoft.com/office/drawing/2014/main" id="{C37AC8C1-6862-4399-A6E5-06080E6AB178}"/>
                </a:ext>
              </a:extLst>
            </p:cNvPr>
            <p:cNvSpPr/>
            <p:nvPr/>
          </p:nvSpPr>
          <p:spPr>
            <a:xfrm rot="16200000">
              <a:off x="5435719" y="1261809"/>
              <a:ext cx="175546" cy="122078"/>
            </a:xfrm>
            <a:prstGeom prst="round2SameRect">
              <a:avLst>
                <a:gd name="adj1" fmla="val 50000"/>
                <a:gd name="adj2" fmla="val 12092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3" name="グループ化 82">
            <a:extLst>
              <a:ext uri="{FF2B5EF4-FFF2-40B4-BE49-F238E27FC236}">
                <a16:creationId xmlns:a16="http://schemas.microsoft.com/office/drawing/2014/main" id="{1F22509F-69A5-4A09-812A-A91077D05F59}"/>
              </a:ext>
            </a:extLst>
          </p:cNvPr>
          <p:cNvGrpSpPr/>
          <p:nvPr/>
        </p:nvGrpSpPr>
        <p:grpSpPr>
          <a:xfrm>
            <a:off x="3718806" y="1833620"/>
            <a:ext cx="2550478" cy="619611"/>
            <a:chOff x="1338262" y="873420"/>
            <a:chExt cx="4246269" cy="1031585"/>
          </a:xfrm>
        </p:grpSpPr>
        <p:sp>
          <p:nvSpPr>
            <p:cNvPr id="84" name="四角形: 上の 2 つの角を丸める 83">
              <a:extLst>
                <a:ext uri="{FF2B5EF4-FFF2-40B4-BE49-F238E27FC236}">
                  <a16:creationId xmlns:a16="http://schemas.microsoft.com/office/drawing/2014/main" id="{FB5183F3-3FA8-4275-9A84-4138D5360F61}"/>
                </a:ext>
              </a:extLst>
            </p:cNvPr>
            <p:cNvSpPr/>
            <p:nvPr/>
          </p:nvSpPr>
          <p:spPr>
            <a:xfrm rot="16200000">
              <a:off x="5202215" y="1094831"/>
              <a:ext cx="131100" cy="456034"/>
            </a:xfrm>
            <a:prstGeom prst="round2SameRect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フリーフォーム: 図形 84">
              <a:extLst>
                <a:ext uri="{FF2B5EF4-FFF2-40B4-BE49-F238E27FC236}">
                  <a16:creationId xmlns:a16="http://schemas.microsoft.com/office/drawing/2014/main" id="{DBB50C77-8441-45AC-A75E-F39A19F1F804}"/>
                </a:ext>
              </a:extLst>
            </p:cNvPr>
            <p:cNvSpPr/>
            <p:nvPr/>
          </p:nvSpPr>
          <p:spPr>
            <a:xfrm rot="16200000">
              <a:off x="3754722" y="711982"/>
              <a:ext cx="657664" cy="1728381"/>
            </a:xfrm>
            <a:custGeom>
              <a:avLst/>
              <a:gdLst>
                <a:gd name="connsiteX0" fmla="*/ 0 w 641342"/>
                <a:gd name="connsiteY0" fmla="*/ 1685486 h 1685486"/>
                <a:gd name="connsiteX1" fmla="*/ 0 w 641342"/>
                <a:gd name="connsiteY1" fmla="*/ 320671 h 1685486"/>
                <a:gd name="connsiteX2" fmla="*/ 320671 w 641342"/>
                <a:gd name="connsiteY2" fmla="*/ 0 h 1685486"/>
                <a:gd name="connsiteX3" fmla="*/ 641342 w 641342"/>
                <a:gd name="connsiteY3" fmla="*/ 320671 h 1685486"/>
                <a:gd name="connsiteX4" fmla="*/ 641342 w 641342"/>
                <a:gd name="connsiteY4" fmla="*/ 1685486 h 1685486"/>
                <a:gd name="connsiteX5" fmla="*/ 483741 w 641342"/>
                <a:gd name="connsiteY5" fmla="*/ 1685486 h 1685486"/>
                <a:gd name="connsiteX6" fmla="*/ 483741 w 641342"/>
                <a:gd name="connsiteY6" fmla="*/ 324995 h 1685486"/>
                <a:gd name="connsiteX7" fmla="*/ 320671 w 641342"/>
                <a:gd name="connsiteY7" fmla="*/ 161925 h 1685486"/>
                <a:gd name="connsiteX8" fmla="*/ 157601 w 641342"/>
                <a:gd name="connsiteY8" fmla="*/ 324995 h 1685486"/>
                <a:gd name="connsiteX9" fmla="*/ 157601 w 641342"/>
                <a:gd name="connsiteY9" fmla="*/ 1685486 h 16854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41342" h="1685486">
                  <a:moveTo>
                    <a:pt x="0" y="1685486"/>
                  </a:moveTo>
                  <a:lnTo>
                    <a:pt x="0" y="320671"/>
                  </a:lnTo>
                  <a:cubicBezTo>
                    <a:pt x="0" y="143569"/>
                    <a:pt x="143569" y="0"/>
                    <a:pt x="320671" y="0"/>
                  </a:cubicBezTo>
                  <a:cubicBezTo>
                    <a:pt x="497773" y="0"/>
                    <a:pt x="641342" y="143569"/>
                    <a:pt x="641342" y="320671"/>
                  </a:cubicBezTo>
                  <a:lnTo>
                    <a:pt x="641342" y="1685486"/>
                  </a:lnTo>
                  <a:lnTo>
                    <a:pt x="483741" y="1685486"/>
                  </a:lnTo>
                  <a:lnTo>
                    <a:pt x="483741" y="324995"/>
                  </a:lnTo>
                  <a:cubicBezTo>
                    <a:pt x="483741" y="234934"/>
                    <a:pt x="410732" y="161925"/>
                    <a:pt x="320671" y="161925"/>
                  </a:cubicBezTo>
                  <a:cubicBezTo>
                    <a:pt x="230610" y="161925"/>
                    <a:pt x="157601" y="234934"/>
                    <a:pt x="157601" y="324995"/>
                  </a:cubicBezTo>
                  <a:lnTo>
                    <a:pt x="157601" y="1685486"/>
                  </a:ln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A9CC3679-87C9-40BE-82C2-2C06A26C03F1}"/>
                </a:ext>
              </a:extLst>
            </p:cNvPr>
            <p:cNvSpPr/>
            <p:nvPr/>
          </p:nvSpPr>
          <p:spPr>
            <a:xfrm rot="5400000">
              <a:off x="2815594" y="-603912"/>
              <a:ext cx="1031584" cy="3986247"/>
            </a:xfrm>
            <a:custGeom>
              <a:avLst/>
              <a:gdLst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869972 w 1031584"/>
                <a:gd name="connsiteY15" fmla="*/ 1728381 h 3986247"/>
                <a:gd name="connsiteX16" fmla="*/ 869972 w 1031584"/>
                <a:gd name="connsiteY16" fmla="*/ 333266 h 3986247"/>
                <a:gd name="connsiteX17" fmla="*/ 702752 w 1031584"/>
                <a:gd name="connsiteY17" fmla="*/ 166046 h 3986247"/>
                <a:gd name="connsiteX18" fmla="*/ 535532 w 1031584"/>
                <a:gd name="connsiteY18" fmla="*/ 333266 h 3986247"/>
                <a:gd name="connsiteX19" fmla="*/ 535532 w 1031584"/>
                <a:gd name="connsiteY19" fmla="*/ 1708445 h 3986247"/>
                <a:gd name="connsiteX20" fmla="*/ 555260 w 1031584"/>
                <a:gd name="connsiteY20" fmla="*/ 2006306 h 3986247"/>
                <a:gd name="connsiteX21" fmla="*/ 588602 w 1031584"/>
                <a:gd name="connsiteY21" fmla="*/ 2359589 h 3986247"/>
                <a:gd name="connsiteX22" fmla="*/ 844040 w 1031584"/>
                <a:gd name="connsiteY22" fmla="*/ 3734753 h 3986247"/>
                <a:gd name="connsiteX23" fmla="*/ 866255 w 1031584"/>
                <a:gd name="connsiteY23" fmla="*/ 3794001 h 3986247"/>
                <a:gd name="connsiteX24" fmla="*/ 866870 w 1031584"/>
                <a:gd name="connsiteY24" fmla="*/ 3799337 h 3986247"/>
                <a:gd name="connsiteX25" fmla="*/ 878007 w 1031584"/>
                <a:gd name="connsiteY25" fmla="*/ 3809020 h 3986247"/>
                <a:gd name="connsiteX26" fmla="*/ 913916 w 1031584"/>
                <a:gd name="connsiteY26" fmla="*/ 3892986 h 3986247"/>
                <a:gd name="connsiteX27" fmla="*/ 913813 w 1031584"/>
                <a:gd name="connsiteY27" fmla="*/ 3893956 h 3986247"/>
                <a:gd name="connsiteX28" fmla="*/ 913916 w 1031584"/>
                <a:gd name="connsiteY28" fmla="*/ 3894715 h 3986247"/>
                <a:gd name="connsiteX29" fmla="*/ 913040 w 1031584"/>
                <a:gd name="connsiteY29" fmla="*/ 3901187 h 3986247"/>
                <a:gd name="connsiteX30" fmla="*/ 911557 w 1031584"/>
                <a:gd name="connsiteY30" fmla="*/ 3915044 h 3986247"/>
                <a:gd name="connsiteX31" fmla="*/ 906936 w 1031584"/>
                <a:gd name="connsiteY31" fmla="*/ 3926088 h 3986247"/>
                <a:gd name="connsiteX32" fmla="*/ 877609 w 1031584"/>
                <a:gd name="connsiteY32" fmla="*/ 3936281 h 3986247"/>
                <a:gd name="connsiteX33" fmla="*/ 456958 w 1031584"/>
                <a:gd name="connsiteY33" fmla="*/ 3986247 h 3986247"/>
                <a:gd name="connsiteX34" fmla="*/ 36307 w 1031584"/>
                <a:gd name="connsiteY34" fmla="*/ 3936281 h 3986247"/>
                <a:gd name="connsiteX35" fmla="*/ 6982 w 1031584"/>
                <a:gd name="connsiteY35" fmla="*/ 3926089 h 3986247"/>
                <a:gd name="connsiteX36" fmla="*/ 2361 w 1031584"/>
                <a:gd name="connsiteY36" fmla="*/ 3915044 h 3986247"/>
                <a:gd name="connsiteX37" fmla="*/ 885 w 1031584"/>
                <a:gd name="connsiteY37" fmla="*/ 3901246 h 3986247"/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950622 w 1031584"/>
                <a:gd name="connsiteY15" fmla="*/ 1909797 h 3986247"/>
                <a:gd name="connsiteX16" fmla="*/ 869972 w 1031584"/>
                <a:gd name="connsiteY16" fmla="*/ 1728381 h 3986247"/>
                <a:gd name="connsiteX17" fmla="*/ 869972 w 1031584"/>
                <a:gd name="connsiteY17" fmla="*/ 333266 h 3986247"/>
                <a:gd name="connsiteX18" fmla="*/ 702752 w 1031584"/>
                <a:gd name="connsiteY18" fmla="*/ 166046 h 3986247"/>
                <a:gd name="connsiteX19" fmla="*/ 535532 w 1031584"/>
                <a:gd name="connsiteY19" fmla="*/ 333266 h 3986247"/>
                <a:gd name="connsiteX20" fmla="*/ 535532 w 1031584"/>
                <a:gd name="connsiteY20" fmla="*/ 1708445 h 3986247"/>
                <a:gd name="connsiteX21" fmla="*/ 555260 w 1031584"/>
                <a:gd name="connsiteY21" fmla="*/ 2006306 h 3986247"/>
                <a:gd name="connsiteX22" fmla="*/ 588602 w 1031584"/>
                <a:gd name="connsiteY22" fmla="*/ 2359589 h 3986247"/>
                <a:gd name="connsiteX23" fmla="*/ 844040 w 1031584"/>
                <a:gd name="connsiteY23" fmla="*/ 3734753 h 3986247"/>
                <a:gd name="connsiteX24" fmla="*/ 866255 w 1031584"/>
                <a:gd name="connsiteY24" fmla="*/ 3794001 h 3986247"/>
                <a:gd name="connsiteX25" fmla="*/ 866870 w 1031584"/>
                <a:gd name="connsiteY25" fmla="*/ 3799337 h 3986247"/>
                <a:gd name="connsiteX26" fmla="*/ 878007 w 1031584"/>
                <a:gd name="connsiteY26" fmla="*/ 3809020 h 3986247"/>
                <a:gd name="connsiteX27" fmla="*/ 913916 w 1031584"/>
                <a:gd name="connsiteY27" fmla="*/ 3892986 h 3986247"/>
                <a:gd name="connsiteX28" fmla="*/ 913813 w 1031584"/>
                <a:gd name="connsiteY28" fmla="*/ 3893956 h 3986247"/>
                <a:gd name="connsiteX29" fmla="*/ 913916 w 1031584"/>
                <a:gd name="connsiteY29" fmla="*/ 3894715 h 3986247"/>
                <a:gd name="connsiteX30" fmla="*/ 913040 w 1031584"/>
                <a:gd name="connsiteY30" fmla="*/ 3901187 h 3986247"/>
                <a:gd name="connsiteX31" fmla="*/ 911557 w 1031584"/>
                <a:gd name="connsiteY31" fmla="*/ 3915044 h 3986247"/>
                <a:gd name="connsiteX32" fmla="*/ 906936 w 1031584"/>
                <a:gd name="connsiteY32" fmla="*/ 3926088 h 3986247"/>
                <a:gd name="connsiteX33" fmla="*/ 877609 w 1031584"/>
                <a:gd name="connsiteY33" fmla="*/ 3936281 h 3986247"/>
                <a:gd name="connsiteX34" fmla="*/ 456958 w 1031584"/>
                <a:gd name="connsiteY34" fmla="*/ 3986247 h 3986247"/>
                <a:gd name="connsiteX35" fmla="*/ 36307 w 1031584"/>
                <a:gd name="connsiteY35" fmla="*/ 3936281 h 3986247"/>
                <a:gd name="connsiteX36" fmla="*/ 6982 w 1031584"/>
                <a:gd name="connsiteY36" fmla="*/ 3926089 h 3986247"/>
                <a:gd name="connsiteX37" fmla="*/ 2361 w 1031584"/>
                <a:gd name="connsiteY37" fmla="*/ 3915044 h 3986247"/>
                <a:gd name="connsiteX38" fmla="*/ 885 w 1031584"/>
                <a:gd name="connsiteY38" fmla="*/ 3901246 h 3986247"/>
                <a:gd name="connsiteX39" fmla="*/ 0 w 1031584"/>
                <a:gd name="connsiteY39" fmla="*/ 3894715 h 3986247"/>
                <a:gd name="connsiteX0" fmla="*/ 950622 w 1042062"/>
                <a:gd name="connsiteY0" fmla="*/ 1909797 h 3986247"/>
                <a:gd name="connsiteX1" fmla="*/ 869972 w 1042062"/>
                <a:gd name="connsiteY1" fmla="*/ 1728381 h 3986247"/>
                <a:gd name="connsiteX2" fmla="*/ 869972 w 1042062"/>
                <a:gd name="connsiteY2" fmla="*/ 333266 h 3986247"/>
                <a:gd name="connsiteX3" fmla="*/ 702752 w 1042062"/>
                <a:gd name="connsiteY3" fmla="*/ 166046 h 3986247"/>
                <a:gd name="connsiteX4" fmla="*/ 535532 w 1042062"/>
                <a:gd name="connsiteY4" fmla="*/ 333266 h 3986247"/>
                <a:gd name="connsiteX5" fmla="*/ 535532 w 1042062"/>
                <a:gd name="connsiteY5" fmla="*/ 1708445 h 3986247"/>
                <a:gd name="connsiteX6" fmla="*/ 555260 w 1042062"/>
                <a:gd name="connsiteY6" fmla="*/ 2006306 h 3986247"/>
                <a:gd name="connsiteX7" fmla="*/ 588602 w 1042062"/>
                <a:gd name="connsiteY7" fmla="*/ 2359589 h 3986247"/>
                <a:gd name="connsiteX8" fmla="*/ 844040 w 1042062"/>
                <a:gd name="connsiteY8" fmla="*/ 3734753 h 3986247"/>
                <a:gd name="connsiteX9" fmla="*/ 866255 w 1042062"/>
                <a:gd name="connsiteY9" fmla="*/ 3794001 h 3986247"/>
                <a:gd name="connsiteX10" fmla="*/ 866870 w 1042062"/>
                <a:gd name="connsiteY10" fmla="*/ 3799337 h 3986247"/>
                <a:gd name="connsiteX11" fmla="*/ 878007 w 1042062"/>
                <a:gd name="connsiteY11" fmla="*/ 3809020 h 3986247"/>
                <a:gd name="connsiteX12" fmla="*/ 913916 w 1042062"/>
                <a:gd name="connsiteY12" fmla="*/ 3892986 h 3986247"/>
                <a:gd name="connsiteX13" fmla="*/ 913813 w 1042062"/>
                <a:gd name="connsiteY13" fmla="*/ 3893956 h 3986247"/>
                <a:gd name="connsiteX14" fmla="*/ 913916 w 1042062"/>
                <a:gd name="connsiteY14" fmla="*/ 3894715 h 3986247"/>
                <a:gd name="connsiteX15" fmla="*/ 913040 w 1042062"/>
                <a:gd name="connsiteY15" fmla="*/ 3901187 h 3986247"/>
                <a:gd name="connsiteX16" fmla="*/ 911557 w 1042062"/>
                <a:gd name="connsiteY16" fmla="*/ 3915044 h 3986247"/>
                <a:gd name="connsiteX17" fmla="*/ 906936 w 1042062"/>
                <a:gd name="connsiteY17" fmla="*/ 3926088 h 3986247"/>
                <a:gd name="connsiteX18" fmla="*/ 877609 w 1042062"/>
                <a:gd name="connsiteY18" fmla="*/ 3936281 h 3986247"/>
                <a:gd name="connsiteX19" fmla="*/ 456958 w 1042062"/>
                <a:gd name="connsiteY19" fmla="*/ 3986247 h 3986247"/>
                <a:gd name="connsiteX20" fmla="*/ 36307 w 1042062"/>
                <a:gd name="connsiteY20" fmla="*/ 3936281 h 3986247"/>
                <a:gd name="connsiteX21" fmla="*/ 6982 w 1042062"/>
                <a:gd name="connsiteY21" fmla="*/ 3926089 h 3986247"/>
                <a:gd name="connsiteX22" fmla="*/ 2361 w 1042062"/>
                <a:gd name="connsiteY22" fmla="*/ 3915044 h 3986247"/>
                <a:gd name="connsiteX23" fmla="*/ 885 w 1042062"/>
                <a:gd name="connsiteY23" fmla="*/ 3901246 h 3986247"/>
                <a:gd name="connsiteX24" fmla="*/ 0 w 1042062"/>
                <a:gd name="connsiteY24" fmla="*/ 3894715 h 3986247"/>
                <a:gd name="connsiteX25" fmla="*/ 105 w 1042062"/>
                <a:gd name="connsiteY25" fmla="*/ 3893949 h 3986247"/>
                <a:gd name="connsiteX26" fmla="*/ 1 w 1042062"/>
                <a:gd name="connsiteY26" fmla="*/ 3892986 h 3986247"/>
                <a:gd name="connsiteX27" fmla="*/ 35911 w 1042062"/>
                <a:gd name="connsiteY27" fmla="*/ 3809020 h 3986247"/>
                <a:gd name="connsiteX28" fmla="*/ 47048 w 1042062"/>
                <a:gd name="connsiteY28" fmla="*/ 3799337 h 3986247"/>
                <a:gd name="connsiteX29" fmla="*/ 47663 w 1042062"/>
                <a:gd name="connsiteY29" fmla="*/ 3794001 h 3986247"/>
                <a:gd name="connsiteX30" fmla="*/ 69878 w 1042062"/>
                <a:gd name="connsiteY30" fmla="*/ 3734753 h 3986247"/>
                <a:gd name="connsiteX31" fmla="*/ 325317 w 1042062"/>
                <a:gd name="connsiteY31" fmla="*/ 2359589 h 3986247"/>
                <a:gd name="connsiteX32" fmla="*/ 358658 w 1042062"/>
                <a:gd name="connsiteY32" fmla="*/ 2006306 h 3986247"/>
                <a:gd name="connsiteX33" fmla="*/ 377067 w 1042062"/>
                <a:gd name="connsiteY33" fmla="*/ 1728381 h 3986247"/>
                <a:gd name="connsiteX34" fmla="*/ 373920 w 1042062"/>
                <a:gd name="connsiteY34" fmla="*/ 1728381 h 3986247"/>
                <a:gd name="connsiteX35" fmla="*/ 373920 w 1042062"/>
                <a:gd name="connsiteY35" fmla="*/ 328832 h 3986247"/>
                <a:gd name="connsiteX36" fmla="*/ 702752 w 1042062"/>
                <a:gd name="connsiteY36" fmla="*/ 0 h 3986247"/>
                <a:gd name="connsiteX37" fmla="*/ 1031584 w 1042062"/>
                <a:gd name="connsiteY37" fmla="*/ 328832 h 3986247"/>
                <a:gd name="connsiteX38" fmla="*/ 1031584 w 1042062"/>
                <a:gd name="connsiteY38" fmla="*/ 1728381 h 3986247"/>
                <a:gd name="connsiteX39" fmla="*/ 1042062 w 1042062"/>
                <a:gd name="connsiteY39" fmla="*/ 2001237 h 3986247"/>
                <a:gd name="connsiteX0" fmla="*/ 950622 w 1031584"/>
                <a:gd name="connsiteY0" fmla="*/ 1909797 h 3986247"/>
                <a:gd name="connsiteX1" fmla="*/ 869972 w 1031584"/>
                <a:gd name="connsiteY1" fmla="*/ 1728381 h 3986247"/>
                <a:gd name="connsiteX2" fmla="*/ 869972 w 1031584"/>
                <a:gd name="connsiteY2" fmla="*/ 333266 h 3986247"/>
                <a:gd name="connsiteX3" fmla="*/ 702752 w 1031584"/>
                <a:gd name="connsiteY3" fmla="*/ 166046 h 3986247"/>
                <a:gd name="connsiteX4" fmla="*/ 535532 w 1031584"/>
                <a:gd name="connsiteY4" fmla="*/ 333266 h 3986247"/>
                <a:gd name="connsiteX5" fmla="*/ 535532 w 1031584"/>
                <a:gd name="connsiteY5" fmla="*/ 1708445 h 3986247"/>
                <a:gd name="connsiteX6" fmla="*/ 555260 w 1031584"/>
                <a:gd name="connsiteY6" fmla="*/ 2006306 h 3986247"/>
                <a:gd name="connsiteX7" fmla="*/ 588602 w 1031584"/>
                <a:gd name="connsiteY7" fmla="*/ 2359589 h 3986247"/>
                <a:gd name="connsiteX8" fmla="*/ 844040 w 1031584"/>
                <a:gd name="connsiteY8" fmla="*/ 3734753 h 3986247"/>
                <a:gd name="connsiteX9" fmla="*/ 866255 w 1031584"/>
                <a:gd name="connsiteY9" fmla="*/ 3794001 h 3986247"/>
                <a:gd name="connsiteX10" fmla="*/ 866870 w 1031584"/>
                <a:gd name="connsiteY10" fmla="*/ 3799337 h 3986247"/>
                <a:gd name="connsiteX11" fmla="*/ 878007 w 1031584"/>
                <a:gd name="connsiteY11" fmla="*/ 3809020 h 3986247"/>
                <a:gd name="connsiteX12" fmla="*/ 913916 w 1031584"/>
                <a:gd name="connsiteY12" fmla="*/ 3892986 h 3986247"/>
                <a:gd name="connsiteX13" fmla="*/ 913813 w 1031584"/>
                <a:gd name="connsiteY13" fmla="*/ 3893956 h 3986247"/>
                <a:gd name="connsiteX14" fmla="*/ 913916 w 1031584"/>
                <a:gd name="connsiteY14" fmla="*/ 3894715 h 3986247"/>
                <a:gd name="connsiteX15" fmla="*/ 913040 w 1031584"/>
                <a:gd name="connsiteY15" fmla="*/ 3901187 h 3986247"/>
                <a:gd name="connsiteX16" fmla="*/ 911557 w 1031584"/>
                <a:gd name="connsiteY16" fmla="*/ 3915044 h 3986247"/>
                <a:gd name="connsiteX17" fmla="*/ 906936 w 1031584"/>
                <a:gd name="connsiteY17" fmla="*/ 3926088 h 3986247"/>
                <a:gd name="connsiteX18" fmla="*/ 877609 w 1031584"/>
                <a:gd name="connsiteY18" fmla="*/ 3936281 h 3986247"/>
                <a:gd name="connsiteX19" fmla="*/ 456958 w 1031584"/>
                <a:gd name="connsiteY19" fmla="*/ 3986247 h 3986247"/>
                <a:gd name="connsiteX20" fmla="*/ 36307 w 1031584"/>
                <a:gd name="connsiteY20" fmla="*/ 3936281 h 3986247"/>
                <a:gd name="connsiteX21" fmla="*/ 6982 w 1031584"/>
                <a:gd name="connsiteY21" fmla="*/ 3926089 h 3986247"/>
                <a:gd name="connsiteX22" fmla="*/ 2361 w 1031584"/>
                <a:gd name="connsiteY22" fmla="*/ 3915044 h 3986247"/>
                <a:gd name="connsiteX23" fmla="*/ 885 w 1031584"/>
                <a:gd name="connsiteY23" fmla="*/ 3901246 h 3986247"/>
                <a:gd name="connsiteX24" fmla="*/ 0 w 1031584"/>
                <a:gd name="connsiteY24" fmla="*/ 3894715 h 3986247"/>
                <a:gd name="connsiteX25" fmla="*/ 105 w 1031584"/>
                <a:gd name="connsiteY25" fmla="*/ 3893949 h 3986247"/>
                <a:gd name="connsiteX26" fmla="*/ 1 w 1031584"/>
                <a:gd name="connsiteY26" fmla="*/ 3892986 h 3986247"/>
                <a:gd name="connsiteX27" fmla="*/ 35911 w 1031584"/>
                <a:gd name="connsiteY27" fmla="*/ 3809020 h 3986247"/>
                <a:gd name="connsiteX28" fmla="*/ 47048 w 1031584"/>
                <a:gd name="connsiteY28" fmla="*/ 3799337 h 3986247"/>
                <a:gd name="connsiteX29" fmla="*/ 47663 w 1031584"/>
                <a:gd name="connsiteY29" fmla="*/ 3794001 h 3986247"/>
                <a:gd name="connsiteX30" fmla="*/ 69878 w 1031584"/>
                <a:gd name="connsiteY30" fmla="*/ 3734753 h 3986247"/>
                <a:gd name="connsiteX31" fmla="*/ 325317 w 1031584"/>
                <a:gd name="connsiteY31" fmla="*/ 2359589 h 3986247"/>
                <a:gd name="connsiteX32" fmla="*/ 358658 w 1031584"/>
                <a:gd name="connsiteY32" fmla="*/ 2006306 h 3986247"/>
                <a:gd name="connsiteX33" fmla="*/ 377067 w 1031584"/>
                <a:gd name="connsiteY33" fmla="*/ 1728381 h 3986247"/>
                <a:gd name="connsiteX34" fmla="*/ 373920 w 1031584"/>
                <a:gd name="connsiteY34" fmla="*/ 1728381 h 3986247"/>
                <a:gd name="connsiteX35" fmla="*/ 373920 w 1031584"/>
                <a:gd name="connsiteY35" fmla="*/ 328832 h 3986247"/>
                <a:gd name="connsiteX36" fmla="*/ 702752 w 1031584"/>
                <a:gd name="connsiteY36" fmla="*/ 0 h 3986247"/>
                <a:gd name="connsiteX37" fmla="*/ 1031584 w 1031584"/>
                <a:gd name="connsiteY37" fmla="*/ 328832 h 3986247"/>
                <a:gd name="connsiteX38" fmla="*/ 1031584 w 1031584"/>
                <a:gd name="connsiteY38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7067 w 1031584"/>
                <a:gd name="connsiteY32" fmla="*/ 1728381 h 3986247"/>
                <a:gd name="connsiteX33" fmla="*/ 373920 w 1031584"/>
                <a:gd name="connsiteY33" fmla="*/ 1728381 h 3986247"/>
                <a:gd name="connsiteX34" fmla="*/ 373920 w 1031584"/>
                <a:gd name="connsiteY34" fmla="*/ 328832 h 3986247"/>
                <a:gd name="connsiteX35" fmla="*/ 702752 w 1031584"/>
                <a:gd name="connsiteY35" fmla="*/ 0 h 3986247"/>
                <a:gd name="connsiteX36" fmla="*/ 1031584 w 1031584"/>
                <a:gd name="connsiteY36" fmla="*/ 328832 h 3986247"/>
                <a:gd name="connsiteX37" fmla="*/ 1031584 w 1031584"/>
                <a:gd name="connsiteY37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3920 w 1031584"/>
                <a:gd name="connsiteY32" fmla="*/ 1728381 h 3986247"/>
                <a:gd name="connsiteX33" fmla="*/ 373920 w 1031584"/>
                <a:gd name="connsiteY33" fmla="*/ 328832 h 3986247"/>
                <a:gd name="connsiteX34" fmla="*/ 702752 w 1031584"/>
                <a:gd name="connsiteY34" fmla="*/ 0 h 3986247"/>
                <a:gd name="connsiteX35" fmla="*/ 1031584 w 1031584"/>
                <a:gd name="connsiteY35" fmla="*/ 328832 h 3986247"/>
                <a:gd name="connsiteX36" fmla="*/ 1031584 w 1031584"/>
                <a:gd name="connsiteY36" fmla="*/ 1728381 h 39862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031584" h="3986247">
                  <a:moveTo>
                    <a:pt x="869972" y="1728381"/>
                  </a:moveTo>
                  <a:lnTo>
                    <a:pt x="869972" y="333266"/>
                  </a:lnTo>
                  <a:cubicBezTo>
                    <a:pt x="869972" y="240913"/>
                    <a:pt x="795105" y="166046"/>
                    <a:pt x="702752" y="166046"/>
                  </a:cubicBezTo>
                  <a:cubicBezTo>
                    <a:pt x="610399" y="166046"/>
                    <a:pt x="535532" y="240913"/>
                    <a:pt x="535532" y="333266"/>
                  </a:cubicBezTo>
                  <a:lnTo>
                    <a:pt x="535532" y="1708445"/>
                  </a:lnTo>
                  <a:lnTo>
                    <a:pt x="555260" y="2006306"/>
                  </a:lnTo>
                  <a:cubicBezTo>
                    <a:pt x="564507" y="2121431"/>
                    <a:pt x="575611" y="2239613"/>
                    <a:pt x="588602" y="2359589"/>
                  </a:cubicBezTo>
                  <a:cubicBezTo>
                    <a:pt x="653552" y="2959469"/>
                    <a:pt x="750249" y="3462211"/>
                    <a:pt x="844040" y="3734753"/>
                  </a:cubicBezTo>
                  <a:lnTo>
                    <a:pt x="866255" y="3794001"/>
                  </a:lnTo>
                  <a:lnTo>
                    <a:pt x="866870" y="3799337"/>
                  </a:lnTo>
                  <a:lnTo>
                    <a:pt x="878007" y="3809020"/>
                  </a:lnTo>
                  <a:cubicBezTo>
                    <a:pt x="901130" y="3834831"/>
                    <a:pt x="913916" y="3863203"/>
                    <a:pt x="913916" y="3892986"/>
                  </a:cubicBezTo>
                  <a:cubicBezTo>
                    <a:pt x="913883" y="3893309"/>
                    <a:pt x="913847" y="3893633"/>
                    <a:pt x="913813" y="3893956"/>
                  </a:cubicBezTo>
                  <a:cubicBezTo>
                    <a:pt x="913847" y="3894209"/>
                    <a:pt x="913882" y="3894462"/>
                    <a:pt x="913916" y="3894715"/>
                  </a:cubicBezTo>
                  <a:lnTo>
                    <a:pt x="913040" y="3901187"/>
                  </a:lnTo>
                  <a:lnTo>
                    <a:pt x="911557" y="3915044"/>
                  </a:lnTo>
                  <a:lnTo>
                    <a:pt x="906936" y="3926088"/>
                  </a:lnTo>
                  <a:lnTo>
                    <a:pt x="877609" y="3936281"/>
                  </a:lnTo>
                  <a:cubicBezTo>
                    <a:pt x="769955" y="3967153"/>
                    <a:pt x="621232" y="3986247"/>
                    <a:pt x="456958" y="3986247"/>
                  </a:cubicBezTo>
                  <a:cubicBezTo>
                    <a:pt x="292684" y="3986247"/>
                    <a:pt x="143961" y="3967153"/>
                    <a:pt x="36307" y="3936281"/>
                  </a:cubicBezTo>
                  <a:lnTo>
                    <a:pt x="6982" y="3926089"/>
                  </a:lnTo>
                  <a:lnTo>
                    <a:pt x="2361" y="3915044"/>
                  </a:lnTo>
                  <a:lnTo>
                    <a:pt x="885" y="3901246"/>
                  </a:lnTo>
                  <a:lnTo>
                    <a:pt x="0" y="3894715"/>
                  </a:lnTo>
                  <a:cubicBezTo>
                    <a:pt x="35" y="3894461"/>
                    <a:pt x="70" y="3894204"/>
                    <a:pt x="105" y="3893949"/>
                  </a:cubicBezTo>
                  <a:cubicBezTo>
                    <a:pt x="70" y="3893628"/>
                    <a:pt x="36" y="3893307"/>
                    <a:pt x="1" y="3892986"/>
                  </a:cubicBezTo>
                  <a:cubicBezTo>
                    <a:pt x="1" y="3863203"/>
                    <a:pt x="12789" y="3834831"/>
                    <a:pt x="35911" y="3809020"/>
                  </a:cubicBezTo>
                  <a:lnTo>
                    <a:pt x="47048" y="3799337"/>
                  </a:lnTo>
                  <a:lnTo>
                    <a:pt x="47663" y="3794001"/>
                  </a:lnTo>
                  <a:lnTo>
                    <a:pt x="69878" y="3734753"/>
                  </a:lnTo>
                  <a:cubicBezTo>
                    <a:pt x="163669" y="3462211"/>
                    <a:pt x="260367" y="2959469"/>
                    <a:pt x="325317" y="2359589"/>
                  </a:cubicBezTo>
                  <a:cubicBezTo>
                    <a:pt x="338308" y="2239613"/>
                    <a:pt x="349412" y="2121431"/>
                    <a:pt x="358658" y="2006306"/>
                  </a:cubicBezTo>
                  <a:lnTo>
                    <a:pt x="373920" y="1728381"/>
                  </a:lnTo>
                  <a:lnTo>
                    <a:pt x="373920" y="328832"/>
                  </a:lnTo>
                  <a:cubicBezTo>
                    <a:pt x="373920" y="147223"/>
                    <a:pt x="521143" y="0"/>
                    <a:pt x="702752" y="0"/>
                  </a:cubicBezTo>
                  <a:cubicBezTo>
                    <a:pt x="884361" y="0"/>
                    <a:pt x="1031584" y="147223"/>
                    <a:pt x="1031584" y="328832"/>
                  </a:cubicBezTo>
                  <a:lnTo>
                    <a:pt x="1031584" y="1728381"/>
                  </a:lnTo>
                </a:path>
              </a:pathLst>
            </a:cu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7" name="四角形: 上の 2 つの角を丸める 86">
              <a:extLst>
                <a:ext uri="{FF2B5EF4-FFF2-40B4-BE49-F238E27FC236}">
                  <a16:creationId xmlns:a16="http://schemas.microsoft.com/office/drawing/2014/main" id="{A5A09EC0-DD3B-4EFB-B45A-8C8573B20885}"/>
                </a:ext>
              </a:extLst>
            </p:cNvPr>
            <p:cNvSpPr/>
            <p:nvPr/>
          </p:nvSpPr>
          <p:spPr>
            <a:xfrm rot="16200000">
              <a:off x="5435719" y="1261809"/>
              <a:ext cx="175546" cy="122078"/>
            </a:xfrm>
            <a:prstGeom prst="round2SameRect">
              <a:avLst>
                <a:gd name="adj1" fmla="val 50000"/>
                <a:gd name="adj2" fmla="val 12092"/>
              </a:avLst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2D05CE02-31AA-421B-B5EC-70E83AC8A7AA}"/>
              </a:ext>
            </a:extLst>
          </p:cNvPr>
          <p:cNvGrpSpPr/>
          <p:nvPr/>
        </p:nvGrpSpPr>
        <p:grpSpPr>
          <a:xfrm>
            <a:off x="6642314" y="1833620"/>
            <a:ext cx="2550478" cy="619611"/>
            <a:chOff x="1338262" y="873420"/>
            <a:chExt cx="4246269" cy="1031585"/>
          </a:xfrm>
        </p:grpSpPr>
        <p:sp>
          <p:nvSpPr>
            <p:cNvPr id="89" name="四角形: 上の 2 つの角を丸める 88">
              <a:extLst>
                <a:ext uri="{FF2B5EF4-FFF2-40B4-BE49-F238E27FC236}">
                  <a16:creationId xmlns:a16="http://schemas.microsoft.com/office/drawing/2014/main" id="{60C3A04A-9474-4A6F-8154-335E63FA5CB4}"/>
                </a:ext>
              </a:extLst>
            </p:cNvPr>
            <p:cNvSpPr/>
            <p:nvPr/>
          </p:nvSpPr>
          <p:spPr>
            <a:xfrm rot="16200000">
              <a:off x="5202215" y="1094831"/>
              <a:ext cx="131100" cy="456034"/>
            </a:xfrm>
            <a:prstGeom prst="round2SameRect">
              <a:avLst/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0" name="フリーフォーム: 図形 89">
              <a:extLst>
                <a:ext uri="{FF2B5EF4-FFF2-40B4-BE49-F238E27FC236}">
                  <a16:creationId xmlns:a16="http://schemas.microsoft.com/office/drawing/2014/main" id="{E526AC96-20C2-4E95-A39F-DC1BD3C7E5EE}"/>
                </a:ext>
              </a:extLst>
            </p:cNvPr>
            <p:cNvSpPr/>
            <p:nvPr/>
          </p:nvSpPr>
          <p:spPr>
            <a:xfrm rot="16200000">
              <a:off x="3754722" y="711982"/>
              <a:ext cx="657664" cy="1728381"/>
            </a:xfrm>
            <a:custGeom>
              <a:avLst/>
              <a:gdLst>
                <a:gd name="connsiteX0" fmla="*/ 0 w 641342"/>
                <a:gd name="connsiteY0" fmla="*/ 1685486 h 1685486"/>
                <a:gd name="connsiteX1" fmla="*/ 0 w 641342"/>
                <a:gd name="connsiteY1" fmla="*/ 320671 h 1685486"/>
                <a:gd name="connsiteX2" fmla="*/ 320671 w 641342"/>
                <a:gd name="connsiteY2" fmla="*/ 0 h 1685486"/>
                <a:gd name="connsiteX3" fmla="*/ 641342 w 641342"/>
                <a:gd name="connsiteY3" fmla="*/ 320671 h 1685486"/>
                <a:gd name="connsiteX4" fmla="*/ 641342 w 641342"/>
                <a:gd name="connsiteY4" fmla="*/ 1685486 h 1685486"/>
                <a:gd name="connsiteX5" fmla="*/ 483741 w 641342"/>
                <a:gd name="connsiteY5" fmla="*/ 1685486 h 1685486"/>
                <a:gd name="connsiteX6" fmla="*/ 483741 w 641342"/>
                <a:gd name="connsiteY6" fmla="*/ 324995 h 1685486"/>
                <a:gd name="connsiteX7" fmla="*/ 320671 w 641342"/>
                <a:gd name="connsiteY7" fmla="*/ 161925 h 1685486"/>
                <a:gd name="connsiteX8" fmla="*/ 157601 w 641342"/>
                <a:gd name="connsiteY8" fmla="*/ 324995 h 1685486"/>
                <a:gd name="connsiteX9" fmla="*/ 157601 w 641342"/>
                <a:gd name="connsiteY9" fmla="*/ 1685486 h 16854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41342" h="1685486">
                  <a:moveTo>
                    <a:pt x="0" y="1685486"/>
                  </a:moveTo>
                  <a:lnTo>
                    <a:pt x="0" y="320671"/>
                  </a:lnTo>
                  <a:cubicBezTo>
                    <a:pt x="0" y="143569"/>
                    <a:pt x="143569" y="0"/>
                    <a:pt x="320671" y="0"/>
                  </a:cubicBezTo>
                  <a:cubicBezTo>
                    <a:pt x="497773" y="0"/>
                    <a:pt x="641342" y="143569"/>
                    <a:pt x="641342" y="320671"/>
                  </a:cubicBezTo>
                  <a:lnTo>
                    <a:pt x="641342" y="1685486"/>
                  </a:lnTo>
                  <a:lnTo>
                    <a:pt x="483741" y="1685486"/>
                  </a:lnTo>
                  <a:lnTo>
                    <a:pt x="483741" y="324995"/>
                  </a:lnTo>
                  <a:cubicBezTo>
                    <a:pt x="483741" y="234934"/>
                    <a:pt x="410732" y="161925"/>
                    <a:pt x="320671" y="161925"/>
                  </a:cubicBezTo>
                  <a:cubicBezTo>
                    <a:pt x="230610" y="161925"/>
                    <a:pt x="157601" y="234934"/>
                    <a:pt x="157601" y="324995"/>
                  </a:cubicBezTo>
                  <a:lnTo>
                    <a:pt x="157601" y="168548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73A20570-0DB5-41E4-A582-34765D9CC5AD}"/>
                </a:ext>
              </a:extLst>
            </p:cNvPr>
            <p:cNvSpPr/>
            <p:nvPr/>
          </p:nvSpPr>
          <p:spPr>
            <a:xfrm rot="5400000">
              <a:off x="2815594" y="-603912"/>
              <a:ext cx="1031584" cy="3986247"/>
            </a:xfrm>
            <a:custGeom>
              <a:avLst/>
              <a:gdLst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869972 w 1031584"/>
                <a:gd name="connsiteY15" fmla="*/ 1728381 h 3986247"/>
                <a:gd name="connsiteX16" fmla="*/ 869972 w 1031584"/>
                <a:gd name="connsiteY16" fmla="*/ 333266 h 3986247"/>
                <a:gd name="connsiteX17" fmla="*/ 702752 w 1031584"/>
                <a:gd name="connsiteY17" fmla="*/ 166046 h 3986247"/>
                <a:gd name="connsiteX18" fmla="*/ 535532 w 1031584"/>
                <a:gd name="connsiteY18" fmla="*/ 333266 h 3986247"/>
                <a:gd name="connsiteX19" fmla="*/ 535532 w 1031584"/>
                <a:gd name="connsiteY19" fmla="*/ 1708445 h 3986247"/>
                <a:gd name="connsiteX20" fmla="*/ 555260 w 1031584"/>
                <a:gd name="connsiteY20" fmla="*/ 2006306 h 3986247"/>
                <a:gd name="connsiteX21" fmla="*/ 588602 w 1031584"/>
                <a:gd name="connsiteY21" fmla="*/ 2359589 h 3986247"/>
                <a:gd name="connsiteX22" fmla="*/ 844040 w 1031584"/>
                <a:gd name="connsiteY22" fmla="*/ 3734753 h 3986247"/>
                <a:gd name="connsiteX23" fmla="*/ 866255 w 1031584"/>
                <a:gd name="connsiteY23" fmla="*/ 3794001 h 3986247"/>
                <a:gd name="connsiteX24" fmla="*/ 866870 w 1031584"/>
                <a:gd name="connsiteY24" fmla="*/ 3799337 h 3986247"/>
                <a:gd name="connsiteX25" fmla="*/ 878007 w 1031584"/>
                <a:gd name="connsiteY25" fmla="*/ 3809020 h 3986247"/>
                <a:gd name="connsiteX26" fmla="*/ 913916 w 1031584"/>
                <a:gd name="connsiteY26" fmla="*/ 3892986 h 3986247"/>
                <a:gd name="connsiteX27" fmla="*/ 913813 w 1031584"/>
                <a:gd name="connsiteY27" fmla="*/ 3893956 h 3986247"/>
                <a:gd name="connsiteX28" fmla="*/ 913916 w 1031584"/>
                <a:gd name="connsiteY28" fmla="*/ 3894715 h 3986247"/>
                <a:gd name="connsiteX29" fmla="*/ 913040 w 1031584"/>
                <a:gd name="connsiteY29" fmla="*/ 3901187 h 3986247"/>
                <a:gd name="connsiteX30" fmla="*/ 911557 w 1031584"/>
                <a:gd name="connsiteY30" fmla="*/ 3915044 h 3986247"/>
                <a:gd name="connsiteX31" fmla="*/ 906936 w 1031584"/>
                <a:gd name="connsiteY31" fmla="*/ 3926088 h 3986247"/>
                <a:gd name="connsiteX32" fmla="*/ 877609 w 1031584"/>
                <a:gd name="connsiteY32" fmla="*/ 3936281 h 3986247"/>
                <a:gd name="connsiteX33" fmla="*/ 456958 w 1031584"/>
                <a:gd name="connsiteY33" fmla="*/ 3986247 h 3986247"/>
                <a:gd name="connsiteX34" fmla="*/ 36307 w 1031584"/>
                <a:gd name="connsiteY34" fmla="*/ 3936281 h 3986247"/>
                <a:gd name="connsiteX35" fmla="*/ 6982 w 1031584"/>
                <a:gd name="connsiteY35" fmla="*/ 3926089 h 3986247"/>
                <a:gd name="connsiteX36" fmla="*/ 2361 w 1031584"/>
                <a:gd name="connsiteY36" fmla="*/ 3915044 h 3986247"/>
                <a:gd name="connsiteX37" fmla="*/ 885 w 1031584"/>
                <a:gd name="connsiteY37" fmla="*/ 3901246 h 3986247"/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950622 w 1031584"/>
                <a:gd name="connsiteY15" fmla="*/ 1909797 h 3986247"/>
                <a:gd name="connsiteX16" fmla="*/ 869972 w 1031584"/>
                <a:gd name="connsiteY16" fmla="*/ 1728381 h 3986247"/>
                <a:gd name="connsiteX17" fmla="*/ 869972 w 1031584"/>
                <a:gd name="connsiteY17" fmla="*/ 333266 h 3986247"/>
                <a:gd name="connsiteX18" fmla="*/ 702752 w 1031584"/>
                <a:gd name="connsiteY18" fmla="*/ 166046 h 3986247"/>
                <a:gd name="connsiteX19" fmla="*/ 535532 w 1031584"/>
                <a:gd name="connsiteY19" fmla="*/ 333266 h 3986247"/>
                <a:gd name="connsiteX20" fmla="*/ 535532 w 1031584"/>
                <a:gd name="connsiteY20" fmla="*/ 1708445 h 3986247"/>
                <a:gd name="connsiteX21" fmla="*/ 555260 w 1031584"/>
                <a:gd name="connsiteY21" fmla="*/ 2006306 h 3986247"/>
                <a:gd name="connsiteX22" fmla="*/ 588602 w 1031584"/>
                <a:gd name="connsiteY22" fmla="*/ 2359589 h 3986247"/>
                <a:gd name="connsiteX23" fmla="*/ 844040 w 1031584"/>
                <a:gd name="connsiteY23" fmla="*/ 3734753 h 3986247"/>
                <a:gd name="connsiteX24" fmla="*/ 866255 w 1031584"/>
                <a:gd name="connsiteY24" fmla="*/ 3794001 h 3986247"/>
                <a:gd name="connsiteX25" fmla="*/ 866870 w 1031584"/>
                <a:gd name="connsiteY25" fmla="*/ 3799337 h 3986247"/>
                <a:gd name="connsiteX26" fmla="*/ 878007 w 1031584"/>
                <a:gd name="connsiteY26" fmla="*/ 3809020 h 3986247"/>
                <a:gd name="connsiteX27" fmla="*/ 913916 w 1031584"/>
                <a:gd name="connsiteY27" fmla="*/ 3892986 h 3986247"/>
                <a:gd name="connsiteX28" fmla="*/ 913813 w 1031584"/>
                <a:gd name="connsiteY28" fmla="*/ 3893956 h 3986247"/>
                <a:gd name="connsiteX29" fmla="*/ 913916 w 1031584"/>
                <a:gd name="connsiteY29" fmla="*/ 3894715 h 3986247"/>
                <a:gd name="connsiteX30" fmla="*/ 913040 w 1031584"/>
                <a:gd name="connsiteY30" fmla="*/ 3901187 h 3986247"/>
                <a:gd name="connsiteX31" fmla="*/ 911557 w 1031584"/>
                <a:gd name="connsiteY31" fmla="*/ 3915044 h 3986247"/>
                <a:gd name="connsiteX32" fmla="*/ 906936 w 1031584"/>
                <a:gd name="connsiteY32" fmla="*/ 3926088 h 3986247"/>
                <a:gd name="connsiteX33" fmla="*/ 877609 w 1031584"/>
                <a:gd name="connsiteY33" fmla="*/ 3936281 h 3986247"/>
                <a:gd name="connsiteX34" fmla="*/ 456958 w 1031584"/>
                <a:gd name="connsiteY34" fmla="*/ 3986247 h 3986247"/>
                <a:gd name="connsiteX35" fmla="*/ 36307 w 1031584"/>
                <a:gd name="connsiteY35" fmla="*/ 3936281 h 3986247"/>
                <a:gd name="connsiteX36" fmla="*/ 6982 w 1031584"/>
                <a:gd name="connsiteY36" fmla="*/ 3926089 h 3986247"/>
                <a:gd name="connsiteX37" fmla="*/ 2361 w 1031584"/>
                <a:gd name="connsiteY37" fmla="*/ 3915044 h 3986247"/>
                <a:gd name="connsiteX38" fmla="*/ 885 w 1031584"/>
                <a:gd name="connsiteY38" fmla="*/ 3901246 h 3986247"/>
                <a:gd name="connsiteX39" fmla="*/ 0 w 1031584"/>
                <a:gd name="connsiteY39" fmla="*/ 3894715 h 3986247"/>
                <a:gd name="connsiteX0" fmla="*/ 950622 w 1042062"/>
                <a:gd name="connsiteY0" fmla="*/ 1909797 h 3986247"/>
                <a:gd name="connsiteX1" fmla="*/ 869972 w 1042062"/>
                <a:gd name="connsiteY1" fmla="*/ 1728381 h 3986247"/>
                <a:gd name="connsiteX2" fmla="*/ 869972 w 1042062"/>
                <a:gd name="connsiteY2" fmla="*/ 333266 h 3986247"/>
                <a:gd name="connsiteX3" fmla="*/ 702752 w 1042062"/>
                <a:gd name="connsiteY3" fmla="*/ 166046 h 3986247"/>
                <a:gd name="connsiteX4" fmla="*/ 535532 w 1042062"/>
                <a:gd name="connsiteY4" fmla="*/ 333266 h 3986247"/>
                <a:gd name="connsiteX5" fmla="*/ 535532 w 1042062"/>
                <a:gd name="connsiteY5" fmla="*/ 1708445 h 3986247"/>
                <a:gd name="connsiteX6" fmla="*/ 555260 w 1042062"/>
                <a:gd name="connsiteY6" fmla="*/ 2006306 h 3986247"/>
                <a:gd name="connsiteX7" fmla="*/ 588602 w 1042062"/>
                <a:gd name="connsiteY7" fmla="*/ 2359589 h 3986247"/>
                <a:gd name="connsiteX8" fmla="*/ 844040 w 1042062"/>
                <a:gd name="connsiteY8" fmla="*/ 3734753 h 3986247"/>
                <a:gd name="connsiteX9" fmla="*/ 866255 w 1042062"/>
                <a:gd name="connsiteY9" fmla="*/ 3794001 h 3986247"/>
                <a:gd name="connsiteX10" fmla="*/ 866870 w 1042062"/>
                <a:gd name="connsiteY10" fmla="*/ 3799337 h 3986247"/>
                <a:gd name="connsiteX11" fmla="*/ 878007 w 1042062"/>
                <a:gd name="connsiteY11" fmla="*/ 3809020 h 3986247"/>
                <a:gd name="connsiteX12" fmla="*/ 913916 w 1042062"/>
                <a:gd name="connsiteY12" fmla="*/ 3892986 h 3986247"/>
                <a:gd name="connsiteX13" fmla="*/ 913813 w 1042062"/>
                <a:gd name="connsiteY13" fmla="*/ 3893956 h 3986247"/>
                <a:gd name="connsiteX14" fmla="*/ 913916 w 1042062"/>
                <a:gd name="connsiteY14" fmla="*/ 3894715 h 3986247"/>
                <a:gd name="connsiteX15" fmla="*/ 913040 w 1042062"/>
                <a:gd name="connsiteY15" fmla="*/ 3901187 h 3986247"/>
                <a:gd name="connsiteX16" fmla="*/ 911557 w 1042062"/>
                <a:gd name="connsiteY16" fmla="*/ 3915044 h 3986247"/>
                <a:gd name="connsiteX17" fmla="*/ 906936 w 1042062"/>
                <a:gd name="connsiteY17" fmla="*/ 3926088 h 3986247"/>
                <a:gd name="connsiteX18" fmla="*/ 877609 w 1042062"/>
                <a:gd name="connsiteY18" fmla="*/ 3936281 h 3986247"/>
                <a:gd name="connsiteX19" fmla="*/ 456958 w 1042062"/>
                <a:gd name="connsiteY19" fmla="*/ 3986247 h 3986247"/>
                <a:gd name="connsiteX20" fmla="*/ 36307 w 1042062"/>
                <a:gd name="connsiteY20" fmla="*/ 3936281 h 3986247"/>
                <a:gd name="connsiteX21" fmla="*/ 6982 w 1042062"/>
                <a:gd name="connsiteY21" fmla="*/ 3926089 h 3986247"/>
                <a:gd name="connsiteX22" fmla="*/ 2361 w 1042062"/>
                <a:gd name="connsiteY22" fmla="*/ 3915044 h 3986247"/>
                <a:gd name="connsiteX23" fmla="*/ 885 w 1042062"/>
                <a:gd name="connsiteY23" fmla="*/ 3901246 h 3986247"/>
                <a:gd name="connsiteX24" fmla="*/ 0 w 1042062"/>
                <a:gd name="connsiteY24" fmla="*/ 3894715 h 3986247"/>
                <a:gd name="connsiteX25" fmla="*/ 105 w 1042062"/>
                <a:gd name="connsiteY25" fmla="*/ 3893949 h 3986247"/>
                <a:gd name="connsiteX26" fmla="*/ 1 w 1042062"/>
                <a:gd name="connsiteY26" fmla="*/ 3892986 h 3986247"/>
                <a:gd name="connsiteX27" fmla="*/ 35911 w 1042062"/>
                <a:gd name="connsiteY27" fmla="*/ 3809020 h 3986247"/>
                <a:gd name="connsiteX28" fmla="*/ 47048 w 1042062"/>
                <a:gd name="connsiteY28" fmla="*/ 3799337 h 3986247"/>
                <a:gd name="connsiteX29" fmla="*/ 47663 w 1042062"/>
                <a:gd name="connsiteY29" fmla="*/ 3794001 h 3986247"/>
                <a:gd name="connsiteX30" fmla="*/ 69878 w 1042062"/>
                <a:gd name="connsiteY30" fmla="*/ 3734753 h 3986247"/>
                <a:gd name="connsiteX31" fmla="*/ 325317 w 1042062"/>
                <a:gd name="connsiteY31" fmla="*/ 2359589 h 3986247"/>
                <a:gd name="connsiteX32" fmla="*/ 358658 w 1042062"/>
                <a:gd name="connsiteY32" fmla="*/ 2006306 h 3986247"/>
                <a:gd name="connsiteX33" fmla="*/ 377067 w 1042062"/>
                <a:gd name="connsiteY33" fmla="*/ 1728381 h 3986247"/>
                <a:gd name="connsiteX34" fmla="*/ 373920 w 1042062"/>
                <a:gd name="connsiteY34" fmla="*/ 1728381 h 3986247"/>
                <a:gd name="connsiteX35" fmla="*/ 373920 w 1042062"/>
                <a:gd name="connsiteY35" fmla="*/ 328832 h 3986247"/>
                <a:gd name="connsiteX36" fmla="*/ 702752 w 1042062"/>
                <a:gd name="connsiteY36" fmla="*/ 0 h 3986247"/>
                <a:gd name="connsiteX37" fmla="*/ 1031584 w 1042062"/>
                <a:gd name="connsiteY37" fmla="*/ 328832 h 3986247"/>
                <a:gd name="connsiteX38" fmla="*/ 1031584 w 1042062"/>
                <a:gd name="connsiteY38" fmla="*/ 1728381 h 3986247"/>
                <a:gd name="connsiteX39" fmla="*/ 1042062 w 1042062"/>
                <a:gd name="connsiteY39" fmla="*/ 2001237 h 3986247"/>
                <a:gd name="connsiteX0" fmla="*/ 950622 w 1031584"/>
                <a:gd name="connsiteY0" fmla="*/ 1909797 h 3986247"/>
                <a:gd name="connsiteX1" fmla="*/ 869972 w 1031584"/>
                <a:gd name="connsiteY1" fmla="*/ 1728381 h 3986247"/>
                <a:gd name="connsiteX2" fmla="*/ 869972 w 1031584"/>
                <a:gd name="connsiteY2" fmla="*/ 333266 h 3986247"/>
                <a:gd name="connsiteX3" fmla="*/ 702752 w 1031584"/>
                <a:gd name="connsiteY3" fmla="*/ 166046 h 3986247"/>
                <a:gd name="connsiteX4" fmla="*/ 535532 w 1031584"/>
                <a:gd name="connsiteY4" fmla="*/ 333266 h 3986247"/>
                <a:gd name="connsiteX5" fmla="*/ 535532 w 1031584"/>
                <a:gd name="connsiteY5" fmla="*/ 1708445 h 3986247"/>
                <a:gd name="connsiteX6" fmla="*/ 555260 w 1031584"/>
                <a:gd name="connsiteY6" fmla="*/ 2006306 h 3986247"/>
                <a:gd name="connsiteX7" fmla="*/ 588602 w 1031584"/>
                <a:gd name="connsiteY7" fmla="*/ 2359589 h 3986247"/>
                <a:gd name="connsiteX8" fmla="*/ 844040 w 1031584"/>
                <a:gd name="connsiteY8" fmla="*/ 3734753 h 3986247"/>
                <a:gd name="connsiteX9" fmla="*/ 866255 w 1031584"/>
                <a:gd name="connsiteY9" fmla="*/ 3794001 h 3986247"/>
                <a:gd name="connsiteX10" fmla="*/ 866870 w 1031584"/>
                <a:gd name="connsiteY10" fmla="*/ 3799337 h 3986247"/>
                <a:gd name="connsiteX11" fmla="*/ 878007 w 1031584"/>
                <a:gd name="connsiteY11" fmla="*/ 3809020 h 3986247"/>
                <a:gd name="connsiteX12" fmla="*/ 913916 w 1031584"/>
                <a:gd name="connsiteY12" fmla="*/ 3892986 h 3986247"/>
                <a:gd name="connsiteX13" fmla="*/ 913813 w 1031584"/>
                <a:gd name="connsiteY13" fmla="*/ 3893956 h 3986247"/>
                <a:gd name="connsiteX14" fmla="*/ 913916 w 1031584"/>
                <a:gd name="connsiteY14" fmla="*/ 3894715 h 3986247"/>
                <a:gd name="connsiteX15" fmla="*/ 913040 w 1031584"/>
                <a:gd name="connsiteY15" fmla="*/ 3901187 h 3986247"/>
                <a:gd name="connsiteX16" fmla="*/ 911557 w 1031584"/>
                <a:gd name="connsiteY16" fmla="*/ 3915044 h 3986247"/>
                <a:gd name="connsiteX17" fmla="*/ 906936 w 1031584"/>
                <a:gd name="connsiteY17" fmla="*/ 3926088 h 3986247"/>
                <a:gd name="connsiteX18" fmla="*/ 877609 w 1031584"/>
                <a:gd name="connsiteY18" fmla="*/ 3936281 h 3986247"/>
                <a:gd name="connsiteX19" fmla="*/ 456958 w 1031584"/>
                <a:gd name="connsiteY19" fmla="*/ 3986247 h 3986247"/>
                <a:gd name="connsiteX20" fmla="*/ 36307 w 1031584"/>
                <a:gd name="connsiteY20" fmla="*/ 3936281 h 3986247"/>
                <a:gd name="connsiteX21" fmla="*/ 6982 w 1031584"/>
                <a:gd name="connsiteY21" fmla="*/ 3926089 h 3986247"/>
                <a:gd name="connsiteX22" fmla="*/ 2361 w 1031584"/>
                <a:gd name="connsiteY22" fmla="*/ 3915044 h 3986247"/>
                <a:gd name="connsiteX23" fmla="*/ 885 w 1031584"/>
                <a:gd name="connsiteY23" fmla="*/ 3901246 h 3986247"/>
                <a:gd name="connsiteX24" fmla="*/ 0 w 1031584"/>
                <a:gd name="connsiteY24" fmla="*/ 3894715 h 3986247"/>
                <a:gd name="connsiteX25" fmla="*/ 105 w 1031584"/>
                <a:gd name="connsiteY25" fmla="*/ 3893949 h 3986247"/>
                <a:gd name="connsiteX26" fmla="*/ 1 w 1031584"/>
                <a:gd name="connsiteY26" fmla="*/ 3892986 h 3986247"/>
                <a:gd name="connsiteX27" fmla="*/ 35911 w 1031584"/>
                <a:gd name="connsiteY27" fmla="*/ 3809020 h 3986247"/>
                <a:gd name="connsiteX28" fmla="*/ 47048 w 1031584"/>
                <a:gd name="connsiteY28" fmla="*/ 3799337 h 3986247"/>
                <a:gd name="connsiteX29" fmla="*/ 47663 w 1031584"/>
                <a:gd name="connsiteY29" fmla="*/ 3794001 h 3986247"/>
                <a:gd name="connsiteX30" fmla="*/ 69878 w 1031584"/>
                <a:gd name="connsiteY30" fmla="*/ 3734753 h 3986247"/>
                <a:gd name="connsiteX31" fmla="*/ 325317 w 1031584"/>
                <a:gd name="connsiteY31" fmla="*/ 2359589 h 3986247"/>
                <a:gd name="connsiteX32" fmla="*/ 358658 w 1031584"/>
                <a:gd name="connsiteY32" fmla="*/ 2006306 h 3986247"/>
                <a:gd name="connsiteX33" fmla="*/ 377067 w 1031584"/>
                <a:gd name="connsiteY33" fmla="*/ 1728381 h 3986247"/>
                <a:gd name="connsiteX34" fmla="*/ 373920 w 1031584"/>
                <a:gd name="connsiteY34" fmla="*/ 1728381 h 3986247"/>
                <a:gd name="connsiteX35" fmla="*/ 373920 w 1031584"/>
                <a:gd name="connsiteY35" fmla="*/ 328832 h 3986247"/>
                <a:gd name="connsiteX36" fmla="*/ 702752 w 1031584"/>
                <a:gd name="connsiteY36" fmla="*/ 0 h 3986247"/>
                <a:gd name="connsiteX37" fmla="*/ 1031584 w 1031584"/>
                <a:gd name="connsiteY37" fmla="*/ 328832 h 3986247"/>
                <a:gd name="connsiteX38" fmla="*/ 1031584 w 1031584"/>
                <a:gd name="connsiteY38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7067 w 1031584"/>
                <a:gd name="connsiteY32" fmla="*/ 1728381 h 3986247"/>
                <a:gd name="connsiteX33" fmla="*/ 373920 w 1031584"/>
                <a:gd name="connsiteY33" fmla="*/ 1728381 h 3986247"/>
                <a:gd name="connsiteX34" fmla="*/ 373920 w 1031584"/>
                <a:gd name="connsiteY34" fmla="*/ 328832 h 3986247"/>
                <a:gd name="connsiteX35" fmla="*/ 702752 w 1031584"/>
                <a:gd name="connsiteY35" fmla="*/ 0 h 3986247"/>
                <a:gd name="connsiteX36" fmla="*/ 1031584 w 1031584"/>
                <a:gd name="connsiteY36" fmla="*/ 328832 h 3986247"/>
                <a:gd name="connsiteX37" fmla="*/ 1031584 w 1031584"/>
                <a:gd name="connsiteY37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3920 w 1031584"/>
                <a:gd name="connsiteY32" fmla="*/ 1728381 h 3986247"/>
                <a:gd name="connsiteX33" fmla="*/ 373920 w 1031584"/>
                <a:gd name="connsiteY33" fmla="*/ 328832 h 3986247"/>
                <a:gd name="connsiteX34" fmla="*/ 702752 w 1031584"/>
                <a:gd name="connsiteY34" fmla="*/ 0 h 3986247"/>
                <a:gd name="connsiteX35" fmla="*/ 1031584 w 1031584"/>
                <a:gd name="connsiteY35" fmla="*/ 328832 h 3986247"/>
                <a:gd name="connsiteX36" fmla="*/ 1031584 w 1031584"/>
                <a:gd name="connsiteY36" fmla="*/ 1728381 h 39862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031584" h="3986247">
                  <a:moveTo>
                    <a:pt x="869972" y="1728381"/>
                  </a:moveTo>
                  <a:lnTo>
                    <a:pt x="869972" y="333266"/>
                  </a:lnTo>
                  <a:cubicBezTo>
                    <a:pt x="869972" y="240913"/>
                    <a:pt x="795105" y="166046"/>
                    <a:pt x="702752" y="166046"/>
                  </a:cubicBezTo>
                  <a:cubicBezTo>
                    <a:pt x="610399" y="166046"/>
                    <a:pt x="535532" y="240913"/>
                    <a:pt x="535532" y="333266"/>
                  </a:cubicBezTo>
                  <a:lnTo>
                    <a:pt x="535532" y="1708445"/>
                  </a:lnTo>
                  <a:lnTo>
                    <a:pt x="555260" y="2006306"/>
                  </a:lnTo>
                  <a:cubicBezTo>
                    <a:pt x="564507" y="2121431"/>
                    <a:pt x="575611" y="2239613"/>
                    <a:pt x="588602" y="2359589"/>
                  </a:cubicBezTo>
                  <a:cubicBezTo>
                    <a:pt x="653552" y="2959469"/>
                    <a:pt x="750249" y="3462211"/>
                    <a:pt x="844040" y="3734753"/>
                  </a:cubicBezTo>
                  <a:lnTo>
                    <a:pt x="866255" y="3794001"/>
                  </a:lnTo>
                  <a:lnTo>
                    <a:pt x="866870" y="3799337"/>
                  </a:lnTo>
                  <a:lnTo>
                    <a:pt x="878007" y="3809020"/>
                  </a:lnTo>
                  <a:cubicBezTo>
                    <a:pt x="901130" y="3834831"/>
                    <a:pt x="913916" y="3863203"/>
                    <a:pt x="913916" y="3892986"/>
                  </a:cubicBezTo>
                  <a:cubicBezTo>
                    <a:pt x="913883" y="3893309"/>
                    <a:pt x="913847" y="3893633"/>
                    <a:pt x="913813" y="3893956"/>
                  </a:cubicBezTo>
                  <a:cubicBezTo>
                    <a:pt x="913847" y="3894209"/>
                    <a:pt x="913882" y="3894462"/>
                    <a:pt x="913916" y="3894715"/>
                  </a:cubicBezTo>
                  <a:lnTo>
                    <a:pt x="913040" y="3901187"/>
                  </a:lnTo>
                  <a:lnTo>
                    <a:pt x="911557" y="3915044"/>
                  </a:lnTo>
                  <a:lnTo>
                    <a:pt x="906936" y="3926088"/>
                  </a:lnTo>
                  <a:lnTo>
                    <a:pt x="877609" y="3936281"/>
                  </a:lnTo>
                  <a:cubicBezTo>
                    <a:pt x="769955" y="3967153"/>
                    <a:pt x="621232" y="3986247"/>
                    <a:pt x="456958" y="3986247"/>
                  </a:cubicBezTo>
                  <a:cubicBezTo>
                    <a:pt x="292684" y="3986247"/>
                    <a:pt x="143961" y="3967153"/>
                    <a:pt x="36307" y="3936281"/>
                  </a:cubicBezTo>
                  <a:lnTo>
                    <a:pt x="6982" y="3926089"/>
                  </a:lnTo>
                  <a:lnTo>
                    <a:pt x="2361" y="3915044"/>
                  </a:lnTo>
                  <a:lnTo>
                    <a:pt x="885" y="3901246"/>
                  </a:lnTo>
                  <a:lnTo>
                    <a:pt x="0" y="3894715"/>
                  </a:lnTo>
                  <a:cubicBezTo>
                    <a:pt x="35" y="3894461"/>
                    <a:pt x="70" y="3894204"/>
                    <a:pt x="105" y="3893949"/>
                  </a:cubicBezTo>
                  <a:cubicBezTo>
                    <a:pt x="70" y="3893628"/>
                    <a:pt x="36" y="3893307"/>
                    <a:pt x="1" y="3892986"/>
                  </a:cubicBezTo>
                  <a:cubicBezTo>
                    <a:pt x="1" y="3863203"/>
                    <a:pt x="12789" y="3834831"/>
                    <a:pt x="35911" y="3809020"/>
                  </a:cubicBezTo>
                  <a:lnTo>
                    <a:pt x="47048" y="3799337"/>
                  </a:lnTo>
                  <a:lnTo>
                    <a:pt x="47663" y="3794001"/>
                  </a:lnTo>
                  <a:lnTo>
                    <a:pt x="69878" y="3734753"/>
                  </a:lnTo>
                  <a:cubicBezTo>
                    <a:pt x="163669" y="3462211"/>
                    <a:pt x="260367" y="2959469"/>
                    <a:pt x="325317" y="2359589"/>
                  </a:cubicBezTo>
                  <a:cubicBezTo>
                    <a:pt x="338308" y="2239613"/>
                    <a:pt x="349412" y="2121431"/>
                    <a:pt x="358658" y="2006306"/>
                  </a:cubicBezTo>
                  <a:lnTo>
                    <a:pt x="373920" y="1728381"/>
                  </a:lnTo>
                  <a:lnTo>
                    <a:pt x="373920" y="328832"/>
                  </a:lnTo>
                  <a:cubicBezTo>
                    <a:pt x="373920" y="147223"/>
                    <a:pt x="521143" y="0"/>
                    <a:pt x="702752" y="0"/>
                  </a:cubicBezTo>
                  <a:cubicBezTo>
                    <a:pt x="884361" y="0"/>
                    <a:pt x="1031584" y="147223"/>
                    <a:pt x="1031584" y="328832"/>
                  </a:cubicBezTo>
                  <a:lnTo>
                    <a:pt x="1031584" y="1728381"/>
                  </a:lnTo>
                </a:path>
              </a:pathLst>
            </a:cu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2" name="四角形: 上の 2 つの角を丸める 91">
              <a:extLst>
                <a:ext uri="{FF2B5EF4-FFF2-40B4-BE49-F238E27FC236}">
                  <a16:creationId xmlns:a16="http://schemas.microsoft.com/office/drawing/2014/main" id="{762CF9DF-6870-41E9-A55F-7625B61BFC75}"/>
                </a:ext>
              </a:extLst>
            </p:cNvPr>
            <p:cNvSpPr/>
            <p:nvPr/>
          </p:nvSpPr>
          <p:spPr>
            <a:xfrm rot="16200000">
              <a:off x="5435719" y="1261809"/>
              <a:ext cx="175546" cy="122078"/>
            </a:xfrm>
            <a:prstGeom prst="round2SameRect">
              <a:avLst>
                <a:gd name="adj1" fmla="val 50000"/>
                <a:gd name="adj2" fmla="val 12092"/>
              </a:avLst>
            </a:pr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1420907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480131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トランペット、ラッパのイラスト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4CCB0DD2-311A-46F5-BB98-E99273E71D63}"/>
              </a:ext>
            </a:extLst>
          </p:cNvPr>
          <p:cNvGrpSpPr/>
          <p:nvPr/>
        </p:nvGrpSpPr>
        <p:grpSpPr>
          <a:xfrm>
            <a:off x="822275" y="4502375"/>
            <a:ext cx="2360975" cy="1028252"/>
            <a:chOff x="803783" y="2795434"/>
            <a:chExt cx="2360975" cy="1028252"/>
          </a:xfrm>
        </p:grpSpPr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54F59B51-E1D8-40CF-B0D6-D3996B78A35A}"/>
                </a:ext>
              </a:extLst>
            </p:cNvPr>
            <p:cNvSpPr/>
            <p:nvPr/>
          </p:nvSpPr>
          <p:spPr>
            <a:xfrm rot="16200000" flipH="1">
              <a:off x="1588184" y="2892192"/>
              <a:ext cx="522739" cy="1002264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rgbClr val="C00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DE9F9213-23BE-46E7-8C31-BD2238C41268}"/>
                </a:ext>
              </a:extLst>
            </p:cNvPr>
            <p:cNvSpPr/>
            <p:nvPr/>
          </p:nvSpPr>
          <p:spPr>
            <a:xfrm rot="5400000">
              <a:off x="2314607" y="3550920"/>
              <a:ext cx="147242" cy="104508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四角形: 角を丸くする 5">
              <a:extLst>
                <a:ext uri="{FF2B5EF4-FFF2-40B4-BE49-F238E27FC236}">
                  <a16:creationId xmlns:a16="http://schemas.microsoft.com/office/drawing/2014/main" id="{0ADD8FB1-20B4-49F7-8BC3-22201B78F698}"/>
                </a:ext>
              </a:extLst>
            </p:cNvPr>
            <p:cNvSpPr/>
            <p:nvPr/>
          </p:nvSpPr>
          <p:spPr>
            <a:xfrm>
              <a:off x="1922588" y="2969934"/>
              <a:ext cx="39843" cy="151912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四角形: 上の 2 つの角を丸める 6">
              <a:extLst>
                <a:ext uri="{FF2B5EF4-FFF2-40B4-BE49-F238E27FC236}">
                  <a16:creationId xmlns:a16="http://schemas.microsoft.com/office/drawing/2014/main" id="{49587D42-C693-4835-B06D-10ACFB4F1D72}"/>
                </a:ext>
              </a:extLst>
            </p:cNvPr>
            <p:cNvSpPr/>
            <p:nvPr/>
          </p:nvSpPr>
          <p:spPr>
            <a:xfrm>
              <a:off x="1885960" y="2930581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四角形: 角を丸くする 7">
              <a:extLst>
                <a:ext uri="{FF2B5EF4-FFF2-40B4-BE49-F238E27FC236}">
                  <a16:creationId xmlns:a16="http://schemas.microsoft.com/office/drawing/2014/main" id="{6C73D27D-9F90-4DE9-A1A2-193159DAEE80}"/>
                </a:ext>
              </a:extLst>
            </p:cNvPr>
            <p:cNvSpPr/>
            <p:nvPr/>
          </p:nvSpPr>
          <p:spPr>
            <a:xfrm>
              <a:off x="1901222" y="3045891"/>
              <a:ext cx="82576" cy="106693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四角形: 角を丸くする 8">
              <a:extLst>
                <a:ext uri="{FF2B5EF4-FFF2-40B4-BE49-F238E27FC236}">
                  <a16:creationId xmlns:a16="http://schemas.microsoft.com/office/drawing/2014/main" id="{E458B474-C5EA-46C3-8020-85E0DD489F3F}"/>
                </a:ext>
              </a:extLst>
            </p:cNvPr>
            <p:cNvSpPr/>
            <p:nvPr/>
          </p:nvSpPr>
          <p:spPr>
            <a:xfrm>
              <a:off x="1885960" y="3092850"/>
              <a:ext cx="113099" cy="110481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四角形: 角を丸くする 9">
              <a:extLst>
                <a:ext uri="{FF2B5EF4-FFF2-40B4-BE49-F238E27FC236}">
                  <a16:creationId xmlns:a16="http://schemas.microsoft.com/office/drawing/2014/main" id="{2A736E8D-D9BB-45B4-8B78-3EB8FC7E5BF5}"/>
                </a:ext>
              </a:extLst>
            </p:cNvPr>
            <p:cNvSpPr/>
            <p:nvPr/>
          </p:nvSpPr>
          <p:spPr>
            <a:xfrm>
              <a:off x="2072152" y="2969934"/>
              <a:ext cx="39843" cy="151912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四角形: 上の 2 つの角を丸める 10">
              <a:extLst>
                <a:ext uri="{FF2B5EF4-FFF2-40B4-BE49-F238E27FC236}">
                  <a16:creationId xmlns:a16="http://schemas.microsoft.com/office/drawing/2014/main" id="{EDB891CA-C8FA-48C1-9169-3D8AC3EDE50D}"/>
                </a:ext>
              </a:extLst>
            </p:cNvPr>
            <p:cNvSpPr/>
            <p:nvPr/>
          </p:nvSpPr>
          <p:spPr>
            <a:xfrm>
              <a:off x="2035524" y="2930581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四角形: 角を丸くする 11">
              <a:extLst>
                <a:ext uri="{FF2B5EF4-FFF2-40B4-BE49-F238E27FC236}">
                  <a16:creationId xmlns:a16="http://schemas.microsoft.com/office/drawing/2014/main" id="{395410C9-C36E-4F71-9A37-140A5BF5E10B}"/>
                </a:ext>
              </a:extLst>
            </p:cNvPr>
            <p:cNvSpPr/>
            <p:nvPr/>
          </p:nvSpPr>
          <p:spPr>
            <a:xfrm>
              <a:off x="2050785" y="3045891"/>
              <a:ext cx="82576" cy="106693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四角形: 角を丸くする 12">
              <a:extLst>
                <a:ext uri="{FF2B5EF4-FFF2-40B4-BE49-F238E27FC236}">
                  <a16:creationId xmlns:a16="http://schemas.microsoft.com/office/drawing/2014/main" id="{6C49C414-5D73-418A-8D0B-286D157EB918}"/>
                </a:ext>
              </a:extLst>
            </p:cNvPr>
            <p:cNvSpPr/>
            <p:nvPr/>
          </p:nvSpPr>
          <p:spPr>
            <a:xfrm>
              <a:off x="2035524" y="3092850"/>
              <a:ext cx="113099" cy="110481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四角形: 角を丸くする 13">
              <a:extLst>
                <a:ext uri="{FF2B5EF4-FFF2-40B4-BE49-F238E27FC236}">
                  <a16:creationId xmlns:a16="http://schemas.microsoft.com/office/drawing/2014/main" id="{A7C74890-9A58-4C4C-9C76-A2CC6D91A9D8}"/>
                </a:ext>
              </a:extLst>
            </p:cNvPr>
            <p:cNvSpPr/>
            <p:nvPr/>
          </p:nvSpPr>
          <p:spPr>
            <a:xfrm>
              <a:off x="2221716" y="2969934"/>
              <a:ext cx="39843" cy="151912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四角形: 上の 2 つの角を丸める 14">
              <a:extLst>
                <a:ext uri="{FF2B5EF4-FFF2-40B4-BE49-F238E27FC236}">
                  <a16:creationId xmlns:a16="http://schemas.microsoft.com/office/drawing/2014/main" id="{FCD3435D-68E1-472E-ACFD-E3432225D826}"/>
                </a:ext>
              </a:extLst>
            </p:cNvPr>
            <p:cNvSpPr/>
            <p:nvPr/>
          </p:nvSpPr>
          <p:spPr>
            <a:xfrm>
              <a:off x="2185088" y="2930581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四角形: 角を丸くする 15">
              <a:extLst>
                <a:ext uri="{FF2B5EF4-FFF2-40B4-BE49-F238E27FC236}">
                  <a16:creationId xmlns:a16="http://schemas.microsoft.com/office/drawing/2014/main" id="{CE133B28-6406-4636-88F7-E0882F7B81D4}"/>
                </a:ext>
              </a:extLst>
            </p:cNvPr>
            <p:cNvSpPr/>
            <p:nvPr/>
          </p:nvSpPr>
          <p:spPr>
            <a:xfrm>
              <a:off x="2200349" y="3045891"/>
              <a:ext cx="82576" cy="106693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四角形: 角を丸くする 16">
              <a:extLst>
                <a:ext uri="{FF2B5EF4-FFF2-40B4-BE49-F238E27FC236}">
                  <a16:creationId xmlns:a16="http://schemas.microsoft.com/office/drawing/2014/main" id="{9F67F74C-8394-4C0B-A3F0-8BD087B89D3E}"/>
                </a:ext>
              </a:extLst>
            </p:cNvPr>
            <p:cNvSpPr/>
            <p:nvPr/>
          </p:nvSpPr>
          <p:spPr>
            <a:xfrm>
              <a:off x="2185088" y="3092850"/>
              <a:ext cx="113099" cy="110481"/>
            </a:xfrm>
            <a:prstGeom prst="roundRect">
              <a:avLst/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C18E31F3-7FE5-4E71-B8A1-74B23879E972}"/>
                </a:ext>
              </a:extLst>
            </p:cNvPr>
            <p:cNvGrpSpPr/>
            <p:nvPr/>
          </p:nvGrpSpPr>
          <p:grpSpPr>
            <a:xfrm>
              <a:off x="2462180" y="3110588"/>
              <a:ext cx="702578" cy="159104"/>
              <a:chOff x="7395827" y="3364708"/>
              <a:chExt cx="1374316" cy="370684"/>
            </a:xfrm>
            <a:solidFill>
              <a:srgbClr val="FF0000"/>
            </a:solidFill>
          </p:grpSpPr>
          <p:sp>
            <p:nvSpPr>
              <p:cNvPr id="24" name="四角形: 角を丸くする 23">
                <a:extLst>
                  <a:ext uri="{FF2B5EF4-FFF2-40B4-BE49-F238E27FC236}">
                    <a16:creationId xmlns:a16="http://schemas.microsoft.com/office/drawing/2014/main" id="{FB779510-40FF-4A44-A6D8-784675F080C4}"/>
                  </a:ext>
                </a:extLst>
              </p:cNvPr>
              <p:cNvSpPr/>
              <p:nvPr/>
            </p:nvSpPr>
            <p:spPr>
              <a:xfrm>
                <a:off x="7395827" y="3419478"/>
                <a:ext cx="1092199" cy="263522"/>
              </a:xfrm>
              <a:prstGeom prst="roundRect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四角形: 角を丸くする 24">
                <a:extLst>
                  <a:ext uri="{FF2B5EF4-FFF2-40B4-BE49-F238E27FC236}">
                    <a16:creationId xmlns:a16="http://schemas.microsoft.com/office/drawing/2014/main" id="{6E48EA98-37F8-487E-82C9-FCDD101926D8}"/>
                  </a:ext>
                </a:extLst>
              </p:cNvPr>
              <p:cNvSpPr/>
              <p:nvPr/>
            </p:nvSpPr>
            <p:spPr>
              <a:xfrm>
                <a:off x="8010526" y="3397250"/>
                <a:ext cx="238798" cy="307978"/>
              </a:xfrm>
              <a:prstGeom prst="roundRect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台形 25">
                <a:extLst>
                  <a:ext uri="{FF2B5EF4-FFF2-40B4-BE49-F238E27FC236}">
                    <a16:creationId xmlns:a16="http://schemas.microsoft.com/office/drawing/2014/main" id="{57EE6857-3120-4875-BC6F-6FB1B8165CFA}"/>
                  </a:ext>
                </a:extLst>
              </p:cNvPr>
              <p:cNvSpPr/>
              <p:nvPr/>
            </p:nvSpPr>
            <p:spPr>
              <a:xfrm rot="16200000">
                <a:off x="8352452" y="3447074"/>
                <a:ext cx="366713" cy="206734"/>
              </a:xfrm>
              <a:prstGeom prst="trapezoid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四角形: 角を丸くする 26">
                <a:extLst>
                  <a:ext uri="{FF2B5EF4-FFF2-40B4-BE49-F238E27FC236}">
                    <a16:creationId xmlns:a16="http://schemas.microsoft.com/office/drawing/2014/main" id="{DF1B673A-4AFA-4E8F-8BCE-A2355CC9744B}"/>
                  </a:ext>
                </a:extLst>
              </p:cNvPr>
              <p:cNvSpPr/>
              <p:nvPr/>
            </p:nvSpPr>
            <p:spPr>
              <a:xfrm>
                <a:off x="8632683" y="3364708"/>
                <a:ext cx="137460" cy="370684"/>
              </a:xfrm>
              <a:prstGeom prst="roundRect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5F23786B-27A9-4DE7-B05E-802A8B802AC0}"/>
                </a:ext>
              </a:extLst>
            </p:cNvPr>
            <p:cNvSpPr/>
            <p:nvPr/>
          </p:nvSpPr>
          <p:spPr>
            <a:xfrm rot="16200000" flipH="1">
              <a:off x="1561523" y="2864877"/>
              <a:ext cx="572312" cy="1097311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A52A24DD-2EA1-44D7-BD2D-EB97006B6739}"/>
                </a:ext>
              </a:extLst>
            </p:cNvPr>
            <p:cNvSpPr/>
            <p:nvPr/>
          </p:nvSpPr>
          <p:spPr>
            <a:xfrm rot="5400000">
              <a:off x="1332216" y="2267001"/>
              <a:ext cx="904254" cy="1961119"/>
            </a:xfrm>
            <a:custGeom>
              <a:avLst/>
              <a:gdLst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595438 w 1881192"/>
                <a:gd name="connsiteY14" fmla="*/ 2282825 h 4079875"/>
                <a:gd name="connsiteX15" fmla="*/ 1595438 w 1881192"/>
                <a:gd name="connsiteY15" fmla="*/ 591974 h 4079875"/>
                <a:gd name="connsiteX16" fmla="*/ 1276353 w 1881192"/>
                <a:gd name="connsiteY16" fmla="*/ 272888 h 4079875"/>
                <a:gd name="connsiteX17" fmla="*/ 957267 w 1881192"/>
                <a:gd name="connsiteY17" fmla="*/ 591974 h 4079875"/>
                <a:gd name="connsiteX18" fmla="*/ 957267 w 1881192"/>
                <a:gd name="connsiteY18" fmla="*/ 2260620 h 4079875"/>
                <a:gd name="connsiteX19" fmla="*/ 961159 w 1881192"/>
                <a:gd name="connsiteY19" fmla="*/ 2304108 h 4079875"/>
                <a:gd name="connsiteX20" fmla="*/ 1061271 w 1881192"/>
                <a:gd name="connsiteY20" fmla="*/ 2805521 h 4079875"/>
                <a:gd name="connsiteX21" fmla="*/ 1521837 w 1881192"/>
                <a:gd name="connsiteY21" fmla="*/ 3807426 h 4079875"/>
                <a:gd name="connsiteX22" fmla="*/ 1561892 w 1881192"/>
                <a:gd name="connsiteY22" fmla="*/ 3850595 h 4079875"/>
                <a:gd name="connsiteX23" fmla="*/ 1563000 w 1881192"/>
                <a:gd name="connsiteY23" fmla="*/ 3854480 h 4079875"/>
                <a:gd name="connsiteX24" fmla="*/ 1583081 w 1881192"/>
                <a:gd name="connsiteY24" fmla="*/ 3861537 h 4079875"/>
                <a:gd name="connsiteX25" fmla="*/ 1647828 w 1881192"/>
                <a:gd name="connsiteY25" fmla="*/ 3922712 h 4079875"/>
                <a:gd name="connsiteX26" fmla="*/ 1647641 w 1881192"/>
                <a:gd name="connsiteY26" fmla="*/ 3923418 h 4079875"/>
                <a:gd name="connsiteX27" fmla="*/ 1647827 w 1881192"/>
                <a:gd name="connsiteY27" fmla="*/ 3923971 h 4079875"/>
                <a:gd name="connsiteX28" fmla="*/ 1646247 w 1881192"/>
                <a:gd name="connsiteY28" fmla="*/ 3928687 h 4079875"/>
                <a:gd name="connsiteX29" fmla="*/ 1643574 w 1881192"/>
                <a:gd name="connsiteY29" fmla="*/ 3938781 h 4079875"/>
                <a:gd name="connsiteX30" fmla="*/ 823916 w 1881192"/>
                <a:gd name="connsiteY30" fmla="*/ 4079875 h 4079875"/>
                <a:gd name="connsiteX31" fmla="*/ 4256 w 1881192"/>
                <a:gd name="connsiteY31" fmla="*/ 3938781 h 4079875"/>
                <a:gd name="connsiteX32" fmla="*/ 1595 w 1881192"/>
                <a:gd name="connsiteY32" fmla="*/ 3928729 h 4079875"/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722441 w 1881192"/>
                <a:gd name="connsiteY14" fmla="*/ 2390774 h 4079875"/>
                <a:gd name="connsiteX15" fmla="*/ 1595438 w 1881192"/>
                <a:gd name="connsiteY15" fmla="*/ 2282825 h 4079875"/>
                <a:gd name="connsiteX16" fmla="*/ 1595438 w 1881192"/>
                <a:gd name="connsiteY16" fmla="*/ 591974 h 4079875"/>
                <a:gd name="connsiteX17" fmla="*/ 1276353 w 1881192"/>
                <a:gd name="connsiteY17" fmla="*/ 272888 h 4079875"/>
                <a:gd name="connsiteX18" fmla="*/ 957267 w 1881192"/>
                <a:gd name="connsiteY18" fmla="*/ 591974 h 4079875"/>
                <a:gd name="connsiteX19" fmla="*/ 957267 w 1881192"/>
                <a:gd name="connsiteY19" fmla="*/ 2260620 h 4079875"/>
                <a:gd name="connsiteX20" fmla="*/ 961159 w 1881192"/>
                <a:gd name="connsiteY20" fmla="*/ 2304108 h 4079875"/>
                <a:gd name="connsiteX21" fmla="*/ 1061271 w 1881192"/>
                <a:gd name="connsiteY21" fmla="*/ 2805521 h 4079875"/>
                <a:gd name="connsiteX22" fmla="*/ 1521837 w 1881192"/>
                <a:gd name="connsiteY22" fmla="*/ 3807426 h 4079875"/>
                <a:gd name="connsiteX23" fmla="*/ 1561892 w 1881192"/>
                <a:gd name="connsiteY23" fmla="*/ 3850595 h 4079875"/>
                <a:gd name="connsiteX24" fmla="*/ 1563000 w 1881192"/>
                <a:gd name="connsiteY24" fmla="*/ 3854480 h 4079875"/>
                <a:gd name="connsiteX25" fmla="*/ 1583081 w 1881192"/>
                <a:gd name="connsiteY25" fmla="*/ 3861537 h 4079875"/>
                <a:gd name="connsiteX26" fmla="*/ 1647828 w 1881192"/>
                <a:gd name="connsiteY26" fmla="*/ 3922712 h 4079875"/>
                <a:gd name="connsiteX27" fmla="*/ 1647641 w 1881192"/>
                <a:gd name="connsiteY27" fmla="*/ 3923418 h 4079875"/>
                <a:gd name="connsiteX28" fmla="*/ 1647827 w 1881192"/>
                <a:gd name="connsiteY28" fmla="*/ 3923971 h 4079875"/>
                <a:gd name="connsiteX29" fmla="*/ 1646247 w 1881192"/>
                <a:gd name="connsiteY29" fmla="*/ 3928687 h 4079875"/>
                <a:gd name="connsiteX30" fmla="*/ 1643574 w 1881192"/>
                <a:gd name="connsiteY30" fmla="*/ 3938781 h 4079875"/>
                <a:gd name="connsiteX31" fmla="*/ 823916 w 1881192"/>
                <a:gd name="connsiteY31" fmla="*/ 4079875 h 4079875"/>
                <a:gd name="connsiteX32" fmla="*/ 4256 w 1881192"/>
                <a:gd name="connsiteY32" fmla="*/ 3938781 h 4079875"/>
                <a:gd name="connsiteX33" fmla="*/ 1595 w 1881192"/>
                <a:gd name="connsiteY33" fmla="*/ 3928729 h 4079875"/>
                <a:gd name="connsiteX34" fmla="*/ 0 w 1881192"/>
                <a:gd name="connsiteY34" fmla="*/ 3923971 h 4079875"/>
                <a:gd name="connsiteX0" fmla="*/ 1722441 w 1881192"/>
                <a:gd name="connsiteY0" fmla="*/ 2390774 h 4079875"/>
                <a:gd name="connsiteX1" fmla="*/ 1595438 w 1881192"/>
                <a:gd name="connsiteY1" fmla="*/ 2282825 h 4079875"/>
                <a:gd name="connsiteX2" fmla="*/ 1595438 w 1881192"/>
                <a:gd name="connsiteY2" fmla="*/ 591974 h 4079875"/>
                <a:gd name="connsiteX3" fmla="*/ 1276353 w 1881192"/>
                <a:gd name="connsiteY3" fmla="*/ 272888 h 4079875"/>
                <a:gd name="connsiteX4" fmla="*/ 957267 w 1881192"/>
                <a:gd name="connsiteY4" fmla="*/ 591974 h 4079875"/>
                <a:gd name="connsiteX5" fmla="*/ 957267 w 1881192"/>
                <a:gd name="connsiteY5" fmla="*/ 2260620 h 4079875"/>
                <a:gd name="connsiteX6" fmla="*/ 961159 w 1881192"/>
                <a:gd name="connsiteY6" fmla="*/ 2304108 h 4079875"/>
                <a:gd name="connsiteX7" fmla="*/ 1061271 w 1881192"/>
                <a:gd name="connsiteY7" fmla="*/ 2805521 h 4079875"/>
                <a:gd name="connsiteX8" fmla="*/ 1521837 w 1881192"/>
                <a:gd name="connsiteY8" fmla="*/ 3807426 h 4079875"/>
                <a:gd name="connsiteX9" fmla="*/ 1561892 w 1881192"/>
                <a:gd name="connsiteY9" fmla="*/ 3850595 h 4079875"/>
                <a:gd name="connsiteX10" fmla="*/ 1563000 w 1881192"/>
                <a:gd name="connsiteY10" fmla="*/ 3854480 h 4079875"/>
                <a:gd name="connsiteX11" fmla="*/ 1583081 w 1881192"/>
                <a:gd name="connsiteY11" fmla="*/ 3861537 h 4079875"/>
                <a:gd name="connsiteX12" fmla="*/ 1647828 w 1881192"/>
                <a:gd name="connsiteY12" fmla="*/ 3922712 h 4079875"/>
                <a:gd name="connsiteX13" fmla="*/ 1647641 w 1881192"/>
                <a:gd name="connsiteY13" fmla="*/ 3923418 h 4079875"/>
                <a:gd name="connsiteX14" fmla="*/ 1647827 w 1881192"/>
                <a:gd name="connsiteY14" fmla="*/ 3923971 h 4079875"/>
                <a:gd name="connsiteX15" fmla="*/ 1646247 w 1881192"/>
                <a:gd name="connsiteY15" fmla="*/ 3928687 h 4079875"/>
                <a:gd name="connsiteX16" fmla="*/ 1643574 w 1881192"/>
                <a:gd name="connsiteY16" fmla="*/ 3938781 h 4079875"/>
                <a:gd name="connsiteX17" fmla="*/ 823916 w 1881192"/>
                <a:gd name="connsiteY17" fmla="*/ 4079875 h 4079875"/>
                <a:gd name="connsiteX18" fmla="*/ 4256 w 1881192"/>
                <a:gd name="connsiteY18" fmla="*/ 3938781 h 4079875"/>
                <a:gd name="connsiteX19" fmla="*/ 1595 w 1881192"/>
                <a:gd name="connsiteY19" fmla="*/ 3928729 h 4079875"/>
                <a:gd name="connsiteX20" fmla="*/ 0 w 1881192"/>
                <a:gd name="connsiteY20" fmla="*/ 3923971 h 4079875"/>
                <a:gd name="connsiteX21" fmla="*/ 188 w 1881192"/>
                <a:gd name="connsiteY21" fmla="*/ 3923413 h 4079875"/>
                <a:gd name="connsiteX22" fmla="*/ 2 w 1881192"/>
                <a:gd name="connsiteY22" fmla="*/ 3922712 h 4079875"/>
                <a:gd name="connsiteX23" fmla="*/ 64749 w 1881192"/>
                <a:gd name="connsiteY23" fmla="*/ 3861537 h 4079875"/>
                <a:gd name="connsiteX24" fmla="*/ 84829 w 1881192"/>
                <a:gd name="connsiteY24" fmla="*/ 3854480 h 4079875"/>
                <a:gd name="connsiteX25" fmla="*/ 85938 w 1881192"/>
                <a:gd name="connsiteY25" fmla="*/ 3850594 h 4079875"/>
                <a:gd name="connsiteX26" fmla="*/ 125992 w 1881192"/>
                <a:gd name="connsiteY26" fmla="*/ 3807426 h 4079875"/>
                <a:gd name="connsiteX27" fmla="*/ 586559 w 1881192"/>
                <a:gd name="connsiteY27" fmla="*/ 2805521 h 4079875"/>
                <a:gd name="connsiteX28" fmla="*/ 686671 w 1881192"/>
                <a:gd name="connsiteY28" fmla="*/ 2304108 h 4079875"/>
                <a:gd name="connsiteX29" fmla="*/ 690564 w 1881192"/>
                <a:gd name="connsiteY29" fmla="*/ 2260608 h 4079875"/>
                <a:gd name="connsiteX30" fmla="*/ 690564 w 1881192"/>
                <a:gd name="connsiteY30" fmla="*/ 595314 h 4079875"/>
                <a:gd name="connsiteX31" fmla="*/ 1285878 w 1881192"/>
                <a:gd name="connsiteY31" fmla="*/ 0 h 4079875"/>
                <a:gd name="connsiteX32" fmla="*/ 1881192 w 1881192"/>
                <a:gd name="connsiteY32" fmla="*/ 595314 h 4079875"/>
                <a:gd name="connsiteX33" fmla="*/ 1881191 w 1881192"/>
                <a:gd name="connsiteY33" fmla="*/ 2282825 h 4079875"/>
                <a:gd name="connsiteX34" fmla="*/ 1813881 w 1881192"/>
                <a:gd name="connsiteY34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  <a:gd name="connsiteX33" fmla="*/ 1813881 w 1881192"/>
                <a:gd name="connsiteY33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1881192" h="4079875">
                  <a:moveTo>
                    <a:pt x="1595438" y="2282825"/>
                  </a:moveTo>
                  <a:lnTo>
                    <a:pt x="1595438" y="591974"/>
                  </a:lnTo>
                  <a:cubicBezTo>
                    <a:pt x="1595438" y="415748"/>
                    <a:pt x="1452579" y="272888"/>
                    <a:pt x="1276353" y="272888"/>
                  </a:cubicBezTo>
                  <a:cubicBezTo>
                    <a:pt x="1100127" y="272888"/>
                    <a:pt x="957267" y="415748"/>
                    <a:pt x="957267" y="591974"/>
                  </a:cubicBezTo>
                  <a:lnTo>
                    <a:pt x="957267" y="2260620"/>
                  </a:lnTo>
                  <a:lnTo>
                    <a:pt x="961159" y="2304108"/>
                  </a:lnTo>
                  <a:cubicBezTo>
                    <a:pt x="981177" y="2461103"/>
                    <a:pt x="1014427" y="2630698"/>
                    <a:pt x="1061271" y="2805521"/>
                  </a:cubicBezTo>
                  <a:cubicBezTo>
                    <a:pt x="1178380" y="3242576"/>
                    <a:pt x="1352729" y="3608861"/>
                    <a:pt x="1521837" y="3807426"/>
                  </a:cubicBezTo>
                  <a:lnTo>
                    <a:pt x="1561892" y="3850595"/>
                  </a:lnTo>
                  <a:lnTo>
                    <a:pt x="1563000" y="3854480"/>
                  </a:lnTo>
                  <a:lnTo>
                    <a:pt x="1583081" y="3861537"/>
                  </a:lnTo>
                  <a:cubicBezTo>
                    <a:pt x="1624773" y="3880340"/>
                    <a:pt x="1647828" y="3901012"/>
                    <a:pt x="1647828" y="3922712"/>
                  </a:cubicBezTo>
                  <a:cubicBezTo>
                    <a:pt x="1647766" y="3922947"/>
                    <a:pt x="1647703" y="3923183"/>
                    <a:pt x="1647641" y="3923418"/>
                  </a:cubicBezTo>
                  <a:lnTo>
                    <a:pt x="1647827" y="3923971"/>
                  </a:lnTo>
                  <a:lnTo>
                    <a:pt x="1646247" y="3928687"/>
                  </a:lnTo>
                  <a:lnTo>
                    <a:pt x="1643574" y="3938781"/>
                  </a:lnTo>
                  <a:cubicBezTo>
                    <a:pt x="1601382" y="4018031"/>
                    <a:pt x="1250511" y="4079875"/>
                    <a:pt x="823916" y="4079875"/>
                  </a:cubicBezTo>
                  <a:cubicBezTo>
                    <a:pt x="397320" y="4079875"/>
                    <a:pt x="46448" y="4018031"/>
                    <a:pt x="4256" y="3938781"/>
                  </a:cubicBezTo>
                  <a:lnTo>
                    <a:pt x="1595" y="3928729"/>
                  </a:lnTo>
                  <a:lnTo>
                    <a:pt x="0" y="3923971"/>
                  </a:lnTo>
                  <a:cubicBezTo>
                    <a:pt x="63" y="3923785"/>
                    <a:pt x="125" y="3923599"/>
                    <a:pt x="188" y="3923413"/>
                  </a:cubicBezTo>
                  <a:lnTo>
                    <a:pt x="2" y="3922712"/>
                  </a:lnTo>
                  <a:cubicBezTo>
                    <a:pt x="2" y="3901012"/>
                    <a:pt x="23057" y="3880340"/>
                    <a:pt x="64749" y="3861537"/>
                  </a:cubicBezTo>
                  <a:lnTo>
                    <a:pt x="84829" y="3854480"/>
                  </a:lnTo>
                  <a:lnTo>
                    <a:pt x="85938" y="3850594"/>
                  </a:lnTo>
                  <a:lnTo>
                    <a:pt x="125992" y="3807426"/>
                  </a:lnTo>
                  <a:cubicBezTo>
                    <a:pt x="295101" y="3608861"/>
                    <a:pt x="469450" y="3242576"/>
                    <a:pt x="586559" y="2805521"/>
                  </a:cubicBezTo>
                  <a:cubicBezTo>
                    <a:pt x="633403" y="2630698"/>
                    <a:pt x="666653" y="2461103"/>
                    <a:pt x="686671" y="2304108"/>
                  </a:cubicBezTo>
                  <a:lnTo>
                    <a:pt x="690564" y="2260608"/>
                  </a:lnTo>
                  <a:lnTo>
                    <a:pt x="690564" y="595314"/>
                  </a:lnTo>
                  <a:cubicBezTo>
                    <a:pt x="690564" y="266531"/>
                    <a:pt x="957095" y="0"/>
                    <a:pt x="1285878" y="0"/>
                  </a:cubicBezTo>
                  <a:cubicBezTo>
                    <a:pt x="1614661" y="0"/>
                    <a:pt x="1881192" y="266531"/>
                    <a:pt x="1881192" y="595314"/>
                  </a:cubicBezTo>
                  <a:cubicBezTo>
                    <a:pt x="1881192" y="1157818"/>
                    <a:pt x="1881191" y="1720321"/>
                    <a:pt x="1881191" y="2282825"/>
                  </a:cubicBezTo>
                </a:path>
              </a:pathLst>
            </a:custGeom>
            <a:solidFill>
              <a:srgbClr val="FF0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四角形: 上の 2 つの角を丸める 20">
              <a:extLst>
                <a:ext uri="{FF2B5EF4-FFF2-40B4-BE49-F238E27FC236}">
                  <a16:creationId xmlns:a16="http://schemas.microsoft.com/office/drawing/2014/main" id="{9BF989E5-43B5-425E-B367-3FD41229613A}"/>
                </a:ext>
              </a:extLst>
            </p:cNvPr>
            <p:cNvSpPr/>
            <p:nvPr/>
          </p:nvSpPr>
          <p:spPr>
            <a:xfrm flipV="1">
              <a:off x="1885960" y="3256738"/>
              <a:ext cx="113099" cy="566948"/>
            </a:xfrm>
            <a:prstGeom prst="round2SameRect">
              <a:avLst>
                <a:gd name="adj1" fmla="val 28409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四角形: 上の 2 つの角を丸める 21">
              <a:extLst>
                <a:ext uri="{FF2B5EF4-FFF2-40B4-BE49-F238E27FC236}">
                  <a16:creationId xmlns:a16="http://schemas.microsoft.com/office/drawing/2014/main" id="{1C97BC91-28E8-4AD1-9BCC-E388786AB9B1}"/>
                </a:ext>
              </a:extLst>
            </p:cNvPr>
            <p:cNvSpPr/>
            <p:nvPr/>
          </p:nvSpPr>
          <p:spPr>
            <a:xfrm flipV="1">
              <a:off x="2035524" y="3256734"/>
              <a:ext cx="113099" cy="566948"/>
            </a:xfrm>
            <a:prstGeom prst="round2SameRect">
              <a:avLst>
                <a:gd name="adj1" fmla="val 23012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四角形: 上の 2 つの角を丸める 22">
              <a:extLst>
                <a:ext uri="{FF2B5EF4-FFF2-40B4-BE49-F238E27FC236}">
                  <a16:creationId xmlns:a16="http://schemas.microsoft.com/office/drawing/2014/main" id="{5075BB5D-582F-4E45-B6D3-CE0FAB0BEF6A}"/>
                </a:ext>
              </a:extLst>
            </p:cNvPr>
            <p:cNvSpPr/>
            <p:nvPr/>
          </p:nvSpPr>
          <p:spPr>
            <a:xfrm flipV="1">
              <a:off x="2185088" y="3256734"/>
              <a:ext cx="113099" cy="566948"/>
            </a:xfrm>
            <a:prstGeom prst="round2SameRect">
              <a:avLst>
                <a:gd name="adj1" fmla="val 24361"/>
                <a:gd name="adj2" fmla="val 0"/>
              </a:avLst>
            </a:prstGeom>
            <a:gradFill flip="none" rotWithShape="1">
              <a:gsLst>
                <a:gs pos="0">
                  <a:srgbClr val="C00000"/>
                </a:gs>
                <a:gs pos="50000">
                  <a:srgbClr val="FF0000"/>
                </a:gs>
                <a:gs pos="100000">
                  <a:srgbClr val="C00000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7EE213E8-C739-4DDF-902A-9C346DACAA14}"/>
              </a:ext>
            </a:extLst>
          </p:cNvPr>
          <p:cNvGrpSpPr/>
          <p:nvPr/>
        </p:nvGrpSpPr>
        <p:grpSpPr>
          <a:xfrm>
            <a:off x="3759946" y="4502019"/>
            <a:ext cx="2360975" cy="1028258"/>
            <a:chOff x="3469357" y="2795078"/>
            <a:chExt cx="2360975" cy="1028258"/>
          </a:xfrm>
        </p:grpSpPr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8EFA9FB1-5824-4181-9341-A6CFE57E7DBD}"/>
                </a:ext>
              </a:extLst>
            </p:cNvPr>
            <p:cNvSpPr/>
            <p:nvPr/>
          </p:nvSpPr>
          <p:spPr>
            <a:xfrm rot="16200000" flipH="1">
              <a:off x="4253758" y="2891836"/>
              <a:ext cx="522739" cy="1002264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rgbClr val="FFC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四角形: 上の 2 つの角を丸める 29">
              <a:extLst>
                <a:ext uri="{FF2B5EF4-FFF2-40B4-BE49-F238E27FC236}">
                  <a16:creationId xmlns:a16="http://schemas.microsoft.com/office/drawing/2014/main" id="{D4CF9E3B-B83E-4756-B9BC-5F6377B1D57B}"/>
                </a:ext>
              </a:extLst>
            </p:cNvPr>
            <p:cNvSpPr/>
            <p:nvPr/>
          </p:nvSpPr>
          <p:spPr>
            <a:xfrm rot="5400000">
              <a:off x="4980181" y="3550564"/>
              <a:ext cx="147242" cy="1045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四角形: 角を丸くする 30">
              <a:extLst>
                <a:ext uri="{FF2B5EF4-FFF2-40B4-BE49-F238E27FC236}">
                  <a16:creationId xmlns:a16="http://schemas.microsoft.com/office/drawing/2014/main" id="{B3743F27-40B1-44E2-A661-928E473F7278}"/>
                </a:ext>
              </a:extLst>
            </p:cNvPr>
            <p:cNvSpPr/>
            <p:nvPr/>
          </p:nvSpPr>
          <p:spPr>
            <a:xfrm>
              <a:off x="4588162" y="2969578"/>
              <a:ext cx="39843" cy="151912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四角形: 上の 2 つの角を丸める 31">
              <a:extLst>
                <a:ext uri="{FF2B5EF4-FFF2-40B4-BE49-F238E27FC236}">
                  <a16:creationId xmlns:a16="http://schemas.microsoft.com/office/drawing/2014/main" id="{040D74C0-38F5-46DD-9551-63B4914D5369}"/>
                </a:ext>
              </a:extLst>
            </p:cNvPr>
            <p:cNvSpPr/>
            <p:nvPr/>
          </p:nvSpPr>
          <p:spPr>
            <a:xfrm>
              <a:off x="4551534" y="2930225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四角形: 角を丸くする 32">
              <a:extLst>
                <a:ext uri="{FF2B5EF4-FFF2-40B4-BE49-F238E27FC236}">
                  <a16:creationId xmlns:a16="http://schemas.microsoft.com/office/drawing/2014/main" id="{D15A3549-83FA-4C9E-B825-1514F2AF3D53}"/>
                </a:ext>
              </a:extLst>
            </p:cNvPr>
            <p:cNvSpPr/>
            <p:nvPr/>
          </p:nvSpPr>
          <p:spPr>
            <a:xfrm>
              <a:off x="4566796" y="3045535"/>
              <a:ext cx="82576" cy="106693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四角形: 角を丸くする 33">
              <a:extLst>
                <a:ext uri="{FF2B5EF4-FFF2-40B4-BE49-F238E27FC236}">
                  <a16:creationId xmlns:a16="http://schemas.microsoft.com/office/drawing/2014/main" id="{AD0BA4DE-10E0-47EE-A5F1-09428B080D34}"/>
                </a:ext>
              </a:extLst>
            </p:cNvPr>
            <p:cNvSpPr/>
            <p:nvPr/>
          </p:nvSpPr>
          <p:spPr>
            <a:xfrm>
              <a:off x="4551534" y="3092494"/>
              <a:ext cx="113099" cy="110481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四角形: 角を丸くする 34">
              <a:extLst>
                <a:ext uri="{FF2B5EF4-FFF2-40B4-BE49-F238E27FC236}">
                  <a16:creationId xmlns:a16="http://schemas.microsoft.com/office/drawing/2014/main" id="{16B3D0D3-7CFD-4D94-A490-F4E6639C714C}"/>
                </a:ext>
              </a:extLst>
            </p:cNvPr>
            <p:cNvSpPr/>
            <p:nvPr/>
          </p:nvSpPr>
          <p:spPr>
            <a:xfrm>
              <a:off x="4737726" y="2969578"/>
              <a:ext cx="39843" cy="151912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四角形: 上の 2 つの角を丸める 35">
              <a:extLst>
                <a:ext uri="{FF2B5EF4-FFF2-40B4-BE49-F238E27FC236}">
                  <a16:creationId xmlns:a16="http://schemas.microsoft.com/office/drawing/2014/main" id="{CCFE7B1F-860E-4255-B68A-263EFE39BDCA}"/>
                </a:ext>
              </a:extLst>
            </p:cNvPr>
            <p:cNvSpPr/>
            <p:nvPr/>
          </p:nvSpPr>
          <p:spPr>
            <a:xfrm>
              <a:off x="4701098" y="2930225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四角形: 角を丸くする 36">
              <a:extLst>
                <a:ext uri="{FF2B5EF4-FFF2-40B4-BE49-F238E27FC236}">
                  <a16:creationId xmlns:a16="http://schemas.microsoft.com/office/drawing/2014/main" id="{AA42F347-7D77-47F8-B4BF-E5C39D806D0B}"/>
                </a:ext>
              </a:extLst>
            </p:cNvPr>
            <p:cNvSpPr/>
            <p:nvPr/>
          </p:nvSpPr>
          <p:spPr>
            <a:xfrm>
              <a:off x="4716359" y="3045535"/>
              <a:ext cx="82576" cy="106693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四角形: 角を丸くする 37">
              <a:extLst>
                <a:ext uri="{FF2B5EF4-FFF2-40B4-BE49-F238E27FC236}">
                  <a16:creationId xmlns:a16="http://schemas.microsoft.com/office/drawing/2014/main" id="{D3F504DB-8C6B-432B-888B-91389355FE93}"/>
                </a:ext>
              </a:extLst>
            </p:cNvPr>
            <p:cNvSpPr/>
            <p:nvPr/>
          </p:nvSpPr>
          <p:spPr>
            <a:xfrm>
              <a:off x="4701098" y="3092494"/>
              <a:ext cx="113099" cy="110481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四角形: 角を丸くする 38">
              <a:extLst>
                <a:ext uri="{FF2B5EF4-FFF2-40B4-BE49-F238E27FC236}">
                  <a16:creationId xmlns:a16="http://schemas.microsoft.com/office/drawing/2014/main" id="{2938C3E0-2700-427B-A0CA-27D2D2ADF11A}"/>
                </a:ext>
              </a:extLst>
            </p:cNvPr>
            <p:cNvSpPr/>
            <p:nvPr/>
          </p:nvSpPr>
          <p:spPr>
            <a:xfrm>
              <a:off x="4887290" y="2969578"/>
              <a:ext cx="39843" cy="151912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四角形: 上の 2 つの角を丸める 39">
              <a:extLst>
                <a:ext uri="{FF2B5EF4-FFF2-40B4-BE49-F238E27FC236}">
                  <a16:creationId xmlns:a16="http://schemas.microsoft.com/office/drawing/2014/main" id="{9B156767-C9E8-422F-9146-24C0FCAFB761}"/>
                </a:ext>
              </a:extLst>
            </p:cNvPr>
            <p:cNvSpPr/>
            <p:nvPr/>
          </p:nvSpPr>
          <p:spPr>
            <a:xfrm>
              <a:off x="4850662" y="2930225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四角形: 角を丸くする 40">
              <a:extLst>
                <a:ext uri="{FF2B5EF4-FFF2-40B4-BE49-F238E27FC236}">
                  <a16:creationId xmlns:a16="http://schemas.microsoft.com/office/drawing/2014/main" id="{69D73E85-6FB2-4493-9A8F-4C0A81BE2B6D}"/>
                </a:ext>
              </a:extLst>
            </p:cNvPr>
            <p:cNvSpPr/>
            <p:nvPr/>
          </p:nvSpPr>
          <p:spPr>
            <a:xfrm>
              <a:off x="4865923" y="3045535"/>
              <a:ext cx="82576" cy="106693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四角形: 角を丸くする 41">
              <a:extLst>
                <a:ext uri="{FF2B5EF4-FFF2-40B4-BE49-F238E27FC236}">
                  <a16:creationId xmlns:a16="http://schemas.microsoft.com/office/drawing/2014/main" id="{4190A456-5206-48BB-B034-320448A65CB2}"/>
                </a:ext>
              </a:extLst>
            </p:cNvPr>
            <p:cNvSpPr/>
            <p:nvPr/>
          </p:nvSpPr>
          <p:spPr>
            <a:xfrm>
              <a:off x="4850662" y="3092494"/>
              <a:ext cx="113099" cy="110481"/>
            </a:xfrm>
            <a:prstGeom prst="roundRect">
              <a:avLst/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451621E1-BFBE-4C7B-996D-60CD69B04544}"/>
                </a:ext>
              </a:extLst>
            </p:cNvPr>
            <p:cNvGrpSpPr/>
            <p:nvPr/>
          </p:nvGrpSpPr>
          <p:grpSpPr>
            <a:xfrm>
              <a:off x="5127754" y="3110232"/>
              <a:ext cx="702578" cy="159104"/>
              <a:chOff x="7395827" y="3364708"/>
              <a:chExt cx="1374316" cy="370684"/>
            </a:xfrm>
            <a:solidFill>
              <a:srgbClr val="FFFF00"/>
            </a:solidFill>
          </p:grpSpPr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020DB7D0-C53B-415C-A8CF-5907A7B31DCA}"/>
                  </a:ext>
                </a:extLst>
              </p:cNvPr>
              <p:cNvSpPr/>
              <p:nvPr/>
            </p:nvSpPr>
            <p:spPr>
              <a:xfrm>
                <a:off x="7395827" y="3419478"/>
                <a:ext cx="1092199" cy="263522"/>
              </a:xfrm>
              <a:prstGeom prst="roundRect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四角形: 角を丸くする 49">
                <a:extLst>
                  <a:ext uri="{FF2B5EF4-FFF2-40B4-BE49-F238E27FC236}">
                    <a16:creationId xmlns:a16="http://schemas.microsoft.com/office/drawing/2014/main" id="{49C9D63E-2887-4FF6-9725-2D6AA222C0FB}"/>
                  </a:ext>
                </a:extLst>
              </p:cNvPr>
              <p:cNvSpPr/>
              <p:nvPr/>
            </p:nvSpPr>
            <p:spPr>
              <a:xfrm>
                <a:off x="8010526" y="3397250"/>
                <a:ext cx="238798" cy="307978"/>
              </a:xfrm>
              <a:prstGeom prst="roundRect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台形 50">
                <a:extLst>
                  <a:ext uri="{FF2B5EF4-FFF2-40B4-BE49-F238E27FC236}">
                    <a16:creationId xmlns:a16="http://schemas.microsoft.com/office/drawing/2014/main" id="{5146A7DF-D923-4531-837F-0A34207F28B5}"/>
                  </a:ext>
                </a:extLst>
              </p:cNvPr>
              <p:cNvSpPr/>
              <p:nvPr/>
            </p:nvSpPr>
            <p:spPr>
              <a:xfrm rot="16200000">
                <a:off x="8352452" y="3447074"/>
                <a:ext cx="366713" cy="206734"/>
              </a:xfrm>
              <a:prstGeom prst="trapezoid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四角形: 角を丸くする 51">
                <a:extLst>
                  <a:ext uri="{FF2B5EF4-FFF2-40B4-BE49-F238E27FC236}">
                    <a16:creationId xmlns:a16="http://schemas.microsoft.com/office/drawing/2014/main" id="{5EF9E4B3-05F3-40C3-B1E3-A3F61B4B2F1C}"/>
                  </a:ext>
                </a:extLst>
              </p:cNvPr>
              <p:cNvSpPr/>
              <p:nvPr/>
            </p:nvSpPr>
            <p:spPr>
              <a:xfrm>
                <a:off x="8632683" y="3364708"/>
                <a:ext cx="137460" cy="370684"/>
              </a:xfrm>
              <a:prstGeom prst="roundRect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3EE2FBC5-3411-4EF4-87F2-CAC5EA08A951}"/>
                </a:ext>
              </a:extLst>
            </p:cNvPr>
            <p:cNvSpPr/>
            <p:nvPr/>
          </p:nvSpPr>
          <p:spPr>
            <a:xfrm rot="16200000" flipH="1">
              <a:off x="4227097" y="2864521"/>
              <a:ext cx="572313" cy="1097311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3F5F69E8-9B0F-4A6D-A388-C18FB4CAC0AF}"/>
                </a:ext>
              </a:extLst>
            </p:cNvPr>
            <p:cNvSpPr/>
            <p:nvPr/>
          </p:nvSpPr>
          <p:spPr>
            <a:xfrm rot="5400000">
              <a:off x="3997790" y="2266645"/>
              <a:ext cx="904254" cy="1961119"/>
            </a:xfrm>
            <a:custGeom>
              <a:avLst/>
              <a:gdLst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595438 w 1881192"/>
                <a:gd name="connsiteY14" fmla="*/ 2282825 h 4079875"/>
                <a:gd name="connsiteX15" fmla="*/ 1595438 w 1881192"/>
                <a:gd name="connsiteY15" fmla="*/ 591974 h 4079875"/>
                <a:gd name="connsiteX16" fmla="*/ 1276353 w 1881192"/>
                <a:gd name="connsiteY16" fmla="*/ 272888 h 4079875"/>
                <a:gd name="connsiteX17" fmla="*/ 957267 w 1881192"/>
                <a:gd name="connsiteY17" fmla="*/ 591974 h 4079875"/>
                <a:gd name="connsiteX18" fmla="*/ 957267 w 1881192"/>
                <a:gd name="connsiteY18" fmla="*/ 2260620 h 4079875"/>
                <a:gd name="connsiteX19" fmla="*/ 961159 w 1881192"/>
                <a:gd name="connsiteY19" fmla="*/ 2304108 h 4079875"/>
                <a:gd name="connsiteX20" fmla="*/ 1061271 w 1881192"/>
                <a:gd name="connsiteY20" fmla="*/ 2805521 h 4079875"/>
                <a:gd name="connsiteX21" fmla="*/ 1521837 w 1881192"/>
                <a:gd name="connsiteY21" fmla="*/ 3807426 h 4079875"/>
                <a:gd name="connsiteX22" fmla="*/ 1561892 w 1881192"/>
                <a:gd name="connsiteY22" fmla="*/ 3850595 h 4079875"/>
                <a:gd name="connsiteX23" fmla="*/ 1563000 w 1881192"/>
                <a:gd name="connsiteY23" fmla="*/ 3854480 h 4079875"/>
                <a:gd name="connsiteX24" fmla="*/ 1583081 w 1881192"/>
                <a:gd name="connsiteY24" fmla="*/ 3861537 h 4079875"/>
                <a:gd name="connsiteX25" fmla="*/ 1647828 w 1881192"/>
                <a:gd name="connsiteY25" fmla="*/ 3922712 h 4079875"/>
                <a:gd name="connsiteX26" fmla="*/ 1647641 w 1881192"/>
                <a:gd name="connsiteY26" fmla="*/ 3923418 h 4079875"/>
                <a:gd name="connsiteX27" fmla="*/ 1647827 w 1881192"/>
                <a:gd name="connsiteY27" fmla="*/ 3923971 h 4079875"/>
                <a:gd name="connsiteX28" fmla="*/ 1646247 w 1881192"/>
                <a:gd name="connsiteY28" fmla="*/ 3928687 h 4079875"/>
                <a:gd name="connsiteX29" fmla="*/ 1643574 w 1881192"/>
                <a:gd name="connsiteY29" fmla="*/ 3938781 h 4079875"/>
                <a:gd name="connsiteX30" fmla="*/ 823916 w 1881192"/>
                <a:gd name="connsiteY30" fmla="*/ 4079875 h 4079875"/>
                <a:gd name="connsiteX31" fmla="*/ 4256 w 1881192"/>
                <a:gd name="connsiteY31" fmla="*/ 3938781 h 4079875"/>
                <a:gd name="connsiteX32" fmla="*/ 1595 w 1881192"/>
                <a:gd name="connsiteY32" fmla="*/ 3928729 h 4079875"/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722441 w 1881192"/>
                <a:gd name="connsiteY14" fmla="*/ 2390774 h 4079875"/>
                <a:gd name="connsiteX15" fmla="*/ 1595438 w 1881192"/>
                <a:gd name="connsiteY15" fmla="*/ 2282825 h 4079875"/>
                <a:gd name="connsiteX16" fmla="*/ 1595438 w 1881192"/>
                <a:gd name="connsiteY16" fmla="*/ 591974 h 4079875"/>
                <a:gd name="connsiteX17" fmla="*/ 1276353 w 1881192"/>
                <a:gd name="connsiteY17" fmla="*/ 272888 h 4079875"/>
                <a:gd name="connsiteX18" fmla="*/ 957267 w 1881192"/>
                <a:gd name="connsiteY18" fmla="*/ 591974 h 4079875"/>
                <a:gd name="connsiteX19" fmla="*/ 957267 w 1881192"/>
                <a:gd name="connsiteY19" fmla="*/ 2260620 h 4079875"/>
                <a:gd name="connsiteX20" fmla="*/ 961159 w 1881192"/>
                <a:gd name="connsiteY20" fmla="*/ 2304108 h 4079875"/>
                <a:gd name="connsiteX21" fmla="*/ 1061271 w 1881192"/>
                <a:gd name="connsiteY21" fmla="*/ 2805521 h 4079875"/>
                <a:gd name="connsiteX22" fmla="*/ 1521837 w 1881192"/>
                <a:gd name="connsiteY22" fmla="*/ 3807426 h 4079875"/>
                <a:gd name="connsiteX23" fmla="*/ 1561892 w 1881192"/>
                <a:gd name="connsiteY23" fmla="*/ 3850595 h 4079875"/>
                <a:gd name="connsiteX24" fmla="*/ 1563000 w 1881192"/>
                <a:gd name="connsiteY24" fmla="*/ 3854480 h 4079875"/>
                <a:gd name="connsiteX25" fmla="*/ 1583081 w 1881192"/>
                <a:gd name="connsiteY25" fmla="*/ 3861537 h 4079875"/>
                <a:gd name="connsiteX26" fmla="*/ 1647828 w 1881192"/>
                <a:gd name="connsiteY26" fmla="*/ 3922712 h 4079875"/>
                <a:gd name="connsiteX27" fmla="*/ 1647641 w 1881192"/>
                <a:gd name="connsiteY27" fmla="*/ 3923418 h 4079875"/>
                <a:gd name="connsiteX28" fmla="*/ 1647827 w 1881192"/>
                <a:gd name="connsiteY28" fmla="*/ 3923971 h 4079875"/>
                <a:gd name="connsiteX29" fmla="*/ 1646247 w 1881192"/>
                <a:gd name="connsiteY29" fmla="*/ 3928687 h 4079875"/>
                <a:gd name="connsiteX30" fmla="*/ 1643574 w 1881192"/>
                <a:gd name="connsiteY30" fmla="*/ 3938781 h 4079875"/>
                <a:gd name="connsiteX31" fmla="*/ 823916 w 1881192"/>
                <a:gd name="connsiteY31" fmla="*/ 4079875 h 4079875"/>
                <a:gd name="connsiteX32" fmla="*/ 4256 w 1881192"/>
                <a:gd name="connsiteY32" fmla="*/ 3938781 h 4079875"/>
                <a:gd name="connsiteX33" fmla="*/ 1595 w 1881192"/>
                <a:gd name="connsiteY33" fmla="*/ 3928729 h 4079875"/>
                <a:gd name="connsiteX34" fmla="*/ 0 w 1881192"/>
                <a:gd name="connsiteY34" fmla="*/ 3923971 h 4079875"/>
                <a:gd name="connsiteX0" fmla="*/ 1722441 w 1881192"/>
                <a:gd name="connsiteY0" fmla="*/ 2390774 h 4079875"/>
                <a:gd name="connsiteX1" fmla="*/ 1595438 w 1881192"/>
                <a:gd name="connsiteY1" fmla="*/ 2282825 h 4079875"/>
                <a:gd name="connsiteX2" fmla="*/ 1595438 w 1881192"/>
                <a:gd name="connsiteY2" fmla="*/ 591974 h 4079875"/>
                <a:gd name="connsiteX3" fmla="*/ 1276353 w 1881192"/>
                <a:gd name="connsiteY3" fmla="*/ 272888 h 4079875"/>
                <a:gd name="connsiteX4" fmla="*/ 957267 w 1881192"/>
                <a:gd name="connsiteY4" fmla="*/ 591974 h 4079875"/>
                <a:gd name="connsiteX5" fmla="*/ 957267 w 1881192"/>
                <a:gd name="connsiteY5" fmla="*/ 2260620 h 4079875"/>
                <a:gd name="connsiteX6" fmla="*/ 961159 w 1881192"/>
                <a:gd name="connsiteY6" fmla="*/ 2304108 h 4079875"/>
                <a:gd name="connsiteX7" fmla="*/ 1061271 w 1881192"/>
                <a:gd name="connsiteY7" fmla="*/ 2805521 h 4079875"/>
                <a:gd name="connsiteX8" fmla="*/ 1521837 w 1881192"/>
                <a:gd name="connsiteY8" fmla="*/ 3807426 h 4079875"/>
                <a:gd name="connsiteX9" fmla="*/ 1561892 w 1881192"/>
                <a:gd name="connsiteY9" fmla="*/ 3850595 h 4079875"/>
                <a:gd name="connsiteX10" fmla="*/ 1563000 w 1881192"/>
                <a:gd name="connsiteY10" fmla="*/ 3854480 h 4079875"/>
                <a:gd name="connsiteX11" fmla="*/ 1583081 w 1881192"/>
                <a:gd name="connsiteY11" fmla="*/ 3861537 h 4079875"/>
                <a:gd name="connsiteX12" fmla="*/ 1647828 w 1881192"/>
                <a:gd name="connsiteY12" fmla="*/ 3922712 h 4079875"/>
                <a:gd name="connsiteX13" fmla="*/ 1647641 w 1881192"/>
                <a:gd name="connsiteY13" fmla="*/ 3923418 h 4079875"/>
                <a:gd name="connsiteX14" fmla="*/ 1647827 w 1881192"/>
                <a:gd name="connsiteY14" fmla="*/ 3923971 h 4079875"/>
                <a:gd name="connsiteX15" fmla="*/ 1646247 w 1881192"/>
                <a:gd name="connsiteY15" fmla="*/ 3928687 h 4079875"/>
                <a:gd name="connsiteX16" fmla="*/ 1643574 w 1881192"/>
                <a:gd name="connsiteY16" fmla="*/ 3938781 h 4079875"/>
                <a:gd name="connsiteX17" fmla="*/ 823916 w 1881192"/>
                <a:gd name="connsiteY17" fmla="*/ 4079875 h 4079875"/>
                <a:gd name="connsiteX18" fmla="*/ 4256 w 1881192"/>
                <a:gd name="connsiteY18" fmla="*/ 3938781 h 4079875"/>
                <a:gd name="connsiteX19" fmla="*/ 1595 w 1881192"/>
                <a:gd name="connsiteY19" fmla="*/ 3928729 h 4079875"/>
                <a:gd name="connsiteX20" fmla="*/ 0 w 1881192"/>
                <a:gd name="connsiteY20" fmla="*/ 3923971 h 4079875"/>
                <a:gd name="connsiteX21" fmla="*/ 188 w 1881192"/>
                <a:gd name="connsiteY21" fmla="*/ 3923413 h 4079875"/>
                <a:gd name="connsiteX22" fmla="*/ 2 w 1881192"/>
                <a:gd name="connsiteY22" fmla="*/ 3922712 h 4079875"/>
                <a:gd name="connsiteX23" fmla="*/ 64749 w 1881192"/>
                <a:gd name="connsiteY23" fmla="*/ 3861537 h 4079875"/>
                <a:gd name="connsiteX24" fmla="*/ 84829 w 1881192"/>
                <a:gd name="connsiteY24" fmla="*/ 3854480 h 4079875"/>
                <a:gd name="connsiteX25" fmla="*/ 85938 w 1881192"/>
                <a:gd name="connsiteY25" fmla="*/ 3850594 h 4079875"/>
                <a:gd name="connsiteX26" fmla="*/ 125992 w 1881192"/>
                <a:gd name="connsiteY26" fmla="*/ 3807426 h 4079875"/>
                <a:gd name="connsiteX27" fmla="*/ 586559 w 1881192"/>
                <a:gd name="connsiteY27" fmla="*/ 2805521 h 4079875"/>
                <a:gd name="connsiteX28" fmla="*/ 686671 w 1881192"/>
                <a:gd name="connsiteY28" fmla="*/ 2304108 h 4079875"/>
                <a:gd name="connsiteX29" fmla="*/ 690564 w 1881192"/>
                <a:gd name="connsiteY29" fmla="*/ 2260608 h 4079875"/>
                <a:gd name="connsiteX30" fmla="*/ 690564 w 1881192"/>
                <a:gd name="connsiteY30" fmla="*/ 595314 h 4079875"/>
                <a:gd name="connsiteX31" fmla="*/ 1285878 w 1881192"/>
                <a:gd name="connsiteY31" fmla="*/ 0 h 4079875"/>
                <a:gd name="connsiteX32" fmla="*/ 1881192 w 1881192"/>
                <a:gd name="connsiteY32" fmla="*/ 595314 h 4079875"/>
                <a:gd name="connsiteX33" fmla="*/ 1881191 w 1881192"/>
                <a:gd name="connsiteY33" fmla="*/ 2282825 h 4079875"/>
                <a:gd name="connsiteX34" fmla="*/ 1813881 w 1881192"/>
                <a:gd name="connsiteY34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  <a:gd name="connsiteX33" fmla="*/ 1813881 w 1881192"/>
                <a:gd name="connsiteY33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1881192" h="4079875">
                  <a:moveTo>
                    <a:pt x="1595438" y="2282825"/>
                  </a:moveTo>
                  <a:lnTo>
                    <a:pt x="1595438" y="591974"/>
                  </a:lnTo>
                  <a:cubicBezTo>
                    <a:pt x="1595438" y="415748"/>
                    <a:pt x="1452579" y="272888"/>
                    <a:pt x="1276353" y="272888"/>
                  </a:cubicBezTo>
                  <a:cubicBezTo>
                    <a:pt x="1100127" y="272888"/>
                    <a:pt x="957267" y="415748"/>
                    <a:pt x="957267" y="591974"/>
                  </a:cubicBezTo>
                  <a:lnTo>
                    <a:pt x="957267" y="2260620"/>
                  </a:lnTo>
                  <a:lnTo>
                    <a:pt x="961159" y="2304108"/>
                  </a:lnTo>
                  <a:cubicBezTo>
                    <a:pt x="981177" y="2461103"/>
                    <a:pt x="1014427" y="2630698"/>
                    <a:pt x="1061271" y="2805521"/>
                  </a:cubicBezTo>
                  <a:cubicBezTo>
                    <a:pt x="1178380" y="3242576"/>
                    <a:pt x="1352729" y="3608861"/>
                    <a:pt x="1521837" y="3807426"/>
                  </a:cubicBezTo>
                  <a:lnTo>
                    <a:pt x="1561892" y="3850595"/>
                  </a:lnTo>
                  <a:lnTo>
                    <a:pt x="1563000" y="3854480"/>
                  </a:lnTo>
                  <a:lnTo>
                    <a:pt x="1583081" y="3861537"/>
                  </a:lnTo>
                  <a:cubicBezTo>
                    <a:pt x="1624773" y="3880340"/>
                    <a:pt x="1647828" y="3901012"/>
                    <a:pt x="1647828" y="3922712"/>
                  </a:cubicBezTo>
                  <a:cubicBezTo>
                    <a:pt x="1647766" y="3922947"/>
                    <a:pt x="1647703" y="3923183"/>
                    <a:pt x="1647641" y="3923418"/>
                  </a:cubicBezTo>
                  <a:lnTo>
                    <a:pt x="1647827" y="3923971"/>
                  </a:lnTo>
                  <a:lnTo>
                    <a:pt x="1646247" y="3928687"/>
                  </a:lnTo>
                  <a:lnTo>
                    <a:pt x="1643574" y="3938781"/>
                  </a:lnTo>
                  <a:cubicBezTo>
                    <a:pt x="1601382" y="4018031"/>
                    <a:pt x="1250511" y="4079875"/>
                    <a:pt x="823916" y="4079875"/>
                  </a:cubicBezTo>
                  <a:cubicBezTo>
                    <a:pt x="397320" y="4079875"/>
                    <a:pt x="46448" y="4018031"/>
                    <a:pt x="4256" y="3938781"/>
                  </a:cubicBezTo>
                  <a:lnTo>
                    <a:pt x="1595" y="3928729"/>
                  </a:lnTo>
                  <a:lnTo>
                    <a:pt x="0" y="3923971"/>
                  </a:lnTo>
                  <a:cubicBezTo>
                    <a:pt x="63" y="3923785"/>
                    <a:pt x="125" y="3923599"/>
                    <a:pt x="188" y="3923413"/>
                  </a:cubicBezTo>
                  <a:lnTo>
                    <a:pt x="2" y="3922712"/>
                  </a:lnTo>
                  <a:cubicBezTo>
                    <a:pt x="2" y="3901012"/>
                    <a:pt x="23057" y="3880340"/>
                    <a:pt x="64749" y="3861537"/>
                  </a:cubicBezTo>
                  <a:lnTo>
                    <a:pt x="84829" y="3854480"/>
                  </a:lnTo>
                  <a:lnTo>
                    <a:pt x="85938" y="3850594"/>
                  </a:lnTo>
                  <a:lnTo>
                    <a:pt x="125992" y="3807426"/>
                  </a:lnTo>
                  <a:cubicBezTo>
                    <a:pt x="295101" y="3608861"/>
                    <a:pt x="469450" y="3242576"/>
                    <a:pt x="586559" y="2805521"/>
                  </a:cubicBezTo>
                  <a:cubicBezTo>
                    <a:pt x="633403" y="2630698"/>
                    <a:pt x="666653" y="2461103"/>
                    <a:pt x="686671" y="2304108"/>
                  </a:cubicBezTo>
                  <a:lnTo>
                    <a:pt x="690564" y="2260608"/>
                  </a:lnTo>
                  <a:lnTo>
                    <a:pt x="690564" y="595314"/>
                  </a:lnTo>
                  <a:cubicBezTo>
                    <a:pt x="690564" y="266531"/>
                    <a:pt x="957095" y="0"/>
                    <a:pt x="1285878" y="0"/>
                  </a:cubicBezTo>
                  <a:cubicBezTo>
                    <a:pt x="1614661" y="0"/>
                    <a:pt x="1881192" y="266531"/>
                    <a:pt x="1881192" y="595314"/>
                  </a:cubicBezTo>
                  <a:cubicBezTo>
                    <a:pt x="1881192" y="1157818"/>
                    <a:pt x="1881191" y="1720321"/>
                    <a:pt x="1881191" y="2282825"/>
                  </a:cubicBezTo>
                </a:path>
              </a:pathLst>
            </a:custGeom>
            <a:solidFill>
              <a:srgbClr val="FFFF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四角形: 上の 2 つの角を丸める 45">
              <a:extLst>
                <a:ext uri="{FF2B5EF4-FFF2-40B4-BE49-F238E27FC236}">
                  <a16:creationId xmlns:a16="http://schemas.microsoft.com/office/drawing/2014/main" id="{680C05EE-AAC8-452C-AC4E-CC6778ED25F2}"/>
                </a:ext>
              </a:extLst>
            </p:cNvPr>
            <p:cNvSpPr/>
            <p:nvPr/>
          </p:nvSpPr>
          <p:spPr>
            <a:xfrm flipV="1">
              <a:off x="4551534" y="3256389"/>
              <a:ext cx="113099" cy="566947"/>
            </a:xfrm>
            <a:prstGeom prst="round2SameRect">
              <a:avLst>
                <a:gd name="adj1" fmla="val 28409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四角形: 上の 2 つの角を丸める 46">
              <a:extLst>
                <a:ext uri="{FF2B5EF4-FFF2-40B4-BE49-F238E27FC236}">
                  <a16:creationId xmlns:a16="http://schemas.microsoft.com/office/drawing/2014/main" id="{2EB04C99-89EA-4275-B8A3-D7EF811E2931}"/>
                </a:ext>
              </a:extLst>
            </p:cNvPr>
            <p:cNvSpPr/>
            <p:nvPr/>
          </p:nvSpPr>
          <p:spPr>
            <a:xfrm flipV="1">
              <a:off x="4701098" y="3256389"/>
              <a:ext cx="113099" cy="566947"/>
            </a:xfrm>
            <a:prstGeom prst="round2SameRect">
              <a:avLst>
                <a:gd name="adj1" fmla="val 23012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四角形: 上の 2 つの角を丸める 47">
              <a:extLst>
                <a:ext uri="{FF2B5EF4-FFF2-40B4-BE49-F238E27FC236}">
                  <a16:creationId xmlns:a16="http://schemas.microsoft.com/office/drawing/2014/main" id="{FCD3238A-615E-4F1C-8346-5CA101F65CD0}"/>
                </a:ext>
              </a:extLst>
            </p:cNvPr>
            <p:cNvSpPr/>
            <p:nvPr/>
          </p:nvSpPr>
          <p:spPr>
            <a:xfrm flipV="1">
              <a:off x="4850662" y="3256389"/>
              <a:ext cx="113099" cy="566947"/>
            </a:xfrm>
            <a:prstGeom prst="round2SameRect">
              <a:avLst>
                <a:gd name="adj1" fmla="val 24361"/>
                <a:gd name="adj2" fmla="val 0"/>
              </a:avLst>
            </a:prstGeom>
            <a:gradFill>
              <a:gsLst>
                <a:gs pos="0">
                  <a:srgbClr val="FFC000"/>
                </a:gs>
                <a:gs pos="50000">
                  <a:srgbClr val="FFFF00"/>
                </a:gs>
                <a:gs pos="100000">
                  <a:srgbClr val="FFC000"/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04CFAE1F-BDB8-4EB0-B55A-0CDBDC13136D}"/>
              </a:ext>
            </a:extLst>
          </p:cNvPr>
          <p:cNvGrpSpPr/>
          <p:nvPr/>
        </p:nvGrpSpPr>
        <p:grpSpPr>
          <a:xfrm>
            <a:off x="6775664" y="4501663"/>
            <a:ext cx="2360975" cy="1028258"/>
            <a:chOff x="6413946" y="2794722"/>
            <a:chExt cx="2360975" cy="1028258"/>
          </a:xfrm>
        </p:grpSpPr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8F598673-8FD3-4226-9501-5C038CE2A22A}"/>
                </a:ext>
              </a:extLst>
            </p:cNvPr>
            <p:cNvSpPr/>
            <p:nvPr/>
          </p:nvSpPr>
          <p:spPr>
            <a:xfrm rot="16200000" flipH="1">
              <a:off x="7198347" y="2891480"/>
              <a:ext cx="522739" cy="1002264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四角形: 上の 2 つの角を丸める 54">
              <a:extLst>
                <a:ext uri="{FF2B5EF4-FFF2-40B4-BE49-F238E27FC236}">
                  <a16:creationId xmlns:a16="http://schemas.microsoft.com/office/drawing/2014/main" id="{D8530821-018D-4159-AEA3-FF79024F230A}"/>
                </a:ext>
              </a:extLst>
            </p:cNvPr>
            <p:cNvSpPr/>
            <p:nvPr/>
          </p:nvSpPr>
          <p:spPr>
            <a:xfrm rot="5400000">
              <a:off x="7924770" y="3550208"/>
              <a:ext cx="147242" cy="1045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>
                <a:lumMod val="6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四角形: 角を丸くする 55">
              <a:extLst>
                <a:ext uri="{FF2B5EF4-FFF2-40B4-BE49-F238E27FC236}">
                  <a16:creationId xmlns:a16="http://schemas.microsoft.com/office/drawing/2014/main" id="{4B88D7F1-A8DC-4025-8C78-8AFC133EF87B}"/>
                </a:ext>
              </a:extLst>
            </p:cNvPr>
            <p:cNvSpPr/>
            <p:nvPr/>
          </p:nvSpPr>
          <p:spPr>
            <a:xfrm>
              <a:off x="7532751" y="2969222"/>
              <a:ext cx="39843" cy="151912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" name="四角形: 上の 2 つの角を丸める 56">
              <a:extLst>
                <a:ext uri="{FF2B5EF4-FFF2-40B4-BE49-F238E27FC236}">
                  <a16:creationId xmlns:a16="http://schemas.microsoft.com/office/drawing/2014/main" id="{6932BC91-5667-446D-BC8E-D45F7A8DCD77}"/>
                </a:ext>
              </a:extLst>
            </p:cNvPr>
            <p:cNvSpPr/>
            <p:nvPr/>
          </p:nvSpPr>
          <p:spPr>
            <a:xfrm>
              <a:off x="7496123" y="2929869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" name="四角形: 角を丸くする 57">
              <a:extLst>
                <a:ext uri="{FF2B5EF4-FFF2-40B4-BE49-F238E27FC236}">
                  <a16:creationId xmlns:a16="http://schemas.microsoft.com/office/drawing/2014/main" id="{B17A38C4-F5F2-4782-BE0B-6DCACBB29BEA}"/>
                </a:ext>
              </a:extLst>
            </p:cNvPr>
            <p:cNvSpPr/>
            <p:nvPr/>
          </p:nvSpPr>
          <p:spPr>
            <a:xfrm>
              <a:off x="7511385" y="3045179"/>
              <a:ext cx="82576" cy="106693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" name="四角形: 角を丸くする 58">
              <a:extLst>
                <a:ext uri="{FF2B5EF4-FFF2-40B4-BE49-F238E27FC236}">
                  <a16:creationId xmlns:a16="http://schemas.microsoft.com/office/drawing/2014/main" id="{7D8A8D4B-2FBA-4A63-B882-952538DF9FBD}"/>
                </a:ext>
              </a:extLst>
            </p:cNvPr>
            <p:cNvSpPr/>
            <p:nvPr/>
          </p:nvSpPr>
          <p:spPr>
            <a:xfrm>
              <a:off x="7496123" y="3092138"/>
              <a:ext cx="113099" cy="110481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四角形: 角を丸くする 59">
              <a:extLst>
                <a:ext uri="{FF2B5EF4-FFF2-40B4-BE49-F238E27FC236}">
                  <a16:creationId xmlns:a16="http://schemas.microsoft.com/office/drawing/2014/main" id="{18012A8A-58C9-41E6-993B-BED69093C679}"/>
                </a:ext>
              </a:extLst>
            </p:cNvPr>
            <p:cNvSpPr/>
            <p:nvPr/>
          </p:nvSpPr>
          <p:spPr>
            <a:xfrm>
              <a:off x="7682315" y="2969222"/>
              <a:ext cx="39843" cy="151912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四角形: 上の 2 つの角を丸める 60">
              <a:extLst>
                <a:ext uri="{FF2B5EF4-FFF2-40B4-BE49-F238E27FC236}">
                  <a16:creationId xmlns:a16="http://schemas.microsoft.com/office/drawing/2014/main" id="{109EB017-B0DD-4F10-BBC6-6BF04724C5F2}"/>
                </a:ext>
              </a:extLst>
            </p:cNvPr>
            <p:cNvSpPr/>
            <p:nvPr/>
          </p:nvSpPr>
          <p:spPr>
            <a:xfrm>
              <a:off x="7645687" y="2929869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" name="四角形: 角を丸くする 61">
              <a:extLst>
                <a:ext uri="{FF2B5EF4-FFF2-40B4-BE49-F238E27FC236}">
                  <a16:creationId xmlns:a16="http://schemas.microsoft.com/office/drawing/2014/main" id="{244A9707-519A-4F4E-BFCA-6B5BF24FE0CC}"/>
                </a:ext>
              </a:extLst>
            </p:cNvPr>
            <p:cNvSpPr/>
            <p:nvPr/>
          </p:nvSpPr>
          <p:spPr>
            <a:xfrm>
              <a:off x="7660948" y="3045179"/>
              <a:ext cx="82576" cy="106693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" name="四角形: 角を丸くする 62">
              <a:extLst>
                <a:ext uri="{FF2B5EF4-FFF2-40B4-BE49-F238E27FC236}">
                  <a16:creationId xmlns:a16="http://schemas.microsoft.com/office/drawing/2014/main" id="{729084B8-491D-451C-822A-630CF00368A0}"/>
                </a:ext>
              </a:extLst>
            </p:cNvPr>
            <p:cNvSpPr/>
            <p:nvPr/>
          </p:nvSpPr>
          <p:spPr>
            <a:xfrm>
              <a:off x="7645687" y="3092138"/>
              <a:ext cx="113099" cy="110481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" name="四角形: 角を丸くする 63">
              <a:extLst>
                <a:ext uri="{FF2B5EF4-FFF2-40B4-BE49-F238E27FC236}">
                  <a16:creationId xmlns:a16="http://schemas.microsoft.com/office/drawing/2014/main" id="{FD12E019-3EEC-4667-B098-5EF7429A7C19}"/>
                </a:ext>
              </a:extLst>
            </p:cNvPr>
            <p:cNvSpPr/>
            <p:nvPr/>
          </p:nvSpPr>
          <p:spPr>
            <a:xfrm>
              <a:off x="7831879" y="2969222"/>
              <a:ext cx="39843" cy="151912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四角形: 上の 2 つの角を丸める 64">
              <a:extLst>
                <a:ext uri="{FF2B5EF4-FFF2-40B4-BE49-F238E27FC236}">
                  <a16:creationId xmlns:a16="http://schemas.microsoft.com/office/drawing/2014/main" id="{614C6745-1D58-4D3F-AFFB-4C45EB8331B1}"/>
                </a:ext>
              </a:extLst>
            </p:cNvPr>
            <p:cNvSpPr/>
            <p:nvPr/>
          </p:nvSpPr>
          <p:spPr>
            <a:xfrm>
              <a:off x="7795251" y="2929869"/>
              <a:ext cx="113099" cy="61647"/>
            </a:xfrm>
            <a:prstGeom prst="round2SameRect">
              <a:avLst>
                <a:gd name="adj1" fmla="val 50000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四角形: 角を丸くする 65">
              <a:extLst>
                <a:ext uri="{FF2B5EF4-FFF2-40B4-BE49-F238E27FC236}">
                  <a16:creationId xmlns:a16="http://schemas.microsoft.com/office/drawing/2014/main" id="{AB9898F6-8D9D-4956-8926-FCE9BD19F8A2}"/>
                </a:ext>
              </a:extLst>
            </p:cNvPr>
            <p:cNvSpPr/>
            <p:nvPr/>
          </p:nvSpPr>
          <p:spPr>
            <a:xfrm>
              <a:off x="7810512" y="3045179"/>
              <a:ext cx="82576" cy="106693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" name="四角形: 角を丸くする 66">
              <a:extLst>
                <a:ext uri="{FF2B5EF4-FFF2-40B4-BE49-F238E27FC236}">
                  <a16:creationId xmlns:a16="http://schemas.microsoft.com/office/drawing/2014/main" id="{7B46AF2A-C624-4A5D-AD63-6408F5840E96}"/>
                </a:ext>
              </a:extLst>
            </p:cNvPr>
            <p:cNvSpPr/>
            <p:nvPr/>
          </p:nvSpPr>
          <p:spPr>
            <a:xfrm>
              <a:off x="7795251" y="3092138"/>
              <a:ext cx="113099" cy="110481"/>
            </a:xfrm>
            <a:prstGeom prst="roundRect">
              <a:avLst/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406489CF-DC45-40EA-84A8-4A49E574E25E}"/>
                </a:ext>
              </a:extLst>
            </p:cNvPr>
            <p:cNvGrpSpPr/>
            <p:nvPr/>
          </p:nvGrpSpPr>
          <p:grpSpPr>
            <a:xfrm>
              <a:off x="8072343" y="3109876"/>
              <a:ext cx="702578" cy="159104"/>
              <a:chOff x="7395827" y="3364708"/>
              <a:chExt cx="1374316" cy="370684"/>
            </a:xfrm>
            <a:solidFill>
              <a:schemeClr val="bg1">
                <a:lumMod val="85000"/>
              </a:schemeClr>
            </a:solidFill>
          </p:grpSpPr>
          <p:sp>
            <p:nvSpPr>
              <p:cNvPr id="74" name="四角形: 角を丸くする 73">
                <a:extLst>
                  <a:ext uri="{FF2B5EF4-FFF2-40B4-BE49-F238E27FC236}">
                    <a16:creationId xmlns:a16="http://schemas.microsoft.com/office/drawing/2014/main" id="{035E1B27-C6E9-488E-96A0-5A5C3A6B2DEF}"/>
                  </a:ext>
                </a:extLst>
              </p:cNvPr>
              <p:cNvSpPr/>
              <p:nvPr/>
            </p:nvSpPr>
            <p:spPr>
              <a:xfrm>
                <a:off x="7395827" y="3419478"/>
                <a:ext cx="1092199" cy="263522"/>
              </a:xfrm>
              <a:prstGeom prst="roundRect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四角形: 角を丸くする 74">
                <a:extLst>
                  <a:ext uri="{FF2B5EF4-FFF2-40B4-BE49-F238E27FC236}">
                    <a16:creationId xmlns:a16="http://schemas.microsoft.com/office/drawing/2014/main" id="{DF32A99A-95A9-4819-9D5A-301092837ED3}"/>
                  </a:ext>
                </a:extLst>
              </p:cNvPr>
              <p:cNvSpPr/>
              <p:nvPr/>
            </p:nvSpPr>
            <p:spPr>
              <a:xfrm>
                <a:off x="8010526" y="3397250"/>
                <a:ext cx="238798" cy="307978"/>
              </a:xfrm>
              <a:prstGeom prst="roundRect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台形 75">
                <a:extLst>
                  <a:ext uri="{FF2B5EF4-FFF2-40B4-BE49-F238E27FC236}">
                    <a16:creationId xmlns:a16="http://schemas.microsoft.com/office/drawing/2014/main" id="{4C9B325C-DF86-419B-AB23-6E9AFCB5EC20}"/>
                  </a:ext>
                </a:extLst>
              </p:cNvPr>
              <p:cNvSpPr/>
              <p:nvPr/>
            </p:nvSpPr>
            <p:spPr>
              <a:xfrm rot="16200000">
                <a:off x="8352452" y="3447074"/>
                <a:ext cx="366713" cy="206734"/>
              </a:xfrm>
              <a:prstGeom prst="trapezoid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四角形: 角を丸くする 76">
                <a:extLst>
                  <a:ext uri="{FF2B5EF4-FFF2-40B4-BE49-F238E27FC236}">
                    <a16:creationId xmlns:a16="http://schemas.microsoft.com/office/drawing/2014/main" id="{908AB130-3576-4F29-8259-F83D05D7C578}"/>
                  </a:ext>
                </a:extLst>
              </p:cNvPr>
              <p:cNvSpPr/>
              <p:nvPr/>
            </p:nvSpPr>
            <p:spPr>
              <a:xfrm>
                <a:off x="8632683" y="3364708"/>
                <a:ext cx="137460" cy="370684"/>
              </a:xfrm>
              <a:prstGeom prst="roundRect">
                <a:avLst/>
              </a:pr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C45489F7-A08B-4204-9395-0B9670AA5D9E}"/>
                </a:ext>
              </a:extLst>
            </p:cNvPr>
            <p:cNvSpPr/>
            <p:nvPr/>
          </p:nvSpPr>
          <p:spPr>
            <a:xfrm rot="16200000" flipH="1">
              <a:off x="7171686" y="2864165"/>
              <a:ext cx="572313" cy="1097311"/>
            </a:xfrm>
            <a:custGeom>
              <a:avLst/>
              <a:gdLst>
                <a:gd name="connsiteX0" fmla="*/ 0 w 1190628"/>
                <a:gd name="connsiteY0" fmla="*/ 2282825 h 2282825"/>
                <a:gd name="connsiteX1" fmla="*/ 0 w 1190628"/>
                <a:gd name="connsiteY1" fmla="*/ 595314 h 2282825"/>
                <a:gd name="connsiteX2" fmla="*/ 595314 w 1190628"/>
                <a:gd name="connsiteY2" fmla="*/ 0 h 2282825"/>
                <a:gd name="connsiteX3" fmla="*/ 1190628 w 1190628"/>
                <a:gd name="connsiteY3" fmla="*/ 595314 h 2282825"/>
                <a:gd name="connsiteX4" fmla="*/ 1190627 w 1190628"/>
                <a:gd name="connsiteY4" fmla="*/ 2282825 h 2282825"/>
                <a:gd name="connsiteX5" fmla="*/ 904874 w 1190628"/>
                <a:gd name="connsiteY5" fmla="*/ 2282825 h 2282825"/>
                <a:gd name="connsiteX6" fmla="*/ 904874 w 1190628"/>
                <a:gd name="connsiteY6" fmla="*/ 591974 h 2282825"/>
                <a:gd name="connsiteX7" fmla="*/ 585789 w 1190628"/>
                <a:gd name="connsiteY7" fmla="*/ 272888 h 2282825"/>
                <a:gd name="connsiteX8" fmla="*/ 266703 w 1190628"/>
                <a:gd name="connsiteY8" fmla="*/ 591974 h 2282825"/>
                <a:gd name="connsiteX9" fmla="*/ 266703 w 1190628"/>
                <a:gd name="connsiteY9" fmla="*/ 2282825 h 22828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90628" h="2282825">
                  <a:moveTo>
                    <a:pt x="0" y="2282825"/>
                  </a:moveTo>
                  <a:lnTo>
                    <a:pt x="0" y="595314"/>
                  </a:lnTo>
                  <a:cubicBezTo>
                    <a:pt x="0" y="266531"/>
                    <a:pt x="266531" y="0"/>
                    <a:pt x="595314" y="0"/>
                  </a:cubicBezTo>
                  <a:cubicBezTo>
                    <a:pt x="924097" y="0"/>
                    <a:pt x="1190628" y="266531"/>
                    <a:pt x="1190628" y="595314"/>
                  </a:cubicBezTo>
                  <a:cubicBezTo>
                    <a:pt x="1190628" y="1157818"/>
                    <a:pt x="1190627" y="1720321"/>
                    <a:pt x="1190627" y="2282825"/>
                  </a:cubicBezTo>
                  <a:lnTo>
                    <a:pt x="904874" y="2282825"/>
                  </a:lnTo>
                  <a:lnTo>
                    <a:pt x="904874" y="591974"/>
                  </a:lnTo>
                  <a:cubicBezTo>
                    <a:pt x="904874" y="415748"/>
                    <a:pt x="762015" y="272888"/>
                    <a:pt x="585789" y="272888"/>
                  </a:cubicBezTo>
                  <a:cubicBezTo>
                    <a:pt x="409563" y="272888"/>
                    <a:pt x="266703" y="415748"/>
                    <a:pt x="266703" y="591974"/>
                  </a:cubicBezTo>
                  <a:lnTo>
                    <a:pt x="266703" y="2282825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2FAFD09B-A857-4460-9045-ED0D26E94AED}"/>
                </a:ext>
              </a:extLst>
            </p:cNvPr>
            <p:cNvSpPr/>
            <p:nvPr/>
          </p:nvSpPr>
          <p:spPr>
            <a:xfrm rot="5400000">
              <a:off x="6942379" y="2266289"/>
              <a:ext cx="904254" cy="1961119"/>
            </a:xfrm>
            <a:custGeom>
              <a:avLst/>
              <a:gdLst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595438 w 1881192"/>
                <a:gd name="connsiteY14" fmla="*/ 2282825 h 4079875"/>
                <a:gd name="connsiteX15" fmla="*/ 1595438 w 1881192"/>
                <a:gd name="connsiteY15" fmla="*/ 591974 h 4079875"/>
                <a:gd name="connsiteX16" fmla="*/ 1276353 w 1881192"/>
                <a:gd name="connsiteY16" fmla="*/ 272888 h 4079875"/>
                <a:gd name="connsiteX17" fmla="*/ 957267 w 1881192"/>
                <a:gd name="connsiteY17" fmla="*/ 591974 h 4079875"/>
                <a:gd name="connsiteX18" fmla="*/ 957267 w 1881192"/>
                <a:gd name="connsiteY18" fmla="*/ 2260620 h 4079875"/>
                <a:gd name="connsiteX19" fmla="*/ 961159 w 1881192"/>
                <a:gd name="connsiteY19" fmla="*/ 2304108 h 4079875"/>
                <a:gd name="connsiteX20" fmla="*/ 1061271 w 1881192"/>
                <a:gd name="connsiteY20" fmla="*/ 2805521 h 4079875"/>
                <a:gd name="connsiteX21" fmla="*/ 1521837 w 1881192"/>
                <a:gd name="connsiteY21" fmla="*/ 3807426 h 4079875"/>
                <a:gd name="connsiteX22" fmla="*/ 1561892 w 1881192"/>
                <a:gd name="connsiteY22" fmla="*/ 3850595 h 4079875"/>
                <a:gd name="connsiteX23" fmla="*/ 1563000 w 1881192"/>
                <a:gd name="connsiteY23" fmla="*/ 3854480 h 4079875"/>
                <a:gd name="connsiteX24" fmla="*/ 1583081 w 1881192"/>
                <a:gd name="connsiteY24" fmla="*/ 3861537 h 4079875"/>
                <a:gd name="connsiteX25" fmla="*/ 1647828 w 1881192"/>
                <a:gd name="connsiteY25" fmla="*/ 3922712 h 4079875"/>
                <a:gd name="connsiteX26" fmla="*/ 1647641 w 1881192"/>
                <a:gd name="connsiteY26" fmla="*/ 3923418 h 4079875"/>
                <a:gd name="connsiteX27" fmla="*/ 1647827 w 1881192"/>
                <a:gd name="connsiteY27" fmla="*/ 3923971 h 4079875"/>
                <a:gd name="connsiteX28" fmla="*/ 1646247 w 1881192"/>
                <a:gd name="connsiteY28" fmla="*/ 3928687 h 4079875"/>
                <a:gd name="connsiteX29" fmla="*/ 1643574 w 1881192"/>
                <a:gd name="connsiteY29" fmla="*/ 3938781 h 4079875"/>
                <a:gd name="connsiteX30" fmla="*/ 823916 w 1881192"/>
                <a:gd name="connsiteY30" fmla="*/ 4079875 h 4079875"/>
                <a:gd name="connsiteX31" fmla="*/ 4256 w 1881192"/>
                <a:gd name="connsiteY31" fmla="*/ 3938781 h 4079875"/>
                <a:gd name="connsiteX32" fmla="*/ 1595 w 1881192"/>
                <a:gd name="connsiteY32" fmla="*/ 3928729 h 4079875"/>
                <a:gd name="connsiteX0" fmla="*/ 0 w 1881192"/>
                <a:gd name="connsiteY0" fmla="*/ 3923971 h 4079875"/>
                <a:gd name="connsiteX1" fmla="*/ 188 w 1881192"/>
                <a:gd name="connsiteY1" fmla="*/ 3923413 h 4079875"/>
                <a:gd name="connsiteX2" fmla="*/ 2 w 1881192"/>
                <a:gd name="connsiteY2" fmla="*/ 3922712 h 4079875"/>
                <a:gd name="connsiteX3" fmla="*/ 64749 w 1881192"/>
                <a:gd name="connsiteY3" fmla="*/ 3861537 h 4079875"/>
                <a:gd name="connsiteX4" fmla="*/ 84829 w 1881192"/>
                <a:gd name="connsiteY4" fmla="*/ 3854480 h 4079875"/>
                <a:gd name="connsiteX5" fmla="*/ 85938 w 1881192"/>
                <a:gd name="connsiteY5" fmla="*/ 3850594 h 4079875"/>
                <a:gd name="connsiteX6" fmla="*/ 125992 w 1881192"/>
                <a:gd name="connsiteY6" fmla="*/ 3807426 h 4079875"/>
                <a:gd name="connsiteX7" fmla="*/ 586559 w 1881192"/>
                <a:gd name="connsiteY7" fmla="*/ 2805521 h 4079875"/>
                <a:gd name="connsiteX8" fmla="*/ 686671 w 1881192"/>
                <a:gd name="connsiteY8" fmla="*/ 2304108 h 4079875"/>
                <a:gd name="connsiteX9" fmla="*/ 690564 w 1881192"/>
                <a:gd name="connsiteY9" fmla="*/ 2260608 h 4079875"/>
                <a:gd name="connsiteX10" fmla="*/ 690564 w 1881192"/>
                <a:gd name="connsiteY10" fmla="*/ 595314 h 4079875"/>
                <a:gd name="connsiteX11" fmla="*/ 1285878 w 1881192"/>
                <a:gd name="connsiteY11" fmla="*/ 0 h 4079875"/>
                <a:gd name="connsiteX12" fmla="*/ 1881192 w 1881192"/>
                <a:gd name="connsiteY12" fmla="*/ 595314 h 4079875"/>
                <a:gd name="connsiteX13" fmla="*/ 1881191 w 1881192"/>
                <a:gd name="connsiteY13" fmla="*/ 2282825 h 4079875"/>
                <a:gd name="connsiteX14" fmla="*/ 1722441 w 1881192"/>
                <a:gd name="connsiteY14" fmla="*/ 2390774 h 4079875"/>
                <a:gd name="connsiteX15" fmla="*/ 1595438 w 1881192"/>
                <a:gd name="connsiteY15" fmla="*/ 2282825 h 4079875"/>
                <a:gd name="connsiteX16" fmla="*/ 1595438 w 1881192"/>
                <a:gd name="connsiteY16" fmla="*/ 591974 h 4079875"/>
                <a:gd name="connsiteX17" fmla="*/ 1276353 w 1881192"/>
                <a:gd name="connsiteY17" fmla="*/ 272888 h 4079875"/>
                <a:gd name="connsiteX18" fmla="*/ 957267 w 1881192"/>
                <a:gd name="connsiteY18" fmla="*/ 591974 h 4079875"/>
                <a:gd name="connsiteX19" fmla="*/ 957267 w 1881192"/>
                <a:gd name="connsiteY19" fmla="*/ 2260620 h 4079875"/>
                <a:gd name="connsiteX20" fmla="*/ 961159 w 1881192"/>
                <a:gd name="connsiteY20" fmla="*/ 2304108 h 4079875"/>
                <a:gd name="connsiteX21" fmla="*/ 1061271 w 1881192"/>
                <a:gd name="connsiteY21" fmla="*/ 2805521 h 4079875"/>
                <a:gd name="connsiteX22" fmla="*/ 1521837 w 1881192"/>
                <a:gd name="connsiteY22" fmla="*/ 3807426 h 4079875"/>
                <a:gd name="connsiteX23" fmla="*/ 1561892 w 1881192"/>
                <a:gd name="connsiteY23" fmla="*/ 3850595 h 4079875"/>
                <a:gd name="connsiteX24" fmla="*/ 1563000 w 1881192"/>
                <a:gd name="connsiteY24" fmla="*/ 3854480 h 4079875"/>
                <a:gd name="connsiteX25" fmla="*/ 1583081 w 1881192"/>
                <a:gd name="connsiteY25" fmla="*/ 3861537 h 4079875"/>
                <a:gd name="connsiteX26" fmla="*/ 1647828 w 1881192"/>
                <a:gd name="connsiteY26" fmla="*/ 3922712 h 4079875"/>
                <a:gd name="connsiteX27" fmla="*/ 1647641 w 1881192"/>
                <a:gd name="connsiteY27" fmla="*/ 3923418 h 4079875"/>
                <a:gd name="connsiteX28" fmla="*/ 1647827 w 1881192"/>
                <a:gd name="connsiteY28" fmla="*/ 3923971 h 4079875"/>
                <a:gd name="connsiteX29" fmla="*/ 1646247 w 1881192"/>
                <a:gd name="connsiteY29" fmla="*/ 3928687 h 4079875"/>
                <a:gd name="connsiteX30" fmla="*/ 1643574 w 1881192"/>
                <a:gd name="connsiteY30" fmla="*/ 3938781 h 4079875"/>
                <a:gd name="connsiteX31" fmla="*/ 823916 w 1881192"/>
                <a:gd name="connsiteY31" fmla="*/ 4079875 h 4079875"/>
                <a:gd name="connsiteX32" fmla="*/ 4256 w 1881192"/>
                <a:gd name="connsiteY32" fmla="*/ 3938781 h 4079875"/>
                <a:gd name="connsiteX33" fmla="*/ 1595 w 1881192"/>
                <a:gd name="connsiteY33" fmla="*/ 3928729 h 4079875"/>
                <a:gd name="connsiteX34" fmla="*/ 0 w 1881192"/>
                <a:gd name="connsiteY34" fmla="*/ 3923971 h 4079875"/>
                <a:gd name="connsiteX0" fmla="*/ 1722441 w 1881192"/>
                <a:gd name="connsiteY0" fmla="*/ 2390774 h 4079875"/>
                <a:gd name="connsiteX1" fmla="*/ 1595438 w 1881192"/>
                <a:gd name="connsiteY1" fmla="*/ 2282825 h 4079875"/>
                <a:gd name="connsiteX2" fmla="*/ 1595438 w 1881192"/>
                <a:gd name="connsiteY2" fmla="*/ 591974 h 4079875"/>
                <a:gd name="connsiteX3" fmla="*/ 1276353 w 1881192"/>
                <a:gd name="connsiteY3" fmla="*/ 272888 h 4079875"/>
                <a:gd name="connsiteX4" fmla="*/ 957267 w 1881192"/>
                <a:gd name="connsiteY4" fmla="*/ 591974 h 4079875"/>
                <a:gd name="connsiteX5" fmla="*/ 957267 w 1881192"/>
                <a:gd name="connsiteY5" fmla="*/ 2260620 h 4079875"/>
                <a:gd name="connsiteX6" fmla="*/ 961159 w 1881192"/>
                <a:gd name="connsiteY6" fmla="*/ 2304108 h 4079875"/>
                <a:gd name="connsiteX7" fmla="*/ 1061271 w 1881192"/>
                <a:gd name="connsiteY7" fmla="*/ 2805521 h 4079875"/>
                <a:gd name="connsiteX8" fmla="*/ 1521837 w 1881192"/>
                <a:gd name="connsiteY8" fmla="*/ 3807426 h 4079875"/>
                <a:gd name="connsiteX9" fmla="*/ 1561892 w 1881192"/>
                <a:gd name="connsiteY9" fmla="*/ 3850595 h 4079875"/>
                <a:gd name="connsiteX10" fmla="*/ 1563000 w 1881192"/>
                <a:gd name="connsiteY10" fmla="*/ 3854480 h 4079875"/>
                <a:gd name="connsiteX11" fmla="*/ 1583081 w 1881192"/>
                <a:gd name="connsiteY11" fmla="*/ 3861537 h 4079875"/>
                <a:gd name="connsiteX12" fmla="*/ 1647828 w 1881192"/>
                <a:gd name="connsiteY12" fmla="*/ 3922712 h 4079875"/>
                <a:gd name="connsiteX13" fmla="*/ 1647641 w 1881192"/>
                <a:gd name="connsiteY13" fmla="*/ 3923418 h 4079875"/>
                <a:gd name="connsiteX14" fmla="*/ 1647827 w 1881192"/>
                <a:gd name="connsiteY14" fmla="*/ 3923971 h 4079875"/>
                <a:gd name="connsiteX15" fmla="*/ 1646247 w 1881192"/>
                <a:gd name="connsiteY15" fmla="*/ 3928687 h 4079875"/>
                <a:gd name="connsiteX16" fmla="*/ 1643574 w 1881192"/>
                <a:gd name="connsiteY16" fmla="*/ 3938781 h 4079875"/>
                <a:gd name="connsiteX17" fmla="*/ 823916 w 1881192"/>
                <a:gd name="connsiteY17" fmla="*/ 4079875 h 4079875"/>
                <a:gd name="connsiteX18" fmla="*/ 4256 w 1881192"/>
                <a:gd name="connsiteY18" fmla="*/ 3938781 h 4079875"/>
                <a:gd name="connsiteX19" fmla="*/ 1595 w 1881192"/>
                <a:gd name="connsiteY19" fmla="*/ 3928729 h 4079875"/>
                <a:gd name="connsiteX20" fmla="*/ 0 w 1881192"/>
                <a:gd name="connsiteY20" fmla="*/ 3923971 h 4079875"/>
                <a:gd name="connsiteX21" fmla="*/ 188 w 1881192"/>
                <a:gd name="connsiteY21" fmla="*/ 3923413 h 4079875"/>
                <a:gd name="connsiteX22" fmla="*/ 2 w 1881192"/>
                <a:gd name="connsiteY22" fmla="*/ 3922712 h 4079875"/>
                <a:gd name="connsiteX23" fmla="*/ 64749 w 1881192"/>
                <a:gd name="connsiteY23" fmla="*/ 3861537 h 4079875"/>
                <a:gd name="connsiteX24" fmla="*/ 84829 w 1881192"/>
                <a:gd name="connsiteY24" fmla="*/ 3854480 h 4079875"/>
                <a:gd name="connsiteX25" fmla="*/ 85938 w 1881192"/>
                <a:gd name="connsiteY25" fmla="*/ 3850594 h 4079875"/>
                <a:gd name="connsiteX26" fmla="*/ 125992 w 1881192"/>
                <a:gd name="connsiteY26" fmla="*/ 3807426 h 4079875"/>
                <a:gd name="connsiteX27" fmla="*/ 586559 w 1881192"/>
                <a:gd name="connsiteY27" fmla="*/ 2805521 h 4079875"/>
                <a:gd name="connsiteX28" fmla="*/ 686671 w 1881192"/>
                <a:gd name="connsiteY28" fmla="*/ 2304108 h 4079875"/>
                <a:gd name="connsiteX29" fmla="*/ 690564 w 1881192"/>
                <a:gd name="connsiteY29" fmla="*/ 2260608 h 4079875"/>
                <a:gd name="connsiteX30" fmla="*/ 690564 w 1881192"/>
                <a:gd name="connsiteY30" fmla="*/ 595314 h 4079875"/>
                <a:gd name="connsiteX31" fmla="*/ 1285878 w 1881192"/>
                <a:gd name="connsiteY31" fmla="*/ 0 h 4079875"/>
                <a:gd name="connsiteX32" fmla="*/ 1881192 w 1881192"/>
                <a:gd name="connsiteY32" fmla="*/ 595314 h 4079875"/>
                <a:gd name="connsiteX33" fmla="*/ 1881191 w 1881192"/>
                <a:gd name="connsiteY33" fmla="*/ 2282825 h 4079875"/>
                <a:gd name="connsiteX34" fmla="*/ 1813881 w 1881192"/>
                <a:gd name="connsiteY34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  <a:gd name="connsiteX33" fmla="*/ 1813881 w 1881192"/>
                <a:gd name="connsiteY33" fmla="*/ 2482214 h 4079875"/>
                <a:gd name="connsiteX0" fmla="*/ 1595438 w 1881192"/>
                <a:gd name="connsiteY0" fmla="*/ 2282825 h 4079875"/>
                <a:gd name="connsiteX1" fmla="*/ 1595438 w 1881192"/>
                <a:gd name="connsiteY1" fmla="*/ 591974 h 4079875"/>
                <a:gd name="connsiteX2" fmla="*/ 1276353 w 1881192"/>
                <a:gd name="connsiteY2" fmla="*/ 272888 h 4079875"/>
                <a:gd name="connsiteX3" fmla="*/ 957267 w 1881192"/>
                <a:gd name="connsiteY3" fmla="*/ 591974 h 4079875"/>
                <a:gd name="connsiteX4" fmla="*/ 957267 w 1881192"/>
                <a:gd name="connsiteY4" fmla="*/ 2260620 h 4079875"/>
                <a:gd name="connsiteX5" fmla="*/ 961159 w 1881192"/>
                <a:gd name="connsiteY5" fmla="*/ 2304108 h 4079875"/>
                <a:gd name="connsiteX6" fmla="*/ 1061271 w 1881192"/>
                <a:gd name="connsiteY6" fmla="*/ 2805521 h 4079875"/>
                <a:gd name="connsiteX7" fmla="*/ 1521837 w 1881192"/>
                <a:gd name="connsiteY7" fmla="*/ 3807426 h 4079875"/>
                <a:gd name="connsiteX8" fmla="*/ 1561892 w 1881192"/>
                <a:gd name="connsiteY8" fmla="*/ 3850595 h 4079875"/>
                <a:gd name="connsiteX9" fmla="*/ 1563000 w 1881192"/>
                <a:gd name="connsiteY9" fmla="*/ 3854480 h 4079875"/>
                <a:gd name="connsiteX10" fmla="*/ 1583081 w 1881192"/>
                <a:gd name="connsiteY10" fmla="*/ 3861537 h 4079875"/>
                <a:gd name="connsiteX11" fmla="*/ 1647828 w 1881192"/>
                <a:gd name="connsiteY11" fmla="*/ 3922712 h 4079875"/>
                <a:gd name="connsiteX12" fmla="*/ 1647641 w 1881192"/>
                <a:gd name="connsiteY12" fmla="*/ 3923418 h 4079875"/>
                <a:gd name="connsiteX13" fmla="*/ 1647827 w 1881192"/>
                <a:gd name="connsiteY13" fmla="*/ 3923971 h 4079875"/>
                <a:gd name="connsiteX14" fmla="*/ 1646247 w 1881192"/>
                <a:gd name="connsiteY14" fmla="*/ 3928687 h 4079875"/>
                <a:gd name="connsiteX15" fmla="*/ 1643574 w 1881192"/>
                <a:gd name="connsiteY15" fmla="*/ 3938781 h 4079875"/>
                <a:gd name="connsiteX16" fmla="*/ 823916 w 1881192"/>
                <a:gd name="connsiteY16" fmla="*/ 4079875 h 4079875"/>
                <a:gd name="connsiteX17" fmla="*/ 4256 w 1881192"/>
                <a:gd name="connsiteY17" fmla="*/ 3938781 h 4079875"/>
                <a:gd name="connsiteX18" fmla="*/ 1595 w 1881192"/>
                <a:gd name="connsiteY18" fmla="*/ 3928729 h 4079875"/>
                <a:gd name="connsiteX19" fmla="*/ 0 w 1881192"/>
                <a:gd name="connsiteY19" fmla="*/ 3923971 h 4079875"/>
                <a:gd name="connsiteX20" fmla="*/ 188 w 1881192"/>
                <a:gd name="connsiteY20" fmla="*/ 3923413 h 4079875"/>
                <a:gd name="connsiteX21" fmla="*/ 2 w 1881192"/>
                <a:gd name="connsiteY21" fmla="*/ 3922712 h 4079875"/>
                <a:gd name="connsiteX22" fmla="*/ 64749 w 1881192"/>
                <a:gd name="connsiteY22" fmla="*/ 3861537 h 4079875"/>
                <a:gd name="connsiteX23" fmla="*/ 84829 w 1881192"/>
                <a:gd name="connsiteY23" fmla="*/ 3854480 h 4079875"/>
                <a:gd name="connsiteX24" fmla="*/ 85938 w 1881192"/>
                <a:gd name="connsiteY24" fmla="*/ 3850594 h 4079875"/>
                <a:gd name="connsiteX25" fmla="*/ 125992 w 1881192"/>
                <a:gd name="connsiteY25" fmla="*/ 3807426 h 4079875"/>
                <a:gd name="connsiteX26" fmla="*/ 586559 w 1881192"/>
                <a:gd name="connsiteY26" fmla="*/ 2805521 h 4079875"/>
                <a:gd name="connsiteX27" fmla="*/ 686671 w 1881192"/>
                <a:gd name="connsiteY27" fmla="*/ 2304108 h 4079875"/>
                <a:gd name="connsiteX28" fmla="*/ 690564 w 1881192"/>
                <a:gd name="connsiteY28" fmla="*/ 2260608 h 4079875"/>
                <a:gd name="connsiteX29" fmla="*/ 690564 w 1881192"/>
                <a:gd name="connsiteY29" fmla="*/ 595314 h 4079875"/>
                <a:gd name="connsiteX30" fmla="*/ 1285878 w 1881192"/>
                <a:gd name="connsiteY30" fmla="*/ 0 h 4079875"/>
                <a:gd name="connsiteX31" fmla="*/ 1881192 w 1881192"/>
                <a:gd name="connsiteY31" fmla="*/ 595314 h 4079875"/>
                <a:gd name="connsiteX32" fmla="*/ 1881191 w 1881192"/>
                <a:gd name="connsiteY32" fmla="*/ 2282825 h 4079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1881192" h="4079875">
                  <a:moveTo>
                    <a:pt x="1595438" y="2282825"/>
                  </a:moveTo>
                  <a:lnTo>
                    <a:pt x="1595438" y="591974"/>
                  </a:lnTo>
                  <a:cubicBezTo>
                    <a:pt x="1595438" y="415748"/>
                    <a:pt x="1452579" y="272888"/>
                    <a:pt x="1276353" y="272888"/>
                  </a:cubicBezTo>
                  <a:cubicBezTo>
                    <a:pt x="1100127" y="272888"/>
                    <a:pt x="957267" y="415748"/>
                    <a:pt x="957267" y="591974"/>
                  </a:cubicBezTo>
                  <a:lnTo>
                    <a:pt x="957267" y="2260620"/>
                  </a:lnTo>
                  <a:lnTo>
                    <a:pt x="961159" y="2304108"/>
                  </a:lnTo>
                  <a:cubicBezTo>
                    <a:pt x="981177" y="2461103"/>
                    <a:pt x="1014427" y="2630698"/>
                    <a:pt x="1061271" y="2805521"/>
                  </a:cubicBezTo>
                  <a:cubicBezTo>
                    <a:pt x="1178380" y="3242576"/>
                    <a:pt x="1352729" y="3608861"/>
                    <a:pt x="1521837" y="3807426"/>
                  </a:cubicBezTo>
                  <a:lnTo>
                    <a:pt x="1561892" y="3850595"/>
                  </a:lnTo>
                  <a:lnTo>
                    <a:pt x="1563000" y="3854480"/>
                  </a:lnTo>
                  <a:lnTo>
                    <a:pt x="1583081" y="3861537"/>
                  </a:lnTo>
                  <a:cubicBezTo>
                    <a:pt x="1624773" y="3880340"/>
                    <a:pt x="1647828" y="3901012"/>
                    <a:pt x="1647828" y="3922712"/>
                  </a:cubicBezTo>
                  <a:cubicBezTo>
                    <a:pt x="1647766" y="3922947"/>
                    <a:pt x="1647703" y="3923183"/>
                    <a:pt x="1647641" y="3923418"/>
                  </a:cubicBezTo>
                  <a:lnTo>
                    <a:pt x="1647827" y="3923971"/>
                  </a:lnTo>
                  <a:lnTo>
                    <a:pt x="1646247" y="3928687"/>
                  </a:lnTo>
                  <a:lnTo>
                    <a:pt x="1643574" y="3938781"/>
                  </a:lnTo>
                  <a:cubicBezTo>
                    <a:pt x="1601382" y="4018031"/>
                    <a:pt x="1250511" y="4079875"/>
                    <a:pt x="823916" y="4079875"/>
                  </a:cubicBezTo>
                  <a:cubicBezTo>
                    <a:pt x="397320" y="4079875"/>
                    <a:pt x="46448" y="4018031"/>
                    <a:pt x="4256" y="3938781"/>
                  </a:cubicBezTo>
                  <a:lnTo>
                    <a:pt x="1595" y="3928729"/>
                  </a:lnTo>
                  <a:lnTo>
                    <a:pt x="0" y="3923971"/>
                  </a:lnTo>
                  <a:cubicBezTo>
                    <a:pt x="63" y="3923785"/>
                    <a:pt x="125" y="3923599"/>
                    <a:pt x="188" y="3923413"/>
                  </a:cubicBezTo>
                  <a:lnTo>
                    <a:pt x="2" y="3922712"/>
                  </a:lnTo>
                  <a:cubicBezTo>
                    <a:pt x="2" y="3901012"/>
                    <a:pt x="23057" y="3880340"/>
                    <a:pt x="64749" y="3861537"/>
                  </a:cubicBezTo>
                  <a:lnTo>
                    <a:pt x="84829" y="3854480"/>
                  </a:lnTo>
                  <a:lnTo>
                    <a:pt x="85938" y="3850594"/>
                  </a:lnTo>
                  <a:lnTo>
                    <a:pt x="125992" y="3807426"/>
                  </a:lnTo>
                  <a:cubicBezTo>
                    <a:pt x="295101" y="3608861"/>
                    <a:pt x="469450" y="3242576"/>
                    <a:pt x="586559" y="2805521"/>
                  </a:cubicBezTo>
                  <a:cubicBezTo>
                    <a:pt x="633403" y="2630698"/>
                    <a:pt x="666653" y="2461103"/>
                    <a:pt x="686671" y="2304108"/>
                  </a:cubicBezTo>
                  <a:lnTo>
                    <a:pt x="690564" y="2260608"/>
                  </a:lnTo>
                  <a:lnTo>
                    <a:pt x="690564" y="595314"/>
                  </a:lnTo>
                  <a:cubicBezTo>
                    <a:pt x="690564" y="266531"/>
                    <a:pt x="957095" y="0"/>
                    <a:pt x="1285878" y="0"/>
                  </a:cubicBezTo>
                  <a:cubicBezTo>
                    <a:pt x="1614661" y="0"/>
                    <a:pt x="1881192" y="266531"/>
                    <a:pt x="1881192" y="595314"/>
                  </a:cubicBezTo>
                  <a:cubicBezTo>
                    <a:pt x="1881192" y="1157818"/>
                    <a:pt x="1881191" y="1720321"/>
                    <a:pt x="1881191" y="2282825"/>
                  </a:cubicBezTo>
                </a:path>
              </a:pathLst>
            </a:custGeom>
            <a:solidFill>
              <a:schemeClr val="bg1">
                <a:lumMod val="8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1" name="四角形: 上の 2 つの角を丸める 70">
              <a:extLst>
                <a:ext uri="{FF2B5EF4-FFF2-40B4-BE49-F238E27FC236}">
                  <a16:creationId xmlns:a16="http://schemas.microsoft.com/office/drawing/2014/main" id="{CB7B609E-06C2-457A-9AFA-67E30022B9C3}"/>
                </a:ext>
              </a:extLst>
            </p:cNvPr>
            <p:cNvSpPr/>
            <p:nvPr/>
          </p:nvSpPr>
          <p:spPr>
            <a:xfrm flipV="1">
              <a:off x="7496123" y="3256033"/>
              <a:ext cx="113099" cy="566947"/>
            </a:xfrm>
            <a:prstGeom prst="round2SameRect">
              <a:avLst>
                <a:gd name="adj1" fmla="val 28409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四角形: 上の 2 つの角を丸める 71">
              <a:extLst>
                <a:ext uri="{FF2B5EF4-FFF2-40B4-BE49-F238E27FC236}">
                  <a16:creationId xmlns:a16="http://schemas.microsoft.com/office/drawing/2014/main" id="{B5D25A28-7326-4343-BC1C-193C91379ED8}"/>
                </a:ext>
              </a:extLst>
            </p:cNvPr>
            <p:cNvSpPr/>
            <p:nvPr/>
          </p:nvSpPr>
          <p:spPr>
            <a:xfrm flipV="1">
              <a:off x="7645687" y="3256033"/>
              <a:ext cx="113099" cy="566947"/>
            </a:xfrm>
            <a:prstGeom prst="round2SameRect">
              <a:avLst>
                <a:gd name="adj1" fmla="val 23012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3" name="四角形: 上の 2 つの角を丸める 72">
              <a:extLst>
                <a:ext uri="{FF2B5EF4-FFF2-40B4-BE49-F238E27FC236}">
                  <a16:creationId xmlns:a16="http://schemas.microsoft.com/office/drawing/2014/main" id="{BD6C7DA2-4E63-4072-85AA-22B44EF4BDF4}"/>
                </a:ext>
              </a:extLst>
            </p:cNvPr>
            <p:cNvSpPr/>
            <p:nvPr/>
          </p:nvSpPr>
          <p:spPr>
            <a:xfrm flipV="1">
              <a:off x="7795251" y="3256033"/>
              <a:ext cx="113099" cy="566947"/>
            </a:xfrm>
            <a:prstGeom prst="round2SameRect">
              <a:avLst>
                <a:gd name="adj1" fmla="val 24361"/>
                <a:gd name="adj2" fmla="val 0"/>
              </a:avLst>
            </a:prstGeom>
            <a:gradFill>
              <a:gsLst>
                <a:gs pos="0">
                  <a:schemeClr val="tx1">
                    <a:lumMod val="65000"/>
                    <a:lumOff val="35000"/>
                  </a:schemeClr>
                </a:gs>
                <a:gs pos="50000">
                  <a:schemeClr val="bg1">
                    <a:lumMod val="8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8" name="グループ化 77">
            <a:extLst>
              <a:ext uri="{FF2B5EF4-FFF2-40B4-BE49-F238E27FC236}">
                <a16:creationId xmlns:a16="http://schemas.microsoft.com/office/drawing/2014/main" id="{C757C4C1-C7EB-4A73-8E2D-1F0BEADAE6C1}"/>
              </a:ext>
            </a:extLst>
          </p:cNvPr>
          <p:cNvGrpSpPr/>
          <p:nvPr/>
        </p:nvGrpSpPr>
        <p:grpSpPr>
          <a:xfrm>
            <a:off x="763396" y="1833620"/>
            <a:ext cx="2550478" cy="619611"/>
            <a:chOff x="1338262" y="873420"/>
            <a:chExt cx="4246269" cy="1031585"/>
          </a:xfrm>
        </p:grpSpPr>
        <p:sp>
          <p:nvSpPr>
            <p:cNvPr id="79" name="四角形: 上の 2 つの角を丸める 78">
              <a:extLst>
                <a:ext uri="{FF2B5EF4-FFF2-40B4-BE49-F238E27FC236}">
                  <a16:creationId xmlns:a16="http://schemas.microsoft.com/office/drawing/2014/main" id="{F4A3E8E2-D295-4BB8-BBD2-4A0AC1B0B93E}"/>
                </a:ext>
              </a:extLst>
            </p:cNvPr>
            <p:cNvSpPr/>
            <p:nvPr/>
          </p:nvSpPr>
          <p:spPr>
            <a:xfrm rot="16200000">
              <a:off x="5202215" y="1094831"/>
              <a:ext cx="131100" cy="456034"/>
            </a:xfrm>
            <a:prstGeom prst="round2SameRect">
              <a:avLst/>
            </a:prstGeom>
            <a:solidFill>
              <a:srgbClr val="FF0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827ED0A2-48D2-4D28-B306-123409706E70}"/>
                </a:ext>
              </a:extLst>
            </p:cNvPr>
            <p:cNvSpPr/>
            <p:nvPr/>
          </p:nvSpPr>
          <p:spPr>
            <a:xfrm rot="16200000">
              <a:off x="3754722" y="711982"/>
              <a:ext cx="657664" cy="1728381"/>
            </a:xfrm>
            <a:custGeom>
              <a:avLst/>
              <a:gdLst>
                <a:gd name="connsiteX0" fmla="*/ 0 w 641342"/>
                <a:gd name="connsiteY0" fmla="*/ 1685486 h 1685486"/>
                <a:gd name="connsiteX1" fmla="*/ 0 w 641342"/>
                <a:gd name="connsiteY1" fmla="*/ 320671 h 1685486"/>
                <a:gd name="connsiteX2" fmla="*/ 320671 w 641342"/>
                <a:gd name="connsiteY2" fmla="*/ 0 h 1685486"/>
                <a:gd name="connsiteX3" fmla="*/ 641342 w 641342"/>
                <a:gd name="connsiteY3" fmla="*/ 320671 h 1685486"/>
                <a:gd name="connsiteX4" fmla="*/ 641342 w 641342"/>
                <a:gd name="connsiteY4" fmla="*/ 1685486 h 1685486"/>
                <a:gd name="connsiteX5" fmla="*/ 483741 w 641342"/>
                <a:gd name="connsiteY5" fmla="*/ 1685486 h 1685486"/>
                <a:gd name="connsiteX6" fmla="*/ 483741 w 641342"/>
                <a:gd name="connsiteY6" fmla="*/ 324995 h 1685486"/>
                <a:gd name="connsiteX7" fmla="*/ 320671 w 641342"/>
                <a:gd name="connsiteY7" fmla="*/ 161925 h 1685486"/>
                <a:gd name="connsiteX8" fmla="*/ 157601 w 641342"/>
                <a:gd name="connsiteY8" fmla="*/ 324995 h 1685486"/>
                <a:gd name="connsiteX9" fmla="*/ 157601 w 641342"/>
                <a:gd name="connsiteY9" fmla="*/ 1685486 h 16854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41342" h="1685486">
                  <a:moveTo>
                    <a:pt x="0" y="1685486"/>
                  </a:moveTo>
                  <a:lnTo>
                    <a:pt x="0" y="320671"/>
                  </a:lnTo>
                  <a:cubicBezTo>
                    <a:pt x="0" y="143569"/>
                    <a:pt x="143569" y="0"/>
                    <a:pt x="320671" y="0"/>
                  </a:cubicBezTo>
                  <a:cubicBezTo>
                    <a:pt x="497773" y="0"/>
                    <a:pt x="641342" y="143569"/>
                    <a:pt x="641342" y="320671"/>
                  </a:cubicBezTo>
                  <a:lnTo>
                    <a:pt x="641342" y="1685486"/>
                  </a:lnTo>
                  <a:lnTo>
                    <a:pt x="483741" y="1685486"/>
                  </a:lnTo>
                  <a:lnTo>
                    <a:pt x="483741" y="324995"/>
                  </a:lnTo>
                  <a:cubicBezTo>
                    <a:pt x="483741" y="234934"/>
                    <a:pt x="410732" y="161925"/>
                    <a:pt x="320671" y="161925"/>
                  </a:cubicBezTo>
                  <a:cubicBezTo>
                    <a:pt x="230610" y="161925"/>
                    <a:pt x="157601" y="234934"/>
                    <a:pt x="157601" y="324995"/>
                  </a:cubicBezTo>
                  <a:lnTo>
                    <a:pt x="157601" y="1685486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847E2C14-A255-428E-8DF7-8BB6C5114A05}"/>
                </a:ext>
              </a:extLst>
            </p:cNvPr>
            <p:cNvSpPr/>
            <p:nvPr/>
          </p:nvSpPr>
          <p:spPr>
            <a:xfrm rot="5400000">
              <a:off x="2815594" y="-603912"/>
              <a:ext cx="1031584" cy="3986247"/>
            </a:xfrm>
            <a:custGeom>
              <a:avLst/>
              <a:gdLst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869972 w 1031584"/>
                <a:gd name="connsiteY15" fmla="*/ 1728381 h 3986247"/>
                <a:gd name="connsiteX16" fmla="*/ 869972 w 1031584"/>
                <a:gd name="connsiteY16" fmla="*/ 333266 h 3986247"/>
                <a:gd name="connsiteX17" fmla="*/ 702752 w 1031584"/>
                <a:gd name="connsiteY17" fmla="*/ 166046 h 3986247"/>
                <a:gd name="connsiteX18" fmla="*/ 535532 w 1031584"/>
                <a:gd name="connsiteY18" fmla="*/ 333266 h 3986247"/>
                <a:gd name="connsiteX19" fmla="*/ 535532 w 1031584"/>
                <a:gd name="connsiteY19" fmla="*/ 1708445 h 3986247"/>
                <a:gd name="connsiteX20" fmla="*/ 555260 w 1031584"/>
                <a:gd name="connsiteY20" fmla="*/ 2006306 h 3986247"/>
                <a:gd name="connsiteX21" fmla="*/ 588602 w 1031584"/>
                <a:gd name="connsiteY21" fmla="*/ 2359589 h 3986247"/>
                <a:gd name="connsiteX22" fmla="*/ 844040 w 1031584"/>
                <a:gd name="connsiteY22" fmla="*/ 3734753 h 3986247"/>
                <a:gd name="connsiteX23" fmla="*/ 866255 w 1031584"/>
                <a:gd name="connsiteY23" fmla="*/ 3794001 h 3986247"/>
                <a:gd name="connsiteX24" fmla="*/ 866870 w 1031584"/>
                <a:gd name="connsiteY24" fmla="*/ 3799337 h 3986247"/>
                <a:gd name="connsiteX25" fmla="*/ 878007 w 1031584"/>
                <a:gd name="connsiteY25" fmla="*/ 3809020 h 3986247"/>
                <a:gd name="connsiteX26" fmla="*/ 913916 w 1031584"/>
                <a:gd name="connsiteY26" fmla="*/ 3892986 h 3986247"/>
                <a:gd name="connsiteX27" fmla="*/ 913813 w 1031584"/>
                <a:gd name="connsiteY27" fmla="*/ 3893956 h 3986247"/>
                <a:gd name="connsiteX28" fmla="*/ 913916 w 1031584"/>
                <a:gd name="connsiteY28" fmla="*/ 3894715 h 3986247"/>
                <a:gd name="connsiteX29" fmla="*/ 913040 w 1031584"/>
                <a:gd name="connsiteY29" fmla="*/ 3901187 h 3986247"/>
                <a:gd name="connsiteX30" fmla="*/ 911557 w 1031584"/>
                <a:gd name="connsiteY30" fmla="*/ 3915044 h 3986247"/>
                <a:gd name="connsiteX31" fmla="*/ 906936 w 1031584"/>
                <a:gd name="connsiteY31" fmla="*/ 3926088 h 3986247"/>
                <a:gd name="connsiteX32" fmla="*/ 877609 w 1031584"/>
                <a:gd name="connsiteY32" fmla="*/ 3936281 h 3986247"/>
                <a:gd name="connsiteX33" fmla="*/ 456958 w 1031584"/>
                <a:gd name="connsiteY33" fmla="*/ 3986247 h 3986247"/>
                <a:gd name="connsiteX34" fmla="*/ 36307 w 1031584"/>
                <a:gd name="connsiteY34" fmla="*/ 3936281 h 3986247"/>
                <a:gd name="connsiteX35" fmla="*/ 6982 w 1031584"/>
                <a:gd name="connsiteY35" fmla="*/ 3926089 h 3986247"/>
                <a:gd name="connsiteX36" fmla="*/ 2361 w 1031584"/>
                <a:gd name="connsiteY36" fmla="*/ 3915044 h 3986247"/>
                <a:gd name="connsiteX37" fmla="*/ 885 w 1031584"/>
                <a:gd name="connsiteY37" fmla="*/ 3901246 h 3986247"/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950622 w 1031584"/>
                <a:gd name="connsiteY15" fmla="*/ 1909797 h 3986247"/>
                <a:gd name="connsiteX16" fmla="*/ 869972 w 1031584"/>
                <a:gd name="connsiteY16" fmla="*/ 1728381 h 3986247"/>
                <a:gd name="connsiteX17" fmla="*/ 869972 w 1031584"/>
                <a:gd name="connsiteY17" fmla="*/ 333266 h 3986247"/>
                <a:gd name="connsiteX18" fmla="*/ 702752 w 1031584"/>
                <a:gd name="connsiteY18" fmla="*/ 166046 h 3986247"/>
                <a:gd name="connsiteX19" fmla="*/ 535532 w 1031584"/>
                <a:gd name="connsiteY19" fmla="*/ 333266 h 3986247"/>
                <a:gd name="connsiteX20" fmla="*/ 535532 w 1031584"/>
                <a:gd name="connsiteY20" fmla="*/ 1708445 h 3986247"/>
                <a:gd name="connsiteX21" fmla="*/ 555260 w 1031584"/>
                <a:gd name="connsiteY21" fmla="*/ 2006306 h 3986247"/>
                <a:gd name="connsiteX22" fmla="*/ 588602 w 1031584"/>
                <a:gd name="connsiteY22" fmla="*/ 2359589 h 3986247"/>
                <a:gd name="connsiteX23" fmla="*/ 844040 w 1031584"/>
                <a:gd name="connsiteY23" fmla="*/ 3734753 h 3986247"/>
                <a:gd name="connsiteX24" fmla="*/ 866255 w 1031584"/>
                <a:gd name="connsiteY24" fmla="*/ 3794001 h 3986247"/>
                <a:gd name="connsiteX25" fmla="*/ 866870 w 1031584"/>
                <a:gd name="connsiteY25" fmla="*/ 3799337 h 3986247"/>
                <a:gd name="connsiteX26" fmla="*/ 878007 w 1031584"/>
                <a:gd name="connsiteY26" fmla="*/ 3809020 h 3986247"/>
                <a:gd name="connsiteX27" fmla="*/ 913916 w 1031584"/>
                <a:gd name="connsiteY27" fmla="*/ 3892986 h 3986247"/>
                <a:gd name="connsiteX28" fmla="*/ 913813 w 1031584"/>
                <a:gd name="connsiteY28" fmla="*/ 3893956 h 3986247"/>
                <a:gd name="connsiteX29" fmla="*/ 913916 w 1031584"/>
                <a:gd name="connsiteY29" fmla="*/ 3894715 h 3986247"/>
                <a:gd name="connsiteX30" fmla="*/ 913040 w 1031584"/>
                <a:gd name="connsiteY30" fmla="*/ 3901187 h 3986247"/>
                <a:gd name="connsiteX31" fmla="*/ 911557 w 1031584"/>
                <a:gd name="connsiteY31" fmla="*/ 3915044 h 3986247"/>
                <a:gd name="connsiteX32" fmla="*/ 906936 w 1031584"/>
                <a:gd name="connsiteY32" fmla="*/ 3926088 h 3986247"/>
                <a:gd name="connsiteX33" fmla="*/ 877609 w 1031584"/>
                <a:gd name="connsiteY33" fmla="*/ 3936281 h 3986247"/>
                <a:gd name="connsiteX34" fmla="*/ 456958 w 1031584"/>
                <a:gd name="connsiteY34" fmla="*/ 3986247 h 3986247"/>
                <a:gd name="connsiteX35" fmla="*/ 36307 w 1031584"/>
                <a:gd name="connsiteY35" fmla="*/ 3936281 h 3986247"/>
                <a:gd name="connsiteX36" fmla="*/ 6982 w 1031584"/>
                <a:gd name="connsiteY36" fmla="*/ 3926089 h 3986247"/>
                <a:gd name="connsiteX37" fmla="*/ 2361 w 1031584"/>
                <a:gd name="connsiteY37" fmla="*/ 3915044 h 3986247"/>
                <a:gd name="connsiteX38" fmla="*/ 885 w 1031584"/>
                <a:gd name="connsiteY38" fmla="*/ 3901246 h 3986247"/>
                <a:gd name="connsiteX39" fmla="*/ 0 w 1031584"/>
                <a:gd name="connsiteY39" fmla="*/ 3894715 h 3986247"/>
                <a:gd name="connsiteX0" fmla="*/ 950622 w 1042062"/>
                <a:gd name="connsiteY0" fmla="*/ 1909797 h 3986247"/>
                <a:gd name="connsiteX1" fmla="*/ 869972 w 1042062"/>
                <a:gd name="connsiteY1" fmla="*/ 1728381 h 3986247"/>
                <a:gd name="connsiteX2" fmla="*/ 869972 w 1042062"/>
                <a:gd name="connsiteY2" fmla="*/ 333266 h 3986247"/>
                <a:gd name="connsiteX3" fmla="*/ 702752 w 1042062"/>
                <a:gd name="connsiteY3" fmla="*/ 166046 h 3986247"/>
                <a:gd name="connsiteX4" fmla="*/ 535532 w 1042062"/>
                <a:gd name="connsiteY4" fmla="*/ 333266 h 3986247"/>
                <a:gd name="connsiteX5" fmla="*/ 535532 w 1042062"/>
                <a:gd name="connsiteY5" fmla="*/ 1708445 h 3986247"/>
                <a:gd name="connsiteX6" fmla="*/ 555260 w 1042062"/>
                <a:gd name="connsiteY6" fmla="*/ 2006306 h 3986247"/>
                <a:gd name="connsiteX7" fmla="*/ 588602 w 1042062"/>
                <a:gd name="connsiteY7" fmla="*/ 2359589 h 3986247"/>
                <a:gd name="connsiteX8" fmla="*/ 844040 w 1042062"/>
                <a:gd name="connsiteY8" fmla="*/ 3734753 h 3986247"/>
                <a:gd name="connsiteX9" fmla="*/ 866255 w 1042062"/>
                <a:gd name="connsiteY9" fmla="*/ 3794001 h 3986247"/>
                <a:gd name="connsiteX10" fmla="*/ 866870 w 1042062"/>
                <a:gd name="connsiteY10" fmla="*/ 3799337 h 3986247"/>
                <a:gd name="connsiteX11" fmla="*/ 878007 w 1042062"/>
                <a:gd name="connsiteY11" fmla="*/ 3809020 h 3986247"/>
                <a:gd name="connsiteX12" fmla="*/ 913916 w 1042062"/>
                <a:gd name="connsiteY12" fmla="*/ 3892986 h 3986247"/>
                <a:gd name="connsiteX13" fmla="*/ 913813 w 1042062"/>
                <a:gd name="connsiteY13" fmla="*/ 3893956 h 3986247"/>
                <a:gd name="connsiteX14" fmla="*/ 913916 w 1042062"/>
                <a:gd name="connsiteY14" fmla="*/ 3894715 h 3986247"/>
                <a:gd name="connsiteX15" fmla="*/ 913040 w 1042062"/>
                <a:gd name="connsiteY15" fmla="*/ 3901187 h 3986247"/>
                <a:gd name="connsiteX16" fmla="*/ 911557 w 1042062"/>
                <a:gd name="connsiteY16" fmla="*/ 3915044 h 3986247"/>
                <a:gd name="connsiteX17" fmla="*/ 906936 w 1042062"/>
                <a:gd name="connsiteY17" fmla="*/ 3926088 h 3986247"/>
                <a:gd name="connsiteX18" fmla="*/ 877609 w 1042062"/>
                <a:gd name="connsiteY18" fmla="*/ 3936281 h 3986247"/>
                <a:gd name="connsiteX19" fmla="*/ 456958 w 1042062"/>
                <a:gd name="connsiteY19" fmla="*/ 3986247 h 3986247"/>
                <a:gd name="connsiteX20" fmla="*/ 36307 w 1042062"/>
                <a:gd name="connsiteY20" fmla="*/ 3936281 h 3986247"/>
                <a:gd name="connsiteX21" fmla="*/ 6982 w 1042062"/>
                <a:gd name="connsiteY21" fmla="*/ 3926089 h 3986247"/>
                <a:gd name="connsiteX22" fmla="*/ 2361 w 1042062"/>
                <a:gd name="connsiteY22" fmla="*/ 3915044 h 3986247"/>
                <a:gd name="connsiteX23" fmla="*/ 885 w 1042062"/>
                <a:gd name="connsiteY23" fmla="*/ 3901246 h 3986247"/>
                <a:gd name="connsiteX24" fmla="*/ 0 w 1042062"/>
                <a:gd name="connsiteY24" fmla="*/ 3894715 h 3986247"/>
                <a:gd name="connsiteX25" fmla="*/ 105 w 1042062"/>
                <a:gd name="connsiteY25" fmla="*/ 3893949 h 3986247"/>
                <a:gd name="connsiteX26" fmla="*/ 1 w 1042062"/>
                <a:gd name="connsiteY26" fmla="*/ 3892986 h 3986247"/>
                <a:gd name="connsiteX27" fmla="*/ 35911 w 1042062"/>
                <a:gd name="connsiteY27" fmla="*/ 3809020 h 3986247"/>
                <a:gd name="connsiteX28" fmla="*/ 47048 w 1042062"/>
                <a:gd name="connsiteY28" fmla="*/ 3799337 h 3986247"/>
                <a:gd name="connsiteX29" fmla="*/ 47663 w 1042062"/>
                <a:gd name="connsiteY29" fmla="*/ 3794001 h 3986247"/>
                <a:gd name="connsiteX30" fmla="*/ 69878 w 1042062"/>
                <a:gd name="connsiteY30" fmla="*/ 3734753 h 3986247"/>
                <a:gd name="connsiteX31" fmla="*/ 325317 w 1042062"/>
                <a:gd name="connsiteY31" fmla="*/ 2359589 h 3986247"/>
                <a:gd name="connsiteX32" fmla="*/ 358658 w 1042062"/>
                <a:gd name="connsiteY32" fmla="*/ 2006306 h 3986247"/>
                <a:gd name="connsiteX33" fmla="*/ 377067 w 1042062"/>
                <a:gd name="connsiteY33" fmla="*/ 1728381 h 3986247"/>
                <a:gd name="connsiteX34" fmla="*/ 373920 w 1042062"/>
                <a:gd name="connsiteY34" fmla="*/ 1728381 h 3986247"/>
                <a:gd name="connsiteX35" fmla="*/ 373920 w 1042062"/>
                <a:gd name="connsiteY35" fmla="*/ 328832 h 3986247"/>
                <a:gd name="connsiteX36" fmla="*/ 702752 w 1042062"/>
                <a:gd name="connsiteY36" fmla="*/ 0 h 3986247"/>
                <a:gd name="connsiteX37" fmla="*/ 1031584 w 1042062"/>
                <a:gd name="connsiteY37" fmla="*/ 328832 h 3986247"/>
                <a:gd name="connsiteX38" fmla="*/ 1031584 w 1042062"/>
                <a:gd name="connsiteY38" fmla="*/ 1728381 h 3986247"/>
                <a:gd name="connsiteX39" fmla="*/ 1042062 w 1042062"/>
                <a:gd name="connsiteY39" fmla="*/ 2001237 h 3986247"/>
                <a:gd name="connsiteX0" fmla="*/ 950622 w 1031584"/>
                <a:gd name="connsiteY0" fmla="*/ 1909797 h 3986247"/>
                <a:gd name="connsiteX1" fmla="*/ 869972 w 1031584"/>
                <a:gd name="connsiteY1" fmla="*/ 1728381 h 3986247"/>
                <a:gd name="connsiteX2" fmla="*/ 869972 w 1031584"/>
                <a:gd name="connsiteY2" fmla="*/ 333266 h 3986247"/>
                <a:gd name="connsiteX3" fmla="*/ 702752 w 1031584"/>
                <a:gd name="connsiteY3" fmla="*/ 166046 h 3986247"/>
                <a:gd name="connsiteX4" fmla="*/ 535532 w 1031584"/>
                <a:gd name="connsiteY4" fmla="*/ 333266 h 3986247"/>
                <a:gd name="connsiteX5" fmla="*/ 535532 w 1031584"/>
                <a:gd name="connsiteY5" fmla="*/ 1708445 h 3986247"/>
                <a:gd name="connsiteX6" fmla="*/ 555260 w 1031584"/>
                <a:gd name="connsiteY6" fmla="*/ 2006306 h 3986247"/>
                <a:gd name="connsiteX7" fmla="*/ 588602 w 1031584"/>
                <a:gd name="connsiteY7" fmla="*/ 2359589 h 3986247"/>
                <a:gd name="connsiteX8" fmla="*/ 844040 w 1031584"/>
                <a:gd name="connsiteY8" fmla="*/ 3734753 h 3986247"/>
                <a:gd name="connsiteX9" fmla="*/ 866255 w 1031584"/>
                <a:gd name="connsiteY9" fmla="*/ 3794001 h 3986247"/>
                <a:gd name="connsiteX10" fmla="*/ 866870 w 1031584"/>
                <a:gd name="connsiteY10" fmla="*/ 3799337 h 3986247"/>
                <a:gd name="connsiteX11" fmla="*/ 878007 w 1031584"/>
                <a:gd name="connsiteY11" fmla="*/ 3809020 h 3986247"/>
                <a:gd name="connsiteX12" fmla="*/ 913916 w 1031584"/>
                <a:gd name="connsiteY12" fmla="*/ 3892986 h 3986247"/>
                <a:gd name="connsiteX13" fmla="*/ 913813 w 1031584"/>
                <a:gd name="connsiteY13" fmla="*/ 3893956 h 3986247"/>
                <a:gd name="connsiteX14" fmla="*/ 913916 w 1031584"/>
                <a:gd name="connsiteY14" fmla="*/ 3894715 h 3986247"/>
                <a:gd name="connsiteX15" fmla="*/ 913040 w 1031584"/>
                <a:gd name="connsiteY15" fmla="*/ 3901187 h 3986247"/>
                <a:gd name="connsiteX16" fmla="*/ 911557 w 1031584"/>
                <a:gd name="connsiteY16" fmla="*/ 3915044 h 3986247"/>
                <a:gd name="connsiteX17" fmla="*/ 906936 w 1031584"/>
                <a:gd name="connsiteY17" fmla="*/ 3926088 h 3986247"/>
                <a:gd name="connsiteX18" fmla="*/ 877609 w 1031584"/>
                <a:gd name="connsiteY18" fmla="*/ 3936281 h 3986247"/>
                <a:gd name="connsiteX19" fmla="*/ 456958 w 1031584"/>
                <a:gd name="connsiteY19" fmla="*/ 3986247 h 3986247"/>
                <a:gd name="connsiteX20" fmla="*/ 36307 w 1031584"/>
                <a:gd name="connsiteY20" fmla="*/ 3936281 h 3986247"/>
                <a:gd name="connsiteX21" fmla="*/ 6982 w 1031584"/>
                <a:gd name="connsiteY21" fmla="*/ 3926089 h 3986247"/>
                <a:gd name="connsiteX22" fmla="*/ 2361 w 1031584"/>
                <a:gd name="connsiteY22" fmla="*/ 3915044 h 3986247"/>
                <a:gd name="connsiteX23" fmla="*/ 885 w 1031584"/>
                <a:gd name="connsiteY23" fmla="*/ 3901246 h 3986247"/>
                <a:gd name="connsiteX24" fmla="*/ 0 w 1031584"/>
                <a:gd name="connsiteY24" fmla="*/ 3894715 h 3986247"/>
                <a:gd name="connsiteX25" fmla="*/ 105 w 1031584"/>
                <a:gd name="connsiteY25" fmla="*/ 3893949 h 3986247"/>
                <a:gd name="connsiteX26" fmla="*/ 1 w 1031584"/>
                <a:gd name="connsiteY26" fmla="*/ 3892986 h 3986247"/>
                <a:gd name="connsiteX27" fmla="*/ 35911 w 1031584"/>
                <a:gd name="connsiteY27" fmla="*/ 3809020 h 3986247"/>
                <a:gd name="connsiteX28" fmla="*/ 47048 w 1031584"/>
                <a:gd name="connsiteY28" fmla="*/ 3799337 h 3986247"/>
                <a:gd name="connsiteX29" fmla="*/ 47663 w 1031584"/>
                <a:gd name="connsiteY29" fmla="*/ 3794001 h 3986247"/>
                <a:gd name="connsiteX30" fmla="*/ 69878 w 1031584"/>
                <a:gd name="connsiteY30" fmla="*/ 3734753 h 3986247"/>
                <a:gd name="connsiteX31" fmla="*/ 325317 w 1031584"/>
                <a:gd name="connsiteY31" fmla="*/ 2359589 h 3986247"/>
                <a:gd name="connsiteX32" fmla="*/ 358658 w 1031584"/>
                <a:gd name="connsiteY32" fmla="*/ 2006306 h 3986247"/>
                <a:gd name="connsiteX33" fmla="*/ 377067 w 1031584"/>
                <a:gd name="connsiteY33" fmla="*/ 1728381 h 3986247"/>
                <a:gd name="connsiteX34" fmla="*/ 373920 w 1031584"/>
                <a:gd name="connsiteY34" fmla="*/ 1728381 h 3986247"/>
                <a:gd name="connsiteX35" fmla="*/ 373920 w 1031584"/>
                <a:gd name="connsiteY35" fmla="*/ 328832 h 3986247"/>
                <a:gd name="connsiteX36" fmla="*/ 702752 w 1031584"/>
                <a:gd name="connsiteY36" fmla="*/ 0 h 3986247"/>
                <a:gd name="connsiteX37" fmla="*/ 1031584 w 1031584"/>
                <a:gd name="connsiteY37" fmla="*/ 328832 h 3986247"/>
                <a:gd name="connsiteX38" fmla="*/ 1031584 w 1031584"/>
                <a:gd name="connsiteY38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7067 w 1031584"/>
                <a:gd name="connsiteY32" fmla="*/ 1728381 h 3986247"/>
                <a:gd name="connsiteX33" fmla="*/ 373920 w 1031584"/>
                <a:gd name="connsiteY33" fmla="*/ 1728381 h 3986247"/>
                <a:gd name="connsiteX34" fmla="*/ 373920 w 1031584"/>
                <a:gd name="connsiteY34" fmla="*/ 328832 h 3986247"/>
                <a:gd name="connsiteX35" fmla="*/ 702752 w 1031584"/>
                <a:gd name="connsiteY35" fmla="*/ 0 h 3986247"/>
                <a:gd name="connsiteX36" fmla="*/ 1031584 w 1031584"/>
                <a:gd name="connsiteY36" fmla="*/ 328832 h 3986247"/>
                <a:gd name="connsiteX37" fmla="*/ 1031584 w 1031584"/>
                <a:gd name="connsiteY37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3920 w 1031584"/>
                <a:gd name="connsiteY32" fmla="*/ 1728381 h 3986247"/>
                <a:gd name="connsiteX33" fmla="*/ 373920 w 1031584"/>
                <a:gd name="connsiteY33" fmla="*/ 328832 h 3986247"/>
                <a:gd name="connsiteX34" fmla="*/ 702752 w 1031584"/>
                <a:gd name="connsiteY34" fmla="*/ 0 h 3986247"/>
                <a:gd name="connsiteX35" fmla="*/ 1031584 w 1031584"/>
                <a:gd name="connsiteY35" fmla="*/ 328832 h 3986247"/>
                <a:gd name="connsiteX36" fmla="*/ 1031584 w 1031584"/>
                <a:gd name="connsiteY36" fmla="*/ 1728381 h 39862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031584" h="3986247">
                  <a:moveTo>
                    <a:pt x="869972" y="1728381"/>
                  </a:moveTo>
                  <a:lnTo>
                    <a:pt x="869972" y="333266"/>
                  </a:lnTo>
                  <a:cubicBezTo>
                    <a:pt x="869972" y="240913"/>
                    <a:pt x="795105" y="166046"/>
                    <a:pt x="702752" y="166046"/>
                  </a:cubicBezTo>
                  <a:cubicBezTo>
                    <a:pt x="610399" y="166046"/>
                    <a:pt x="535532" y="240913"/>
                    <a:pt x="535532" y="333266"/>
                  </a:cubicBezTo>
                  <a:lnTo>
                    <a:pt x="535532" y="1708445"/>
                  </a:lnTo>
                  <a:lnTo>
                    <a:pt x="555260" y="2006306"/>
                  </a:lnTo>
                  <a:cubicBezTo>
                    <a:pt x="564507" y="2121431"/>
                    <a:pt x="575611" y="2239613"/>
                    <a:pt x="588602" y="2359589"/>
                  </a:cubicBezTo>
                  <a:cubicBezTo>
                    <a:pt x="653552" y="2959469"/>
                    <a:pt x="750249" y="3462211"/>
                    <a:pt x="844040" y="3734753"/>
                  </a:cubicBezTo>
                  <a:lnTo>
                    <a:pt x="866255" y="3794001"/>
                  </a:lnTo>
                  <a:lnTo>
                    <a:pt x="866870" y="3799337"/>
                  </a:lnTo>
                  <a:lnTo>
                    <a:pt x="878007" y="3809020"/>
                  </a:lnTo>
                  <a:cubicBezTo>
                    <a:pt x="901130" y="3834831"/>
                    <a:pt x="913916" y="3863203"/>
                    <a:pt x="913916" y="3892986"/>
                  </a:cubicBezTo>
                  <a:cubicBezTo>
                    <a:pt x="913883" y="3893309"/>
                    <a:pt x="913847" y="3893633"/>
                    <a:pt x="913813" y="3893956"/>
                  </a:cubicBezTo>
                  <a:cubicBezTo>
                    <a:pt x="913847" y="3894209"/>
                    <a:pt x="913882" y="3894462"/>
                    <a:pt x="913916" y="3894715"/>
                  </a:cubicBezTo>
                  <a:lnTo>
                    <a:pt x="913040" y="3901187"/>
                  </a:lnTo>
                  <a:lnTo>
                    <a:pt x="911557" y="3915044"/>
                  </a:lnTo>
                  <a:lnTo>
                    <a:pt x="906936" y="3926088"/>
                  </a:lnTo>
                  <a:lnTo>
                    <a:pt x="877609" y="3936281"/>
                  </a:lnTo>
                  <a:cubicBezTo>
                    <a:pt x="769955" y="3967153"/>
                    <a:pt x="621232" y="3986247"/>
                    <a:pt x="456958" y="3986247"/>
                  </a:cubicBezTo>
                  <a:cubicBezTo>
                    <a:pt x="292684" y="3986247"/>
                    <a:pt x="143961" y="3967153"/>
                    <a:pt x="36307" y="3936281"/>
                  </a:cubicBezTo>
                  <a:lnTo>
                    <a:pt x="6982" y="3926089"/>
                  </a:lnTo>
                  <a:lnTo>
                    <a:pt x="2361" y="3915044"/>
                  </a:lnTo>
                  <a:lnTo>
                    <a:pt x="885" y="3901246"/>
                  </a:lnTo>
                  <a:lnTo>
                    <a:pt x="0" y="3894715"/>
                  </a:lnTo>
                  <a:cubicBezTo>
                    <a:pt x="35" y="3894461"/>
                    <a:pt x="70" y="3894204"/>
                    <a:pt x="105" y="3893949"/>
                  </a:cubicBezTo>
                  <a:cubicBezTo>
                    <a:pt x="70" y="3893628"/>
                    <a:pt x="36" y="3893307"/>
                    <a:pt x="1" y="3892986"/>
                  </a:cubicBezTo>
                  <a:cubicBezTo>
                    <a:pt x="1" y="3863203"/>
                    <a:pt x="12789" y="3834831"/>
                    <a:pt x="35911" y="3809020"/>
                  </a:cubicBezTo>
                  <a:lnTo>
                    <a:pt x="47048" y="3799337"/>
                  </a:lnTo>
                  <a:lnTo>
                    <a:pt x="47663" y="3794001"/>
                  </a:lnTo>
                  <a:lnTo>
                    <a:pt x="69878" y="3734753"/>
                  </a:lnTo>
                  <a:cubicBezTo>
                    <a:pt x="163669" y="3462211"/>
                    <a:pt x="260367" y="2959469"/>
                    <a:pt x="325317" y="2359589"/>
                  </a:cubicBezTo>
                  <a:cubicBezTo>
                    <a:pt x="338308" y="2239613"/>
                    <a:pt x="349412" y="2121431"/>
                    <a:pt x="358658" y="2006306"/>
                  </a:cubicBezTo>
                  <a:lnTo>
                    <a:pt x="373920" y="1728381"/>
                  </a:lnTo>
                  <a:lnTo>
                    <a:pt x="373920" y="328832"/>
                  </a:lnTo>
                  <a:cubicBezTo>
                    <a:pt x="373920" y="147223"/>
                    <a:pt x="521143" y="0"/>
                    <a:pt x="702752" y="0"/>
                  </a:cubicBezTo>
                  <a:cubicBezTo>
                    <a:pt x="884361" y="0"/>
                    <a:pt x="1031584" y="147223"/>
                    <a:pt x="1031584" y="328832"/>
                  </a:cubicBezTo>
                  <a:lnTo>
                    <a:pt x="1031584" y="1728381"/>
                  </a:lnTo>
                </a:path>
              </a:pathLst>
            </a:custGeom>
            <a:solidFill>
              <a:srgbClr val="FF0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2" name="四角形: 上の 2 つの角を丸める 81">
              <a:extLst>
                <a:ext uri="{FF2B5EF4-FFF2-40B4-BE49-F238E27FC236}">
                  <a16:creationId xmlns:a16="http://schemas.microsoft.com/office/drawing/2014/main" id="{C37AC8C1-6862-4399-A6E5-06080E6AB178}"/>
                </a:ext>
              </a:extLst>
            </p:cNvPr>
            <p:cNvSpPr/>
            <p:nvPr/>
          </p:nvSpPr>
          <p:spPr>
            <a:xfrm rot="16200000">
              <a:off x="5435719" y="1261809"/>
              <a:ext cx="175546" cy="122078"/>
            </a:xfrm>
            <a:prstGeom prst="round2SameRect">
              <a:avLst>
                <a:gd name="adj1" fmla="val 50000"/>
                <a:gd name="adj2" fmla="val 12092"/>
              </a:avLst>
            </a:prstGeom>
            <a:solidFill>
              <a:srgbClr val="FF0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3" name="グループ化 82">
            <a:extLst>
              <a:ext uri="{FF2B5EF4-FFF2-40B4-BE49-F238E27FC236}">
                <a16:creationId xmlns:a16="http://schemas.microsoft.com/office/drawing/2014/main" id="{1F22509F-69A5-4A09-812A-A91077D05F59}"/>
              </a:ext>
            </a:extLst>
          </p:cNvPr>
          <p:cNvGrpSpPr/>
          <p:nvPr/>
        </p:nvGrpSpPr>
        <p:grpSpPr>
          <a:xfrm>
            <a:off x="3718806" y="1833620"/>
            <a:ext cx="2550478" cy="619611"/>
            <a:chOff x="1338262" y="873420"/>
            <a:chExt cx="4246269" cy="1031585"/>
          </a:xfrm>
        </p:grpSpPr>
        <p:sp>
          <p:nvSpPr>
            <p:cNvPr id="84" name="四角形: 上の 2 つの角を丸める 83">
              <a:extLst>
                <a:ext uri="{FF2B5EF4-FFF2-40B4-BE49-F238E27FC236}">
                  <a16:creationId xmlns:a16="http://schemas.microsoft.com/office/drawing/2014/main" id="{FB5183F3-3FA8-4275-9A84-4138D5360F61}"/>
                </a:ext>
              </a:extLst>
            </p:cNvPr>
            <p:cNvSpPr/>
            <p:nvPr/>
          </p:nvSpPr>
          <p:spPr>
            <a:xfrm rot="16200000">
              <a:off x="5202215" y="1094831"/>
              <a:ext cx="131100" cy="456034"/>
            </a:xfrm>
            <a:prstGeom prst="round2SameRect">
              <a:avLst/>
            </a:prstGeom>
            <a:solidFill>
              <a:srgbClr val="FFFF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フリーフォーム: 図形 84">
              <a:extLst>
                <a:ext uri="{FF2B5EF4-FFF2-40B4-BE49-F238E27FC236}">
                  <a16:creationId xmlns:a16="http://schemas.microsoft.com/office/drawing/2014/main" id="{DBB50C77-8441-45AC-A75E-F39A19F1F804}"/>
                </a:ext>
              </a:extLst>
            </p:cNvPr>
            <p:cNvSpPr/>
            <p:nvPr/>
          </p:nvSpPr>
          <p:spPr>
            <a:xfrm rot="16200000">
              <a:off x="3754722" y="711982"/>
              <a:ext cx="657664" cy="1728381"/>
            </a:xfrm>
            <a:custGeom>
              <a:avLst/>
              <a:gdLst>
                <a:gd name="connsiteX0" fmla="*/ 0 w 641342"/>
                <a:gd name="connsiteY0" fmla="*/ 1685486 h 1685486"/>
                <a:gd name="connsiteX1" fmla="*/ 0 w 641342"/>
                <a:gd name="connsiteY1" fmla="*/ 320671 h 1685486"/>
                <a:gd name="connsiteX2" fmla="*/ 320671 w 641342"/>
                <a:gd name="connsiteY2" fmla="*/ 0 h 1685486"/>
                <a:gd name="connsiteX3" fmla="*/ 641342 w 641342"/>
                <a:gd name="connsiteY3" fmla="*/ 320671 h 1685486"/>
                <a:gd name="connsiteX4" fmla="*/ 641342 w 641342"/>
                <a:gd name="connsiteY4" fmla="*/ 1685486 h 1685486"/>
                <a:gd name="connsiteX5" fmla="*/ 483741 w 641342"/>
                <a:gd name="connsiteY5" fmla="*/ 1685486 h 1685486"/>
                <a:gd name="connsiteX6" fmla="*/ 483741 w 641342"/>
                <a:gd name="connsiteY6" fmla="*/ 324995 h 1685486"/>
                <a:gd name="connsiteX7" fmla="*/ 320671 w 641342"/>
                <a:gd name="connsiteY7" fmla="*/ 161925 h 1685486"/>
                <a:gd name="connsiteX8" fmla="*/ 157601 w 641342"/>
                <a:gd name="connsiteY8" fmla="*/ 324995 h 1685486"/>
                <a:gd name="connsiteX9" fmla="*/ 157601 w 641342"/>
                <a:gd name="connsiteY9" fmla="*/ 1685486 h 16854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41342" h="1685486">
                  <a:moveTo>
                    <a:pt x="0" y="1685486"/>
                  </a:moveTo>
                  <a:lnTo>
                    <a:pt x="0" y="320671"/>
                  </a:lnTo>
                  <a:cubicBezTo>
                    <a:pt x="0" y="143569"/>
                    <a:pt x="143569" y="0"/>
                    <a:pt x="320671" y="0"/>
                  </a:cubicBezTo>
                  <a:cubicBezTo>
                    <a:pt x="497773" y="0"/>
                    <a:pt x="641342" y="143569"/>
                    <a:pt x="641342" y="320671"/>
                  </a:cubicBezTo>
                  <a:lnTo>
                    <a:pt x="641342" y="1685486"/>
                  </a:lnTo>
                  <a:lnTo>
                    <a:pt x="483741" y="1685486"/>
                  </a:lnTo>
                  <a:lnTo>
                    <a:pt x="483741" y="324995"/>
                  </a:lnTo>
                  <a:cubicBezTo>
                    <a:pt x="483741" y="234934"/>
                    <a:pt x="410732" y="161925"/>
                    <a:pt x="320671" y="161925"/>
                  </a:cubicBezTo>
                  <a:cubicBezTo>
                    <a:pt x="230610" y="161925"/>
                    <a:pt x="157601" y="234934"/>
                    <a:pt x="157601" y="324995"/>
                  </a:cubicBezTo>
                  <a:lnTo>
                    <a:pt x="157601" y="1685486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A9CC3679-87C9-40BE-82C2-2C06A26C03F1}"/>
                </a:ext>
              </a:extLst>
            </p:cNvPr>
            <p:cNvSpPr/>
            <p:nvPr/>
          </p:nvSpPr>
          <p:spPr>
            <a:xfrm rot="5400000">
              <a:off x="2815594" y="-603912"/>
              <a:ext cx="1031584" cy="3986247"/>
            </a:xfrm>
            <a:custGeom>
              <a:avLst/>
              <a:gdLst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869972 w 1031584"/>
                <a:gd name="connsiteY15" fmla="*/ 1728381 h 3986247"/>
                <a:gd name="connsiteX16" fmla="*/ 869972 w 1031584"/>
                <a:gd name="connsiteY16" fmla="*/ 333266 h 3986247"/>
                <a:gd name="connsiteX17" fmla="*/ 702752 w 1031584"/>
                <a:gd name="connsiteY17" fmla="*/ 166046 h 3986247"/>
                <a:gd name="connsiteX18" fmla="*/ 535532 w 1031584"/>
                <a:gd name="connsiteY18" fmla="*/ 333266 h 3986247"/>
                <a:gd name="connsiteX19" fmla="*/ 535532 w 1031584"/>
                <a:gd name="connsiteY19" fmla="*/ 1708445 h 3986247"/>
                <a:gd name="connsiteX20" fmla="*/ 555260 w 1031584"/>
                <a:gd name="connsiteY20" fmla="*/ 2006306 h 3986247"/>
                <a:gd name="connsiteX21" fmla="*/ 588602 w 1031584"/>
                <a:gd name="connsiteY21" fmla="*/ 2359589 h 3986247"/>
                <a:gd name="connsiteX22" fmla="*/ 844040 w 1031584"/>
                <a:gd name="connsiteY22" fmla="*/ 3734753 h 3986247"/>
                <a:gd name="connsiteX23" fmla="*/ 866255 w 1031584"/>
                <a:gd name="connsiteY23" fmla="*/ 3794001 h 3986247"/>
                <a:gd name="connsiteX24" fmla="*/ 866870 w 1031584"/>
                <a:gd name="connsiteY24" fmla="*/ 3799337 h 3986247"/>
                <a:gd name="connsiteX25" fmla="*/ 878007 w 1031584"/>
                <a:gd name="connsiteY25" fmla="*/ 3809020 h 3986247"/>
                <a:gd name="connsiteX26" fmla="*/ 913916 w 1031584"/>
                <a:gd name="connsiteY26" fmla="*/ 3892986 h 3986247"/>
                <a:gd name="connsiteX27" fmla="*/ 913813 w 1031584"/>
                <a:gd name="connsiteY27" fmla="*/ 3893956 h 3986247"/>
                <a:gd name="connsiteX28" fmla="*/ 913916 w 1031584"/>
                <a:gd name="connsiteY28" fmla="*/ 3894715 h 3986247"/>
                <a:gd name="connsiteX29" fmla="*/ 913040 w 1031584"/>
                <a:gd name="connsiteY29" fmla="*/ 3901187 h 3986247"/>
                <a:gd name="connsiteX30" fmla="*/ 911557 w 1031584"/>
                <a:gd name="connsiteY30" fmla="*/ 3915044 h 3986247"/>
                <a:gd name="connsiteX31" fmla="*/ 906936 w 1031584"/>
                <a:gd name="connsiteY31" fmla="*/ 3926088 h 3986247"/>
                <a:gd name="connsiteX32" fmla="*/ 877609 w 1031584"/>
                <a:gd name="connsiteY32" fmla="*/ 3936281 h 3986247"/>
                <a:gd name="connsiteX33" fmla="*/ 456958 w 1031584"/>
                <a:gd name="connsiteY33" fmla="*/ 3986247 h 3986247"/>
                <a:gd name="connsiteX34" fmla="*/ 36307 w 1031584"/>
                <a:gd name="connsiteY34" fmla="*/ 3936281 h 3986247"/>
                <a:gd name="connsiteX35" fmla="*/ 6982 w 1031584"/>
                <a:gd name="connsiteY35" fmla="*/ 3926089 h 3986247"/>
                <a:gd name="connsiteX36" fmla="*/ 2361 w 1031584"/>
                <a:gd name="connsiteY36" fmla="*/ 3915044 h 3986247"/>
                <a:gd name="connsiteX37" fmla="*/ 885 w 1031584"/>
                <a:gd name="connsiteY37" fmla="*/ 3901246 h 3986247"/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950622 w 1031584"/>
                <a:gd name="connsiteY15" fmla="*/ 1909797 h 3986247"/>
                <a:gd name="connsiteX16" fmla="*/ 869972 w 1031584"/>
                <a:gd name="connsiteY16" fmla="*/ 1728381 h 3986247"/>
                <a:gd name="connsiteX17" fmla="*/ 869972 w 1031584"/>
                <a:gd name="connsiteY17" fmla="*/ 333266 h 3986247"/>
                <a:gd name="connsiteX18" fmla="*/ 702752 w 1031584"/>
                <a:gd name="connsiteY18" fmla="*/ 166046 h 3986247"/>
                <a:gd name="connsiteX19" fmla="*/ 535532 w 1031584"/>
                <a:gd name="connsiteY19" fmla="*/ 333266 h 3986247"/>
                <a:gd name="connsiteX20" fmla="*/ 535532 w 1031584"/>
                <a:gd name="connsiteY20" fmla="*/ 1708445 h 3986247"/>
                <a:gd name="connsiteX21" fmla="*/ 555260 w 1031584"/>
                <a:gd name="connsiteY21" fmla="*/ 2006306 h 3986247"/>
                <a:gd name="connsiteX22" fmla="*/ 588602 w 1031584"/>
                <a:gd name="connsiteY22" fmla="*/ 2359589 h 3986247"/>
                <a:gd name="connsiteX23" fmla="*/ 844040 w 1031584"/>
                <a:gd name="connsiteY23" fmla="*/ 3734753 h 3986247"/>
                <a:gd name="connsiteX24" fmla="*/ 866255 w 1031584"/>
                <a:gd name="connsiteY24" fmla="*/ 3794001 h 3986247"/>
                <a:gd name="connsiteX25" fmla="*/ 866870 w 1031584"/>
                <a:gd name="connsiteY25" fmla="*/ 3799337 h 3986247"/>
                <a:gd name="connsiteX26" fmla="*/ 878007 w 1031584"/>
                <a:gd name="connsiteY26" fmla="*/ 3809020 h 3986247"/>
                <a:gd name="connsiteX27" fmla="*/ 913916 w 1031584"/>
                <a:gd name="connsiteY27" fmla="*/ 3892986 h 3986247"/>
                <a:gd name="connsiteX28" fmla="*/ 913813 w 1031584"/>
                <a:gd name="connsiteY28" fmla="*/ 3893956 h 3986247"/>
                <a:gd name="connsiteX29" fmla="*/ 913916 w 1031584"/>
                <a:gd name="connsiteY29" fmla="*/ 3894715 h 3986247"/>
                <a:gd name="connsiteX30" fmla="*/ 913040 w 1031584"/>
                <a:gd name="connsiteY30" fmla="*/ 3901187 h 3986247"/>
                <a:gd name="connsiteX31" fmla="*/ 911557 w 1031584"/>
                <a:gd name="connsiteY31" fmla="*/ 3915044 h 3986247"/>
                <a:gd name="connsiteX32" fmla="*/ 906936 w 1031584"/>
                <a:gd name="connsiteY32" fmla="*/ 3926088 h 3986247"/>
                <a:gd name="connsiteX33" fmla="*/ 877609 w 1031584"/>
                <a:gd name="connsiteY33" fmla="*/ 3936281 h 3986247"/>
                <a:gd name="connsiteX34" fmla="*/ 456958 w 1031584"/>
                <a:gd name="connsiteY34" fmla="*/ 3986247 h 3986247"/>
                <a:gd name="connsiteX35" fmla="*/ 36307 w 1031584"/>
                <a:gd name="connsiteY35" fmla="*/ 3936281 h 3986247"/>
                <a:gd name="connsiteX36" fmla="*/ 6982 w 1031584"/>
                <a:gd name="connsiteY36" fmla="*/ 3926089 h 3986247"/>
                <a:gd name="connsiteX37" fmla="*/ 2361 w 1031584"/>
                <a:gd name="connsiteY37" fmla="*/ 3915044 h 3986247"/>
                <a:gd name="connsiteX38" fmla="*/ 885 w 1031584"/>
                <a:gd name="connsiteY38" fmla="*/ 3901246 h 3986247"/>
                <a:gd name="connsiteX39" fmla="*/ 0 w 1031584"/>
                <a:gd name="connsiteY39" fmla="*/ 3894715 h 3986247"/>
                <a:gd name="connsiteX0" fmla="*/ 950622 w 1042062"/>
                <a:gd name="connsiteY0" fmla="*/ 1909797 h 3986247"/>
                <a:gd name="connsiteX1" fmla="*/ 869972 w 1042062"/>
                <a:gd name="connsiteY1" fmla="*/ 1728381 h 3986247"/>
                <a:gd name="connsiteX2" fmla="*/ 869972 w 1042062"/>
                <a:gd name="connsiteY2" fmla="*/ 333266 h 3986247"/>
                <a:gd name="connsiteX3" fmla="*/ 702752 w 1042062"/>
                <a:gd name="connsiteY3" fmla="*/ 166046 h 3986247"/>
                <a:gd name="connsiteX4" fmla="*/ 535532 w 1042062"/>
                <a:gd name="connsiteY4" fmla="*/ 333266 h 3986247"/>
                <a:gd name="connsiteX5" fmla="*/ 535532 w 1042062"/>
                <a:gd name="connsiteY5" fmla="*/ 1708445 h 3986247"/>
                <a:gd name="connsiteX6" fmla="*/ 555260 w 1042062"/>
                <a:gd name="connsiteY6" fmla="*/ 2006306 h 3986247"/>
                <a:gd name="connsiteX7" fmla="*/ 588602 w 1042062"/>
                <a:gd name="connsiteY7" fmla="*/ 2359589 h 3986247"/>
                <a:gd name="connsiteX8" fmla="*/ 844040 w 1042062"/>
                <a:gd name="connsiteY8" fmla="*/ 3734753 h 3986247"/>
                <a:gd name="connsiteX9" fmla="*/ 866255 w 1042062"/>
                <a:gd name="connsiteY9" fmla="*/ 3794001 h 3986247"/>
                <a:gd name="connsiteX10" fmla="*/ 866870 w 1042062"/>
                <a:gd name="connsiteY10" fmla="*/ 3799337 h 3986247"/>
                <a:gd name="connsiteX11" fmla="*/ 878007 w 1042062"/>
                <a:gd name="connsiteY11" fmla="*/ 3809020 h 3986247"/>
                <a:gd name="connsiteX12" fmla="*/ 913916 w 1042062"/>
                <a:gd name="connsiteY12" fmla="*/ 3892986 h 3986247"/>
                <a:gd name="connsiteX13" fmla="*/ 913813 w 1042062"/>
                <a:gd name="connsiteY13" fmla="*/ 3893956 h 3986247"/>
                <a:gd name="connsiteX14" fmla="*/ 913916 w 1042062"/>
                <a:gd name="connsiteY14" fmla="*/ 3894715 h 3986247"/>
                <a:gd name="connsiteX15" fmla="*/ 913040 w 1042062"/>
                <a:gd name="connsiteY15" fmla="*/ 3901187 h 3986247"/>
                <a:gd name="connsiteX16" fmla="*/ 911557 w 1042062"/>
                <a:gd name="connsiteY16" fmla="*/ 3915044 h 3986247"/>
                <a:gd name="connsiteX17" fmla="*/ 906936 w 1042062"/>
                <a:gd name="connsiteY17" fmla="*/ 3926088 h 3986247"/>
                <a:gd name="connsiteX18" fmla="*/ 877609 w 1042062"/>
                <a:gd name="connsiteY18" fmla="*/ 3936281 h 3986247"/>
                <a:gd name="connsiteX19" fmla="*/ 456958 w 1042062"/>
                <a:gd name="connsiteY19" fmla="*/ 3986247 h 3986247"/>
                <a:gd name="connsiteX20" fmla="*/ 36307 w 1042062"/>
                <a:gd name="connsiteY20" fmla="*/ 3936281 h 3986247"/>
                <a:gd name="connsiteX21" fmla="*/ 6982 w 1042062"/>
                <a:gd name="connsiteY21" fmla="*/ 3926089 h 3986247"/>
                <a:gd name="connsiteX22" fmla="*/ 2361 w 1042062"/>
                <a:gd name="connsiteY22" fmla="*/ 3915044 h 3986247"/>
                <a:gd name="connsiteX23" fmla="*/ 885 w 1042062"/>
                <a:gd name="connsiteY23" fmla="*/ 3901246 h 3986247"/>
                <a:gd name="connsiteX24" fmla="*/ 0 w 1042062"/>
                <a:gd name="connsiteY24" fmla="*/ 3894715 h 3986247"/>
                <a:gd name="connsiteX25" fmla="*/ 105 w 1042062"/>
                <a:gd name="connsiteY25" fmla="*/ 3893949 h 3986247"/>
                <a:gd name="connsiteX26" fmla="*/ 1 w 1042062"/>
                <a:gd name="connsiteY26" fmla="*/ 3892986 h 3986247"/>
                <a:gd name="connsiteX27" fmla="*/ 35911 w 1042062"/>
                <a:gd name="connsiteY27" fmla="*/ 3809020 h 3986247"/>
                <a:gd name="connsiteX28" fmla="*/ 47048 w 1042062"/>
                <a:gd name="connsiteY28" fmla="*/ 3799337 h 3986247"/>
                <a:gd name="connsiteX29" fmla="*/ 47663 w 1042062"/>
                <a:gd name="connsiteY29" fmla="*/ 3794001 h 3986247"/>
                <a:gd name="connsiteX30" fmla="*/ 69878 w 1042062"/>
                <a:gd name="connsiteY30" fmla="*/ 3734753 h 3986247"/>
                <a:gd name="connsiteX31" fmla="*/ 325317 w 1042062"/>
                <a:gd name="connsiteY31" fmla="*/ 2359589 h 3986247"/>
                <a:gd name="connsiteX32" fmla="*/ 358658 w 1042062"/>
                <a:gd name="connsiteY32" fmla="*/ 2006306 h 3986247"/>
                <a:gd name="connsiteX33" fmla="*/ 377067 w 1042062"/>
                <a:gd name="connsiteY33" fmla="*/ 1728381 h 3986247"/>
                <a:gd name="connsiteX34" fmla="*/ 373920 w 1042062"/>
                <a:gd name="connsiteY34" fmla="*/ 1728381 h 3986247"/>
                <a:gd name="connsiteX35" fmla="*/ 373920 w 1042062"/>
                <a:gd name="connsiteY35" fmla="*/ 328832 h 3986247"/>
                <a:gd name="connsiteX36" fmla="*/ 702752 w 1042062"/>
                <a:gd name="connsiteY36" fmla="*/ 0 h 3986247"/>
                <a:gd name="connsiteX37" fmla="*/ 1031584 w 1042062"/>
                <a:gd name="connsiteY37" fmla="*/ 328832 h 3986247"/>
                <a:gd name="connsiteX38" fmla="*/ 1031584 w 1042062"/>
                <a:gd name="connsiteY38" fmla="*/ 1728381 h 3986247"/>
                <a:gd name="connsiteX39" fmla="*/ 1042062 w 1042062"/>
                <a:gd name="connsiteY39" fmla="*/ 2001237 h 3986247"/>
                <a:gd name="connsiteX0" fmla="*/ 950622 w 1031584"/>
                <a:gd name="connsiteY0" fmla="*/ 1909797 h 3986247"/>
                <a:gd name="connsiteX1" fmla="*/ 869972 w 1031584"/>
                <a:gd name="connsiteY1" fmla="*/ 1728381 h 3986247"/>
                <a:gd name="connsiteX2" fmla="*/ 869972 w 1031584"/>
                <a:gd name="connsiteY2" fmla="*/ 333266 h 3986247"/>
                <a:gd name="connsiteX3" fmla="*/ 702752 w 1031584"/>
                <a:gd name="connsiteY3" fmla="*/ 166046 h 3986247"/>
                <a:gd name="connsiteX4" fmla="*/ 535532 w 1031584"/>
                <a:gd name="connsiteY4" fmla="*/ 333266 h 3986247"/>
                <a:gd name="connsiteX5" fmla="*/ 535532 w 1031584"/>
                <a:gd name="connsiteY5" fmla="*/ 1708445 h 3986247"/>
                <a:gd name="connsiteX6" fmla="*/ 555260 w 1031584"/>
                <a:gd name="connsiteY6" fmla="*/ 2006306 h 3986247"/>
                <a:gd name="connsiteX7" fmla="*/ 588602 w 1031584"/>
                <a:gd name="connsiteY7" fmla="*/ 2359589 h 3986247"/>
                <a:gd name="connsiteX8" fmla="*/ 844040 w 1031584"/>
                <a:gd name="connsiteY8" fmla="*/ 3734753 h 3986247"/>
                <a:gd name="connsiteX9" fmla="*/ 866255 w 1031584"/>
                <a:gd name="connsiteY9" fmla="*/ 3794001 h 3986247"/>
                <a:gd name="connsiteX10" fmla="*/ 866870 w 1031584"/>
                <a:gd name="connsiteY10" fmla="*/ 3799337 h 3986247"/>
                <a:gd name="connsiteX11" fmla="*/ 878007 w 1031584"/>
                <a:gd name="connsiteY11" fmla="*/ 3809020 h 3986247"/>
                <a:gd name="connsiteX12" fmla="*/ 913916 w 1031584"/>
                <a:gd name="connsiteY12" fmla="*/ 3892986 h 3986247"/>
                <a:gd name="connsiteX13" fmla="*/ 913813 w 1031584"/>
                <a:gd name="connsiteY13" fmla="*/ 3893956 h 3986247"/>
                <a:gd name="connsiteX14" fmla="*/ 913916 w 1031584"/>
                <a:gd name="connsiteY14" fmla="*/ 3894715 h 3986247"/>
                <a:gd name="connsiteX15" fmla="*/ 913040 w 1031584"/>
                <a:gd name="connsiteY15" fmla="*/ 3901187 h 3986247"/>
                <a:gd name="connsiteX16" fmla="*/ 911557 w 1031584"/>
                <a:gd name="connsiteY16" fmla="*/ 3915044 h 3986247"/>
                <a:gd name="connsiteX17" fmla="*/ 906936 w 1031584"/>
                <a:gd name="connsiteY17" fmla="*/ 3926088 h 3986247"/>
                <a:gd name="connsiteX18" fmla="*/ 877609 w 1031584"/>
                <a:gd name="connsiteY18" fmla="*/ 3936281 h 3986247"/>
                <a:gd name="connsiteX19" fmla="*/ 456958 w 1031584"/>
                <a:gd name="connsiteY19" fmla="*/ 3986247 h 3986247"/>
                <a:gd name="connsiteX20" fmla="*/ 36307 w 1031584"/>
                <a:gd name="connsiteY20" fmla="*/ 3936281 h 3986247"/>
                <a:gd name="connsiteX21" fmla="*/ 6982 w 1031584"/>
                <a:gd name="connsiteY21" fmla="*/ 3926089 h 3986247"/>
                <a:gd name="connsiteX22" fmla="*/ 2361 w 1031584"/>
                <a:gd name="connsiteY22" fmla="*/ 3915044 h 3986247"/>
                <a:gd name="connsiteX23" fmla="*/ 885 w 1031584"/>
                <a:gd name="connsiteY23" fmla="*/ 3901246 h 3986247"/>
                <a:gd name="connsiteX24" fmla="*/ 0 w 1031584"/>
                <a:gd name="connsiteY24" fmla="*/ 3894715 h 3986247"/>
                <a:gd name="connsiteX25" fmla="*/ 105 w 1031584"/>
                <a:gd name="connsiteY25" fmla="*/ 3893949 h 3986247"/>
                <a:gd name="connsiteX26" fmla="*/ 1 w 1031584"/>
                <a:gd name="connsiteY26" fmla="*/ 3892986 h 3986247"/>
                <a:gd name="connsiteX27" fmla="*/ 35911 w 1031584"/>
                <a:gd name="connsiteY27" fmla="*/ 3809020 h 3986247"/>
                <a:gd name="connsiteX28" fmla="*/ 47048 w 1031584"/>
                <a:gd name="connsiteY28" fmla="*/ 3799337 h 3986247"/>
                <a:gd name="connsiteX29" fmla="*/ 47663 w 1031584"/>
                <a:gd name="connsiteY29" fmla="*/ 3794001 h 3986247"/>
                <a:gd name="connsiteX30" fmla="*/ 69878 w 1031584"/>
                <a:gd name="connsiteY30" fmla="*/ 3734753 h 3986247"/>
                <a:gd name="connsiteX31" fmla="*/ 325317 w 1031584"/>
                <a:gd name="connsiteY31" fmla="*/ 2359589 h 3986247"/>
                <a:gd name="connsiteX32" fmla="*/ 358658 w 1031584"/>
                <a:gd name="connsiteY32" fmla="*/ 2006306 h 3986247"/>
                <a:gd name="connsiteX33" fmla="*/ 377067 w 1031584"/>
                <a:gd name="connsiteY33" fmla="*/ 1728381 h 3986247"/>
                <a:gd name="connsiteX34" fmla="*/ 373920 w 1031584"/>
                <a:gd name="connsiteY34" fmla="*/ 1728381 h 3986247"/>
                <a:gd name="connsiteX35" fmla="*/ 373920 w 1031584"/>
                <a:gd name="connsiteY35" fmla="*/ 328832 h 3986247"/>
                <a:gd name="connsiteX36" fmla="*/ 702752 w 1031584"/>
                <a:gd name="connsiteY36" fmla="*/ 0 h 3986247"/>
                <a:gd name="connsiteX37" fmla="*/ 1031584 w 1031584"/>
                <a:gd name="connsiteY37" fmla="*/ 328832 h 3986247"/>
                <a:gd name="connsiteX38" fmla="*/ 1031584 w 1031584"/>
                <a:gd name="connsiteY38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7067 w 1031584"/>
                <a:gd name="connsiteY32" fmla="*/ 1728381 h 3986247"/>
                <a:gd name="connsiteX33" fmla="*/ 373920 w 1031584"/>
                <a:gd name="connsiteY33" fmla="*/ 1728381 h 3986247"/>
                <a:gd name="connsiteX34" fmla="*/ 373920 w 1031584"/>
                <a:gd name="connsiteY34" fmla="*/ 328832 h 3986247"/>
                <a:gd name="connsiteX35" fmla="*/ 702752 w 1031584"/>
                <a:gd name="connsiteY35" fmla="*/ 0 h 3986247"/>
                <a:gd name="connsiteX36" fmla="*/ 1031584 w 1031584"/>
                <a:gd name="connsiteY36" fmla="*/ 328832 h 3986247"/>
                <a:gd name="connsiteX37" fmla="*/ 1031584 w 1031584"/>
                <a:gd name="connsiteY37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3920 w 1031584"/>
                <a:gd name="connsiteY32" fmla="*/ 1728381 h 3986247"/>
                <a:gd name="connsiteX33" fmla="*/ 373920 w 1031584"/>
                <a:gd name="connsiteY33" fmla="*/ 328832 h 3986247"/>
                <a:gd name="connsiteX34" fmla="*/ 702752 w 1031584"/>
                <a:gd name="connsiteY34" fmla="*/ 0 h 3986247"/>
                <a:gd name="connsiteX35" fmla="*/ 1031584 w 1031584"/>
                <a:gd name="connsiteY35" fmla="*/ 328832 h 3986247"/>
                <a:gd name="connsiteX36" fmla="*/ 1031584 w 1031584"/>
                <a:gd name="connsiteY36" fmla="*/ 1728381 h 39862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031584" h="3986247">
                  <a:moveTo>
                    <a:pt x="869972" y="1728381"/>
                  </a:moveTo>
                  <a:lnTo>
                    <a:pt x="869972" y="333266"/>
                  </a:lnTo>
                  <a:cubicBezTo>
                    <a:pt x="869972" y="240913"/>
                    <a:pt x="795105" y="166046"/>
                    <a:pt x="702752" y="166046"/>
                  </a:cubicBezTo>
                  <a:cubicBezTo>
                    <a:pt x="610399" y="166046"/>
                    <a:pt x="535532" y="240913"/>
                    <a:pt x="535532" y="333266"/>
                  </a:cubicBezTo>
                  <a:lnTo>
                    <a:pt x="535532" y="1708445"/>
                  </a:lnTo>
                  <a:lnTo>
                    <a:pt x="555260" y="2006306"/>
                  </a:lnTo>
                  <a:cubicBezTo>
                    <a:pt x="564507" y="2121431"/>
                    <a:pt x="575611" y="2239613"/>
                    <a:pt x="588602" y="2359589"/>
                  </a:cubicBezTo>
                  <a:cubicBezTo>
                    <a:pt x="653552" y="2959469"/>
                    <a:pt x="750249" y="3462211"/>
                    <a:pt x="844040" y="3734753"/>
                  </a:cubicBezTo>
                  <a:lnTo>
                    <a:pt x="866255" y="3794001"/>
                  </a:lnTo>
                  <a:lnTo>
                    <a:pt x="866870" y="3799337"/>
                  </a:lnTo>
                  <a:lnTo>
                    <a:pt x="878007" y="3809020"/>
                  </a:lnTo>
                  <a:cubicBezTo>
                    <a:pt x="901130" y="3834831"/>
                    <a:pt x="913916" y="3863203"/>
                    <a:pt x="913916" y="3892986"/>
                  </a:cubicBezTo>
                  <a:cubicBezTo>
                    <a:pt x="913883" y="3893309"/>
                    <a:pt x="913847" y="3893633"/>
                    <a:pt x="913813" y="3893956"/>
                  </a:cubicBezTo>
                  <a:cubicBezTo>
                    <a:pt x="913847" y="3894209"/>
                    <a:pt x="913882" y="3894462"/>
                    <a:pt x="913916" y="3894715"/>
                  </a:cubicBezTo>
                  <a:lnTo>
                    <a:pt x="913040" y="3901187"/>
                  </a:lnTo>
                  <a:lnTo>
                    <a:pt x="911557" y="3915044"/>
                  </a:lnTo>
                  <a:lnTo>
                    <a:pt x="906936" y="3926088"/>
                  </a:lnTo>
                  <a:lnTo>
                    <a:pt x="877609" y="3936281"/>
                  </a:lnTo>
                  <a:cubicBezTo>
                    <a:pt x="769955" y="3967153"/>
                    <a:pt x="621232" y="3986247"/>
                    <a:pt x="456958" y="3986247"/>
                  </a:cubicBezTo>
                  <a:cubicBezTo>
                    <a:pt x="292684" y="3986247"/>
                    <a:pt x="143961" y="3967153"/>
                    <a:pt x="36307" y="3936281"/>
                  </a:cubicBezTo>
                  <a:lnTo>
                    <a:pt x="6982" y="3926089"/>
                  </a:lnTo>
                  <a:lnTo>
                    <a:pt x="2361" y="3915044"/>
                  </a:lnTo>
                  <a:lnTo>
                    <a:pt x="885" y="3901246"/>
                  </a:lnTo>
                  <a:lnTo>
                    <a:pt x="0" y="3894715"/>
                  </a:lnTo>
                  <a:cubicBezTo>
                    <a:pt x="35" y="3894461"/>
                    <a:pt x="70" y="3894204"/>
                    <a:pt x="105" y="3893949"/>
                  </a:cubicBezTo>
                  <a:cubicBezTo>
                    <a:pt x="70" y="3893628"/>
                    <a:pt x="36" y="3893307"/>
                    <a:pt x="1" y="3892986"/>
                  </a:cubicBezTo>
                  <a:cubicBezTo>
                    <a:pt x="1" y="3863203"/>
                    <a:pt x="12789" y="3834831"/>
                    <a:pt x="35911" y="3809020"/>
                  </a:cubicBezTo>
                  <a:lnTo>
                    <a:pt x="47048" y="3799337"/>
                  </a:lnTo>
                  <a:lnTo>
                    <a:pt x="47663" y="3794001"/>
                  </a:lnTo>
                  <a:lnTo>
                    <a:pt x="69878" y="3734753"/>
                  </a:lnTo>
                  <a:cubicBezTo>
                    <a:pt x="163669" y="3462211"/>
                    <a:pt x="260367" y="2959469"/>
                    <a:pt x="325317" y="2359589"/>
                  </a:cubicBezTo>
                  <a:cubicBezTo>
                    <a:pt x="338308" y="2239613"/>
                    <a:pt x="349412" y="2121431"/>
                    <a:pt x="358658" y="2006306"/>
                  </a:cubicBezTo>
                  <a:lnTo>
                    <a:pt x="373920" y="1728381"/>
                  </a:lnTo>
                  <a:lnTo>
                    <a:pt x="373920" y="328832"/>
                  </a:lnTo>
                  <a:cubicBezTo>
                    <a:pt x="373920" y="147223"/>
                    <a:pt x="521143" y="0"/>
                    <a:pt x="702752" y="0"/>
                  </a:cubicBezTo>
                  <a:cubicBezTo>
                    <a:pt x="884361" y="0"/>
                    <a:pt x="1031584" y="147223"/>
                    <a:pt x="1031584" y="328832"/>
                  </a:cubicBezTo>
                  <a:lnTo>
                    <a:pt x="1031584" y="1728381"/>
                  </a:lnTo>
                </a:path>
              </a:pathLst>
            </a:custGeom>
            <a:solidFill>
              <a:srgbClr val="FFFF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7" name="四角形: 上の 2 つの角を丸める 86">
              <a:extLst>
                <a:ext uri="{FF2B5EF4-FFF2-40B4-BE49-F238E27FC236}">
                  <a16:creationId xmlns:a16="http://schemas.microsoft.com/office/drawing/2014/main" id="{A5A09EC0-DD3B-4EFB-B45A-8C8573B20885}"/>
                </a:ext>
              </a:extLst>
            </p:cNvPr>
            <p:cNvSpPr/>
            <p:nvPr/>
          </p:nvSpPr>
          <p:spPr>
            <a:xfrm rot="16200000">
              <a:off x="5435719" y="1261809"/>
              <a:ext cx="175546" cy="122078"/>
            </a:xfrm>
            <a:prstGeom prst="round2SameRect">
              <a:avLst>
                <a:gd name="adj1" fmla="val 50000"/>
                <a:gd name="adj2" fmla="val 12092"/>
              </a:avLst>
            </a:prstGeom>
            <a:solidFill>
              <a:srgbClr val="FFFF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2D05CE02-31AA-421B-B5EC-70E83AC8A7AA}"/>
              </a:ext>
            </a:extLst>
          </p:cNvPr>
          <p:cNvGrpSpPr/>
          <p:nvPr/>
        </p:nvGrpSpPr>
        <p:grpSpPr>
          <a:xfrm>
            <a:off x="6642314" y="1833620"/>
            <a:ext cx="2550478" cy="619611"/>
            <a:chOff x="1338262" y="873420"/>
            <a:chExt cx="4246269" cy="1031585"/>
          </a:xfrm>
        </p:grpSpPr>
        <p:sp>
          <p:nvSpPr>
            <p:cNvPr id="89" name="四角形: 上の 2 つの角を丸める 88">
              <a:extLst>
                <a:ext uri="{FF2B5EF4-FFF2-40B4-BE49-F238E27FC236}">
                  <a16:creationId xmlns:a16="http://schemas.microsoft.com/office/drawing/2014/main" id="{60C3A04A-9474-4A6F-8154-335E63FA5CB4}"/>
                </a:ext>
              </a:extLst>
            </p:cNvPr>
            <p:cNvSpPr/>
            <p:nvPr/>
          </p:nvSpPr>
          <p:spPr>
            <a:xfrm rot="16200000">
              <a:off x="5202215" y="1094831"/>
              <a:ext cx="131100" cy="456034"/>
            </a:xfrm>
            <a:prstGeom prst="round2SameRect">
              <a:avLst/>
            </a:prstGeom>
            <a:solidFill>
              <a:schemeClr val="bg1">
                <a:lumMod val="8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0" name="フリーフォーム: 図形 89">
              <a:extLst>
                <a:ext uri="{FF2B5EF4-FFF2-40B4-BE49-F238E27FC236}">
                  <a16:creationId xmlns:a16="http://schemas.microsoft.com/office/drawing/2014/main" id="{E526AC96-20C2-4E95-A39F-DC1BD3C7E5EE}"/>
                </a:ext>
              </a:extLst>
            </p:cNvPr>
            <p:cNvSpPr/>
            <p:nvPr/>
          </p:nvSpPr>
          <p:spPr>
            <a:xfrm rot="16200000">
              <a:off x="3754722" y="711982"/>
              <a:ext cx="657664" cy="1728381"/>
            </a:xfrm>
            <a:custGeom>
              <a:avLst/>
              <a:gdLst>
                <a:gd name="connsiteX0" fmla="*/ 0 w 641342"/>
                <a:gd name="connsiteY0" fmla="*/ 1685486 h 1685486"/>
                <a:gd name="connsiteX1" fmla="*/ 0 w 641342"/>
                <a:gd name="connsiteY1" fmla="*/ 320671 h 1685486"/>
                <a:gd name="connsiteX2" fmla="*/ 320671 w 641342"/>
                <a:gd name="connsiteY2" fmla="*/ 0 h 1685486"/>
                <a:gd name="connsiteX3" fmla="*/ 641342 w 641342"/>
                <a:gd name="connsiteY3" fmla="*/ 320671 h 1685486"/>
                <a:gd name="connsiteX4" fmla="*/ 641342 w 641342"/>
                <a:gd name="connsiteY4" fmla="*/ 1685486 h 1685486"/>
                <a:gd name="connsiteX5" fmla="*/ 483741 w 641342"/>
                <a:gd name="connsiteY5" fmla="*/ 1685486 h 1685486"/>
                <a:gd name="connsiteX6" fmla="*/ 483741 w 641342"/>
                <a:gd name="connsiteY6" fmla="*/ 324995 h 1685486"/>
                <a:gd name="connsiteX7" fmla="*/ 320671 w 641342"/>
                <a:gd name="connsiteY7" fmla="*/ 161925 h 1685486"/>
                <a:gd name="connsiteX8" fmla="*/ 157601 w 641342"/>
                <a:gd name="connsiteY8" fmla="*/ 324995 h 1685486"/>
                <a:gd name="connsiteX9" fmla="*/ 157601 w 641342"/>
                <a:gd name="connsiteY9" fmla="*/ 1685486 h 16854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41342" h="1685486">
                  <a:moveTo>
                    <a:pt x="0" y="1685486"/>
                  </a:moveTo>
                  <a:lnTo>
                    <a:pt x="0" y="320671"/>
                  </a:lnTo>
                  <a:cubicBezTo>
                    <a:pt x="0" y="143569"/>
                    <a:pt x="143569" y="0"/>
                    <a:pt x="320671" y="0"/>
                  </a:cubicBezTo>
                  <a:cubicBezTo>
                    <a:pt x="497773" y="0"/>
                    <a:pt x="641342" y="143569"/>
                    <a:pt x="641342" y="320671"/>
                  </a:cubicBezTo>
                  <a:lnTo>
                    <a:pt x="641342" y="1685486"/>
                  </a:lnTo>
                  <a:lnTo>
                    <a:pt x="483741" y="1685486"/>
                  </a:lnTo>
                  <a:lnTo>
                    <a:pt x="483741" y="324995"/>
                  </a:lnTo>
                  <a:cubicBezTo>
                    <a:pt x="483741" y="234934"/>
                    <a:pt x="410732" y="161925"/>
                    <a:pt x="320671" y="161925"/>
                  </a:cubicBezTo>
                  <a:cubicBezTo>
                    <a:pt x="230610" y="161925"/>
                    <a:pt x="157601" y="234934"/>
                    <a:pt x="157601" y="324995"/>
                  </a:cubicBezTo>
                  <a:lnTo>
                    <a:pt x="157601" y="168548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73A20570-0DB5-41E4-A582-34765D9CC5AD}"/>
                </a:ext>
              </a:extLst>
            </p:cNvPr>
            <p:cNvSpPr/>
            <p:nvPr/>
          </p:nvSpPr>
          <p:spPr>
            <a:xfrm rot="5400000">
              <a:off x="2815594" y="-603912"/>
              <a:ext cx="1031584" cy="3986247"/>
            </a:xfrm>
            <a:custGeom>
              <a:avLst/>
              <a:gdLst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869972 w 1031584"/>
                <a:gd name="connsiteY15" fmla="*/ 1728381 h 3986247"/>
                <a:gd name="connsiteX16" fmla="*/ 869972 w 1031584"/>
                <a:gd name="connsiteY16" fmla="*/ 333266 h 3986247"/>
                <a:gd name="connsiteX17" fmla="*/ 702752 w 1031584"/>
                <a:gd name="connsiteY17" fmla="*/ 166046 h 3986247"/>
                <a:gd name="connsiteX18" fmla="*/ 535532 w 1031584"/>
                <a:gd name="connsiteY18" fmla="*/ 333266 h 3986247"/>
                <a:gd name="connsiteX19" fmla="*/ 535532 w 1031584"/>
                <a:gd name="connsiteY19" fmla="*/ 1708445 h 3986247"/>
                <a:gd name="connsiteX20" fmla="*/ 555260 w 1031584"/>
                <a:gd name="connsiteY20" fmla="*/ 2006306 h 3986247"/>
                <a:gd name="connsiteX21" fmla="*/ 588602 w 1031584"/>
                <a:gd name="connsiteY21" fmla="*/ 2359589 h 3986247"/>
                <a:gd name="connsiteX22" fmla="*/ 844040 w 1031584"/>
                <a:gd name="connsiteY22" fmla="*/ 3734753 h 3986247"/>
                <a:gd name="connsiteX23" fmla="*/ 866255 w 1031584"/>
                <a:gd name="connsiteY23" fmla="*/ 3794001 h 3986247"/>
                <a:gd name="connsiteX24" fmla="*/ 866870 w 1031584"/>
                <a:gd name="connsiteY24" fmla="*/ 3799337 h 3986247"/>
                <a:gd name="connsiteX25" fmla="*/ 878007 w 1031584"/>
                <a:gd name="connsiteY25" fmla="*/ 3809020 h 3986247"/>
                <a:gd name="connsiteX26" fmla="*/ 913916 w 1031584"/>
                <a:gd name="connsiteY26" fmla="*/ 3892986 h 3986247"/>
                <a:gd name="connsiteX27" fmla="*/ 913813 w 1031584"/>
                <a:gd name="connsiteY27" fmla="*/ 3893956 h 3986247"/>
                <a:gd name="connsiteX28" fmla="*/ 913916 w 1031584"/>
                <a:gd name="connsiteY28" fmla="*/ 3894715 h 3986247"/>
                <a:gd name="connsiteX29" fmla="*/ 913040 w 1031584"/>
                <a:gd name="connsiteY29" fmla="*/ 3901187 h 3986247"/>
                <a:gd name="connsiteX30" fmla="*/ 911557 w 1031584"/>
                <a:gd name="connsiteY30" fmla="*/ 3915044 h 3986247"/>
                <a:gd name="connsiteX31" fmla="*/ 906936 w 1031584"/>
                <a:gd name="connsiteY31" fmla="*/ 3926088 h 3986247"/>
                <a:gd name="connsiteX32" fmla="*/ 877609 w 1031584"/>
                <a:gd name="connsiteY32" fmla="*/ 3936281 h 3986247"/>
                <a:gd name="connsiteX33" fmla="*/ 456958 w 1031584"/>
                <a:gd name="connsiteY33" fmla="*/ 3986247 h 3986247"/>
                <a:gd name="connsiteX34" fmla="*/ 36307 w 1031584"/>
                <a:gd name="connsiteY34" fmla="*/ 3936281 h 3986247"/>
                <a:gd name="connsiteX35" fmla="*/ 6982 w 1031584"/>
                <a:gd name="connsiteY35" fmla="*/ 3926089 h 3986247"/>
                <a:gd name="connsiteX36" fmla="*/ 2361 w 1031584"/>
                <a:gd name="connsiteY36" fmla="*/ 3915044 h 3986247"/>
                <a:gd name="connsiteX37" fmla="*/ 885 w 1031584"/>
                <a:gd name="connsiteY37" fmla="*/ 3901246 h 3986247"/>
                <a:gd name="connsiteX0" fmla="*/ 0 w 1031584"/>
                <a:gd name="connsiteY0" fmla="*/ 3894715 h 3986247"/>
                <a:gd name="connsiteX1" fmla="*/ 105 w 1031584"/>
                <a:gd name="connsiteY1" fmla="*/ 3893949 h 3986247"/>
                <a:gd name="connsiteX2" fmla="*/ 1 w 1031584"/>
                <a:gd name="connsiteY2" fmla="*/ 3892986 h 3986247"/>
                <a:gd name="connsiteX3" fmla="*/ 35911 w 1031584"/>
                <a:gd name="connsiteY3" fmla="*/ 3809020 h 3986247"/>
                <a:gd name="connsiteX4" fmla="*/ 47048 w 1031584"/>
                <a:gd name="connsiteY4" fmla="*/ 3799337 h 3986247"/>
                <a:gd name="connsiteX5" fmla="*/ 47663 w 1031584"/>
                <a:gd name="connsiteY5" fmla="*/ 3794001 h 3986247"/>
                <a:gd name="connsiteX6" fmla="*/ 69878 w 1031584"/>
                <a:gd name="connsiteY6" fmla="*/ 3734753 h 3986247"/>
                <a:gd name="connsiteX7" fmla="*/ 325317 w 1031584"/>
                <a:gd name="connsiteY7" fmla="*/ 2359589 h 3986247"/>
                <a:gd name="connsiteX8" fmla="*/ 358658 w 1031584"/>
                <a:gd name="connsiteY8" fmla="*/ 2006306 h 3986247"/>
                <a:gd name="connsiteX9" fmla="*/ 377067 w 1031584"/>
                <a:gd name="connsiteY9" fmla="*/ 1728381 h 3986247"/>
                <a:gd name="connsiteX10" fmla="*/ 373920 w 1031584"/>
                <a:gd name="connsiteY10" fmla="*/ 1728381 h 3986247"/>
                <a:gd name="connsiteX11" fmla="*/ 373920 w 1031584"/>
                <a:gd name="connsiteY11" fmla="*/ 328832 h 3986247"/>
                <a:gd name="connsiteX12" fmla="*/ 702752 w 1031584"/>
                <a:gd name="connsiteY12" fmla="*/ 0 h 3986247"/>
                <a:gd name="connsiteX13" fmla="*/ 1031584 w 1031584"/>
                <a:gd name="connsiteY13" fmla="*/ 328832 h 3986247"/>
                <a:gd name="connsiteX14" fmla="*/ 1031584 w 1031584"/>
                <a:gd name="connsiteY14" fmla="*/ 1728381 h 3986247"/>
                <a:gd name="connsiteX15" fmla="*/ 950622 w 1031584"/>
                <a:gd name="connsiteY15" fmla="*/ 1909797 h 3986247"/>
                <a:gd name="connsiteX16" fmla="*/ 869972 w 1031584"/>
                <a:gd name="connsiteY16" fmla="*/ 1728381 h 3986247"/>
                <a:gd name="connsiteX17" fmla="*/ 869972 w 1031584"/>
                <a:gd name="connsiteY17" fmla="*/ 333266 h 3986247"/>
                <a:gd name="connsiteX18" fmla="*/ 702752 w 1031584"/>
                <a:gd name="connsiteY18" fmla="*/ 166046 h 3986247"/>
                <a:gd name="connsiteX19" fmla="*/ 535532 w 1031584"/>
                <a:gd name="connsiteY19" fmla="*/ 333266 h 3986247"/>
                <a:gd name="connsiteX20" fmla="*/ 535532 w 1031584"/>
                <a:gd name="connsiteY20" fmla="*/ 1708445 h 3986247"/>
                <a:gd name="connsiteX21" fmla="*/ 555260 w 1031584"/>
                <a:gd name="connsiteY21" fmla="*/ 2006306 h 3986247"/>
                <a:gd name="connsiteX22" fmla="*/ 588602 w 1031584"/>
                <a:gd name="connsiteY22" fmla="*/ 2359589 h 3986247"/>
                <a:gd name="connsiteX23" fmla="*/ 844040 w 1031584"/>
                <a:gd name="connsiteY23" fmla="*/ 3734753 h 3986247"/>
                <a:gd name="connsiteX24" fmla="*/ 866255 w 1031584"/>
                <a:gd name="connsiteY24" fmla="*/ 3794001 h 3986247"/>
                <a:gd name="connsiteX25" fmla="*/ 866870 w 1031584"/>
                <a:gd name="connsiteY25" fmla="*/ 3799337 h 3986247"/>
                <a:gd name="connsiteX26" fmla="*/ 878007 w 1031584"/>
                <a:gd name="connsiteY26" fmla="*/ 3809020 h 3986247"/>
                <a:gd name="connsiteX27" fmla="*/ 913916 w 1031584"/>
                <a:gd name="connsiteY27" fmla="*/ 3892986 h 3986247"/>
                <a:gd name="connsiteX28" fmla="*/ 913813 w 1031584"/>
                <a:gd name="connsiteY28" fmla="*/ 3893956 h 3986247"/>
                <a:gd name="connsiteX29" fmla="*/ 913916 w 1031584"/>
                <a:gd name="connsiteY29" fmla="*/ 3894715 h 3986247"/>
                <a:gd name="connsiteX30" fmla="*/ 913040 w 1031584"/>
                <a:gd name="connsiteY30" fmla="*/ 3901187 h 3986247"/>
                <a:gd name="connsiteX31" fmla="*/ 911557 w 1031584"/>
                <a:gd name="connsiteY31" fmla="*/ 3915044 h 3986247"/>
                <a:gd name="connsiteX32" fmla="*/ 906936 w 1031584"/>
                <a:gd name="connsiteY32" fmla="*/ 3926088 h 3986247"/>
                <a:gd name="connsiteX33" fmla="*/ 877609 w 1031584"/>
                <a:gd name="connsiteY33" fmla="*/ 3936281 h 3986247"/>
                <a:gd name="connsiteX34" fmla="*/ 456958 w 1031584"/>
                <a:gd name="connsiteY34" fmla="*/ 3986247 h 3986247"/>
                <a:gd name="connsiteX35" fmla="*/ 36307 w 1031584"/>
                <a:gd name="connsiteY35" fmla="*/ 3936281 h 3986247"/>
                <a:gd name="connsiteX36" fmla="*/ 6982 w 1031584"/>
                <a:gd name="connsiteY36" fmla="*/ 3926089 h 3986247"/>
                <a:gd name="connsiteX37" fmla="*/ 2361 w 1031584"/>
                <a:gd name="connsiteY37" fmla="*/ 3915044 h 3986247"/>
                <a:gd name="connsiteX38" fmla="*/ 885 w 1031584"/>
                <a:gd name="connsiteY38" fmla="*/ 3901246 h 3986247"/>
                <a:gd name="connsiteX39" fmla="*/ 0 w 1031584"/>
                <a:gd name="connsiteY39" fmla="*/ 3894715 h 3986247"/>
                <a:gd name="connsiteX0" fmla="*/ 950622 w 1042062"/>
                <a:gd name="connsiteY0" fmla="*/ 1909797 h 3986247"/>
                <a:gd name="connsiteX1" fmla="*/ 869972 w 1042062"/>
                <a:gd name="connsiteY1" fmla="*/ 1728381 h 3986247"/>
                <a:gd name="connsiteX2" fmla="*/ 869972 w 1042062"/>
                <a:gd name="connsiteY2" fmla="*/ 333266 h 3986247"/>
                <a:gd name="connsiteX3" fmla="*/ 702752 w 1042062"/>
                <a:gd name="connsiteY3" fmla="*/ 166046 h 3986247"/>
                <a:gd name="connsiteX4" fmla="*/ 535532 w 1042062"/>
                <a:gd name="connsiteY4" fmla="*/ 333266 h 3986247"/>
                <a:gd name="connsiteX5" fmla="*/ 535532 w 1042062"/>
                <a:gd name="connsiteY5" fmla="*/ 1708445 h 3986247"/>
                <a:gd name="connsiteX6" fmla="*/ 555260 w 1042062"/>
                <a:gd name="connsiteY6" fmla="*/ 2006306 h 3986247"/>
                <a:gd name="connsiteX7" fmla="*/ 588602 w 1042062"/>
                <a:gd name="connsiteY7" fmla="*/ 2359589 h 3986247"/>
                <a:gd name="connsiteX8" fmla="*/ 844040 w 1042062"/>
                <a:gd name="connsiteY8" fmla="*/ 3734753 h 3986247"/>
                <a:gd name="connsiteX9" fmla="*/ 866255 w 1042062"/>
                <a:gd name="connsiteY9" fmla="*/ 3794001 h 3986247"/>
                <a:gd name="connsiteX10" fmla="*/ 866870 w 1042062"/>
                <a:gd name="connsiteY10" fmla="*/ 3799337 h 3986247"/>
                <a:gd name="connsiteX11" fmla="*/ 878007 w 1042062"/>
                <a:gd name="connsiteY11" fmla="*/ 3809020 h 3986247"/>
                <a:gd name="connsiteX12" fmla="*/ 913916 w 1042062"/>
                <a:gd name="connsiteY12" fmla="*/ 3892986 h 3986247"/>
                <a:gd name="connsiteX13" fmla="*/ 913813 w 1042062"/>
                <a:gd name="connsiteY13" fmla="*/ 3893956 h 3986247"/>
                <a:gd name="connsiteX14" fmla="*/ 913916 w 1042062"/>
                <a:gd name="connsiteY14" fmla="*/ 3894715 h 3986247"/>
                <a:gd name="connsiteX15" fmla="*/ 913040 w 1042062"/>
                <a:gd name="connsiteY15" fmla="*/ 3901187 h 3986247"/>
                <a:gd name="connsiteX16" fmla="*/ 911557 w 1042062"/>
                <a:gd name="connsiteY16" fmla="*/ 3915044 h 3986247"/>
                <a:gd name="connsiteX17" fmla="*/ 906936 w 1042062"/>
                <a:gd name="connsiteY17" fmla="*/ 3926088 h 3986247"/>
                <a:gd name="connsiteX18" fmla="*/ 877609 w 1042062"/>
                <a:gd name="connsiteY18" fmla="*/ 3936281 h 3986247"/>
                <a:gd name="connsiteX19" fmla="*/ 456958 w 1042062"/>
                <a:gd name="connsiteY19" fmla="*/ 3986247 h 3986247"/>
                <a:gd name="connsiteX20" fmla="*/ 36307 w 1042062"/>
                <a:gd name="connsiteY20" fmla="*/ 3936281 h 3986247"/>
                <a:gd name="connsiteX21" fmla="*/ 6982 w 1042062"/>
                <a:gd name="connsiteY21" fmla="*/ 3926089 h 3986247"/>
                <a:gd name="connsiteX22" fmla="*/ 2361 w 1042062"/>
                <a:gd name="connsiteY22" fmla="*/ 3915044 h 3986247"/>
                <a:gd name="connsiteX23" fmla="*/ 885 w 1042062"/>
                <a:gd name="connsiteY23" fmla="*/ 3901246 h 3986247"/>
                <a:gd name="connsiteX24" fmla="*/ 0 w 1042062"/>
                <a:gd name="connsiteY24" fmla="*/ 3894715 h 3986247"/>
                <a:gd name="connsiteX25" fmla="*/ 105 w 1042062"/>
                <a:gd name="connsiteY25" fmla="*/ 3893949 h 3986247"/>
                <a:gd name="connsiteX26" fmla="*/ 1 w 1042062"/>
                <a:gd name="connsiteY26" fmla="*/ 3892986 h 3986247"/>
                <a:gd name="connsiteX27" fmla="*/ 35911 w 1042062"/>
                <a:gd name="connsiteY27" fmla="*/ 3809020 h 3986247"/>
                <a:gd name="connsiteX28" fmla="*/ 47048 w 1042062"/>
                <a:gd name="connsiteY28" fmla="*/ 3799337 h 3986247"/>
                <a:gd name="connsiteX29" fmla="*/ 47663 w 1042062"/>
                <a:gd name="connsiteY29" fmla="*/ 3794001 h 3986247"/>
                <a:gd name="connsiteX30" fmla="*/ 69878 w 1042062"/>
                <a:gd name="connsiteY30" fmla="*/ 3734753 h 3986247"/>
                <a:gd name="connsiteX31" fmla="*/ 325317 w 1042062"/>
                <a:gd name="connsiteY31" fmla="*/ 2359589 h 3986247"/>
                <a:gd name="connsiteX32" fmla="*/ 358658 w 1042062"/>
                <a:gd name="connsiteY32" fmla="*/ 2006306 h 3986247"/>
                <a:gd name="connsiteX33" fmla="*/ 377067 w 1042062"/>
                <a:gd name="connsiteY33" fmla="*/ 1728381 h 3986247"/>
                <a:gd name="connsiteX34" fmla="*/ 373920 w 1042062"/>
                <a:gd name="connsiteY34" fmla="*/ 1728381 h 3986247"/>
                <a:gd name="connsiteX35" fmla="*/ 373920 w 1042062"/>
                <a:gd name="connsiteY35" fmla="*/ 328832 h 3986247"/>
                <a:gd name="connsiteX36" fmla="*/ 702752 w 1042062"/>
                <a:gd name="connsiteY36" fmla="*/ 0 h 3986247"/>
                <a:gd name="connsiteX37" fmla="*/ 1031584 w 1042062"/>
                <a:gd name="connsiteY37" fmla="*/ 328832 h 3986247"/>
                <a:gd name="connsiteX38" fmla="*/ 1031584 w 1042062"/>
                <a:gd name="connsiteY38" fmla="*/ 1728381 h 3986247"/>
                <a:gd name="connsiteX39" fmla="*/ 1042062 w 1042062"/>
                <a:gd name="connsiteY39" fmla="*/ 2001237 h 3986247"/>
                <a:gd name="connsiteX0" fmla="*/ 950622 w 1031584"/>
                <a:gd name="connsiteY0" fmla="*/ 1909797 h 3986247"/>
                <a:gd name="connsiteX1" fmla="*/ 869972 w 1031584"/>
                <a:gd name="connsiteY1" fmla="*/ 1728381 h 3986247"/>
                <a:gd name="connsiteX2" fmla="*/ 869972 w 1031584"/>
                <a:gd name="connsiteY2" fmla="*/ 333266 h 3986247"/>
                <a:gd name="connsiteX3" fmla="*/ 702752 w 1031584"/>
                <a:gd name="connsiteY3" fmla="*/ 166046 h 3986247"/>
                <a:gd name="connsiteX4" fmla="*/ 535532 w 1031584"/>
                <a:gd name="connsiteY4" fmla="*/ 333266 h 3986247"/>
                <a:gd name="connsiteX5" fmla="*/ 535532 w 1031584"/>
                <a:gd name="connsiteY5" fmla="*/ 1708445 h 3986247"/>
                <a:gd name="connsiteX6" fmla="*/ 555260 w 1031584"/>
                <a:gd name="connsiteY6" fmla="*/ 2006306 h 3986247"/>
                <a:gd name="connsiteX7" fmla="*/ 588602 w 1031584"/>
                <a:gd name="connsiteY7" fmla="*/ 2359589 h 3986247"/>
                <a:gd name="connsiteX8" fmla="*/ 844040 w 1031584"/>
                <a:gd name="connsiteY8" fmla="*/ 3734753 h 3986247"/>
                <a:gd name="connsiteX9" fmla="*/ 866255 w 1031584"/>
                <a:gd name="connsiteY9" fmla="*/ 3794001 h 3986247"/>
                <a:gd name="connsiteX10" fmla="*/ 866870 w 1031584"/>
                <a:gd name="connsiteY10" fmla="*/ 3799337 h 3986247"/>
                <a:gd name="connsiteX11" fmla="*/ 878007 w 1031584"/>
                <a:gd name="connsiteY11" fmla="*/ 3809020 h 3986247"/>
                <a:gd name="connsiteX12" fmla="*/ 913916 w 1031584"/>
                <a:gd name="connsiteY12" fmla="*/ 3892986 h 3986247"/>
                <a:gd name="connsiteX13" fmla="*/ 913813 w 1031584"/>
                <a:gd name="connsiteY13" fmla="*/ 3893956 h 3986247"/>
                <a:gd name="connsiteX14" fmla="*/ 913916 w 1031584"/>
                <a:gd name="connsiteY14" fmla="*/ 3894715 h 3986247"/>
                <a:gd name="connsiteX15" fmla="*/ 913040 w 1031584"/>
                <a:gd name="connsiteY15" fmla="*/ 3901187 h 3986247"/>
                <a:gd name="connsiteX16" fmla="*/ 911557 w 1031584"/>
                <a:gd name="connsiteY16" fmla="*/ 3915044 h 3986247"/>
                <a:gd name="connsiteX17" fmla="*/ 906936 w 1031584"/>
                <a:gd name="connsiteY17" fmla="*/ 3926088 h 3986247"/>
                <a:gd name="connsiteX18" fmla="*/ 877609 w 1031584"/>
                <a:gd name="connsiteY18" fmla="*/ 3936281 h 3986247"/>
                <a:gd name="connsiteX19" fmla="*/ 456958 w 1031584"/>
                <a:gd name="connsiteY19" fmla="*/ 3986247 h 3986247"/>
                <a:gd name="connsiteX20" fmla="*/ 36307 w 1031584"/>
                <a:gd name="connsiteY20" fmla="*/ 3936281 h 3986247"/>
                <a:gd name="connsiteX21" fmla="*/ 6982 w 1031584"/>
                <a:gd name="connsiteY21" fmla="*/ 3926089 h 3986247"/>
                <a:gd name="connsiteX22" fmla="*/ 2361 w 1031584"/>
                <a:gd name="connsiteY22" fmla="*/ 3915044 h 3986247"/>
                <a:gd name="connsiteX23" fmla="*/ 885 w 1031584"/>
                <a:gd name="connsiteY23" fmla="*/ 3901246 h 3986247"/>
                <a:gd name="connsiteX24" fmla="*/ 0 w 1031584"/>
                <a:gd name="connsiteY24" fmla="*/ 3894715 h 3986247"/>
                <a:gd name="connsiteX25" fmla="*/ 105 w 1031584"/>
                <a:gd name="connsiteY25" fmla="*/ 3893949 h 3986247"/>
                <a:gd name="connsiteX26" fmla="*/ 1 w 1031584"/>
                <a:gd name="connsiteY26" fmla="*/ 3892986 h 3986247"/>
                <a:gd name="connsiteX27" fmla="*/ 35911 w 1031584"/>
                <a:gd name="connsiteY27" fmla="*/ 3809020 h 3986247"/>
                <a:gd name="connsiteX28" fmla="*/ 47048 w 1031584"/>
                <a:gd name="connsiteY28" fmla="*/ 3799337 h 3986247"/>
                <a:gd name="connsiteX29" fmla="*/ 47663 w 1031584"/>
                <a:gd name="connsiteY29" fmla="*/ 3794001 h 3986247"/>
                <a:gd name="connsiteX30" fmla="*/ 69878 w 1031584"/>
                <a:gd name="connsiteY30" fmla="*/ 3734753 h 3986247"/>
                <a:gd name="connsiteX31" fmla="*/ 325317 w 1031584"/>
                <a:gd name="connsiteY31" fmla="*/ 2359589 h 3986247"/>
                <a:gd name="connsiteX32" fmla="*/ 358658 w 1031584"/>
                <a:gd name="connsiteY32" fmla="*/ 2006306 h 3986247"/>
                <a:gd name="connsiteX33" fmla="*/ 377067 w 1031584"/>
                <a:gd name="connsiteY33" fmla="*/ 1728381 h 3986247"/>
                <a:gd name="connsiteX34" fmla="*/ 373920 w 1031584"/>
                <a:gd name="connsiteY34" fmla="*/ 1728381 h 3986247"/>
                <a:gd name="connsiteX35" fmla="*/ 373920 w 1031584"/>
                <a:gd name="connsiteY35" fmla="*/ 328832 h 3986247"/>
                <a:gd name="connsiteX36" fmla="*/ 702752 w 1031584"/>
                <a:gd name="connsiteY36" fmla="*/ 0 h 3986247"/>
                <a:gd name="connsiteX37" fmla="*/ 1031584 w 1031584"/>
                <a:gd name="connsiteY37" fmla="*/ 328832 h 3986247"/>
                <a:gd name="connsiteX38" fmla="*/ 1031584 w 1031584"/>
                <a:gd name="connsiteY38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7067 w 1031584"/>
                <a:gd name="connsiteY32" fmla="*/ 1728381 h 3986247"/>
                <a:gd name="connsiteX33" fmla="*/ 373920 w 1031584"/>
                <a:gd name="connsiteY33" fmla="*/ 1728381 h 3986247"/>
                <a:gd name="connsiteX34" fmla="*/ 373920 w 1031584"/>
                <a:gd name="connsiteY34" fmla="*/ 328832 h 3986247"/>
                <a:gd name="connsiteX35" fmla="*/ 702752 w 1031584"/>
                <a:gd name="connsiteY35" fmla="*/ 0 h 3986247"/>
                <a:gd name="connsiteX36" fmla="*/ 1031584 w 1031584"/>
                <a:gd name="connsiteY36" fmla="*/ 328832 h 3986247"/>
                <a:gd name="connsiteX37" fmla="*/ 1031584 w 1031584"/>
                <a:gd name="connsiteY37" fmla="*/ 1728381 h 3986247"/>
                <a:gd name="connsiteX0" fmla="*/ 869972 w 1031584"/>
                <a:gd name="connsiteY0" fmla="*/ 1728381 h 3986247"/>
                <a:gd name="connsiteX1" fmla="*/ 869972 w 1031584"/>
                <a:gd name="connsiteY1" fmla="*/ 333266 h 3986247"/>
                <a:gd name="connsiteX2" fmla="*/ 702752 w 1031584"/>
                <a:gd name="connsiteY2" fmla="*/ 166046 h 3986247"/>
                <a:gd name="connsiteX3" fmla="*/ 535532 w 1031584"/>
                <a:gd name="connsiteY3" fmla="*/ 333266 h 3986247"/>
                <a:gd name="connsiteX4" fmla="*/ 535532 w 1031584"/>
                <a:gd name="connsiteY4" fmla="*/ 1708445 h 3986247"/>
                <a:gd name="connsiteX5" fmla="*/ 555260 w 1031584"/>
                <a:gd name="connsiteY5" fmla="*/ 2006306 h 3986247"/>
                <a:gd name="connsiteX6" fmla="*/ 588602 w 1031584"/>
                <a:gd name="connsiteY6" fmla="*/ 2359589 h 3986247"/>
                <a:gd name="connsiteX7" fmla="*/ 844040 w 1031584"/>
                <a:gd name="connsiteY7" fmla="*/ 3734753 h 3986247"/>
                <a:gd name="connsiteX8" fmla="*/ 866255 w 1031584"/>
                <a:gd name="connsiteY8" fmla="*/ 3794001 h 3986247"/>
                <a:gd name="connsiteX9" fmla="*/ 866870 w 1031584"/>
                <a:gd name="connsiteY9" fmla="*/ 3799337 h 3986247"/>
                <a:gd name="connsiteX10" fmla="*/ 878007 w 1031584"/>
                <a:gd name="connsiteY10" fmla="*/ 3809020 h 3986247"/>
                <a:gd name="connsiteX11" fmla="*/ 913916 w 1031584"/>
                <a:gd name="connsiteY11" fmla="*/ 3892986 h 3986247"/>
                <a:gd name="connsiteX12" fmla="*/ 913813 w 1031584"/>
                <a:gd name="connsiteY12" fmla="*/ 3893956 h 3986247"/>
                <a:gd name="connsiteX13" fmla="*/ 913916 w 1031584"/>
                <a:gd name="connsiteY13" fmla="*/ 3894715 h 3986247"/>
                <a:gd name="connsiteX14" fmla="*/ 913040 w 1031584"/>
                <a:gd name="connsiteY14" fmla="*/ 3901187 h 3986247"/>
                <a:gd name="connsiteX15" fmla="*/ 911557 w 1031584"/>
                <a:gd name="connsiteY15" fmla="*/ 3915044 h 3986247"/>
                <a:gd name="connsiteX16" fmla="*/ 906936 w 1031584"/>
                <a:gd name="connsiteY16" fmla="*/ 3926088 h 3986247"/>
                <a:gd name="connsiteX17" fmla="*/ 877609 w 1031584"/>
                <a:gd name="connsiteY17" fmla="*/ 3936281 h 3986247"/>
                <a:gd name="connsiteX18" fmla="*/ 456958 w 1031584"/>
                <a:gd name="connsiteY18" fmla="*/ 3986247 h 3986247"/>
                <a:gd name="connsiteX19" fmla="*/ 36307 w 1031584"/>
                <a:gd name="connsiteY19" fmla="*/ 3936281 h 3986247"/>
                <a:gd name="connsiteX20" fmla="*/ 6982 w 1031584"/>
                <a:gd name="connsiteY20" fmla="*/ 3926089 h 3986247"/>
                <a:gd name="connsiteX21" fmla="*/ 2361 w 1031584"/>
                <a:gd name="connsiteY21" fmla="*/ 3915044 h 3986247"/>
                <a:gd name="connsiteX22" fmla="*/ 885 w 1031584"/>
                <a:gd name="connsiteY22" fmla="*/ 3901246 h 3986247"/>
                <a:gd name="connsiteX23" fmla="*/ 0 w 1031584"/>
                <a:gd name="connsiteY23" fmla="*/ 3894715 h 3986247"/>
                <a:gd name="connsiteX24" fmla="*/ 105 w 1031584"/>
                <a:gd name="connsiteY24" fmla="*/ 3893949 h 3986247"/>
                <a:gd name="connsiteX25" fmla="*/ 1 w 1031584"/>
                <a:gd name="connsiteY25" fmla="*/ 3892986 h 3986247"/>
                <a:gd name="connsiteX26" fmla="*/ 35911 w 1031584"/>
                <a:gd name="connsiteY26" fmla="*/ 3809020 h 3986247"/>
                <a:gd name="connsiteX27" fmla="*/ 47048 w 1031584"/>
                <a:gd name="connsiteY27" fmla="*/ 3799337 h 3986247"/>
                <a:gd name="connsiteX28" fmla="*/ 47663 w 1031584"/>
                <a:gd name="connsiteY28" fmla="*/ 3794001 h 3986247"/>
                <a:gd name="connsiteX29" fmla="*/ 69878 w 1031584"/>
                <a:gd name="connsiteY29" fmla="*/ 3734753 h 3986247"/>
                <a:gd name="connsiteX30" fmla="*/ 325317 w 1031584"/>
                <a:gd name="connsiteY30" fmla="*/ 2359589 h 3986247"/>
                <a:gd name="connsiteX31" fmla="*/ 358658 w 1031584"/>
                <a:gd name="connsiteY31" fmla="*/ 2006306 h 3986247"/>
                <a:gd name="connsiteX32" fmla="*/ 373920 w 1031584"/>
                <a:gd name="connsiteY32" fmla="*/ 1728381 h 3986247"/>
                <a:gd name="connsiteX33" fmla="*/ 373920 w 1031584"/>
                <a:gd name="connsiteY33" fmla="*/ 328832 h 3986247"/>
                <a:gd name="connsiteX34" fmla="*/ 702752 w 1031584"/>
                <a:gd name="connsiteY34" fmla="*/ 0 h 3986247"/>
                <a:gd name="connsiteX35" fmla="*/ 1031584 w 1031584"/>
                <a:gd name="connsiteY35" fmla="*/ 328832 h 3986247"/>
                <a:gd name="connsiteX36" fmla="*/ 1031584 w 1031584"/>
                <a:gd name="connsiteY36" fmla="*/ 1728381 h 39862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031584" h="3986247">
                  <a:moveTo>
                    <a:pt x="869972" y="1728381"/>
                  </a:moveTo>
                  <a:lnTo>
                    <a:pt x="869972" y="333266"/>
                  </a:lnTo>
                  <a:cubicBezTo>
                    <a:pt x="869972" y="240913"/>
                    <a:pt x="795105" y="166046"/>
                    <a:pt x="702752" y="166046"/>
                  </a:cubicBezTo>
                  <a:cubicBezTo>
                    <a:pt x="610399" y="166046"/>
                    <a:pt x="535532" y="240913"/>
                    <a:pt x="535532" y="333266"/>
                  </a:cubicBezTo>
                  <a:lnTo>
                    <a:pt x="535532" y="1708445"/>
                  </a:lnTo>
                  <a:lnTo>
                    <a:pt x="555260" y="2006306"/>
                  </a:lnTo>
                  <a:cubicBezTo>
                    <a:pt x="564507" y="2121431"/>
                    <a:pt x="575611" y="2239613"/>
                    <a:pt x="588602" y="2359589"/>
                  </a:cubicBezTo>
                  <a:cubicBezTo>
                    <a:pt x="653552" y="2959469"/>
                    <a:pt x="750249" y="3462211"/>
                    <a:pt x="844040" y="3734753"/>
                  </a:cubicBezTo>
                  <a:lnTo>
                    <a:pt x="866255" y="3794001"/>
                  </a:lnTo>
                  <a:lnTo>
                    <a:pt x="866870" y="3799337"/>
                  </a:lnTo>
                  <a:lnTo>
                    <a:pt x="878007" y="3809020"/>
                  </a:lnTo>
                  <a:cubicBezTo>
                    <a:pt x="901130" y="3834831"/>
                    <a:pt x="913916" y="3863203"/>
                    <a:pt x="913916" y="3892986"/>
                  </a:cubicBezTo>
                  <a:cubicBezTo>
                    <a:pt x="913883" y="3893309"/>
                    <a:pt x="913847" y="3893633"/>
                    <a:pt x="913813" y="3893956"/>
                  </a:cubicBezTo>
                  <a:cubicBezTo>
                    <a:pt x="913847" y="3894209"/>
                    <a:pt x="913882" y="3894462"/>
                    <a:pt x="913916" y="3894715"/>
                  </a:cubicBezTo>
                  <a:lnTo>
                    <a:pt x="913040" y="3901187"/>
                  </a:lnTo>
                  <a:lnTo>
                    <a:pt x="911557" y="3915044"/>
                  </a:lnTo>
                  <a:lnTo>
                    <a:pt x="906936" y="3926088"/>
                  </a:lnTo>
                  <a:lnTo>
                    <a:pt x="877609" y="3936281"/>
                  </a:lnTo>
                  <a:cubicBezTo>
                    <a:pt x="769955" y="3967153"/>
                    <a:pt x="621232" y="3986247"/>
                    <a:pt x="456958" y="3986247"/>
                  </a:cubicBezTo>
                  <a:cubicBezTo>
                    <a:pt x="292684" y="3986247"/>
                    <a:pt x="143961" y="3967153"/>
                    <a:pt x="36307" y="3936281"/>
                  </a:cubicBezTo>
                  <a:lnTo>
                    <a:pt x="6982" y="3926089"/>
                  </a:lnTo>
                  <a:lnTo>
                    <a:pt x="2361" y="3915044"/>
                  </a:lnTo>
                  <a:lnTo>
                    <a:pt x="885" y="3901246"/>
                  </a:lnTo>
                  <a:lnTo>
                    <a:pt x="0" y="3894715"/>
                  </a:lnTo>
                  <a:cubicBezTo>
                    <a:pt x="35" y="3894461"/>
                    <a:pt x="70" y="3894204"/>
                    <a:pt x="105" y="3893949"/>
                  </a:cubicBezTo>
                  <a:cubicBezTo>
                    <a:pt x="70" y="3893628"/>
                    <a:pt x="36" y="3893307"/>
                    <a:pt x="1" y="3892986"/>
                  </a:cubicBezTo>
                  <a:cubicBezTo>
                    <a:pt x="1" y="3863203"/>
                    <a:pt x="12789" y="3834831"/>
                    <a:pt x="35911" y="3809020"/>
                  </a:cubicBezTo>
                  <a:lnTo>
                    <a:pt x="47048" y="3799337"/>
                  </a:lnTo>
                  <a:lnTo>
                    <a:pt x="47663" y="3794001"/>
                  </a:lnTo>
                  <a:lnTo>
                    <a:pt x="69878" y="3734753"/>
                  </a:lnTo>
                  <a:cubicBezTo>
                    <a:pt x="163669" y="3462211"/>
                    <a:pt x="260367" y="2959469"/>
                    <a:pt x="325317" y="2359589"/>
                  </a:cubicBezTo>
                  <a:cubicBezTo>
                    <a:pt x="338308" y="2239613"/>
                    <a:pt x="349412" y="2121431"/>
                    <a:pt x="358658" y="2006306"/>
                  </a:cubicBezTo>
                  <a:lnTo>
                    <a:pt x="373920" y="1728381"/>
                  </a:lnTo>
                  <a:lnTo>
                    <a:pt x="373920" y="328832"/>
                  </a:lnTo>
                  <a:cubicBezTo>
                    <a:pt x="373920" y="147223"/>
                    <a:pt x="521143" y="0"/>
                    <a:pt x="702752" y="0"/>
                  </a:cubicBezTo>
                  <a:cubicBezTo>
                    <a:pt x="884361" y="0"/>
                    <a:pt x="1031584" y="147223"/>
                    <a:pt x="1031584" y="328832"/>
                  </a:cubicBezTo>
                  <a:lnTo>
                    <a:pt x="1031584" y="1728381"/>
                  </a:lnTo>
                </a:path>
              </a:pathLst>
            </a:custGeom>
            <a:solidFill>
              <a:schemeClr val="bg1">
                <a:lumMod val="8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2" name="四角形: 上の 2 つの角を丸める 91">
              <a:extLst>
                <a:ext uri="{FF2B5EF4-FFF2-40B4-BE49-F238E27FC236}">
                  <a16:creationId xmlns:a16="http://schemas.microsoft.com/office/drawing/2014/main" id="{762CF9DF-6870-41E9-A55F-7625B61BFC75}"/>
                </a:ext>
              </a:extLst>
            </p:cNvPr>
            <p:cNvSpPr/>
            <p:nvPr/>
          </p:nvSpPr>
          <p:spPr>
            <a:xfrm rot="16200000">
              <a:off x="5435719" y="1261809"/>
              <a:ext cx="175546" cy="122078"/>
            </a:xfrm>
            <a:prstGeom prst="round2SameRect">
              <a:avLst>
                <a:gd name="adj1" fmla="val 50000"/>
                <a:gd name="adj2" fmla="val 12092"/>
              </a:avLst>
            </a:prstGeom>
            <a:solidFill>
              <a:schemeClr val="bg1">
                <a:lumMod val="8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227283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32859</TotalTime>
  <Words>10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pptxj08_トランペット、ラッパのイラスト</dc:title>
  <dc:subject>pptxj08_トランペット、ラッパのイラスト</dc:subject>
  <dc:creator>でじけろお</dc:creator>
  <cp:revision>1</cp:revision>
  <dcterms:created xsi:type="dcterms:W3CDTF">2018-05-20T00:31:01Z</dcterms:created>
  <dcterms:modified xsi:type="dcterms:W3CDTF">2022-04-08T14:24:16Z</dcterms:modified>
  <cp:version>1</cp:version>
</cp:coreProperties>
</file>

<file path=docProps/thumbnail.jpeg>
</file>