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8" r:id="rId2"/>
    <p:sldId id="30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ごみ袋に名前を書くイラスト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36B7AB2F-724F-4897-A291-C4BC3FE99A4B}"/>
              </a:ext>
            </a:extLst>
          </p:cNvPr>
          <p:cNvGrpSpPr/>
          <p:nvPr/>
        </p:nvGrpSpPr>
        <p:grpSpPr>
          <a:xfrm>
            <a:off x="926172" y="1194533"/>
            <a:ext cx="2257422" cy="2080178"/>
            <a:chOff x="40466" y="991955"/>
            <a:chExt cx="2660090" cy="2451230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5EE0AC51-F7D2-48DF-B0C1-FC778DFB5ADD}"/>
                </a:ext>
              </a:extLst>
            </p:cNvPr>
            <p:cNvGrpSpPr/>
            <p:nvPr/>
          </p:nvGrpSpPr>
          <p:grpSpPr>
            <a:xfrm>
              <a:off x="40466" y="991955"/>
              <a:ext cx="2660090" cy="2451230"/>
              <a:chOff x="2585886" y="991955"/>
              <a:chExt cx="2660090" cy="2451230"/>
            </a:xfrm>
          </p:grpSpPr>
          <p:sp>
            <p:nvSpPr>
              <p:cNvPr id="132" name="フリーフォーム 94">
                <a:extLst>
                  <a:ext uri="{FF2B5EF4-FFF2-40B4-BE49-F238E27FC236}">
                    <a16:creationId xmlns:a16="http://schemas.microsoft.com/office/drawing/2014/main" id="{27653910-89F4-4FE7-A0B1-4E859380B0C9}"/>
                  </a:ext>
                </a:extLst>
              </p:cNvPr>
              <p:cNvSpPr/>
              <p:nvPr/>
            </p:nvSpPr>
            <p:spPr>
              <a:xfrm>
                <a:off x="2585886" y="991955"/>
                <a:ext cx="2346015" cy="2451230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DAEDEF">
                      <a:lumMod val="90000"/>
                    </a:srgbClr>
                  </a:gs>
                  <a:gs pos="100000">
                    <a:srgbClr val="0070C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5E7D1FD6-4915-4485-9881-A6B4AB5EAED7}"/>
                  </a:ext>
                </a:extLst>
              </p:cNvPr>
              <p:cNvGrpSpPr/>
              <p:nvPr/>
            </p:nvGrpSpPr>
            <p:grpSpPr>
              <a:xfrm rot="13500000">
                <a:off x="4394473" y="1277195"/>
                <a:ext cx="552471" cy="1150535"/>
                <a:chOff x="3537148" y="4592189"/>
                <a:chExt cx="785782" cy="1636413"/>
              </a:xfrm>
            </p:grpSpPr>
            <p:sp>
              <p:nvSpPr>
                <p:cNvPr id="135" name="フローチャート: 手操作入力 134">
                  <a:extLst>
                    <a:ext uri="{FF2B5EF4-FFF2-40B4-BE49-F238E27FC236}">
                      <a16:creationId xmlns:a16="http://schemas.microsoft.com/office/drawing/2014/main" id="{F661B9AF-44AD-47BB-B484-A324047DBEE7}"/>
                    </a:ext>
                  </a:extLst>
                </p:cNvPr>
                <p:cNvSpPr/>
                <p:nvPr/>
              </p:nvSpPr>
              <p:spPr bwMode="auto">
                <a:xfrm>
                  <a:off x="3826977" y="4592189"/>
                  <a:ext cx="184315" cy="495055"/>
                </a:xfrm>
                <a:prstGeom prst="flowChartManualInput">
                  <a:avLst/>
                </a:prstGeom>
                <a:solidFill>
                  <a:srgbClr val="000000">
                    <a:lumMod val="95000"/>
                    <a:lumOff val="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" name="四角形: 上の 2 つの角を丸める 135">
                  <a:extLst>
                    <a:ext uri="{FF2B5EF4-FFF2-40B4-BE49-F238E27FC236}">
                      <a16:creationId xmlns:a16="http://schemas.microsoft.com/office/drawing/2014/main" id="{D6E04357-B803-440F-969B-36AA2A8E3D19}"/>
                    </a:ext>
                  </a:extLst>
                </p:cNvPr>
                <p:cNvSpPr/>
                <p:nvPr/>
              </p:nvSpPr>
              <p:spPr bwMode="auto">
                <a:xfrm>
                  <a:off x="3769089" y="4853380"/>
                  <a:ext cx="321900" cy="321868"/>
                </a:xfrm>
                <a:prstGeom prst="round2SameRect">
                  <a:avLst/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3C0B6BC9-1F14-4595-9671-B1780E723CF0}"/>
                    </a:ext>
                  </a:extLst>
                </p:cNvPr>
                <p:cNvSpPr/>
                <p:nvPr/>
              </p:nvSpPr>
              <p:spPr bwMode="auto">
                <a:xfrm>
                  <a:off x="3669116" y="5049047"/>
                  <a:ext cx="521845" cy="225025"/>
                </a:xfrm>
                <a:prstGeom prst="round2SameRect">
                  <a:avLst/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B6BBDC95-5CAB-4CD8-8107-BA16A9EFD8CC}"/>
                    </a:ext>
                  </a:extLst>
                </p:cNvPr>
                <p:cNvSpPr/>
                <p:nvPr/>
              </p:nvSpPr>
              <p:spPr bwMode="auto">
                <a:xfrm>
                  <a:off x="3537148" y="5139190"/>
                  <a:ext cx="785782" cy="1089412"/>
                </a:xfrm>
                <a:prstGeom prst="roundRect">
                  <a:avLst>
                    <a:gd name="adj" fmla="val 11212"/>
                  </a:avLst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F90E45F1-CB43-475B-B482-19B7215B781A}"/>
                    </a:ext>
                  </a:extLst>
                </p:cNvPr>
                <p:cNvSpPr/>
                <p:nvPr/>
              </p:nvSpPr>
              <p:spPr bwMode="auto">
                <a:xfrm>
                  <a:off x="3537148" y="5243514"/>
                  <a:ext cx="785782" cy="883236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0000"/>
                    </a:gs>
                    <a:gs pos="50000">
                      <a:srgbClr val="FFFFFF">
                        <a:lumMod val="50000"/>
                      </a:srgbClr>
                    </a:gs>
                    <a:gs pos="100000">
                      <a:srgbClr val="000000"/>
                    </a:gs>
                  </a:gsLst>
                  <a:lin ang="0" scaled="1"/>
                  <a:tileRect/>
                </a:gra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7D1BC635-AC04-46BF-BAE4-8669E660FE29}"/>
                  </a:ext>
                </a:extLst>
              </p:cNvPr>
              <p:cNvSpPr/>
              <p:nvPr/>
            </p:nvSpPr>
            <p:spPr bwMode="auto">
              <a:xfrm>
                <a:off x="3586209" y="1265456"/>
                <a:ext cx="342853" cy="134720"/>
              </a:xfrm>
              <a:prstGeom prst="ellipse">
                <a:avLst/>
              </a:prstGeom>
              <a:gradFill flip="none" rotWithShape="1">
                <a:gsLst>
                  <a:gs pos="0">
                    <a:srgbClr val="DAEDEF">
                      <a:lumMod val="90000"/>
                    </a:srgbClr>
                  </a:gs>
                  <a:gs pos="100000">
                    <a:srgbClr val="0070C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68B211EF-1152-4D03-917E-5AED85C5B9FA}"/>
                </a:ext>
              </a:extLst>
            </p:cNvPr>
            <p:cNvSpPr txBox="1"/>
            <p:nvPr/>
          </p:nvSpPr>
          <p:spPr>
            <a:xfrm>
              <a:off x="564356" y="2485110"/>
              <a:ext cx="1401264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10E67DF-5E8E-4366-AD24-0FD3F7A2B926}"/>
              </a:ext>
            </a:extLst>
          </p:cNvPr>
          <p:cNvGrpSpPr/>
          <p:nvPr/>
        </p:nvGrpSpPr>
        <p:grpSpPr>
          <a:xfrm>
            <a:off x="3872869" y="4109225"/>
            <a:ext cx="2257422" cy="2080178"/>
            <a:chOff x="-6959708" y="4027902"/>
            <a:chExt cx="2660090" cy="2451230"/>
          </a:xfrm>
        </p:grpSpPr>
        <p:sp>
          <p:nvSpPr>
            <p:cNvPr id="141" name="フリーフォーム 94">
              <a:extLst>
                <a:ext uri="{FF2B5EF4-FFF2-40B4-BE49-F238E27FC236}">
                  <a16:creationId xmlns:a16="http://schemas.microsoft.com/office/drawing/2014/main" id="{B17EF55E-DA00-4975-B4DA-30ED0D263F65}"/>
                </a:ext>
              </a:extLst>
            </p:cNvPr>
            <p:cNvSpPr/>
            <p:nvPr/>
          </p:nvSpPr>
          <p:spPr>
            <a:xfrm>
              <a:off x="-6959708" y="402790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C7CB224E-7320-43AB-922B-44BBD6F8DBCB}"/>
                </a:ext>
              </a:extLst>
            </p:cNvPr>
            <p:cNvGrpSpPr/>
            <p:nvPr/>
          </p:nvGrpSpPr>
          <p:grpSpPr>
            <a:xfrm rot="13500000">
              <a:off x="-5151121" y="4313142"/>
              <a:ext cx="552471" cy="1150535"/>
              <a:chOff x="3537148" y="4592189"/>
              <a:chExt cx="785782" cy="1636413"/>
            </a:xfrm>
          </p:grpSpPr>
          <p:sp>
            <p:nvSpPr>
              <p:cNvPr id="145" name="フローチャート: 手操作入力 144">
                <a:extLst>
                  <a:ext uri="{FF2B5EF4-FFF2-40B4-BE49-F238E27FC236}">
                    <a16:creationId xmlns:a16="http://schemas.microsoft.com/office/drawing/2014/main" id="{4696A6FB-AA44-4C0E-B596-B8FA930D792E}"/>
                  </a:ext>
                </a:extLst>
              </p:cNvPr>
              <p:cNvSpPr/>
              <p:nvPr/>
            </p:nvSpPr>
            <p:spPr bwMode="auto">
              <a:xfrm>
                <a:off x="3826977" y="4592189"/>
                <a:ext cx="184315" cy="495055"/>
              </a:xfrm>
              <a:prstGeom prst="flowChartManualInpu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6683E417-5CC2-4752-82AD-F4BA4AE85A95}"/>
                  </a:ext>
                </a:extLst>
              </p:cNvPr>
              <p:cNvSpPr/>
              <p:nvPr/>
            </p:nvSpPr>
            <p:spPr bwMode="auto">
              <a:xfrm>
                <a:off x="3769089" y="4853380"/>
                <a:ext cx="321900" cy="321868"/>
              </a:xfrm>
              <a:prstGeom prst="round2SameRect">
                <a:avLst/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6F901A62-4EA5-4686-A098-EF96B78FD1F9}"/>
                  </a:ext>
                </a:extLst>
              </p:cNvPr>
              <p:cNvSpPr/>
              <p:nvPr/>
            </p:nvSpPr>
            <p:spPr bwMode="auto">
              <a:xfrm>
                <a:off x="3669116" y="5049047"/>
                <a:ext cx="521845" cy="225025"/>
              </a:xfrm>
              <a:prstGeom prst="round2SameRect">
                <a:avLst/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A8EE58D6-45F1-4EF0-ABA5-95F4E56D64EB}"/>
                  </a:ext>
                </a:extLst>
              </p:cNvPr>
              <p:cNvSpPr/>
              <p:nvPr/>
            </p:nvSpPr>
            <p:spPr bwMode="auto">
              <a:xfrm>
                <a:off x="3537148" y="5139190"/>
                <a:ext cx="785782" cy="1089412"/>
              </a:xfrm>
              <a:prstGeom prst="roundRect">
                <a:avLst>
                  <a:gd name="adj" fmla="val 11212"/>
                </a:avLst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E9DEA4D7-E4B6-4D48-AED7-96955C49CB11}"/>
                  </a:ext>
                </a:extLst>
              </p:cNvPr>
              <p:cNvSpPr/>
              <p:nvPr/>
            </p:nvSpPr>
            <p:spPr bwMode="auto">
              <a:xfrm>
                <a:off x="3537148" y="5243514"/>
                <a:ext cx="785782" cy="883236"/>
              </a:xfrm>
              <a:prstGeom prst="rect">
                <a:avLst/>
              </a:prstGeom>
              <a:gradFill flip="none" rotWithShape="1">
                <a:gsLst>
                  <a:gs pos="0">
                    <a:srgbClr val="000000"/>
                  </a:gs>
                  <a:gs pos="50000">
                    <a:srgbClr val="FFFFFF">
                      <a:lumMod val="50000"/>
                    </a:srgbClr>
                  </a:gs>
                  <a:gs pos="100000">
                    <a:srgbClr val="000000"/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1BC674E5-D86B-4BC3-950C-1D655CBB12C7}"/>
                </a:ext>
              </a:extLst>
            </p:cNvPr>
            <p:cNvSpPr/>
            <p:nvPr/>
          </p:nvSpPr>
          <p:spPr bwMode="auto">
            <a:xfrm>
              <a:off x="-5959385" y="4301403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5F3E4D0A-163F-49D4-AEBB-C9F8A6328E8D}"/>
                </a:ext>
              </a:extLst>
            </p:cNvPr>
            <p:cNvSpPr txBox="1"/>
            <p:nvPr/>
          </p:nvSpPr>
          <p:spPr>
            <a:xfrm>
              <a:off x="-6498941" y="5397612"/>
              <a:ext cx="1477124" cy="8448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名前</a:t>
              </a: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ED6EEC51-D5E5-4217-967C-A481CD7DB536}"/>
              </a:ext>
            </a:extLst>
          </p:cNvPr>
          <p:cNvGrpSpPr/>
          <p:nvPr/>
        </p:nvGrpSpPr>
        <p:grpSpPr>
          <a:xfrm>
            <a:off x="923201" y="4059030"/>
            <a:ext cx="2257422" cy="2080178"/>
            <a:chOff x="-6959708" y="6942552"/>
            <a:chExt cx="2660090" cy="2451230"/>
          </a:xfrm>
        </p:grpSpPr>
        <p:sp>
          <p:nvSpPr>
            <p:cNvPr id="151" name="フリーフォーム 94">
              <a:extLst>
                <a:ext uri="{FF2B5EF4-FFF2-40B4-BE49-F238E27FC236}">
                  <a16:creationId xmlns:a16="http://schemas.microsoft.com/office/drawing/2014/main" id="{520C6141-7EE7-402C-8F29-B8B0D898DF9B}"/>
                </a:ext>
              </a:extLst>
            </p:cNvPr>
            <p:cNvSpPr/>
            <p:nvPr/>
          </p:nvSpPr>
          <p:spPr>
            <a:xfrm>
              <a:off x="-6959708" y="694255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C9E481E-BB93-471D-A6AA-46BDE0672980}"/>
                </a:ext>
              </a:extLst>
            </p:cNvPr>
            <p:cNvGrpSpPr/>
            <p:nvPr/>
          </p:nvGrpSpPr>
          <p:grpSpPr>
            <a:xfrm rot="13500000">
              <a:off x="-5151121" y="7227792"/>
              <a:ext cx="552471" cy="1150535"/>
              <a:chOff x="3537148" y="4592189"/>
              <a:chExt cx="785782" cy="1636413"/>
            </a:xfrm>
          </p:grpSpPr>
          <p:sp>
            <p:nvSpPr>
              <p:cNvPr id="155" name="フローチャート: 手操作入力 154">
                <a:extLst>
                  <a:ext uri="{FF2B5EF4-FFF2-40B4-BE49-F238E27FC236}">
                    <a16:creationId xmlns:a16="http://schemas.microsoft.com/office/drawing/2014/main" id="{8F20A128-F891-4874-B139-98EBD8849F32}"/>
                  </a:ext>
                </a:extLst>
              </p:cNvPr>
              <p:cNvSpPr/>
              <p:nvPr/>
            </p:nvSpPr>
            <p:spPr bwMode="auto">
              <a:xfrm>
                <a:off x="3826977" y="4592189"/>
                <a:ext cx="184315" cy="495055"/>
              </a:xfrm>
              <a:prstGeom prst="flowChartManualInpu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08569D45-5B90-4FDD-89F5-9FD34772CE53}"/>
                  </a:ext>
                </a:extLst>
              </p:cNvPr>
              <p:cNvSpPr/>
              <p:nvPr/>
            </p:nvSpPr>
            <p:spPr bwMode="auto">
              <a:xfrm>
                <a:off x="3769089" y="4853380"/>
                <a:ext cx="321900" cy="321868"/>
              </a:xfrm>
              <a:prstGeom prst="round2SameRect">
                <a:avLst/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DAC0FA0A-2F68-4E06-8CDB-457CB0E18B7A}"/>
                  </a:ext>
                </a:extLst>
              </p:cNvPr>
              <p:cNvSpPr/>
              <p:nvPr/>
            </p:nvSpPr>
            <p:spPr bwMode="auto">
              <a:xfrm>
                <a:off x="3669116" y="5049047"/>
                <a:ext cx="521845" cy="225025"/>
              </a:xfrm>
              <a:prstGeom prst="round2SameRect">
                <a:avLst/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B8D06159-93FB-45DC-8EF7-61738827E560}"/>
                  </a:ext>
                </a:extLst>
              </p:cNvPr>
              <p:cNvSpPr/>
              <p:nvPr/>
            </p:nvSpPr>
            <p:spPr bwMode="auto">
              <a:xfrm>
                <a:off x="3537148" y="5139190"/>
                <a:ext cx="785782" cy="1089412"/>
              </a:xfrm>
              <a:prstGeom prst="roundRect">
                <a:avLst>
                  <a:gd name="adj" fmla="val 11212"/>
                </a:avLst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E8B83900-4AF8-49A7-830D-17341D719536}"/>
                  </a:ext>
                </a:extLst>
              </p:cNvPr>
              <p:cNvSpPr/>
              <p:nvPr/>
            </p:nvSpPr>
            <p:spPr bwMode="auto">
              <a:xfrm>
                <a:off x="3537148" y="5243514"/>
                <a:ext cx="785782" cy="883236"/>
              </a:xfrm>
              <a:prstGeom prst="rect">
                <a:avLst/>
              </a:prstGeom>
              <a:gradFill flip="none" rotWithShape="1">
                <a:gsLst>
                  <a:gs pos="0">
                    <a:srgbClr val="000000"/>
                  </a:gs>
                  <a:gs pos="50000">
                    <a:srgbClr val="FFFFFF">
                      <a:lumMod val="50000"/>
                    </a:srgbClr>
                  </a:gs>
                  <a:gs pos="100000">
                    <a:srgbClr val="000000"/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653F0EBE-5B1F-4ED0-B8A9-04BE3E1F4E24}"/>
                </a:ext>
              </a:extLst>
            </p:cNvPr>
            <p:cNvSpPr/>
            <p:nvPr/>
          </p:nvSpPr>
          <p:spPr bwMode="auto">
            <a:xfrm>
              <a:off x="-5959385" y="7216053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D6C61D7A-0639-420E-9003-0937C7341BEA}"/>
                </a:ext>
              </a:extLst>
            </p:cNvPr>
            <p:cNvSpPr txBox="1"/>
            <p:nvPr/>
          </p:nvSpPr>
          <p:spPr>
            <a:xfrm>
              <a:off x="-6498941" y="8312262"/>
              <a:ext cx="1477124" cy="8448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名前</a:t>
              </a: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DC085BFF-4A9C-4FE7-B5DD-7B8993C1B41E}"/>
              </a:ext>
            </a:extLst>
          </p:cNvPr>
          <p:cNvGrpSpPr/>
          <p:nvPr/>
        </p:nvGrpSpPr>
        <p:grpSpPr>
          <a:xfrm>
            <a:off x="6787498" y="4045715"/>
            <a:ext cx="2257422" cy="2080178"/>
            <a:chOff x="-4006957" y="6942552"/>
            <a:chExt cx="2660090" cy="2451230"/>
          </a:xfrm>
        </p:grpSpPr>
        <p:sp>
          <p:nvSpPr>
            <p:cNvPr id="161" name="フリーフォーム 94">
              <a:extLst>
                <a:ext uri="{FF2B5EF4-FFF2-40B4-BE49-F238E27FC236}">
                  <a16:creationId xmlns:a16="http://schemas.microsoft.com/office/drawing/2014/main" id="{93B12982-DD7B-4D32-A0C5-6599D9A7740C}"/>
                </a:ext>
              </a:extLst>
            </p:cNvPr>
            <p:cNvSpPr/>
            <p:nvPr/>
          </p:nvSpPr>
          <p:spPr>
            <a:xfrm>
              <a:off x="-4006957" y="6942552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D4E47483-45F7-4245-B4B6-4613E147A86A}"/>
                </a:ext>
              </a:extLst>
            </p:cNvPr>
            <p:cNvGrpSpPr/>
            <p:nvPr/>
          </p:nvGrpSpPr>
          <p:grpSpPr>
            <a:xfrm rot="13500000">
              <a:off x="-2198370" y="7227792"/>
              <a:ext cx="552471" cy="1150535"/>
              <a:chOff x="3537148" y="4592189"/>
              <a:chExt cx="785782" cy="1636413"/>
            </a:xfrm>
          </p:grpSpPr>
          <p:sp>
            <p:nvSpPr>
              <p:cNvPr id="165" name="フローチャート: 手操作入力 164">
                <a:extLst>
                  <a:ext uri="{FF2B5EF4-FFF2-40B4-BE49-F238E27FC236}">
                    <a16:creationId xmlns:a16="http://schemas.microsoft.com/office/drawing/2014/main" id="{569EA309-298E-4CA4-9D3B-5BEB4958F694}"/>
                  </a:ext>
                </a:extLst>
              </p:cNvPr>
              <p:cNvSpPr/>
              <p:nvPr/>
            </p:nvSpPr>
            <p:spPr bwMode="auto">
              <a:xfrm>
                <a:off x="3826977" y="4592189"/>
                <a:ext cx="184315" cy="495055"/>
              </a:xfrm>
              <a:prstGeom prst="flowChartManualInpu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A523F9A0-BE8F-4B20-ACDD-626FCBB92F3E}"/>
                  </a:ext>
                </a:extLst>
              </p:cNvPr>
              <p:cNvSpPr/>
              <p:nvPr/>
            </p:nvSpPr>
            <p:spPr bwMode="auto">
              <a:xfrm>
                <a:off x="3769089" y="4853380"/>
                <a:ext cx="321900" cy="321868"/>
              </a:xfrm>
              <a:prstGeom prst="round2SameRect">
                <a:avLst/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119C9E8E-FFB5-45B2-BB23-8CB1D641C7FC}"/>
                  </a:ext>
                </a:extLst>
              </p:cNvPr>
              <p:cNvSpPr/>
              <p:nvPr/>
            </p:nvSpPr>
            <p:spPr bwMode="auto">
              <a:xfrm>
                <a:off x="3669116" y="5049047"/>
                <a:ext cx="521845" cy="225025"/>
              </a:xfrm>
              <a:prstGeom prst="round2SameRect">
                <a:avLst/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EE2C9BA9-C9D9-413D-89DB-547AD1137A0F}"/>
                  </a:ext>
                </a:extLst>
              </p:cNvPr>
              <p:cNvSpPr/>
              <p:nvPr/>
            </p:nvSpPr>
            <p:spPr bwMode="auto">
              <a:xfrm>
                <a:off x="3537148" y="5139190"/>
                <a:ext cx="785782" cy="1089412"/>
              </a:xfrm>
              <a:prstGeom prst="roundRect">
                <a:avLst>
                  <a:gd name="adj" fmla="val 11212"/>
                </a:avLst>
              </a:prstGeom>
              <a:solidFill>
                <a:srgbClr val="FFFFFF">
                  <a:lumMod val="6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EA168D95-75DC-49BB-8445-F2B0A230D6EC}"/>
                  </a:ext>
                </a:extLst>
              </p:cNvPr>
              <p:cNvSpPr/>
              <p:nvPr/>
            </p:nvSpPr>
            <p:spPr bwMode="auto">
              <a:xfrm>
                <a:off x="3537148" y="5243514"/>
                <a:ext cx="785782" cy="883236"/>
              </a:xfrm>
              <a:prstGeom prst="rect">
                <a:avLst/>
              </a:prstGeom>
              <a:gradFill flip="none" rotWithShape="1">
                <a:gsLst>
                  <a:gs pos="0">
                    <a:srgbClr val="000000"/>
                  </a:gs>
                  <a:gs pos="50000">
                    <a:srgbClr val="FFFFFF">
                      <a:lumMod val="50000"/>
                    </a:srgbClr>
                  </a:gs>
                  <a:gs pos="100000">
                    <a:srgbClr val="000000"/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F1AE263B-BAE2-43F1-B0F1-8597C076610A}"/>
                </a:ext>
              </a:extLst>
            </p:cNvPr>
            <p:cNvSpPr/>
            <p:nvPr/>
          </p:nvSpPr>
          <p:spPr bwMode="auto">
            <a:xfrm>
              <a:off x="-3006634" y="7216053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0898E48B-D988-4F40-901E-2D43EDFEAC67}"/>
                </a:ext>
              </a:extLst>
            </p:cNvPr>
            <p:cNvSpPr txBox="1"/>
            <p:nvPr/>
          </p:nvSpPr>
          <p:spPr>
            <a:xfrm>
              <a:off x="-3546190" y="8312262"/>
              <a:ext cx="1477124" cy="8448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名前</a:t>
              </a: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04A859BB-2EC6-4D89-9706-90BD586448AB}"/>
              </a:ext>
            </a:extLst>
          </p:cNvPr>
          <p:cNvGrpSpPr/>
          <p:nvPr/>
        </p:nvGrpSpPr>
        <p:grpSpPr>
          <a:xfrm>
            <a:off x="3863626" y="1225678"/>
            <a:ext cx="2257422" cy="2080178"/>
            <a:chOff x="3571066" y="991955"/>
            <a:chExt cx="2660090" cy="2451230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1F27BB59-839F-4CB3-B2B9-BD6E322BBFCD}"/>
                </a:ext>
              </a:extLst>
            </p:cNvPr>
            <p:cNvGrpSpPr/>
            <p:nvPr/>
          </p:nvGrpSpPr>
          <p:grpSpPr>
            <a:xfrm>
              <a:off x="3571066" y="991955"/>
              <a:ext cx="2660090" cy="2451230"/>
              <a:chOff x="2585886" y="991955"/>
              <a:chExt cx="2660090" cy="2451230"/>
            </a:xfrm>
          </p:grpSpPr>
          <p:sp>
            <p:nvSpPr>
              <p:cNvPr id="173" name="フリーフォーム 94">
                <a:extLst>
                  <a:ext uri="{FF2B5EF4-FFF2-40B4-BE49-F238E27FC236}">
                    <a16:creationId xmlns:a16="http://schemas.microsoft.com/office/drawing/2014/main" id="{D401F27F-D77C-4FDE-9C02-DF6E3476ECB9}"/>
                  </a:ext>
                </a:extLst>
              </p:cNvPr>
              <p:cNvSpPr/>
              <p:nvPr/>
            </p:nvSpPr>
            <p:spPr>
              <a:xfrm>
                <a:off x="2585886" y="991955"/>
                <a:ext cx="2346015" cy="2451230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FC8BB64F-00F5-4FC4-8E60-73A1A46398B8}"/>
                  </a:ext>
                </a:extLst>
              </p:cNvPr>
              <p:cNvGrpSpPr/>
              <p:nvPr/>
            </p:nvGrpSpPr>
            <p:grpSpPr>
              <a:xfrm rot="13500000">
                <a:off x="4394473" y="1277195"/>
                <a:ext cx="552471" cy="1150535"/>
                <a:chOff x="3537148" y="4592189"/>
                <a:chExt cx="785782" cy="1636413"/>
              </a:xfrm>
            </p:grpSpPr>
            <p:sp>
              <p:nvSpPr>
                <p:cNvPr id="176" name="フローチャート: 手操作入力 175">
                  <a:extLst>
                    <a:ext uri="{FF2B5EF4-FFF2-40B4-BE49-F238E27FC236}">
                      <a16:creationId xmlns:a16="http://schemas.microsoft.com/office/drawing/2014/main" id="{DB8EE5BE-FE46-4B4C-ACFA-87084D2FE03F}"/>
                    </a:ext>
                  </a:extLst>
                </p:cNvPr>
                <p:cNvSpPr/>
                <p:nvPr/>
              </p:nvSpPr>
              <p:spPr bwMode="auto">
                <a:xfrm>
                  <a:off x="3826977" y="4592189"/>
                  <a:ext cx="184315" cy="495055"/>
                </a:xfrm>
                <a:prstGeom prst="flowChartManualInput">
                  <a:avLst/>
                </a:prstGeom>
                <a:solidFill>
                  <a:srgbClr val="000000">
                    <a:lumMod val="95000"/>
                    <a:lumOff val="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45CB43B2-0507-41BC-979B-62470F128283}"/>
                    </a:ext>
                  </a:extLst>
                </p:cNvPr>
                <p:cNvSpPr/>
                <p:nvPr/>
              </p:nvSpPr>
              <p:spPr bwMode="auto">
                <a:xfrm>
                  <a:off x="3769089" y="4853380"/>
                  <a:ext cx="321900" cy="321868"/>
                </a:xfrm>
                <a:prstGeom prst="round2SameRect">
                  <a:avLst/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4A759D92-A71E-4D59-A5F0-DF63DF901332}"/>
                    </a:ext>
                  </a:extLst>
                </p:cNvPr>
                <p:cNvSpPr/>
                <p:nvPr/>
              </p:nvSpPr>
              <p:spPr bwMode="auto">
                <a:xfrm>
                  <a:off x="3669116" y="5049047"/>
                  <a:ext cx="521845" cy="225025"/>
                </a:xfrm>
                <a:prstGeom prst="round2SameRect">
                  <a:avLst/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389722C3-F374-4A54-8CDF-8D2F5290F65B}"/>
                    </a:ext>
                  </a:extLst>
                </p:cNvPr>
                <p:cNvSpPr/>
                <p:nvPr/>
              </p:nvSpPr>
              <p:spPr bwMode="auto">
                <a:xfrm>
                  <a:off x="3537148" y="5139190"/>
                  <a:ext cx="785782" cy="1089412"/>
                </a:xfrm>
                <a:prstGeom prst="roundRect">
                  <a:avLst>
                    <a:gd name="adj" fmla="val 11212"/>
                  </a:avLst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0" name="正方形/長方形 179">
                  <a:extLst>
                    <a:ext uri="{FF2B5EF4-FFF2-40B4-BE49-F238E27FC236}">
                      <a16:creationId xmlns:a16="http://schemas.microsoft.com/office/drawing/2014/main" id="{AE540C68-0922-49D0-91BA-274FD44E79D1}"/>
                    </a:ext>
                  </a:extLst>
                </p:cNvPr>
                <p:cNvSpPr/>
                <p:nvPr/>
              </p:nvSpPr>
              <p:spPr bwMode="auto">
                <a:xfrm>
                  <a:off x="3537148" y="5243514"/>
                  <a:ext cx="785782" cy="883236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0000"/>
                    </a:gs>
                    <a:gs pos="50000">
                      <a:srgbClr val="FFFFFF">
                        <a:lumMod val="50000"/>
                      </a:srgbClr>
                    </a:gs>
                    <a:gs pos="100000">
                      <a:srgbClr val="000000"/>
                    </a:gs>
                  </a:gsLst>
                  <a:lin ang="0" scaled="1"/>
                  <a:tileRect/>
                </a:gra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A7B3D35E-EFDD-434D-B69C-BAB1F08F2E76}"/>
                  </a:ext>
                </a:extLst>
              </p:cNvPr>
              <p:cNvSpPr/>
              <p:nvPr/>
            </p:nvSpPr>
            <p:spPr bwMode="auto">
              <a:xfrm>
                <a:off x="3586209" y="1265456"/>
                <a:ext cx="342853" cy="13472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396AEACF-AD12-4BE4-BA9E-F1E8F81AE396}"/>
                </a:ext>
              </a:extLst>
            </p:cNvPr>
            <p:cNvSpPr txBox="1"/>
            <p:nvPr/>
          </p:nvSpPr>
          <p:spPr>
            <a:xfrm>
              <a:off x="4094956" y="2485110"/>
              <a:ext cx="1401264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70857ECA-FB20-4324-81BE-EFE5A77A7483}"/>
              </a:ext>
            </a:extLst>
          </p:cNvPr>
          <p:cNvGrpSpPr/>
          <p:nvPr/>
        </p:nvGrpSpPr>
        <p:grpSpPr>
          <a:xfrm>
            <a:off x="6805405" y="1224191"/>
            <a:ext cx="2261850" cy="2080178"/>
            <a:chOff x="6753419" y="1022228"/>
            <a:chExt cx="2665308" cy="2451230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0B2523C7-8A63-4304-9821-D72243F21830}"/>
                </a:ext>
              </a:extLst>
            </p:cNvPr>
            <p:cNvGrpSpPr/>
            <p:nvPr/>
          </p:nvGrpSpPr>
          <p:grpSpPr>
            <a:xfrm>
              <a:off x="6753419" y="1022228"/>
              <a:ext cx="2665308" cy="2451230"/>
              <a:chOff x="5768239" y="1022228"/>
              <a:chExt cx="2665308" cy="2451230"/>
            </a:xfrm>
          </p:grpSpPr>
          <p:sp>
            <p:nvSpPr>
              <p:cNvPr id="184" name="フリーフォーム 94">
                <a:extLst>
                  <a:ext uri="{FF2B5EF4-FFF2-40B4-BE49-F238E27FC236}">
                    <a16:creationId xmlns:a16="http://schemas.microsoft.com/office/drawing/2014/main" id="{0E0AEF6F-0D52-4696-BE14-69D83F5C04C1}"/>
                  </a:ext>
                </a:extLst>
              </p:cNvPr>
              <p:cNvSpPr/>
              <p:nvPr/>
            </p:nvSpPr>
            <p:spPr>
              <a:xfrm>
                <a:off x="5768239" y="1022228"/>
                <a:ext cx="2346015" cy="2451230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1303392E-21C5-457A-B84D-04DA7F295782}"/>
                  </a:ext>
                </a:extLst>
              </p:cNvPr>
              <p:cNvGrpSpPr/>
              <p:nvPr/>
            </p:nvGrpSpPr>
            <p:grpSpPr>
              <a:xfrm rot="13500000">
                <a:off x="7582044" y="1307468"/>
                <a:ext cx="552471" cy="1150535"/>
                <a:chOff x="3537148" y="4592189"/>
                <a:chExt cx="785782" cy="1636413"/>
              </a:xfrm>
            </p:grpSpPr>
            <p:sp>
              <p:nvSpPr>
                <p:cNvPr id="187" name="フローチャート: 手操作入力 186">
                  <a:extLst>
                    <a:ext uri="{FF2B5EF4-FFF2-40B4-BE49-F238E27FC236}">
                      <a16:creationId xmlns:a16="http://schemas.microsoft.com/office/drawing/2014/main" id="{DA976788-833B-4ABD-964D-CD4B95F6FC3E}"/>
                    </a:ext>
                  </a:extLst>
                </p:cNvPr>
                <p:cNvSpPr/>
                <p:nvPr/>
              </p:nvSpPr>
              <p:spPr bwMode="auto">
                <a:xfrm>
                  <a:off x="3826977" y="4592189"/>
                  <a:ext cx="184315" cy="495055"/>
                </a:xfrm>
                <a:prstGeom prst="flowChartManualInput">
                  <a:avLst/>
                </a:prstGeom>
                <a:solidFill>
                  <a:srgbClr val="000000">
                    <a:lumMod val="95000"/>
                    <a:lumOff val="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894E4306-38E1-4F47-BBD1-28CA668F006A}"/>
                    </a:ext>
                  </a:extLst>
                </p:cNvPr>
                <p:cNvSpPr/>
                <p:nvPr/>
              </p:nvSpPr>
              <p:spPr bwMode="auto">
                <a:xfrm>
                  <a:off x="3769089" y="4853380"/>
                  <a:ext cx="321900" cy="321868"/>
                </a:xfrm>
                <a:prstGeom prst="round2SameRect">
                  <a:avLst/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79FE5EF5-7886-453A-B864-CEE4D4D71499}"/>
                    </a:ext>
                  </a:extLst>
                </p:cNvPr>
                <p:cNvSpPr/>
                <p:nvPr/>
              </p:nvSpPr>
              <p:spPr bwMode="auto">
                <a:xfrm>
                  <a:off x="3669116" y="5049047"/>
                  <a:ext cx="521845" cy="225025"/>
                </a:xfrm>
                <a:prstGeom prst="round2SameRect">
                  <a:avLst/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81EB0801-1E72-46DC-8FCC-39C340E92DCC}"/>
                    </a:ext>
                  </a:extLst>
                </p:cNvPr>
                <p:cNvSpPr/>
                <p:nvPr/>
              </p:nvSpPr>
              <p:spPr bwMode="auto">
                <a:xfrm>
                  <a:off x="3537148" y="5139190"/>
                  <a:ext cx="785782" cy="1089412"/>
                </a:xfrm>
                <a:prstGeom prst="roundRect">
                  <a:avLst>
                    <a:gd name="adj" fmla="val 11212"/>
                  </a:avLst>
                </a:prstGeom>
                <a:solidFill>
                  <a:srgbClr val="FFFFFF">
                    <a:lumMod val="6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正方形/長方形 190">
                  <a:extLst>
                    <a:ext uri="{FF2B5EF4-FFF2-40B4-BE49-F238E27FC236}">
                      <a16:creationId xmlns:a16="http://schemas.microsoft.com/office/drawing/2014/main" id="{13716921-FB48-4CA6-94BF-4881C95B8745}"/>
                    </a:ext>
                  </a:extLst>
                </p:cNvPr>
                <p:cNvSpPr/>
                <p:nvPr/>
              </p:nvSpPr>
              <p:spPr bwMode="auto">
                <a:xfrm>
                  <a:off x="3537148" y="5243514"/>
                  <a:ext cx="785782" cy="883236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0000"/>
                    </a:gs>
                    <a:gs pos="50000">
                      <a:srgbClr val="FFFFFF">
                        <a:lumMod val="50000"/>
                      </a:srgbClr>
                    </a:gs>
                    <a:gs pos="100000">
                      <a:srgbClr val="000000"/>
                    </a:gs>
                  </a:gsLst>
                  <a:lin ang="0" scaled="1"/>
                  <a:tileRect/>
                </a:gra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F3103FCC-84B5-4C34-9BE2-86A83D9171EC}"/>
                  </a:ext>
                </a:extLst>
              </p:cNvPr>
              <p:cNvSpPr/>
              <p:nvPr/>
            </p:nvSpPr>
            <p:spPr bwMode="auto">
              <a:xfrm>
                <a:off x="6773780" y="1295729"/>
                <a:ext cx="342853" cy="134720"/>
              </a:xfrm>
              <a:prstGeom prst="ellipse">
                <a:avLst/>
              </a:prstGeom>
              <a:gradFill flip="none" rotWithShape="1">
                <a:gsLst>
                  <a:gs pos="0">
                    <a:srgbClr val="92D05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947C6D84-958C-49E3-B707-17721048364B}"/>
                </a:ext>
              </a:extLst>
            </p:cNvPr>
            <p:cNvSpPr txBox="1"/>
            <p:nvPr/>
          </p:nvSpPr>
          <p:spPr>
            <a:xfrm>
              <a:off x="7282527" y="2485110"/>
              <a:ext cx="1401266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1432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ごみ袋に名前を書くイラスト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2420F86F-A538-44A3-85D8-5C449CB849B6}"/>
              </a:ext>
            </a:extLst>
          </p:cNvPr>
          <p:cNvGrpSpPr/>
          <p:nvPr/>
        </p:nvGrpSpPr>
        <p:grpSpPr>
          <a:xfrm>
            <a:off x="3728040" y="1354322"/>
            <a:ext cx="2519422" cy="1698126"/>
            <a:chOff x="3134502" y="3633555"/>
            <a:chExt cx="3636764" cy="2451230"/>
          </a:xfrm>
        </p:grpSpPr>
        <p:sp>
          <p:nvSpPr>
            <p:cNvPr id="90" name="フリーフォーム 94">
              <a:extLst>
                <a:ext uri="{FF2B5EF4-FFF2-40B4-BE49-F238E27FC236}">
                  <a16:creationId xmlns:a16="http://schemas.microsoft.com/office/drawing/2014/main" id="{E3F7AAD5-9B69-4888-ADE1-17C58C269DBD}"/>
                </a:ext>
              </a:extLst>
            </p:cNvPr>
            <p:cNvSpPr/>
            <p:nvPr/>
          </p:nvSpPr>
          <p:spPr>
            <a:xfrm>
              <a:off x="3779992" y="3633555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18EA904C-1048-4B49-8463-790D1F54380B}"/>
                </a:ext>
              </a:extLst>
            </p:cNvPr>
            <p:cNvSpPr txBox="1"/>
            <p:nvPr/>
          </p:nvSpPr>
          <p:spPr>
            <a:xfrm>
              <a:off x="4250542" y="5072816"/>
              <a:ext cx="1401264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 w="28575">
                    <a:solidFill>
                      <a:srgbClr val="FFFFFF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ACE29455-3ED8-4D36-B0C9-E0E0AC52CC9A}"/>
                </a:ext>
              </a:extLst>
            </p:cNvPr>
            <p:cNvSpPr txBox="1"/>
            <p:nvPr/>
          </p:nvSpPr>
          <p:spPr>
            <a:xfrm>
              <a:off x="4250542" y="5072816"/>
              <a:ext cx="1401264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2D88BEC6-EA81-4D56-B360-F2225D7E5573}"/>
                </a:ext>
              </a:extLst>
            </p:cNvPr>
            <p:cNvSpPr/>
            <p:nvPr/>
          </p:nvSpPr>
          <p:spPr bwMode="auto">
            <a:xfrm>
              <a:off x="4780315" y="3910159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7A155856-619A-474C-B394-297626E49F1F}"/>
                </a:ext>
              </a:extLst>
            </p:cNvPr>
            <p:cNvGrpSpPr/>
            <p:nvPr/>
          </p:nvGrpSpPr>
          <p:grpSpPr>
            <a:xfrm>
              <a:off x="3134502" y="5088361"/>
              <a:ext cx="1205984" cy="757474"/>
              <a:chOff x="1940396" y="5088361"/>
              <a:chExt cx="1205984" cy="757474"/>
            </a:xfrm>
          </p:grpSpPr>
          <p:sp>
            <p:nvSpPr>
              <p:cNvPr id="102" name="アーチ 101">
                <a:extLst>
                  <a:ext uri="{FF2B5EF4-FFF2-40B4-BE49-F238E27FC236}">
                    <a16:creationId xmlns:a16="http://schemas.microsoft.com/office/drawing/2014/main" id="{8B8AC54B-8C28-410D-B565-18257FE72219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8F5B244F-5E4A-468B-B6DC-91C14F83E986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8C4D726D-9E75-40AD-B0C4-E5FFD62527B5}"/>
                </a:ext>
              </a:extLst>
            </p:cNvPr>
            <p:cNvGrpSpPr/>
            <p:nvPr/>
          </p:nvGrpSpPr>
          <p:grpSpPr>
            <a:xfrm flipH="1">
              <a:off x="5565282" y="5088361"/>
              <a:ext cx="1205984" cy="757474"/>
              <a:chOff x="1940396" y="5088361"/>
              <a:chExt cx="1205984" cy="757474"/>
            </a:xfrm>
          </p:grpSpPr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43E0CA0F-A3C4-4840-8EEC-9F48E2F17F1B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0186CA2-B004-402A-AF51-579E9FC802DC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FE453C80-DF7D-4B4B-8C66-F630F91B94FD}"/>
                </a:ext>
              </a:extLst>
            </p:cNvPr>
            <p:cNvSpPr/>
            <p:nvPr/>
          </p:nvSpPr>
          <p:spPr bwMode="auto">
            <a:xfrm>
              <a:off x="4457061" y="4497710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E0CFA2B7-059D-4DDD-AD80-710B641A305C}"/>
                </a:ext>
              </a:extLst>
            </p:cNvPr>
            <p:cNvSpPr/>
            <p:nvPr/>
          </p:nvSpPr>
          <p:spPr bwMode="auto">
            <a:xfrm>
              <a:off x="5074281" y="4497710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8" name="アーチ 97">
              <a:extLst>
                <a:ext uri="{FF2B5EF4-FFF2-40B4-BE49-F238E27FC236}">
                  <a16:creationId xmlns:a16="http://schemas.microsoft.com/office/drawing/2014/main" id="{39A066E8-AEB6-42CB-95EE-40E2C93AFBB2}"/>
                </a:ext>
              </a:extLst>
            </p:cNvPr>
            <p:cNvSpPr/>
            <p:nvPr/>
          </p:nvSpPr>
          <p:spPr bwMode="auto">
            <a:xfrm>
              <a:off x="4523061" y="4611240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アーチ 98">
              <a:extLst>
                <a:ext uri="{FF2B5EF4-FFF2-40B4-BE49-F238E27FC236}">
                  <a16:creationId xmlns:a16="http://schemas.microsoft.com/office/drawing/2014/main" id="{9C2BCB82-9D87-44BC-9B07-2C1850F1AB59}"/>
                </a:ext>
              </a:extLst>
            </p:cNvPr>
            <p:cNvSpPr/>
            <p:nvPr/>
          </p:nvSpPr>
          <p:spPr bwMode="auto">
            <a:xfrm>
              <a:off x="5147901" y="4611240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F63F719C-5E04-4D2E-A414-E7AE34EDE5A0}"/>
              </a:ext>
            </a:extLst>
          </p:cNvPr>
          <p:cNvGrpSpPr/>
          <p:nvPr/>
        </p:nvGrpSpPr>
        <p:grpSpPr>
          <a:xfrm>
            <a:off x="6658425" y="1384595"/>
            <a:ext cx="2519422" cy="1698126"/>
            <a:chOff x="7051085" y="3663828"/>
            <a:chExt cx="3636764" cy="2451230"/>
          </a:xfrm>
        </p:grpSpPr>
        <p:sp>
          <p:nvSpPr>
            <p:cNvPr id="105" name="フリーフォーム 94">
              <a:extLst>
                <a:ext uri="{FF2B5EF4-FFF2-40B4-BE49-F238E27FC236}">
                  <a16:creationId xmlns:a16="http://schemas.microsoft.com/office/drawing/2014/main" id="{B95914F7-EB8C-47A7-9F95-CF9F72ECEFC4}"/>
                </a:ext>
              </a:extLst>
            </p:cNvPr>
            <p:cNvSpPr/>
            <p:nvPr/>
          </p:nvSpPr>
          <p:spPr>
            <a:xfrm>
              <a:off x="7694241" y="3663828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E7E7B289-E8B8-44CA-88B6-BC3E952A034D}"/>
                </a:ext>
              </a:extLst>
            </p:cNvPr>
            <p:cNvSpPr txBox="1"/>
            <p:nvPr/>
          </p:nvSpPr>
          <p:spPr>
            <a:xfrm>
              <a:off x="8223349" y="5011856"/>
              <a:ext cx="1401266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 w="28575">
                    <a:solidFill>
                      <a:srgbClr val="FFFFFF"/>
                    </a:solidFill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EC0219DF-1E11-417F-A5EF-EE71B7F9D21F}"/>
                </a:ext>
              </a:extLst>
            </p:cNvPr>
            <p:cNvSpPr txBox="1"/>
            <p:nvPr/>
          </p:nvSpPr>
          <p:spPr>
            <a:xfrm>
              <a:off x="8223349" y="5011856"/>
              <a:ext cx="1401266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11D33B06-7F10-4A75-8D26-56A84C451D93}"/>
                </a:ext>
              </a:extLst>
            </p:cNvPr>
            <p:cNvSpPr/>
            <p:nvPr/>
          </p:nvSpPr>
          <p:spPr bwMode="auto">
            <a:xfrm>
              <a:off x="8699782" y="3940432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FD245CAC-096E-47EF-80D0-715425C6D33B}"/>
                </a:ext>
              </a:extLst>
            </p:cNvPr>
            <p:cNvGrpSpPr/>
            <p:nvPr/>
          </p:nvGrpSpPr>
          <p:grpSpPr>
            <a:xfrm>
              <a:off x="7051085" y="5088361"/>
              <a:ext cx="1205984" cy="757474"/>
              <a:chOff x="1940396" y="5088361"/>
              <a:chExt cx="1205984" cy="757474"/>
            </a:xfrm>
          </p:grpSpPr>
          <p:sp>
            <p:nvSpPr>
              <p:cNvPr id="117" name="アーチ 116">
                <a:extLst>
                  <a:ext uri="{FF2B5EF4-FFF2-40B4-BE49-F238E27FC236}">
                    <a16:creationId xmlns:a16="http://schemas.microsoft.com/office/drawing/2014/main" id="{6DEDA51D-57D8-487E-91CB-8065E305A306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23F5029-B6D5-4154-9180-A013D4BF6886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875EAD38-AF7A-40C5-9ED4-142EF138F3E3}"/>
                </a:ext>
              </a:extLst>
            </p:cNvPr>
            <p:cNvGrpSpPr/>
            <p:nvPr/>
          </p:nvGrpSpPr>
          <p:grpSpPr>
            <a:xfrm flipH="1">
              <a:off x="9481865" y="5088361"/>
              <a:ext cx="1205984" cy="757474"/>
              <a:chOff x="1940396" y="5088361"/>
              <a:chExt cx="1205984" cy="757474"/>
            </a:xfrm>
          </p:grpSpPr>
          <p:sp>
            <p:nvSpPr>
              <p:cNvPr id="115" name="アーチ 114">
                <a:extLst>
                  <a:ext uri="{FF2B5EF4-FFF2-40B4-BE49-F238E27FC236}">
                    <a16:creationId xmlns:a16="http://schemas.microsoft.com/office/drawing/2014/main" id="{2F03C21D-DD3E-47AA-B45B-0305751E5B19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74B6918-5DD7-4CC8-B7B4-1986F349113C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4161490F-4056-4C67-A53D-BA12D44B64A1}"/>
                </a:ext>
              </a:extLst>
            </p:cNvPr>
            <p:cNvSpPr/>
            <p:nvPr/>
          </p:nvSpPr>
          <p:spPr bwMode="auto">
            <a:xfrm>
              <a:off x="8358404" y="4497710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66D26949-E1BF-4B59-8269-E26A85DCAB2A}"/>
                </a:ext>
              </a:extLst>
            </p:cNvPr>
            <p:cNvSpPr/>
            <p:nvPr/>
          </p:nvSpPr>
          <p:spPr bwMode="auto">
            <a:xfrm>
              <a:off x="8975624" y="4497710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13" name="アーチ 112">
              <a:extLst>
                <a:ext uri="{FF2B5EF4-FFF2-40B4-BE49-F238E27FC236}">
                  <a16:creationId xmlns:a16="http://schemas.microsoft.com/office/drawing/2014/main" id="{F8223C77-7EF1-4418-BCDC-1925B2980308}"/>
                </a:ext>
              </a:extLst>
            </p:cNvPr>
            <p:cNvSpPr/>
            <p:nvPr/>
          </p:nvSpPr>
          <p:spPr bwMode="auto">
            <a:xfrm>
              <a:off x="8424404" y="4611240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アーチ 113">
              <a:extLst>
                <a:ext uri="{FF2B5EF4-FFF2-40B4-BE49-F238E27FC236}">
                  <a16:creationId xmlns:a16="http://schemas.microsoft.com/office/drawing/2014/main" id="{5FAC8CAE-42B4-44A7-AF1A-3F3C03A0621B}"/>
                </a:ext>
              </a:extLst>
            </p:cNvPr>
            <p:cNvSpPr/>
            <p:nvPr/>
          </p:nvSpPr>
          <p:spPr bwMode="auto">
            <a:xfrm>
              <a:off x="9049244" y="4611240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D624FCA-50D5-4E72-8051-31A1900538CB}"/>
              </a:ext>
            </a:extLst>
          </p:cNvPr>
          <p:cNvGrpSpPr/>
          <p:nvPr/>
        </p:nvGrpSpPr>
        <p:grpSpPr>
          <a:xfrm>
            <a:off x="750498" y="1354322"/>
            <a:ext cx="2519422" cy="1698126"/>
            <a:chOff x="-561198" y="3633555"/>
            <a:chExt cx="3636764" cy="2451230"/>
          </a:xfrm>
        </p:grpSpPr>
        <p:sp>
          <p:nvSpPr>
            <p:cNvPr id="120" name="フリーフォーム 94">
              <a:extLst>
                <a:ext uri="{FF2B5EF4-FFF2-40B4-BE49-F238E27FC236}">
                  <a16:creationId xmlns:a16="http://schemas.microsoft.com/office/drawing/2014/main" id="{7AB6261A-FF66-40C0-B4F6-93533085DAB0}"/>
                </a:ext>
              </a:extLst>
            </p:cNvPr>
            <p:cNvSpPr/>
            <p:nvPr/>
          </p:nvSpPr>
          <p:spPr>
            <a:xfrm>
              <a:off x="84292" y="3633555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5F3C09DC-356D-4FFF-A067-9FC85706D67C}"/>
                </a:ext>
              </a:extLst>
            </p:cNvPr>
            <p:cNvSpPr/>
            <p:nvPr/>
          </p:nvSpPr>
          <p:spPr bwMode="auto">
            <a:xfrm>
              <a:off x="1084615" y="3910159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EE06034A-CA46-43CD-8782-8F7CD5F42ED5}"/>
                </a:ext>
              </a:extLst>
            </p:cNvPr>
            <p:cNvGrpSpPr/>
            <p:nvPr/>
          </p:nvGrpSpPr>
          <p:grpSpPr>
            <a:xfrm>
              <a:off x="-561198" y="5088361"/>
              <a:ext cx="1205984" cy="757474"/>
              <a:chOff x="1940396" y="5088361"/>
              <a:chExt cx="1205984" cy="757474"/>
            </a:xfrm>
          </p:grpSpPr>
          <p:sp>
            <p:nvSpPr>
              <p:cNvPr id="131" name="アーチ 130">
                <a:extLst>
                  <a:ext uri="{FF2B5EF4-FFF2-40B4-BE49-F238E27FC236}">
                    <a16:creationId xmlns:a16="http://schemas.microsoft.com/office/drawing/2014/main" id="{0BC8A0C0-8FD6-4267-B251-7A719811758B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0AABDF09-F0EC-4140-BF98-5917B2792351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1F2A1257-C4EC-45FA-A5CF-6EFE6877C125}"/>
                </a:ext>
              </a:extLst>
            </p:cNvPr>
            <p:cNvGrpSpPr/>
            <p:nvPr/>
          </p:nvGrpSpPr>
          <p:grpSpPr>
            <a:xfrm flipH="1">
              <a:off x="1869582" y="5088361"/>
              <a:ext cx="1205984" cy="757474"/>
              <a:chOff x="1940396" y="5088361"/>
              <a:chExt cx="1205984" cy="757474"/>
            </a:xfrm>
          </p:grpSpPr>
          <p:sp>
            <p:nvSpPr>
              <p:cNvPr id="129" name="アーチ 128">
                <a:extLst>
                  <a:ext uri="{FF2B5EF4-FFF2-40B4-BE49-F238E27FC236}">
                    <a16:creationId xmlns:a16="http://schemas.microsoft.com/office/drawing/2014/main" id="{4F28CB09-F9B2-435C-89DA-695665FE4DCA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D2CA9ED-4ACB-4328-AD59-8B9591E49E69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4C0D6FFA-9BC4-4F33-A93A-68313823033A}"/>
                </a:ext>
              </a:extLst>
            </p:cNvPr>
            <p:cNvSpPr/>
            <p:nvPr/>
          </p:nvSpPr>
          <p:spPr bwMode="auto">
            <a:xfrm>
              <a:off x="761361" y="4497710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9D6115FD-C627-4FBA-9257-AB6589458DC4}"/>
                </a:ext>
              </a:extLst>
            </p:cNvPr>
            <p:cNvSpPr/>
            <p:nvPr/>
          </p:nvSpPr>
          <p:spPr bwMode="auto">
            <a:xfrm>
              <a:off x="1378581" y="4497710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6" name="アーチ 125">
              <a:extLst>
                <a:ext uri="{FF2B5EF4-FFF2-40B4-BE49-F238E27FC236}">
                  <a16:creationId xmlns:a16="http://schemas.microsoft.com/office/drawing/2014/main" id="{AFA9C5FB-FC6F-4308-916D-C64476D8E345}"/>
                </a:ext>
              </a:extLst>
            </p:cNvPr>
            <p:cNvSpPr/>
            <p:nvPr/>
          </p:nvSpPr>
          <p:spPr bwMode="auto">
            <a:xfrm>
              <a:off x="827361" y="4611240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アーチ 126">
              <a:extLst>
                <a:ext uri="{FF2B5EF4-FFF2-40B4-BE49-F238E27FC236}">
                  <a16:creationId xmlns:a16="http://schemas.microsoft.com/office/drawing/2014/main" id="{5B2B4AFE-3D93-43B9-8C36-9E3B935F6550}"/>
                </a:ext>
              </a:extLst>
            </p:cNvPr>
            <p:cNvSpPr/>
            <p:nvPr/>
          </p:nvSpPr>
          <p:spPr bwMode="auto">
            <a:xfrm>
              <a:off x="1452201" y="4611240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0692A41C-3177-4795-8A2A-419FE4B7E05B}"/>
                </a:ext>
              </a:extLst>
            </p:cNvPr>
            <p:cNvSpPr txBox="1"/>
            <p:nvPr/>
          </p:nvSpPr>
          <p:spPr>
            <a:xfrm>
              <a:off x="554842" y="5072816"/>
              <a:ext cx="1401264" cy="4616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48AC03DA-9F5D-4071-9D80-94EB353B298E}"/>
              </a:ext>
            </a:extLst>
          </p:cNvPr>
          <p:cNvGrpSpPr/>
          <p:nvPr/>
        </p:nvGrpSpPr>
        <p:grpSpPr>
          <a:xfrm>
            <a:off x="761525" y="4293777"/>
            <a:ext cx="2519422" cy="1698126"/>
            <a:chOff x="-582534" y="6590263"/>
            <a:chExt cx="3636764" cy="2451230"/>
          </a:xfrm>
        </p:grpSpPr>
        <p:sp>
          <p:nvSpPr>
            <p:cNvPr id="134" name="フリーフォーム 94">
              <a:extLst>
                <a:ext uri="{FF2B5EF4-FFF2-40B4-BE49-F238E27FC236}">
                  <a16:creationId xmlns:a16="http://schemas.microsoft.com/office/drawing/2014/main" id="{9AB9A71E-B635-41A4-BEFA-317B3F44E3F4}"/>
                </a:ext>
              </a:extLst>
            </p:cNvPr>
            <p:cNvSpPr/>
            <p:nvPr/>
          </p:nvSpPr>
          <p:spPr>
            <a:xfrm>
              <a:off x="62956" y="6590263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BF12457B-D670-4F4B-A626-514BFD6BC657}"/>
                </a:ext>
              </a:extLst>
            </p:cNvPr>
            <p:cNvSpPr/>
            <p:nvPr/>
          </p:nvSpPr>
          <p:spPr bwMode="auto">
            <a:xfrm>
              <a:off x="1063279" y="6866867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B90E457-09B6-429C-9F8D-1DF224AABABC}"/>
                </a:ext>
              </a:extLst>
            </p:cNvPr>
            <p:cNvGrpSpPr/>
            <p:nvPr/>
          </p:nvGrpSpPr>
          <p:grpSpPr>
            <a:xfrm>
              <a:off x="-582534" y="8045069"/>
              <a:ext cx="1205984" cy="757474"/>
              <a:chOff x="1940396" y="5088361"/>
              <a:chExt cx="1205984" cy="757474"/>
            </a:xfrm>
          </p:grpSpPr>
          <p:sp>
            <p:nvSpPr>
              <p:cNvPr id="145" name="アーチ 144">
                <a:extLst>
                  <a:ext uri="{FF2B5EF4-FFF2-40B4-BE49-F238E27FC236}">
                    <a16:creationId xmlns:a16="http://schemas.microsoft.com/office/drawing/2014/main" id="{55FF70B4-B8DD-457D-B633-686F0E9A6401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013917D1-0961-48BD-A92D-ACA559D4234F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860BBFDC-632F-4DBB-9269-4BD66137878E}"/>
                </a:ext>
              </a:extLst>
            </p:cNvPr>
            <p:cNvGrpSpPr/>
            <p:nvPr/>
          </p:nvGrpSpPr>
          <p:grpSpPr>
            <a:xfrm flipH="1">
              <a:off x="1848246" y="8045069"/>
              <a:ext cx="1205984" cy="757474"/>
              <a:chOff x="1940396" y="5088361"/>
              <a:chExt cx="1205984" cy="757474"/>
            </a:xfrm>
          </p:grpSpPr>
          <p:sp>
            <p:nvSpPr>
              <p:cNvPr id="143" name="アーチ 142">
                <a:extLst>
                  <a:ext uri="{FF2B5EF4-FFF2-40B4-BE49-F238E27FC236}">
                    <a16:creationId xmlns:a16="http://schemas.microsoft.com/office/drawing/2014/main" id="{09D450BE-99A7-4DEE-87EC-895E1B6BD572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4A55C40-655E-46F9-8FA0-3C1C1B9D1B3A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3475E3EE-9916-4C39-A753-93D69946D066}"/>
                </a:ext>
              </a:extLst>
            </p:cNvPr>
            <p:cNvSpPr/>
            <p:nvPr/>
          </p:nvSpPr>
          <p:spPr bwMode="auto">
            <a:xfrm>
              <a:off x="740025" y="7454418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F2BB02DB-312F-47A4-A1FE-4963FC768583}"/>
                </a:ext>
              </a:extLst>
            </p:cNvPr>
            <p:cNvSpPr/>
            <p:nvPr/>
          </p:nvSpPr>
          <p:spPr bwMode="auto">
            <a:xfrm>
              <a:off x="1357245" y="7454418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" name="アーチ 139">
              <a:extLst>
                <a:ext uri="{FF2B5EF4-FFF2-40B4-BE49-F238E27FC236}">
                  <a16:creationId xmlns:a16="http://schemas.microsoft.com/office/drawing/2014/main" id="{AC44871E-E09E-4B88-880E-D5014F504ABD}"/>
                </a:ext>
              </a:extLst>
            </p:cNvPr>
            <p:cNvSpPr/>
            <p:nvPr/>
          </p:nvSpPr>
          <p:spPr bwMode="auto">
            <a:xfrm>
              <a:off x="806025" y="7567948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アーチ 140">
              <a:extLst>
                <a:ext uri="{FF2B5EF4-FFF2-40B4-BE49-F238E27FC236}">
                  <a16:creationId xmlns:a16="http://schemas.microsoft.com/office/drawing/2014/main" id="{A0AD7137-12E4-4208-B250-30261FC294A4}"/>
                </a:ext>
              </a:extLst>
            </p:cNvPr>
            <p:cNvSpPr/>
            <p:nvPr/>
          </p:nvSpPr>
          <p:spPr bwMode="auto">
            <a:xfrm>
              <a:off x="1430865" y="7567948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7F195EC8-2CE3-4EB3-A542-A3C70425BB97}"/>
                </a:ext>
              </a:extLst>
            </p:cNvPr>
            <p:cNvSpPr txBox="1"/>
            <p:nvPr/>
          </p:nvSpPr>
          <p:spPr>
            <a:xfrm>
              <a:off x="597911" y="8072591"/>
              <a:ext cx="1272454" cy="758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名前</a:t>
              </a: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083C3701-A312-4845-A566-D2B5746CDB1F}"/>
              </a:ext>
            </a:extLst>
          </p:cNvPr>
          <p:cNvGrpSpPr/>
          <p:nvPr/>
        </p:nvGrpSpPr>
        <p:grpSpPr>
          <a:xfrm>
            <a:off x="3726971" y="4293777"/>
            <a:ext cx="2519422" cy="1698126"/>
            <a:chOff x="3303666" y="6590263"/>
            <a:chExt cx="3636764" cy="2451230"/>
          </a:xfrm>
        </p:grpSpPr>
        <p:sp>
          <p:nvSpPr>
            <p:cNvPr id="148" name="フリーフォーム 94">
              <a:extLst>
                <a:ext uri="{FF2B5EF4-FFF2-40B4-BE49-F238E27FC236}">
                  <a16:creationId xmlns:a16="http://schemas.microsoft.com/office/drawing/2014/main" id="{500E13EE-9C59-4282-ABA5-08A0FB09B370}"/>
                </a:ext>
              </a:extLst>
            </p:cNvPr>
            <p:cNvSpPr/>
            <p:nvPr/>
          </p:nvSpPr>
          <p:spPr>
            <a:xfrm>
              <a:off x="3949156" y="6590263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7B80F2F5-BBC3-47B7-AD21-170F8FACA0A6}"/>
                </a:ext>
              </a:extLst>
            </p:cNvPr>
            <p:cNvSpPr/>
            <p:nvPr/>
          </p:nvSpPr>
          <p:spPr bwMode="auto">
            <a:xfrm>
              <a:off x="4949479" y="6866867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2E35084C-D2FF-4D7A-95A7-2DC0974E32C0}"/>
                </a:ext>
              </a:extLst>
            </p:cNvPr>
            <p:cNvGrpSpPr/>
            <p:nvPr/>
          </p:nvGrpSpPr>
          <p:grpSpPr>
            <a:xfrm>
              <a:off x="3303666" y="8045069"/>
              <a:ext cx="1205984" cy="757474"/>
              <a:chOff x="1940396" y="5088361"/>
              <a:chExt cx="1205984" cy="757474"/>
            </a:xfrm>
          </p:grpSpPr>
          <p:sp>
            <p:nvSpPr>
              <p:cNvPr id="159" name="アーチ 158">
                <a:extLst>
                  <a:ext uri="{FF2B5EF4-FFF2-40B4-BE49-F238E27FC236}">
                    <a16:creationId xmlns:a16="http://schemas.microsoft.com/office/drawing/2014/main" id="{0BFE55E0-4F1C-431A-A477-02123D422232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B7735B99-A326-43C1-B469-9C68264DFD19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E687023-6A77-4C4B-86EF-9D0BD39ADCD6}"/>
                </a:ext>
              </a:extLst>
            </p:cNvPr>
            <p:cNvGrpSpPr/>
            <p:nvPr/>
          </p:nvGrpSpPr>
          <p:grpSpPr>
            <a:xfrm flipH="1">
              <a:off x="5734446" y="8045069"/>
              <a:ext cx="1205984" cy="757474"/>
              <a:chOff x="1940396" y="5088361"/>
              <a:chExt cx="1205984" cy="757474"/>
            </a:xfrm>
          </p:grpSpPr>
          <p:sp>
            <p:nvSpPr>
              <p:cNvPr id="157" name="アーチ 156">
                <a:extLst>
                  <a:ext uri="{FF2B5EF4-FFF2-40B4-BE49-F238E27FC236}">
                    <a16:creationId xmlns:a16="http://schemas.microsoft.com/office/drawing/2014/main" id="{5779D4F3-502A-420C-AC65-28D285D29B0C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B30FE55-8CF0-4984-9EBB-93DDE2141734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92758F49-1CFF-4225-A859-4E8041049501}"/>
                </a:ext>
              </a:extLst>
            </p:cNvPr>
            <p:cNvSpPr/>
            <p:nvPr/>
          </p:nvSpPr>
          <p:spPr bwMode="auto">
            <a:xfrm>
              <a:off x="4626225" y="7454418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AE7B5B3F-E94B-465C-B1D0-43F6CEC406AF}"/>
                </a:ext>
              </a:extLst>
            </p:cNvPr>
            <p:cNvSpPr/>
            <p:nvPr/>
          </p:nvSpPr>
          <p:spPr bwMode="auto">
            <a:xfrm>
              <a:off x="5243445" y="7454418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54" name="アーチ 153">
              <a:extLst>
                <a:ext uri="{FF2B5EF4-FFF2-40B4-BE49-F238E27FC236}">
                  <a16:creationId xmlns:a16="http://schemas.microsoft.com/office/drawing/2014/main" id="{7D18ABB7-1B1C-4A0B-8227-52B499B65F85}"/>
                </a:ext>
              </a:extLst>
            </p:cNvPr>
            <p:cNvSpPr/>
            <p:nvPr/>
          </p:nvSpPr>
          <p:spPr bwMode="auto">
            <a:xfrm>
              <a:off x="4692225" y="7567948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アーチ 154">
              <a:extLst>
                <a:ext uri="{FF2B5EF4-FFF2-40B4-BE49-F238E27FC236}">
                  <a16:creationId xmlns:a16="http://schemas.microsoft.com/office/drawing/2014/main" id="{033DBC6F-F6D8-4F0B-BD8F-AA28A000BE10}"/>
                </a:ext>
              </a:extLst>
            </p:cNvPr>
            <p:cNvSpPr/>
            <p:nvPr/>
          </p:nvSpPr>
          <p:spPr bwMode="auto">
            <a:xfrm>
              <a:off x="5317065" y="7567948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353854D0-22CF-42DE-8F84-561D74AD4AE5}"/>
                </a:ext>
              </a:extLst>
            </p:cNvPr>
            <p:cNvSpPr txBox="1"/>
            <p:nvPr/>
          </p:nvSpPr>
          <p:spPr>
            <a:xfrm>
              <a:off x="4484111" y="8072591"/>
              <a:ext cx="1272454" cy="758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名前</a:t>
              </a: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18BE8428-9FDE-4024-8648-17EAB30937BB}"/>
              </a:ext>
            </a:extLst>
          </p:cNvPr>
          <p:cNvGrpSpPr/>
          <p:nvPr/>
        </p:nvGrpSpPr>
        <p:grpSpPr>
          <a:xfrm>
            <a:off x="6688474" y="4293777"/>
            <a:ext cx="2519422" cy="1698126"/>
            <a:chOff x="7094616" y="6590263"/>
            <a:chExt cx="3636764" cy="2451230"/>
          </a:xfrm>
        </p:grpSpPr>
        <p:sp>
          <p:nvSpPr>
            <p:cNvPr id="162" name="フリーフォーム 94">
              <a:extLst>
                <a:ext uri="{FF2B5EF4-FFF2-40B4-BE49-F238E27FC236}">
                  <a16:creationId xmlns:a16="http://schemas.microsoft.com/office/drawing/2014/main" id="{1C0B14BB-00FE-468E-9C14-A6BAB67DC226}"/>
                </a:ext>
              </a:extLst>
            </p:cNvPr>
            <p:cNvSpPr/>
            <p:nvPr/>
          </p:nvSpPr>
          <p:spPr>
            <a:xfrm>
              <a:off x="7740106" y="6590263"/>
              <a:ext cx="2346015" cy="2451230"/>
            </a:xfrm>
            <a:custGeom>
              <a:avLst/>
              <a:gdLst>
                <a:gd name="connsiteX0" fmla="*/ 542926 w 1085848"/>
                <a:gd name="connsiteY0" fmla="*/ 0 h 1016025"/>
                <a:gd name="connsiteX1" fmla="*/ 574289 w 1085848"/>
                <a:gd name="connsiteY1" fmla="*/ 21249 h 1016025"/>
                <a:gd name="connsiteX2" fmla="*/ 576013 w 1085848"/>
                <a:gd name="connsiteY2" fmla="*/ 25434 h 1016025"/>
                <a:gd name="connsiteX3" fmla="*/ 588971 w 1085848"/>
                <a:gd name="connsiteY3" fmla="*/ 16462 h 1016025"/>
                <a:gd name="connsiteX4" fmla="*/ 630422 w 1085848"/>
                <a:gd name="connsiteY4" fmla="*/ 9719 h 1016025"/>
                <a:gd name="connsiteX5" fmla="*/ 620045 w 1085848"/>
                <a:gd name="connsiteY5" fmla="*/ 89035 h 1016025"/>
                <a:gd name="connsiteX6" fmla="*/ 598035 w 1085848"/>
                <a:gd name="connsiteY6" fmla="*/ 112194 h 1016025"/>
                <a:gd name="connsiteX7" fmla="*/ 587183 w 1085848"/>
                <a:gd name="connsiteY7" fmla="*/ 119709 h 1016025"/>
                <a:gd name="connsiteX8" fmla="*/ 589918 w 1085848"/>
                <a:gd name="connsiteY8" fmla="*/ 123312 h 1016025"/>
                <a:gd name="connsiteX9" fmla="*/ 593438 w 1085848"/>
                <a:gd name="connsiteY9" fmla="*/ 123968 h 1016025"/>
                <a:gd name="connsiteX10" fmla="*/ 614361 w 1085848"/>
                <a:gd name="connsiteY10" fmla="*/ 146699 h 1016025"/>
                <a:gd name="connsiteX11" fmla="*/ 611878 w 1085848"/>
                <a:gd name="connsiteY11" fmla="*/ 152233 h 1016025"/>
                <a:gd name="connsiteX12" fmla="*/ 622484 w 1085848"/>
                <a:gd name="connsiteY12" fmla="*/ 166201 h 1016025"/>
                <a:gd name="connsiteX13" fmla="*/ 926830 w 1085848"/>
                <a:gd name="connsiteY13" fmla="*/ 436484 h 1016025"/>
                <a:gd name="connsiteX14" fmla="*/ 926830 w 1085848"/>
                <a:gd name="connsiteY14" fmla="*/ 951632 h 1016025"/>
                <a:gd name="connsiteX15" fmla="*/ 159018 w 1085848"/>
                <a:gd name="connsiteY15" fmla="*/ 951632 h 1016025"/>
                <a:gd name="connsiteX16" fmla="*/ 159018 w 1085848"/>
                <a:gd name="connsiteY16" fmla="*/ 436484 h 1016025"/>
                <a:gd name="connsiteX17" fmla="*/ 463364 w 1085848"/>
                <a:gd name="connsiteY17" fmla="*/ 166201 h 1016025"/>
                <a:gd name="connsiteX18" fmla="*/ 473970 w 1085848"/>
                <a:gd name="connsiteY18" fmla="*/ 152233 h 1016025"/>
                <a:gd name="connsiteX19" fmla="*/ 471487 w 1085848"/>
                <a:gd name="connsiteY19" fmla="*/ 146699 h 1016025"/>
                <a:gd name="connsiteX20" fmla="*/ 492411 w 1085848"/>
                <a:gd name="connsiteY20" fmla="*/ 123968 h 1016025"/>
                <a:gd name="connsiteX21" fmla="*/ 495930 w 1085848"/>
                <a:gd name="connsiteY21" fmla="*/ 123312 h 1016025"/>
                <a:gd name="connsiteX22" fmla="*/ 498666 w 1085848"/>
                <a:gd name="connsiteY22" fmla="*/ 119709 h 1016025"/>
                <a:gd name="connsiteX23" fmla="*/ 487813 w 1085848"/>
                <a:gd name="connsiteY23" fmla="*/ 112195 h 1016025"/>
                <a:gd name="connsiteX24" fmla="*/ 465803 w 1085848"/>
                <a:gd name="connsiteY24" fmla="*/ 89035 h 1016025"/>
                <a:gd name="connsiteX25" fmla="*/ 455426 w 1085848"/>
                <a:gd name="connsiteY25" fmla="*/ 9719 h 1016025"/>
                <a:gd name="connsiteX26" fmla="*/ 496878 w 1085848"/>
                <a:gd name="connsiteY26" fmla="*/ 16462 h 1016025"/>
                <a:gd name="connsiteX27" fmla="*/ 509837 w 1085848"/>
                <a:gd name="connsiteY27" fmla="*/ 25434 h 1016025"/>
                <a:gd name="connsiteX28" fmla="*/ 511561 w 1085848"/>
                <a:gd name="connsiteY28" fmla="*/ 21249 h 1016025"/>
                <a:gd name="connsiteX29" fmla="*/ 542926 w 1085848"/>
                <a:gd name="connsiteY29" fmla="*/ 0 h 10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5848" h="1016025">
                  <a:moveTo>
                    <a:pt x="542926" y="0"/>
                  </a:moveTo>
                  <a:cubicBezTo>
                    <a:pt x="555173" y="0"/>
                    <a:pt x="566261" y="8120"/>
                    <a:pt x="574289" y="21249"/>
                  </a:cubicBezTo>
                  <a:lnTo>
                    <a:pt x="576013" y="25434"/>
                  </a:lnTo>
                  <a:lnTo>
                    <a:pt x="588971" y="16462"/>
                  </a:lnTo>
                  <a:cubicBezTo>
                    <a:pt x="604752" y="8076"/>
                    <a:pt x="619815" y="5165"/>
                    <a:pt x="630422" y="9719"/>
                  </a:cubicBezTo>
                  <a:cubicBezTo>
                    <a:pt x="651637" y="18825"/>
                    <a:pt x="646990" y="54336"/>
                    <a:pt x="620045" y="89035"/>
                  </a:cubicBezTo>
                  <a:cubicBezTo>
                    <a:pt x="613308" y="97709"/>
                    <a:pt x="605816" y="105512"/>
                    <a:pt x="598035" y="112194"/>
                  </a:cubicBezTo>
                  <a:lnTo>
                    <a:pt x="587183" y="119709"/>
                  </a:lnTo>
                  <a:lnTo>
                    <a:pt x="589918" y="123312"/>
                  </a:lnTo>
                  <a:lnTo>
                    <a:pt x="593438" y="123968"/>
                  </a:lnTo>
                  <a:cubicBezTo>
                    <a:pt x="606365" y="129785"/>
                    <a:pt x="614361" y="137822"/>
                    <a:pt x="614361" y="146699"/>
                  </a:cubicBezTo>
                  <a:lnTo>
                    <a:pt x="611878" y="152233"/>
                  </a:lnTo>
                  <a:lnTo>
                    <a:pt x="622484" y="166201"/>
                  </a:lnTo>
                  <a:cubicBezTo>
                    <a:pt x="707516" y="267310"/>
                    <a:pt x="808965" y="357404"/>
                    <a:pt x="926830" y="436484"/>
                  </a:cubicBezTo>
                  <a:cubicBezTo>
                    <a:pt x="1138855" y="578738"/>
                    <a:pt x="1138855" y="809378"/>
                    <a:pt x="926830" y="951632"/>
                  </a:cubicBezTo>
                  <a:cubicBezTo>
                    <a:pt x="798861" y="1037490"/>
                    <a:pt x="286987" y="1037490"/>
                    <a:pt x="159018" y="951632"/>
                  </a:cubicBezTo>
                  <a:cubicBezTo>
                    <a:pt x="-53007" y="809378"/>
                    <a:pt x="-53007" y="578738"/>
                    <a:pt x="159018" y="436484"/>
                  </a:cubicBezTo>
                  <a:cubicBezTo>
                    <a:pt x="276883" y="357404"/>
                    <a:pt x="378332" y="267310"/>
                    <a:pt x="463364" y="166201"/>
                  </a:cubicBezTo>
                  <a:lnTo>
                    <a:pt x="473970" y="152233"/>
                  </a:lnTo>
                  <a:lnTo>
                    <a:pt x="471487" y="146699"/>
                  </a:lnTo>
                  <a:cubicBezTo>
                    <a:pt x="471487" y="137822"/>
                    <a:pt x="479483" y="129785"/>
                    <a:pt x="492411" y="123968"/>
                  </a:cubicBezTo>
                  <a:lnTo>
                    <a:pt x="495930" y="123312"/>
                  </a:lnTo>
                  <a:lnTo>
                    <a:pt x="498666" y="119709"/>
                  </a:lnTo>
                  <a:lnTo>
                    <a:pt x="487813" y="112195"/>
                  </a:lnTo>
                  <a:cubicBezTo>
                    <a:pt x="480033" y="105512"/>
                    <a:pt x="472540" y="97710"/>
                    <a:pt x="465803" y="89035"/>
                  </a:cubicBezTo>
                  <a:cubicBezTo>
                    <a:pt x="438858" y="54336"/>
                    <a:pt x="434211" y="18826"/>
                    <a:pt x="455426" y="9719"/>
                  </a:cubicBezTo>
                  <a:cubicBezTo>
                    <a:pt x="466033" y="5166"/>
                    <a:pt x="481098" y="8076"/>
                    <a:pt x="496878" y="16462"/>
                  </a:cubicBezTo>
                  <a:lnTo>
                    <a:pt x="509837" y="25434"/>
                  </a:lnTo>
                  <a:lnTo>
                    <a:pt x="511561" y="21249"/>
                  </a:lnTo>
                  <a:cubicBezTo>
                    <a:pt x="519589" y="8120"/>
                    <a:pt x="530677" y="0"/>
                    <a:pt x="54292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504EE473-A8C4-4175-81BA-49AD1887EFB6}"/>
                </a:ext>
              </a:extLst>
            </p:cNvPr>
            <p:cNvSpPr/>
            <p:nvPr/>
          </p:nvSpPr>
          <p:spPr bwMode="auto">
            <a:xfrm>
              <a:off x="8740429" y="6866867"/>
              <a:ext cx="342853" cy="134720"/>
            </a:xfrm>
            <a:prstGeom prst="ellipse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74477A77-07DD-4B89-9035-B2A2262A1FE4}"/>
                </a:ext>
              </a:extLst>
            </p:cNvPr>
            <p:cNvGrpSpPr/>
            <p:nvPr/>
          </p:nvGrpSpPr>
          <p:grpSpPr>
            <a:xfrm>
              <a:off x="7094616" y="8045069"/>
              <a:ext cx="1205984" cy="757474"/>
              <a:chOff x="1940396" y="5088361"/>
              <a:chExt cx="1205984" cy="757474"/>
            </a:xfrm>
          </p:grpSpPr>
          <p:sp>
            <p:nvSpPr>
              <p:cNvPr id="173" name="アーチ 172">
                <a:extLst>
                  <a:ext uri="{FF2B5EF4-FFF2-40B4-BE49-F238E27FC236}">
                    <a16:creationId xmlns:a16="http://schemas.microsoft.com/office/drawing/2014/main" id="{D2F51B32-D0C2-4C45-9908-BD3A9394A541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8F31BDE-C1A4-4CD1-92B8-F5AA84B428D7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669AD369-6767-4133-9F94-7103927036FB}"/>
                </a:ext>
              </a:extLst>
            </p:cNvPr>
            <p:cNvGrpSpPr/>
            <p:nvPr/>
          </p:nvGrpSpPr>
          <p:grpSpPr>
            <a:xfrm flipH="1">
              <a:off x="9525396" y="8045069"/>
              <a:ext cx="1205984" cy="757474"/>
              <a:chOff x="1940396" y="5088361"/>
              <a:chExt cx="1205984" cy="757474"/>
            </a:xfrm>
          </p:grpSpPr>
          <p:sp>
            <p:nvSpPr>
              <p:cNvPr id="171" name="アーチ 170">
                <a:extLst>
                  <a:ext uri="{FF2B5EF4-FFF2-40B4-BE49-F238E27FC236}">
                    <a16:creationId xmlns:a16="http://schemas.microsoft.com/office/drawing/2014/main" id="{077E67AF-D5BA-4B25-85C6-CE851549D009}"/>
                  </a:ext>
                </a:extLst>
              </p:cNvPr>
              <p:cNvSpPr/>
              <p:nvPr/>
            </p:nvSpPr>
            <p:spPr bwMode="auto">
              <a:xfrm rot="14400000">
                <a:off x="2170977" y="4857780"/>
                <a:ext cx="744822" cy="1205984"/>
              </a:xfrm>
              <a:prstGeom prst="blockArc">
                <a:avLst>
                  <a:gd name="adj1" fmla="val 13253871"/>
                  <a:gd name="adj2" fmla="val 2536799"/>
                  <a:gd name="adj3" fmla="val 20769"/>
                </a:avLst>
              </a:prstGeom>
              <a:solidFill>
                <a:srgbClr val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C6CEEE7-7E2B-40E8-AC18-8BB021917C0E}"/>
                  </a:ext>
                </a:extLst>
              </p:cNvPr>
              <p:cNvSpPr/>
              <p:nvPr/>
            </p:nvSpPr>
            <p:spPr>
              <a:xfrm rot="3345432">
                <a:off x="2452661" y="5171567"/>
                <a:ext cx="537540" cy="810995"/>
              </a:xfrm>
              <a:custGeom>
                <a:avLst/>
                <a:gdLst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83911 w 713722"/>
                  <a:gd name="connsiteY5" fmla="*/ 410324 h 1129202"/>
                  <a:gd name="connsiteX6" fmla="*/ 290640 w 713722"/>
                  <a:gd name="connsiteY6" fmla="*/ 400343 h 1129202"/>
                  <a:gd name="connsiteX7" fmla="*/ 317117 w 713722"/>
                  <a:gd name="connsiteY7" fmla="*/ 382492 h 1129202"/>
                  <a:gd name="connsiteX8" fmla="*/ 349538 w 713722"/>
                  <a:gd name="connsiteY8" fmla="*/ 375947 h 1129202"/>
                  <a:gd name="connsiteX9" fmla="*/ 381960 w 713722"/>
                  <a:gd name="connsiteY9" fmla="*/ 382492 h 1129202"/>
                  <a:gd name="connsiteX10" fmla="*/ 408437 w 713722"/>
                  <a:gd name="connsiteY10" fmla="*/ 400343 h 1129202"/>
                  <a:gd name="connsiteX11" fmla="*/ 425824 w 713722"/>
                  <a:gd name="connsiteY11" fmla="*/ 426132 h 1129202"/>
                  <a:gd name="connsiteX12" fmla="*/ 442076 w 713722"/>
                  <a:gd name="connsiteY12" fmla="*/ 402027 h 1129202"/>
                  <a:gd name="connsiteX13" fmla="*/ 500974 w 713722"/>
                  <a:gd name="connsiteY13" fmla="*/ 377631 h 1129202"/>
                  <a:gd name="connsiteX14" fmla="*/ 500973 w 713722"/>
                  <a:gd name="connsiteY14" fmla="*/ 377631 h 1129202"/>
                  <a:gd name="connsiteX15" fmla="*/ 577723 w 713722"/>
                  <a:gd name="connsiteY15" fmla="*/ 428504 h 1129202"/>
                  <a:gd name="connsiteX16" fmla="*/ 580961 w 713722"/>
                  <a:gd name="connsiteY16" fmla="*/ 444542 h 1129202"/>
                  <a:gd name="connsiteX17" fmla="*/ 581157 w 713722"/>
                  <a:gd name="connsiteY17" fmla="*/ 443570 h 1129202"/>
                  <a:gd name="connsiteX18" fmla="*/ 617100 w 713722"/>
                  <a:gd name="connsiteY18" fmla="*/ 407627 h 1129202"/>
                  <a:gd name="connsiteX19" fmla="*/ 643390 w 713722"/>
                  <a:gd name="connsiteY19" fmla="*/ 402320 h 1129202"/>
                  <a:gd name="connsiteX20" fmla="*/ 669680 w 713722"/>
                  <a:gd name="connsiteY20" fmla="*/ 407627 h 1129202"/>
                  <a:gd name="connsiteX21" fmla="*/ 710930 w 713722"/>
                  <a:gd name="connsiteY21" fmla="*/ 469860 h 1129202"/>
                  <a:gd name="connsiteX22" fmla="*/ 710930 w 713722"/>
                  <a:gd name="connsiteY22" fmla="*/ 639496 h 1129202"/>
                  <a:gd name="connsiteX23" fmla="*/ 713722 w 713722"/>
                  <a:gd name="connsiteY23" fmla="*/ 661658 h 1129202"/>
                  <a:gd name="connsiteX24" fmla="*/ 713722 w 713722"/>
                  <a:gd name="connsiteY24" fmla="*/ 791357 h 1129202"/>
                  <a:gd name="connsiteX25" fmla="*/ 581914 w 713722"/>
                  <a:gd name="connsiteY25" fmla="*/ 990210 h 1129202"/>
                  <a:gd name="connsiteX26" fmla="*/ 557234 w 713722"/>
                  <a:gd name="connsiteY26" fmla="*/ 997871 h 1129202"/>
                  <a:gd name="connsiteX27" fmla="*/ 576733 w 713722"/>
                  <a:gd name="connsiteY27" fmla="*/ 1129202 h 1129202"/>
                  <a:gd name="connsiteX28" fmla="*/ 222373 w 713722"/>
                  <a:gd name="connsiteY28" fmla="*/ 1129202 h 1129202"/>
                  <a:gd name="connsiteX29" fmla="*/ 242838 w 713722"/>
                  <a:gd name="connsiteY29" fmla="*/ 991378 h 1129202"/>
                  <a:gd name="connsiteX30" fmla="*/ 239075 w 713722"/>
                  <a:gd name="connsiteY30" fmla="*/ 990210 h 1129202"/>
                  <a:gd name="connsiteX31" fmla="*/ 116969 w 713722"/>
                  <a:gd name="connsiteY31" fmla="*/ 855533 h 1129202"/>
                  <a:gd name="connsiteX32" fmla="*/ 109892 w 713722"/>
                  <a:gd name="connsiteY32" fmla="*/ 808722 h 1129202"/>
                  <a:gd name="connsiteX33" fmla="*/ 100715 w 713722"/>
                  <a:gd name="connsiteY33" fmla="*/ 811808 h 1129202"/>
                  <a:gd name="connsiteX34" fmla="*/ 12021 w 713722"/>
                  <a:gd name="connsiteY34" fmla="*/ 767661 h 1129202"/>
                  <a:gd name="connsiteX35" fmla="*/ 44825 w 713722"/>
                  <a:gd name="connsiteY35" fmla="*/ 645235 h 1129202"/>
                  <a:gd name="connsiteX36" fmla="*/ 77867 w 713722"/>
                  <a:gd name="connsiteY36" fmla="*/ 626159 h 1129202"/>
                  <a:gd name="connsiteX37" fmla="*/ 87433 w 713722"/>
                  <a:gd name="connsiteY37" fmla="*/ 615476 h 1129202"/>
                  <a:gd name="connsiteX38" fmla="*/ 105220 w 713722"/>
                  <a:gd name="connsiteY38" fmla="*/ 589002 h 1129202"/>
                  <a:gd name="connsiteX39" fmla="*/ 110379 w 713722"/>
                  <a:gd name="connsiteY39" fmla="*/ 86766 h 1129202"/>
                  <a:gd name="connsiteX40" fmla="*/ 125197 w 713722"/>
                  <a:gd name="connsiteY40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25824 w 713722"/>
                  <a:gd name="connsiteY10" fmla="*/ 426132 h 1129202"/>
                  <a:gd name="connsiteX11" fmla="*/ 442076 w 713722"/>
                  <a:gd name="connsiteY11" fmla="*/ 402027 h 1129202"/>
                  <a:gd name="connsiteX12" fmla="*/ 500974 w 713722"/>
                  <a:gd name="connsiteY12" fmla="*/ 377631 h 1129202"/>
                  <a:gd name="connsiteX13" fmla="*/ 500973 w 713722"/>
                  <a:gd name="connsiteY13" fmla="*/ 377631 h 1129202"/>
                  <a:gd name="connsiteX14" fmla="*/ 577723 w 713722"/>
                  <a:gd name="connsiteY14" fmla="*/ 428504 h 1129202"/>
                  <a:gd name="connsiteX15" fmla="*/ 580961 w 713722"/>
                  <a:gd name="connsiteY15" fmla="*/ 444542 h 1129202"/>
                  <a:gd name="connsiteX16" fmla="*/ 581157 w 713722"/>
                  <a:gd name="connsiteY16" fmla="*/ 443570 h 1129202"/>
                  <a:gd name="connsiteX17" fmla="*/ 617100 w 713722"/>
                  <a:gd name="connsiteY17" fmla="*/ 407627 h 1129202"/>
                  <a:gd name="connsiteX18" fmla="*/ 643390 w 713722"/>
                  <a:gd name="connsiteY18" fmla="*/ 402320 h 1129202"/>
                  <a:gd name="connsiteX19" fmla="*/ 669680 w 713722"/>
                  <a:gd name="connsiteY19" fmla="*/ 407627 h 1129202"/>
                  <a:gd name="connsiteX20" fmla="*/ 710930 w 713722"/>
                  <a:gd name="connsiteY20" fmla="*/ 469860 h 1129202"/>
                  <a:gd name="connsiteX21" fmla="*/ 710930 w 713722"/>
                  <a:gd name="connsiteY21" fmla="*/ 639496 h 1129202"/>
                  <a:gd name="connsiteX22" fmla="*/ 713722 w 713722"/>
                  <a:gd name="connsiteY22" fmla="*/ 661658 h 1129202"/>
                  <a:gd name="connsiteX23" fmla="*/ 713722 w 713722"/>
                  <a:gd name="connsiteY23" fmla="*/ 791357 h 1129202"/>
                  <a:gd name="connsiteX24" fmla="*/ 581914 w 713722"/>
                  <a:gd name="connsiteY24" fmla="*/ 990210 h 1129202"/>
                  <a:gd name="connsiteX25" fmla="*/ 557234 w 713722"/>
                  <a:gd name="connsiteY25" fmla="*/ 997871 h 1129202"/>
                  <a:gd name="connsiteX26" fmla="*/ 576733 w 713722"/>
                  <a:gd name="connsiteY26" fmla="*/ 1129202 h 1129202"/>
                  <a:gd name="connsiteX27" fmla="*/ 222373 w 713722"/>
                  <a:gd name="connsiteY27" fmla="*/ 1129202 h 1129202"/>
                  <a:gd name="connsiteX28" fmla="*/ 242838 w 713722"/>
                  <a:gd name="connsiteY28" fmla="*/ 991378 h 1129202"/>
                  <a:gd name="connsiteX29" fmla="*/ 239075 w 713722"/>
                  <a:gd name="connsiteY29" fmla="*/ 990210 h 1129202"/>
                  <a:gd name="connsiteX30" fmla="*/ 116969 w 713722"/>
                  <a:gd name="connsiteY30" fmla="*/ 855533 h 1129202"/>
                  <a:gd name="connsiteX31" fmla="*/ 109892 w 713722"/>
                  <a:gd name="connsiteY31" fmla="*/ 808722 h 1129202"/>
                  <a:gd name="connsiteX32" fmla="*/ 100715 w 713722"/>
                  <a:gd name="connsiteY32" fmla="*/ 811808 h 1129202"/>
                  <a:gd name="connsiteX33" fmla="*/ 12021 w 713722"/>
                  <a:gd name="connsiteY33" fmla="*/ 767661 h 1129202"/>
                  <a:gd name="connsiteX34" fmla="*/ 44825 w 713722"/>
                  <a:gd name="connsiteY34" fmla="*/ 645235 h 1129202"/>
                  <a:gd name="connsiteX35" fmla="*/ 77867 w 713722"/>
                  <a:gd name="connsiteY35" fmla="*/ 626159 h 1129202"/>
                  <a:gd name="connsiteX36" fmla="*/ 87433 w 713722"/>
                  <a:gd name="connsiteY36" fmla="*/ 615476 h 1129202"/>
                  <a:gd name="connsiteX37" fmla="*/ 105220 w 713722"/>
                  <a:gd name="connsiteY37" fmla="*/ 589002 h 1129202"/>
                  <a:gd name="connsiteX38" fmla="*/ 110379 w 713722"/>
                  <a:gd name="connsiteY38" fmla="*/ 86766 h 1129202"/>
                  <a:gd name="connsiteX39" fmla="*/ 125197 w 713722"/>
                  <a:gd name="connsiteY39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581157 w 713722"/>
                  <a:gd name="connsiteY15" fmla="*/ 443570 h 1129202"/>
                  <a:gd name="connsiteX16" fmla="*/ 617100 w 713722"/>
                  <a:gd name="connsiteY16" fmla="*/ 407627 h 1129202"/>
                  <a:gd name="connsiteX17" fmla="*/ 643390 w 713722"/>
                  <a:gd name="connsiteY17" fmla="*/ 402320 h 1129202"/>
                  <a:gd name="connsiteX18" fmla="*/ 669680 w 713722"/>
                  <a:gd name="connsiteY18" fmla="*/ 407627 h 1129202"/>
                  <a:gd name="connsiteX19" fmla="*/ 710930 w 713722"/>
                  <a:gd name="connsiteY19" fmla="*/ 469860 h 1129202"/>
                  <a:gd name="connsiteX20" fmla="*/ 710930 w 713722"/>
                  <a:gd name="connsiteY20" fmla="*/ 639496 h 1129202"/>
                  <a:gd name="connsiteX21" fmla="*/ 713722 w 713722"/>
                  <a:gd name="connsiteY21" fmla="*/ 661658 h 1129202"/>
                  <a:gd name="connsiteX22" fmla="*/ 713722 w 713722"/>
                  <a:gd name="connsiteY22" fmla="*/ 791357 h 1129202"/>
                  <a:gd name="connsiteX23" fmla="*/ 581914 w 713722"/>
                  <a:gd name="connsiteY23" fmla="*/ 990210 h 1129202"/>
                  <a:gd name="connsiteX24" fmla="*/ 557234 w 713722"/>
                  <a:gd name="connsiteY24" fmla="*/ 997871 h 1129202"/>
                  <a:gd name="connsiteX25" fmla="*/ 576733 w 713722"/>
                  <a:gd name="connsiteY25" fmla="*/ 1129202 h 1129202"/>
                  <a:gd name="connsiteX26" fmla="*/ 222373 w 713722"/>
                  <a:gd name="connsiteY26" fmla="*/ 1129202 h 1129202"/>
                  <a:gd name="connsiteX27" fmla="*/ 242838 w 713722"/>
                  <a:gd name="connsiteY27" fmla="*/ 991378 h 1129202"/>
                  <a:gd name="connsiteX28" fmla="*/ 239075 w 713722"/>
                  <a:gd name="connsiteY28" fmla="*/ 990210 h 1129202"/>
                  <a:gd name="connsiteX29" fmla="*/ 116969 w 713722"/>
                  <a:gd name="connsiteY29" fmla="*/ 855533 h 1129202"/>
                  <a:gd name="connsiteX30" fmla="*/ 109892 w 713722"/>
                  <a:gd name="connsiteY30" fmla="*/ 808722 h 1129202"/>
                  <a:gd name="connsiteX31" fmla="*/ 100715 w 713722"/>
                  <a:gd name="connsiteY31" fmla="*/ 811808 h 1129202"/>
                  <a:gd name="connsiteX32" fmla="*/ 12021 w 713722"/>
                  <a:gd name="connsiteY32" fmla="*/ 767661 h 1129202"/>
                  <a:gd name="connsiteX33" fmla="*/ 44825 w 713722"/>
                  <a:gd name="connsiteY33" fmla="*/ 645235 h 1129202"/>
                  <a:gd name="connsiteX34" fmla="*/ 77867 w 713722"/>
                  <a:gd name="connsiteY34" fmla="*/ 626159 h 1129202"/>
                  <a:gd name="connsiteX35" fmla="*/ 87433 w 713722"/>
                  <a:gd name="connsiteY35" fmla="*/ 615476 h 1129202"/>
                  <a:gd name="connsiteX36" fmla="*/ 105220 w 713722"/>
                  <a:gd name="connsiteY36" fmla="*/ 589002 h 1129202"/>
                  <a:gd name="connsiteX37" fmla="*/ 110379 w 713722"/>
                  <a:gd name="connsiteY37" fmla="*/ 86766 h 1129202"/>
                  <a:gd name="connsiteX38" fmla="*/ 125197 w 713722"/>
                  <a:gd name="connsiteY38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580961 w 713722"/>
                  <a:gd name="connsiteY14" fmla="*/ 444542 h 1129202"/>
                  <a:gd name="connsiteX15" fmla="*/ 617100 w 713722"/>
                  <a:gd name="connsiteY15" fmla="*/ 407627 h 1129202"/>
                  <a:gd name="connsiteX16" fmla="*/ 643390 w 713722"/>
                  <a:gd name="connsiteY16" fmla="*/ 402320 h 1129202"/>
                  <a:gd name="connsiteX17" fmla="*/ 669680 w 713722"/>
                  <a:gd name="connsiteY17" fmla="*/ 407627 h 1129202"/>
                  <a:gd name="connsiteX18" fmla="*/ 710930 w 713722"/>
                  <a:gd name="connsiteY18" fmla="*/ 469860 h 1129202"/>
                  <a:gd name="connsiteX19" fmla="*/ 710930 w 713722"/>
                  <a:gd name="connsiteY19" fmla="*/ 639496 h 1129202"/>
                  <a:gd name="connsiteX20" fmla="*/ 713722 w 713722"/>
                  <a:gd name="connsiteY20" fmla="*/ 661658 h 1129202"/>
                  <a:gd name="connsiteX21" fmla="*/ 713722 w 713722"/>
                  <a:gd name="connsiteY21" fmla="*/ 791357 h 1129202"/>
                  <a:gd name="connsiteX22" fmla="*/ 581914 w 713722"/>
                  <a:gd name="connsiteY22" fmla="*/ 990210 h 1129202"/>
                  <a:gd name="connsiteX23" fmla="*/ 557234 w 713722"/>
                  <a:gd name="connsiteY23" fmla="*/ 997871 h 1129202"/>
                  <a:gd name="connsiteX24" fmla="*/ 576733 w 713722"/>
                  <a:gd name="connsiteY24" fmla="*/ 1129202 h 1129202"/>
                  <a:gd name="connsiteX25" fmla="*/ 222373 w 713722"/>
                  <a:gd name="connsiteY25" fmla="*/ 1129202 h 1129202"/>
                  <a:gd name="connsiteX26" fmla="*/ 242838 w 713722"/>
                  <a:gd name="connsiteY26" fmla="*/ 991378 h 1129202"/>
                  <a:gd name="connsiteX27" fmla="*/ 239075 w 713722"/>
                  <a:gd name="connsiteY27" fmla="*/ 990210 h 1129202"/>
                  <a:gd name="connsiteX28" fmla="*/ 116969 w 713722"/>
                  <a:gd name="connsiteY28" fmla="*/ 855533 h 1129202"/>
                  <a:gd name="connsiteX29" fmla="*/ 109892 w 713722"/>
                  <a:gd name="connsiteY29" fmla="*/ 808722 h 1129202"/>
                  <a:gd name="connsiteX30" fmla="*/ 100715 w 713722"/>
                  <a:gd name="connsiteY30" fmla="*/ 811808 h 1129202"/>
                  <a:gd name="connsiteX31" fmla="*/ 12021 w 713722"/>
                  <a:gd name="connsiteY31" fmla="*/ 767661 h 1129202"/>
                  <a:gd name="connsiteX32" fmla="*/ 44825 w 713722"/>
                  <a:gd name="connsiteY32" fmla="*/ 645235 h 1129202"/>
                  <a:gd name="connsiteX33" fmla="*/ 77867 w 713722"/>
                  <a:gd name="connsiteY33" fmla="*/ 626159 h 1129202"/>
                  <a:gd name="connsiteX34" fmla="*/ 87433 w 713722"/>
                  <a:gd name="connsiteY34" fmla="*/ 615476 h 1129202"/>
                  <a:gd name="connsiteX35" fmla="*/ 105220 w 713722"/>
                  <a:gd name="connsiteY35" fmla="*/ 589002 h 1129202"/>
                  <a:gd name="connsiteX36" fmla="*/ 110379 w 713722"/>
                  <a:gd name="connsiteY36" fmla="*/ 86766 h 1129202"/>
                  <a:gd name="connsiteX37" fmla="*/ 125197 w 713722"/>
                  <a:gd name="connsiteY37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0930 w 713722"/>
                  <a:gd name="connsiteY18" fmla="*/ 639496 h 1129202"/>
                  <a:gd name="connsiteX19" fmla="*/ 713722 w 713722"/>
                  <a:gd name="connsiteY19" fmla="*/ 661658 h 1129202"/>
                  <a:gd name="connsiteX20" fmla="*/ 713722 w 713722"/>
                  <a:gd name="connsiteY20" fmla="*/ 791357 h 1129202"/>
                  <a:gd name="connsiteX21" fmla="*/ 581914 w 713722"/>
                  <a:gd name="connsiteY21" fmla="*/ 990210 h 1129202"/>
                  <a:gd name="connsiteX22" fmla="*/ 557234 w 713722"/>
                  <a:gd name="connsiteY22" fmla="*/ 997871 h 1129202"/>
                  <a:gd name="connsiteX23" fmla="*/ 576733 w 713722"/>
                  <a:gd name="connsiteY23" fmla="*/ 1129202 h 1129202"/>
                  <a:gd name="connsiteX24" fmla="*/ 222373 w 713722"/>
                  <a:gd name="connsiteY24" fmla="*/ 1129202 h 1129202"/>
                  <a:gd name="connsiteX25" fmla="*/ 242838 w 713722"/>
                  <a:gd name="connsiteY25" fmla="*/ 991378 h 1129202"/>
                  <a:gd name="connsiteX26" fmla="*/ 239075 w 713722"/>
                  <a:gd name="connsiteY26" fmla="*/ 990210 h 1129202"/>
                  <a:gd name="connsiteX27" fmla="*/ 116969 w 713722"/>
                  <a:gd name="connsiteY27" fmla="*/ 855533 h 1129202"/>
                  <a:gd name="connsiteX28" fmla="*/ 109892 w 713722"/>
                  <a:gd name="connsiteY28" fmla="*/ 808722 h 1129202"/>
                  <a:gd name="connsiteX29" fmla="*/ 100715 w 713722"/>
                  <a:gd name="connsiteY29" fmla="*/ 811808 h 1129202"/>
                  <a:gd name="connsiteX30" fmla="*/ 12021 w 713722"/>
                  <a:gd name="connsiteY30" fmla="*/ 767661 h 1129202"/>
                  <a:gd name="connsiteX31" fmla="*/ 44825 w 713722"/>
                  <a:gd name="connsiteY31" fmla="*/ 645235 h 1129202"/>
                  <a:gd name="connsiteX32" fmla="*/ 77867 w 713722"/>
                  <a:gd name="connsiteY32" fmla="*/ 626159 h 1129202"/>
                  <a:gd name="connsiteX33" fmla="*/ 87433 w 713722"/>
                  <a:gd name="connsiteY33" fmla="*/ 615476 h 1129202"/>
                  <a:gd name="connsiteX34" fmla="*/ 105220 w 713722"/>
                  <a:gd name="connsiteY34" fmla="*/ 589002 h 1129202"/>
                  <a:gd name="connsiteX35" fmla="*/ 110379 w 713722"/>
                  <a:gd name="connsiteY35" fmla="*/ 86766 h 1129202"/>
                  <a:gd name="connsiteX36" fmla="*/ 125197 w 713722"/>
                  <a:gd name="connsiteY36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9892 w 713722"/>
                  <a:gd name="connsiteY27" fmla="*/ 808722 h 1129202"/>
                  <a:gd name="connsiteX28" fmla="*/ 100715 w 713722"/>
                  <a:gd name="connsiteY28" fmla="*/ 811808 h 1129202"/>
                  <a:gd name="connsiteX29" fmla="*/ 12021 w 713722"/>
                  <a:gd name="connsiteY29" fmla="*/ 767661 h 1129202"/>
                  <a:gd name="connsiteX30" fmla="*/ 44825 w 713722"/>
                  <a:gd name="connsiteY30" fmla="*/ 645235 h 1129202"/>
                  <a:gd name="connsiteX31" fmla="*/ 77867 w 713722"/>
                  <a:gd name="connsiteY31" fmla="*/ 626159 h 1129202"/>
                  <a:gd name="connsiteX32" fmla="*/ 87433 w 713722"/>
                  <a:gd name="connsiteY32" fmla="*/ 615476 h 1129202"/>
                  <a:gd name="connsiteX33" fmla="*/ 105220 w 713722"/>
                  <a:gd name="connsiteY33" fmla="*/ 589002 h 1129202"/>
                  <a:gd name="connsiteX34" fmla="*/ 110379 w 713722"/>
                  <a:gd name="connsiteY34" fmla="*/ 86766 h 1129202"/>
                  <a:gd name="connsiteX35" fmla="*/ 125197 w 713722"/>
                  <a:gd name="connsiteY35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87433 w 713722"/>
                  <a:gd name="connsiteY31" fmla="*/ 615476 h 1129202"/>
                  <a:gd name="connsiteX32" fmla="*/ 105220 w 713722"/>
                  <a:gd name="connsiteY32" fmla="*/ 589002 h 1129202"/>
                  <a:gd name="connsiteX33" fmla="*/ 110379 w 713722"/>
                  <a:gd name="connsiteY33" fmla="*/ 86766 h 1129202"/>
                  <a:gd name="connsiteX34" fmla="*/ 125197 w 713722"/>
                  <a:gd name="connsiteY34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77867 w 713722"/>
                  <a:gd name="connsiteY30" fmla="*/ 626159 h 1129202"/>
                  <a:gd name="connsiteX31" fmla="*/ 105220 w 713722"/>
                  <a:gd name="connsiteY31" fmla="*/ 589002 h 1129202"/>
                  <a:gd name="connsiteX32" fmla="*/ 110379 w 713722"/>
                  <a:gd name="connsiteY32" fmla="*/ 86766 h 1129202"/>
                  <a:gd name="connsiteX33" fmla="*/ 125197 w 713722"/>
                  <a:gd name="connsiteY33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00715 w 713722"/>
                  <a:gd name="connsiteY27" fmla="*/ 811808 h 1129202"/>
                  <a:gd name="connsiteX28" fmla="*/ 12021 w 713722"/>
                  <a:gd name="connsiteY28" fmla="*/ 767661 h 1129202"/>
                  <a:gd name="connsiteX29" fmla="*/ 44825 w 713722"/>
                  <a:gd name="connsiteY29" fmla="*/ 645235 h 1129202"/>
                  <a:gd name="connsiteX30" fmla="*/ 105220 w 713722"/>
                  <a:gd name="connsiteY30" fmla="*/ 589002 h 1129202"/>
                  <a:gd name="connsiteX31" fmla="*/ 110379 w 713722"/>
                  <a:gd name="connsiteY31" fmla="*/ 86766 h 1129202"/>
                  <a:gd name="connsiteX32" fmla="*/ 125197 w 713722"/>
                  <a:gd name="connsiteY32" fmla="*/ 38255 h 1129202"/>
                  <a:gd name="connsiteX0" fmla="*/ 125197 w 713722"/>
                  <a:gd name="connsiteY0" fmla="*/ 38255 h 1129202"/>
                  <a:gd name="connsiteX1" fmla="*/ 163372 w 713722"/>
                  <a:gd name="connsiteY1" fmla="*/ 6819 h 1129202"/>
                  <a:gd name="connsiteX2" fmla="*/ 197146 w 713722"/>
                  <a:gd name="connsiteY2" fmla="*/ 0 h 1129202"/>
                  <a:gd name="connsiteX3" fmla="*/ 230918 w 713722"/>
                  <a:gd name="connsiteY3" fmla="*/ 6819 h 1129202"/>
                  <a:gd name="connsiteX4" fmla="*/ 283911 w 713722"/>
                  <a:gd name="connsiteY4" fmla="*/ 86766 h 1129202"/>
                  <a:gd name="connsiteX5" fmla="*/ 290640 w 713722"/>
                  <a:gd name="connsiteY5" fmla="*/ 400343 h 1129202"/>
                  <a:gd name="connsiteX6" fmla="*/ 317117 w 713722"/>
                  <a:gd name="connsiteY6" fmla="*/ 382492 h 1129202"/>
                  <a:gd name="connsiteX7" fmla="*/ 349538 w 713722"/>
                  <a:gd name="connsiteY7" fmla="*/ 375947 h 1129202"/>
                  <a:gd name="connsiteX8" fmla="*/ 381960 w 713722"/>
                  <a:gd name="connsiteY8" fmla="*/ 382492 h 1129202"/>
                  <a:gd name="connsiteX9" fmla="*/ 408437 w 713722"/>
                  <a:gd name="connsiteY9" fmla="*/ 400343 h 1129202"/>
                  <a:gd name="connsiteX10" fmla="*/ 442076 w 713722"/>
                  <a:gd name="connsiteY10" fmla="*/ 402027 h 1129202"/>
                  <a:gd name="connsiteX11" fmla="*/ 500974 w 713722"/>
                  <a:gd name="connsiteY11" fmla="*/ 377631 h 1129202"/>
                  <a:gd name="connsiteX12" fmla="*/ 500973 w 713722"/>
                  <a:gd name="connsiteY12" fmla="*/ 377631 h 1129202"/>
                  <a:gd name="connsiteX13" fmla="*/ 577723 w 713722"/>
                  <a:gd name="connsiteY13" fmla="*/ 428504 h 1129202"/>
                  <a:gd name="connsiteX14" fmla="*/ 617100 w 713722"/>
                  <a:gd name="connsiteY14" fmla="*/ 407627 h 1129202"/>
                  <a:gd name="connsiteX15" fmla="*/ 643390 w 713722"/>
                  <a:gd name="connsiteY15" fmla="*/ 402320 h 1129202"/>
                  <a:gd name="connsiteX16" fmla="*/ 669680 w 713722"/>
                  <a:gd name="connsiteY16" fmla="*/ 407627 h 1129202"/>
                  <a:gd name="connsiteX17" fmla="*/ 710930 w 713722"/>
                  <a:gd name="connsiteY17" fmla="*/ 469860 h 1129202"/>
                  <a:gd name="connsiteX18" fmla="*/ 713722 w 713722"/>
                  <a:gd name="connsiteY18" fmla="*/ 661658 h 1129202"/>
                  <a:gd name="connsiteX19" fmla="*/ 713722 w 713722"/>
                  <a:gd name="connsiteY19" fmla="*/ 791357 h 1129202"/>
                  <a:gd name="connsiteX20" fmla="*/ 581914 w 713722"/>
                  <a:gd name="connsiteY20" fmla="*/ 990210 h 1129202"/>
                  <a:gd name="connsiteX21" fmla="*/ 557234 w 713722"/>
                  <a:gd name="connsiteY21" fmla="*/ 997871 h 1129202"/>
                  <a:gd name="connsiteX22" fmla="*/ 576733 w 713722"/>
                  <a:gd name="connsiteY22" fmla="*/ 1129202 h 1129202"/>
                  <a:gd name="connsiteX23" fmla="*/ 222373 w 713722"/>
                  <a:gd name="connsiteY23" fmla="*/ 1129202 h 1129202"/>
                  <a:gd name="connsiteX24" fmla="*/ 242838 w 713722"/>
                  <a:gd name="connsiteY24" fmla="*/ 991378 h 1129202"/>
                  <a:gd name="connsiteX25" fmla="*/ 239075 w 713722"/>
                  <a:gd name="connsiteY25" fmla="*/ 990210 h 1129202"/>
                  <a:gd name="connsiteX26" fmla="*/ 116969 w 713722"/>
                  <a:gd name="connsiteY26" fmla="*/ 855533 h 1129202"/>
                  <a:gd name="connsiteX27" fmla="*/ 12021 w 713722"/>
                  <a:gd name="connsiteY27" fmla="*/ 767661 h 1129202"/>
                  <a:gd name="connsiteX28" fmla="*/ 44825 w 713722"/>
                  <a:gd name="connsiteY28" fmla="*/ 645235 h 1129202"/>
                  <a:gd name="connsiteX29" fmla="*/ 105220 w 713722"/>
                  <a:gd name="connsiteY29" fmla="*/ 589002 h 1129202"/>
                  <a:gd name="connsiteX30" fmla="*/ 110379 w 713722"/>
                  <a:gd name="connsiteY30" fmla="*/ 86766 h 1129202"/>
                  <a:gd name="connsiteX31" fmla="*/ 125197 w 713722"/>
                  <a:gd name="connsiteY31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239075 w 724235"/>
                  <a:gd name="connsiteY24" fmla="*/ 990210 h 1129202"/>
                  <a:gd name="connsiteX25" fmla="*/ 116969 w 724235"/>
                  <a:gd name="connsiteY25" fmla="*/ 855533 h 1129202"/>
                  <a:gd name="connsiteX26" fmla="*/ 12021 w 724235"/>
                  <a:gd name="connsiteY26" fmla="*/ 767661 h 1129202"/>
                  <a:gd name="connsiteX27" fmla="*/ 44825 w 724235"/>
                  <a:gd name="connsiteY27" fmla="*/ 645235 h 1129202"/>
                  <a:gd name="connsiteX28" fmla="*/ 105220 w 724235"/>
                  <a:gd name="connsiteY28" fmla="*/ 589002 h 1129202"/>
                  <a:gd name="connsiteX29" fmla="*/ 110379 w 724235"/>
                  <a:gd name="connsiteY29" fmla="*/ 86766 h 1129202"/>
                  <a:gd name="connsiteX30" fmla="*/ 125197 w 724235"/>
                  <a:gd name="connsiteY30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381960 w 724235"/>
                  <a:gd name="connsiteY8" fmla="*/ 382492 h 1129202"/>
                  <a:gd name="connsiteX9" fmla="*/ 408437 w 724235"/>
                  <a:gd name="connsiteY9" fmla="*/ 400343 h 1129202"/>
                  <a:gd name="connsiteX10" fmla="*/ 442076 w 724235"/>
                  <a:gd name="connsiteY10" fmla="*/ 402027 h 1129202"/>
                  <a:gd name="connsiteX11" fmla="*/ 500974 w 724235"/>
                  <a:gd name="connsiteY11" fmla="*/ 377631 h 1129202"/>
                  <a:gd name="connsiteX12" fmla="*/ 500973 w 724235"/>
                  <a:gd name="connsiteY12" fmla="*/ 377631 h 1129202"/>
                  <a:gd name="connsiteX13" fmla="*/ 577723 w 724235"/>
                  <a:gd name="connsiteY13" fmla="*/ 428504 h 1129202"/>
                  <a:gd name="connsiteX14" fmla="*/ 617100 w 724235"/>
                  <a:gd name="connsiteY14" fmla="*/ 407627 h 1129202"/>
                  <a:gd name="connsiteX15" fmla="*/ 643390 w 724235"/>
                  <a:gd name="connsiteY15" fmla="*/ 402320 h 1129202"/>
                  <a:gd name="connsiteX16" fmla="*/ 669680 w 724235"/>
                  <a:gd name="connsiteY16" fmla="*/ 407627 h 1129202"/>
                  <a:gd name="connsiteX17" fmla="*/ 710930 w 724235"/>
                  <a:gd name="connsiteY17" fmla="*/ 469860 h 1129202"/>
                  <a:gd name="connsiteX18" fmla="*/ 713722 w 724235"/>
                  <a:gd name="connsiteY18" fmla="*/ 791357 h 1129202"/>
                  <a:gd name="connsiteX19" fmla="*/ 581914 w 724235"/>
                  <a:gd name="connsiteY19" fmla="*/ 990210 h 1129202"/>
                  <a:gd name="connsiteX20" fmla="*/ 557234 w 724235"/>
                  <a:gd name="connsiteY20" fmla="*/ 997871 h 1129202"/>
                  <a:gd name="connsiteX21" fmla="*/ 576733 w 724235"/>
                  <a:gd name="connsiteY21" fmla="*/ 1129202 h 1129202"/>
                  <a:gd name="connsiteX22" fmla="*/ 222373 w 724235"/>
                  <a:gd name="connsiteY22" fmla="*/ 1129202 h 1129202"/>
                  <a:gd name="connsiteX23" fmla="*/ 242838 w 724235"/>
                  <a:gd name="connsiteY23" fmla="*/ 991378 h 1129202"/>
                  <a:gd name="connsiteX24" fmla="*/ 116969 w 724235"/>
                  <a:gd name="connsiteY24" fmla="*/ 855533 h 1129202"/>
                  <a:gd name="connsiteX25" fmla="*/ 12021 w 724235"/>
                  <a:gd name="connsiteY25" fmla="*/ 767661 h 1129202"/>
                  <a:gd name="connsiteX26" fmla="*/ 44825 w 724235"/>
                  <a:gd name="connsiteY26" fmla="*/ 645235 h 1129202"/>
                  <a:gd name="connsiteX27" fmla="*/ 105220 w 724235"/>
                  <a:gd name="connsiteY27" fmla="*/ 589002 h 1129202"/>
                  <a:gd name="connsiteX28" fmla="*/ 110379 w 724235"/>
                  <a:gd name="connsiteY28" fmla="*/ 86766 h 1129202"/>
                  <a:gd name="connsiteX29" fmla="*/ 125197 w 724235"/>
                  <a:gd name="connsiteY29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349538 w 724235"/>
                  <a:gd name="connsiteY7" fmla="*/ 375947 h 1129202"/>
                  <a:gd name="connsiteX8" fmla="*/ 408437 w 724235"/>
                  <a:gd name="connsiteY8" fmla="*/ 400343 h 1129202"/>
                  <a:gd name="connsiteX9" fmla="*/ 442076 w 724235"/>
                  <a:gd name="connsiteY9" fmla="*/ 402027 h 1129202"/>
                  <a:gd name="connsiteX10" fmla="*/ 500974 w 724235"/>
                  <a:gd name="connsiteY10" fmla="*/ 377631 h 1129202"/>
                  <a:gd name="connsiteX11" fmla="*/ 500973 w 724235"/>
                  <a:gd name="connsiteY11" fmla="*/ 377631 h 1129202"/>
                  <a:gd name="connsiteX12" fmla="*/ 577723 w 724235"/>
                  <a:gd name="connsiteY12" fmla="*/ 428504 h 1129202"/>
                  <a:gd name="connsiteX13" fmla="*/ 617100 w 724235"/>
                  <a:gd name="connsiteY13" fmla="*/ 407627 h 1129202"/>
                  <a:gd name="connsiteX14" fmla="*/ 643390 w 724235"/>
                  <a:gd name="connsiteY14" fmla="*/ 402320 h 1129202"/>
                  <a:gd name="connsiteX15" fmla="*/ 669680 w 724235"/>
                  <a:gd name="connsiteY15" fmla="*/ 407627 h 1129202"/>
                  <a:gd name="connsiteX16" fmla="*/ 710930 w 724235"/>
                  <a:gd name="connsiteY16" fmla="*/ 469860 h 1129202"/>
                  <a:gd name="connsiteX17" fmla="*/ 713722 w 724235"/>
                  <a:gd name="connsiteY17" fmla="*/ 791357 h 1129202"/>
                  <a:gd name="connsiteX18" fmla="*/ 581914 w 724235"/>
                  <a:gd name="connsiteY18" fmla="*/ 990210 h 1129202"/>
                  <a:gd name="connsiteX19" fmla="*/ 557234 w 724235"/>
                  <a:gd name="connsiteY19" fmla="*/ 997871 h 1129202"/>
                  <a:gd name="connsiteX20" fmla="*/ 576733 w 724235"/>
                  <a:gd name="connsiteY20" fmla="*/ 1129202 h 1129202"/>
                  <a:gd name="connsiteX21" fmla="*/ 222373 w 724235"/>
                  <a:gd name="connsiteY21" fmla="*/ 1129202 h 1129202"/>
                  <a:gd name="connsiteX22" fmla="*/ 242838 w 724235"/>
                  <a:gd name="connsiteY22" fmla="*/ 991378 h 1129202"/>
                  <a:gd name="connsiteX23" fmla="*/ 116969 w 724235"/>
                  <a:gd name="connsiteY23" fmla="*/ 855533 h 1129202"/>
                  <a:gd name="connsiteX24" fmla="*/ 12021 w 724235"/>
                  <a:gd name="connsiteY24" fmla="*/ 767661 h 1129202"/>
                  <a:gd name="connsiteX25" fmla="*/ 44825 w 724235"/>
                  <a:gd name="connsiteY25" fmla="*/ 645235 h 1129202"/>
                  <a:gd name="connsiteX26" fmla="*/ 105220 w 724235"/>
                  <a:gd name="connsiteY26" fmla="*/ 589002 h 1129202"/>
                  <a:gd name="connsiteX27" fmla="*/ 110379 w 724235"/>
                  <a:gd name="connsiteY27" fmla="*/ 86766 h 1129202"/>
                  <a:gd name="connsiteX28" fmla="*/ 125197 w 724235"/>
                  <a:gd name="connsiteY28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17117 w 724235"/>
                  <a:gd name="connsiteY6" fmla="*/ 382492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08437 w 724235"/>
                  <a:gd name="connsiteY7" fmla="*/ 400343 h 1129202"/>
                  <a:gd name="connsiteX8" fmla="*/ 442076 w 724235"/>
                  <a:gd name="connsiteY8" fmla="*/ 402027 h 1129202"/>
                  <a:gd name="connsiteX9" fmla="*/ 500974 w 724235"/>
                  <a:gd name="connsiteY9" fmla="*/ 377631 h 1129202"/>
                  <a:gd name="connsiteX10" fmla="*/ 500973 w 724235"/>
                  <a:gd name="connsiteY10" fmla="*/ 377631 h 1129202"/>
                  <a:gd name="connsiteX11" fmla="*/ 577723 w 724235"/>
                  <a:gd name="connsiteY11" fmla="*/ 428504 h 1129202"/>
                  <a:gd name="connsiteX12" fmla="*/ 617100 w 724235"/>
                  <a:gd name="connsiteY12" fmla="*/ 407627 h 1129202"/>
                  <a:gd name="connsiteX13" fmla="*/ 643390 w 724235"/>
                  <a:gd name="connsiteY13" fmla="*/ 402320 h 1129202"/>
                  <a:gd name="connsiteX14" fmla="*/ 669680 w 724235"/>
                  <a:gd name="connsiteY14" fmla="*/ 407627 h 1129202"/>
                  <a:gd name="connsiteX15" fmla="*/ 710930 w 724235"/>
                  <a:gd name="connsiteY15" fmla="*/ 469860 h 1129202"/>
                  <a:gd name="connsiteX16" fmla="*/ 713722 w 724235"/>
                  <a:gd name="connsiteY16" fmla="*/ 791357 h 1129202"/>
                  <a:gd name="connsiteX17" fmla="*/ 581914 w 724235"/>
                  <a:gd name="connsiteY17" fmla="*/ 990210 h 1129202"/>
                  <a:gd name="connsiteX18" fmla="*/ 557234 w 724235"/>
                  <a:gd name="connsiteY18" fmla="*/ 997871 h 1129202"/>
                  <a:gd name="connsiteX19" fmla="*/ 576733 w 724235"/>
                  <a:gd name="connsiteY19" fmla="*/ 1129202 h 1129202"/>
                  <a:gd name="connsiteX20" fmla="*/ 222373 w 724235"/>
                  <a:gd name="connsiteY20" fmla="*/ 1129202 h 1129202"/>
                  <a:gd name="connsiteX21" fmla="*/ 242838 w 724235"/>
                  <a:gd name="connsiteY21" fmla="*/ 991378 h 1129202"/>
                  <a:gd name="connsiteX22" fmla="*/ 116969 w 724235"/>
                  <a:gd name="connsiteY22" fmla="*/ 855533 h 1129202"/>
                  <a:gd name="connsiteX23" fmla="*/ 12021 w 724235"/>
                  <a:gd name="connsiteY23" fmla="*/ 767661 h 1129202"/>
                  <a:gd name="connsiteX24" fmla="*/ 44825 w 724235"/>
                  <a:gd name="connsiteY24" fmla="*/ 645235 h 1129202"/>
                  <a:gd name="connsiteX25" fmla="*/ 105220 w 724235"/>
                  <a:gd name="connsiteY25" fmla="*/ 589002 h 1129202"/>
                  <a:gd name="connsiteX26" fmla="*/ 110379 w 724235"/>
                  <a:gd name="connsiteY26" fmla="*/ 86766 h 1129202"/>
                  <a:gd name="connsiteX27" fmla="*/ 125197 w 724235"/>
                  <a:gd name="connsiteY27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35639 w 724235"/>
                  <a:gd name="connsiteY6" fmla="*/ 374073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25197 w 724235"/>
                  <a:gd name="connsiteY0" fmla="*/ 38255 h 1129202"/>
                  <a:gd name="connsiteX1" fmla="*/ 163372 w 724235"/>
                  <a:gd name="connsiteY1" fmla="*/ 6819 h 1129202"/>
                  <a:gd name="connsiteX2" fmla="*/ 197146 w 724235"/>
                  <a:gd name="connsiteY2" fmla="*/ 0 h 1129202"/>
                  <a:gd name="connsiteX3" fmla="*/ 230918 w 724235"/>
                  <a:gd name="connsiteY3" fmla="*/ 6819 h 1129202"/>
                  <a:gd name="connsiteX4" fmla="*/ 283911 w 724235"/>
                  <a:gd name="connsiteY4" fmla="*/ 86766 h 1129202"/>
                  <a:gd name="connsiteX5" fmla="*/ 290640 w 724235"/>
                  <a:gd name="connsiteY5" fmla="*/ 400343 h 1129202"/>
                  <a:gd name="connsiteX6" fmla="*/ 364264 w 724235"/>
                  <a:gd name="connsiteY6" fmla="*/ 372389 h 1129202"/>
                  <a:gd name="connsiteX7" fmla="*/ 442076 w 724235"/>
                  <a:gd name="connsiteY7" fmla="*/ 402027 h 1129202"/>
                  <a:gd name="connsiteX8" fmla="*/ 500974 w 724235"/>
                  <a:gd name="connsiteY8" fmla="*/ 377631 h 1129202"/>
                  <a:gd name="connsiteX9" fmla="*/ 500973 w 724235"/>
                  <a:gd name="connsiteY9" fmla="*/ 377631 h 1129202"/>
                  <a:gd name="connsiteX10" fmla="*/ 577723 w 724235"/>
                  <a:gd name="connsiteY10" fmla="*/ 428504 h 1129202"/>
                  <a:gd name="connsiteX11" fmla="*/ 617100 w 724235"/>
                  <a:gd name="connsiteY11" fmla="*/ 407627 h 1129202"/>
                  <a:gd name="connsiteX12" fmla="*/ 643390 w 724235"/>
                  <a:gd name="connsiteY12" fmla="*/ 402320 h 1129202"/>
                  <a:gd name="connsiteX13" fmla="*/ 669680 w 724235"/>
                  <a:gd name="connsiteY13" fmla="*/ 407627 h 1129202"/>
                  <a:gd name="connsiteX14" fmla="*/ 710930 w 724235"/>
                  <a:gd name="connsiteY14" fmla="*/ 469860 h 1129202"/>
                  <a:gd name="connsiteX15" fmla="*/ 713722 w 724235"/>
                  <a:gd name="connsiteY15" fmla="*/ 791357 h 1129202"/>
                  <a:gd name="connsiteX16" fmla="*/ 581914 w 724235"/>
                  <a:gd name="connsiteY16" fmla="*/ 990210 h 1129202"/>
                  <a:gd name="connsiteX17" fmla="*/ 557234 w 724235"/>
                  <a:gd name="connsiteY17" fmla="*/ 997871 h 1129202"/>
                  <a:gd name="connsiteX18" fmla="*/ 576733 w 724235"/>
                  <a:gd name="connsiteY18" fmla="*/ 1129202 h 1129202"/>
                  <a:gd name="connsiteX19" fmla="*/ 222373 w 724235"/>
                  <a:gd name="connsiteY19" fmla="*/ 1129202 h 1129202"/>
                  <a:gd name="connsiteX20" fmla="*/ 242838 w 724235"/>
                  <a:gd name="connsiteY20" fmla="*/ 991378 h 1129202"/>
                  <a:gd name="connsiteX21" fmla="*/ 116969 w 724235"/>
                  <a:gd name="connsiteY21" fmla="*/ 855533 h 1129202"/>
                  <a:gd name="connsiteX22" fmla="*/ 12021 w 724235"/>
                  <a:gd name="connsiteY22" fmla="*/ 767661 h 1129202"/>
                  <a:gd name="connsiteX23" fmla="*/ 44825 w 724235"/>
                  <a:gd name="connsiteY23" fmla="*/ 645235 h 1129202"/>
                  <a:gd name="connsiteX24" fmla="*/ 105220 w 724235"/>
                  <a:gd name="connsiteY24" fmla="*/ 589002 h 1129202"/>
                  <a:gd name="connsiteX25" fmla="*/ 110379 w 724235"/>
                  <a:gd name="connsiteY25" fmla="*/ 86766 h 1129202"/>
                  <a:gd name="connsiteX26" fmla="*/ 125197 w 724235"/>
                  <a:gd name="connsiteY26" fmla="*/ 38255 h 1129202"/>
                  <a:gd name="connsiteX0" fmla="*/ 117923 w 716961"/>
                  <a:gd name="connsiteY0" fmla="*/ 38255 h 1129202"/>
                  <a:gd name="connsiteX1" fmla="*/ 156098 w 716961"/>
                  <a:gd name="connsiteY1" fmla="*/ 6819 h 1129202"/>
                  <a:gd name="connsiteX2" fmla="*/ 189872 w 716961"/>
                  <a:gd name="connsiteY2" fmla="*/ 0 h 1129202"/>
                  <a:gd name="connsiteX3" fmla="*/ 223644 w 716961"/>
                  <a:gd name="connsiteY3" fmla="*/ 6819 h 1129202"/>
                  <a:gd name="connsiteX4" fmla="*/ 276637 w 716961"/>
                  <a:gd name="connsiteY4" fmla="*/ 86766 h 1129202"/>
                  <a:gd name="connsiteX5" fmla="*/ 283366 w 716961"/>
                  <a:gd name="connsiteY5" fmla="*/ 400343 h 1129202"/>
                  <a:gd name="connsiteX6" fmla="*/ 356990 w 716961"/>
                  <a:gd name="connsiteY6" fmla="*/ 372389 h 1129202"/>
                  <a:gd name="connsiteX7" fmla="*/ 434802 w 716961"/>
                  <a:gd name="connsiteY7" fmla="*/ 402027 h 1129202"/>
                  <a:gd name="connsiteX8" fmla="*/ 493700 w 716961"/>
                  <a:gd name="connsiteY8" fmla="*/ 377631 h 1129202"/>
                  <a:gd name="connsiteX9" fmla="*/ 493699 w 716961"/>
                  <a:gd name="connsiteY9" fmla="*/ 377631 h 1129202"/>
                  <a:gd name="connsiteX10" fmla="*/ 570449 w 716961"/>
                  <a:gd name="connsiteY10" fmla="*/ 428504 h 1129202"/>
                  <a:gd name="connsiteX11" fmla="*/ 609826 w 716961"/>
                  <a:gd name="connsiteY11" fmla="*/ 407627 h 1129202"/>
                  <a:gd name="connsiteX12" fmla="*/ 636116 w 716961"/>
                  <a:gd name="connsiteY12" fmla="*/ 402320 h 1129202"/>
                  <a:gd name="connsiteX13" fmla="*/ 662406 w 716961"/>
                  <a:gd name="connsiteY13" fmla="*/ 407627 h 1129202"/>
                  <a:gd name="connsiteX14" fmla="*/ 703656 w 716961"/>
                  <a:gd name="connsiteY14" fmla="*/ 469860 h 1129202"/>
                  <a:gd name="connsiteX15" fmla="*/ 706448 w 716961"/>
                  <a:gd name="connsiteY15" fmla="*/ 791357 h 1129202"/>
                  <a:gd name="connsiteX16" fmla="*/ 574640 w 716961"/>
                  <a:gd name="connsiteY16" fmla="*/ 990210 h 1129202"/>
                  <a:gd name="connsiteX17" fmla="*/ 549960 w 716961"/>
                  <a:gd name="connsiteY17" fmla="*/ 997871 h 1129202"/>
                  <a:gd name="connsiteX18" fmla="*/ 569459 w 716961"/>
                  <a:gd name="connsiteY18" fmla="*/ 1129202 h 1129202"/>
                  <a:gd name="connsiteX19" fmla="*/ 215099 w 716961"/>
                  <a:gd name="connsiteY19" fmla="*/ 1129202 h 1129202"/>
                  <a:gd name="connsiteX20" fmla="*/ 235564 w 716961"/>
                  <a:gd name="connsiteY20" fmla="*/ 991378 h 1129202"/>
                  <a:gd name="connsiteX21" fmla="*/ 87806 w 716961"/>
                  <a:gd name="connsiteY21" fmla="*/ 877422 h 1129202"/>
                  <a:gd name="connsiteX22" fmla="*/ 4747 w 716961"/>
                  <a:gd name="connsiteY22" fmla="*/ 767661 h 1129202"/>
                  <a:gd name="connsiteX23" fmla="*/ 37551 w 716961"/>
                  <a:gd name="connsiteY23" fmla="*/ 645235 h 1129202"/>
                  <a:gd name="connsiteX24" fmla="*/ 97946 w 716961"/>
                  <a:gd name="connsiteY24" fmla="*/ 589002 h 1129202"/>
                  <a:gd name="connsiteX25" fmla="*/ 103105 w 716961"/>
                  <a:gd name="connsiteY25" fmla="*/ 86766 h 1129202"/>
                  <a:gd name="connsiteX26" fmla="*/ 117923 w 716961"/>
                  <a:gd name="connsiteY26" fmla="*/ 38255 h 112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16961" h="1129202">
                    <a:moveTo>
                      <a:pt x="117923" y="38255"/>
                    </a:moveTo>
                    <a:cubicBezTo>
                      <a:pt x="127279" y="24406"/>
                      <a:pt x="140527" y="13405"/>
                      <a:pt x="156098" y="6819"/>
                    </a:cubicBezTo>
                    <a:lnTo>
                      <a:pt x="189872" y="0"/>
                    </a:lnTo>
                    <a:lnTo>
                      <a:pt x="223644" y="6819"/>
                    </a:lnTo>
                    <a:cubicBezTo>
                      <a:pt x="254786" y="19991"/>
                      <a:pt x="276637" y="50826"/>
                      <a:pt x="276637" y="86766"/>
                    </a:cubicBezTo>
                    <a:lnTo>
                      <a:pt x="283366" y="400343"/>
                    </a:lnTo>
                    <a:cubicBezTo>
                      <a:pt x="290903" y="392806"/>
                      <a:pt x="316597" y="377160"/>
                      <a:pt x="356990" y="372389"/>
                    </a:cubicBezTo>
                    <a:cubicBezTo>
                      <a:pt x="397383" y="367618"/>
                      <a:pt x="410614" y="387963"/>
                      <a:pt x="434802" y="402027"/>
                    </a:cubicBezTo>
                    <a:cubicBezTo>
                      <a:pt x="449875" y="386954"/>
                      <a:pt x="470699" y="377631"/>
                      <a:pt x="493700" y="377631"/>
                    </a:cubicBezTo>
                    <a:lnTo>
                      <a:pt x="493699" y="377631"/>
                    </a:lnTo>
                    <a:cubicBezTo>
                      <a:pt x="528202" y="377631"/>
                      <a:pt x="557804" y="398608"/>
                      <a:pt x="570449" y="428504"/>
                    </a:cubicBezTo>
                    <a:lnTo>
                      <a:pt x="609826" y="407627"/>
                    </a:lnTo>
                    <a:lnTo>
                      <a:pt x="636116" y="402320"/>
                    </a:lnTo>
                    <a:lnTo>
                      <a:pt x="662406" y="407627"/>
                    </a:lnTo>
                    <a:cubicBezTo>
                      <a:pt x="686647" y="417881"/>
                      <a:pt x="703656" y="441884"/>
                      <a:pt x="703656" y="469860"/>
                    </a:cubicBezTo>
                    <a:cubicBezTo>
                      <a:pt x="710996" y="533815"/>
                      <a:pt x="727951" y="704632"/>
                      <a:pt x="706448" y="791357"/>
                    </a:cubicBezTo>
                    <a:cubicBezTo>
                      <a:pt x="706448" y="880750"/>
                      <a:pt x="652098" y="957447"/>
                      <a:pt x="574640" y="990210"/>
                    </a:cubicBezTo>
                    <a:lnTo>
                      <a:pt x="549960" y="997871"/>
                    </a:lnTo>
                    <a:lnTo>
                      <a:pt x="569459" y="1129202"/>
                    </a:lnTo>
                    <a:lnTo>
                      <a:pt x="215099" y="1129202"/>
                    </a:lnTo>
                    <a:lnTo>
                      <a:pt x="235564" y="991378"/>
                    </a:lnTo>
                    <a:lnTo>
                      <a:pt x="87806" y="877422"/>
                    </a:lnTo>
                    <a:cubicBezTo>
                      <a:pt x="60120" y="840835"/>
                      <a:pt x="13123" y="806359"/>
                      <a:pt x="4747" y="767661"/>
                    </a:cubicBezTo>
                    <a:cubicBezTo>
                      <a:pt x="-3629" y="728963"/>
                      <a:pt x="-5314" y="669983"/>
                      <a:pt x="37551" y="645235"/>
                    </a:cubicBezTo>
                    <a:lnTo>
                      <a:pt x="97946" y="589002"/>
                    </a:lnTo>
                    <a:cubicBezTo>
                      <a:pt x="99666" y="421590"/>
                      <a:pt x="101386" y="254178"/>
                      <a:pt x="103105" y="86766"/>
                    </a:cubicBezTo>
                    <a:cubicBezTo>
                      <a:pt x="103105" y="68796"/>
                      <a:pt x="108568" y="52102"/>
                      <a:pt x="117923" y="3825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F940B26B-35B6-4D9F-8806-053540A6A65A}"/>
                </a:ext>
              </a:extLst>
            </p:cNvPr>
            <p:cNvSpPr/>
            <p:nvPr/>
          </p:nvSpPr>
          <p:spPr bwMode="auto">
            <a:xfrm>
              <a:off x="8417175" y="7454418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3489358E-2F23-4277-A0F0-5D8269648B68}"/>
                </a:ext>
              </a:extLst>
            </p:cNvPr>
            <p:cNvSpPr/>
            <p:nvPr/>
          </p:nvSpPr>
          <p:spPr bwMode="auto">
            <a:xfrm>
              <a:off x="9034395" y="7454418"/>
              <a:ext cx="378332" cy="37833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68" name="アーチ 167">
              <a:extLst>
                <a:ext uri="{FF2B5EF4-FFF2-40B4-BE49-F238E27FC236}">
                  <a16:creationId xmlns:a16="http://schemas.microsoft.com/office/drawing/2014/main" id="{7AF8663B-4B4A-4D04-A2BF-119B3C2E34CA}"/>
                </a:ext>
              </a:extLst>
            </p:cNvPr>
            <p:cNvSpPr/>
            <p:nvPr/>
          </p:nvSpPr>
          <p:spPr bwMode="auto">
            <a:xfrm>
              <a:off x="8483175" y="7567948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アーチ 168">
              <a:extLst>
                <a:ext uri="{FF2B5EF4-FFF2-40B4-BE49-F238E27FC236}">
                  <a16:creationId xmlns:a16="http://schemas.microsoft.com/office/drawing/2014/main" id="{89B5A2E8-D660-46F5-97D2-737D6B4C6E62}"/>
                </a:ext>
              </a:extLst>
            </p:cNvPr>
            <p:cNvSpPr/>
            <p:nvPr/>
          </p:nvSpPr>
          <p:spPr bwMode="auto">
            <a:xfrm>
              <a:off x="9108015" y="7567948"/>
              <a:ext cx="246331" cy="2463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5E843132-9D11-434F-AA13-536D96C222BE}"/>
                </a:ext>
              </a:extLst>
            </p:cNvPr>
            <p:cNvSpPr txBox="1"/>
            <p:nvPr/>
          </p:nvSpPr>
          <p:spPr>
            <a:xfrm>
              <a:off x="8275061" y="8072591"/>
              <a:ext cx="1272454" cy="758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部屋番号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名前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7081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30542</TotalTime>
  <Words>48</Words>
  <Application>Microsoft Office PowerPoint</Application>
  <PresentationFormat>A4 210 x 297 mm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pptxj06_ごみ袋に名前を書くイラスト</dc:title>
  <dc:subject>pptxj06_ごみ袋に名前を書くイラスト</dc:subject>
  <dc:creator>でじけろお</dc:creator>
  <cp:revision>1</cp:revision>
  <dcterms:created xsi:type="dcterms:W3CDTF">2018-05-20T00:31:01Z</dcterms:created>
  <dcterms:modified xsi:type="dcterms:W3CDTF">2022-04-03T02:11:05Z</dcterms:modified>
  <cp:version>1</cp:version>
</cp:coreProperties>
</file>