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30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お皿に乗ったおはぎ、ぼたもちのイラスト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FB19A70A-DB30-4EDC-B4C2-0A5A4941339B}"/>
              </a:ext>
            </a:extLst>
          </p:cNvPr>
          <p:cNvGrpSpPr/>
          <p:nvPr/>
        </p:nvGrpSpPr>
        <p:grpSpPr>
          <a:xfrm>
            <a:off x="786517" y="4191259"/>
            <a:ext cx="2459253" cy="1704477"/>
            <a:chOff x="786517" y="4191259"/>
            <a:chExt cx="2459253" cy="1704477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3DF4092F-149F-4499-B2D6-AEA6537C81BC}"/>
                </a:ext>
              </a:extLst>
            </p:cNvPr>
            <p:cNvGrpSpPr/>
            <p:nvPr/>
          </p:nvGrpSpPr>
          <p:grpSpPr>
            <a:xfrm>
              <a:off x="802986" y="4191259"/>
              <a:ext cx="2442784" cy="1704477"/>
              <a:chOff x="-1511846" y="9876505"/>
              <a:chExt cx="3778796" cy="2636693"/>
            </a:xfrm>
          </p:grpSpPr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1710590D-651F-4C09-A97A-7BAFD115FE07}"/>
                  </a:ext>
                </a:extLst>
              </p:cNvPr>
              <p:cNvGrpSpPr/>
              <p:nvPr/>
            </p:nvGrpSpPr>
            <p:grpSpPr>
              <a:xfrm>
                <a:off x="-1511846" y="100779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109B92CA-9EC3-4116-90E4-7AE94536BF89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DAEDE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57496076-165A-49B4-8161-DA879692C044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DAEDE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E965B697-7D44-4117-96EF-7743233EC88B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DAEDEF">
                    <a:lumMod val="9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C4DF9A73-CC3A-42D2-A73D-0E077D8C8983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6FCA395A-2E1B-4901-833D-60FD593672F9}"/>
                  </a:ext>
                </a:extLst>
              </p:cNvPr>
              <p:cNvGrpSpPr/>
              <p:nvPr/>
            </p:nvGrpSpPr>
            <p:grpSpPr>
              <a:xfrm>
                <a:off x="-1209272" y="9876505"/>
                <a:ext cx="1887624" cy="1642935"/>
                <a:chOff x="5692108" y="3536695"/>
                <a:chExt cx="1887624" cy="1642935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401A73D0-C972-401D-A4D1-7B0AFF7545FA}"/>
                    </a:ext>
                  </a:extLst>
                </p:cNvPr>
                <p:cNvSpPr/>
                <p:nvPr/>
              </p:nvSpPr>
              <p:spPr bwMode="auto">
                <a:xfrm>
                  <a:off x="5692108" y="3543335"/>
                  <a:ext cx="1887624" cy="1636295"/>
                </a:xfrm>
                <a:custGeom>
                  <a:avLst/>
                  <a:gdLst>
                    <a:gd name="connsiteX0" fmla="*/ 1152551 w 1887624"/>
                    <a:gd name="connsiteY0" fmla="*/ 607 h 1636295"/>
                    <a:gd name="connsiteX1" fmla="*/ 1241492 w 1887624"/>
                    <a:gd name="connsiteY1" fmla="*/ 1458 h 1636295"/>
                    <a:gd name="connsiteX2" fmla="*/ 1884641 w 1887624"/>
                    <a:gd name="connsiteY2" fmla="*/ 545202 h 1636295"/>
                    <a:gd name="connsiteX3" fmla="*/ 1018191 w 1887624"/>
                    <a:gd name="connsiteY3" fmla="*/ 1589187 h 1636295"/>
                    <a:gd name="connsiteX4" fmla="*/ 2983 w 1887624"/>
                    <a:gd name="connsiteY4" fmla="*/ 1091093 h 1636295"/>
                    <a:gd name="connsiteX5" fmla="*/ 869434 w 1887624"/>
                    <a:gd name="connsiteY5" fmla="*/ 47108 h 1636295"/>
                    <a:gd name="connsiteX6" fmla="*/ 1152551 w 1887624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4" h="1636295">
                      <a:moveTo>
                        <a:pt x="1152551" y="607"/>
                      </a:moveTo>
                      <a:cubicBezTo>
                        <a:pt x="1182736" y="-431"/>
                        <a:pt x="1212411" y="-133"/>
                        <a:pt x="1241492" y="1458"/>
                      </a:cubicBezTo>
                      <a:cubicBezTo>
                        <a:pt x="1590460" y="20544"/>
                        <a:pt x="1853832" y="225827"/>
                        <a:pt x="1884641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4" y="47108"/>
                      </a:cubicBezTo>
                      <a:cubicBezTo>
                        <a:pt x="966860" y="18843"/>
                        <a:pt x="1061998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C950D498-6D9C-451B-A285-52B960E0ED87}"/>
                    </a:ext>
                  </a:extLst>
                </p:cNvPr>
                <p:cNvGrpSpPr/>
                <p:nvPr/>
              </p:nvGrpSpPr>
              <p:grpSpPr>
                <a:xfrm>
                  <a:off x="5698350" y="3536695"/>
                  <a:ext cx="1632415" cy="955833"/>
                  <a:chOff x="5733465" y="3546776"/>
                  <a:chExt cx="1632415" cy="955833"/>
                </a:xfrm>
              </p:grpSpPr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314042C9-1599-4870-B817-781DF75D555C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EC2F7D99-A32F-4142-B0CE-C38BA984DD8F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DEEE3764-6AA5-4107-981A-E202D4FF726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848E6E46-83C8-4F94-8E38-48936A79F56E}"/>
                    </a:ext>
                  </a:extLst>
                </p:cNvPr>
                <p:cNvGrpSpPr/>
                <p:nvPr/>
              </p:nvGrpSpPr>
              <p:grpSpPr>
                <a:xfrm>
                  <a:off x="5926878" y="3788565"/>
                  <a:ext cx="1457115" cy="853189"/>
                  <a:chOff x="5733465" y="3546776"/>
                  <a:chExt cx="1632415" cy="955833"/>
                </a:xfrm>
              </p:grpSpPr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F051C233-4B87-421B-A876-BF80A7ECC537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C1C6A9A3-FF45-465D-A0D4-BE1ECA895AAC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90EFD1D7-0502-4AB7-98D9-B42A3F2C972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07B01D0-62BC-46AF-8691-18B2CD0A781B}"/>
                  </a:ext>
                </a:extLst>
              </p:cNvPr>
              <p:cNvGrpSpPr/>
              <p:nvPr/>
            </p:nvGrpSpPr>
            <p:grpSpPr>
              <a:xfrm>
                <a:off x="137736" y="10335353"/>
                <a:ext cx="1887624" cy="1642935"/>
                <a:chOff x="5692108" y="3536695"/>
                <a:chExt cx="1887624" cy="1642935"/>
              </a:xfrm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78E0D6EE-9CAF-4B31-929F-5F19908B628F}"/>
                    </a:ext>
                  </a:extLst>
                </p:cNvPr>
                <p:cNvSpPr/>
                <p:nvPr/>
              </p:nvSpPr>
              <p:spPr bwMode="auto">
                <a:xfrm>
                  <a:off x="5692108" y="3543335"/>
                  <a:ext cx="1887624" cy="1636295"/>
                </a:xfrm>
                <a:custGeom>
                  <a:avLst/>
                  <a:gdLst>
                    <a:gd name="connsiteX0" fmla="*/ 1152551 w 1887624"/>
                    <a:gd name="connsiteY0" fmla="*/ 607 h 1636295"/>
                    <a:gd name="connsiteX1" fmla="*/ 1241492 w 1887624"/>
                    <a:gd name="connsiteY1" fmla="*/ 1458 h 1636295"/>
                    <a:gd name="connsiteX2" fmla="*/ 1884641 w 1887624"/>
                    <a:gd name="connsiteY2" fmla="*/ 545202 h 1636295"/>
                    <a:gd name="connsiteX3" fmla="*/ 1018191 w 1887624"/>
                    <a:gd name="connsiteY3" fmla="*/ 1589187 h 1636295"/>
                    <a:gd name="connsiteX4" fmla="*/ 2983 w 1887624"/>
                    <a:gd name="connsiteY4" fmla="*/ 1091093 h 1636295"/>
                    <a:gd name="connsiteX5" fmla="*/ 869434 w 1887624"/>
                    <a:gd name="connsiteY5" fmla="*/ 47108 h 1636295"/>
                    <a:gd name="connsiteX6" fmla="*/ 1152551 w 1887624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4" h="1636295">
                      <a:moveTo>
                        <a:pt x="1152551" y="607"/>
                      </a:moveTo>
                      <a:cubicBezTo>
                        <a:pt x="1182736" y="-431"/>
                        <a:pt x="1212411" y="-133"/>
                        <a:pt x="1241492" y="1458"/>
                      </a:cubicBezTo>
                      <a:cubicBezTo>
                        <a:pt x="1590460" y="20544"/>
                        <a:pt x="1853832" y="225827"/>
                        <a:pt x="1884641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4" y="47108"/>
                      </a:cubicBezTo>
                      <a:cubicBezTo>
                        <a:pt x="966860" y="18843"/>
                        <a:pt x="1061998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C0FDC531-A9E6-493B-A60A-D051D3D210BB}"/>
                    </a:ext>
                  </a:extLst>
                </p:cNvPr>
                <p:cNvGrpSpPr/>
                <p:nvPr/>
              </p:nvGrpSpPr>
              <p:grpSpPr>
                <a:xfrm>
                  <a:off x="5698350" y="3536695"/>
                  <a:ext cx="1632415" cy="955833"/>
                  <a:chOff x="5733465" y="3546776"/>
                  <a:chExt cx="1632415" cy="955833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107DD18-D268-4043-9288-468EDA0BC1C9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0569E688-3A60-4345-A932-2B9B0B0969E6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B59EDE4E-9425-45BF-8E47-F52582F4C15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FE2054F5-A99E-42F8-852F-DE7A9038830D}"/>
                    </a:ext>
                  </a:extLst>
                </p:cNvPr>
                <p:cNvGrpSpPr/>
                <p:nvPr/>
              </p:nvGrpSpPr>
              <p:grpSpPr>
                <a:xfrm>
                  <a:off x="5926878" y="3788565"/>
                  <a:ext cx="1457115" cy="853189"/>
                  <a:chOff x="5733465" y="3546776"/>
                  <a:chExt cx="1632415" cy="955833"/>
                </a:xfrm>
              </p:grpSpPr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B183ED8A-5E7E-476F-AD8C-D5D419A9539A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D4247B9A-FBA3-4662-9831-2723054A3E03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FFE8A989-66C9-4289-93DD-4DA3F474ADD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FF">
                        <a:lumMod val="65000"/>
                      </a:srgbClr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ABB3134A-21F6-4AFD-AF8A-9162E0EE0210}"/>
                </a:ext>
              </a:extLst>
            </p:cNvPr>
            <p:cNvSpPr/>
            <p:nvPr/>
          </p:nvSpPr>
          <p:spPr>
            <a:xfrm flipH="1">
              <a:off x="786517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3C76E093-9804-4117-9635-F102D96F7005}"/>
              </a:ext>
            </a:extLst>
          </p:cNvPr>
          <p:cNvGrpSpPr/>
          <p:nvPr/>
        </p:nvGrpSpPr>
        <p:grpSpPr>
          <a:xfrm>
            <a:off x="3618617" y="4283014"/>
            <a:ext cx="2571728" cy="1643724"/>
            <a:chOff x="3618617" y="4283014"/>
            <a:chExt cx="2571728" cy="1643724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B58D404-8A27-4D40-9B8E-B27886E20DCB}"/>
                </a:ext>
              </a:extLst>
            </p:cNvPr>
            <p:cNvGrpSpPr/>
            <p:nvPr/>
          </p:nvGrpSpPr>
          <p:grpSpPr>
            <a:xfrm>
              <a:off x="3747562" y="4283014"/>
              <a:ext cx="2442783" cy="1643724"/>
              <a:chOff x="2507704" y="9970485"/>
              <a:chExt cx="3778796" cy="2542713"/>
            </a:xfrm>
          </p:grpSpPr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C0EDE3B4-1E2A-4535-B2E1-BE16CA89DA67}"/>
                  </a:ext>
                </a:extLst>
              </p:cNvPr>
              <p:cNvGrpSpPr/>
              <p:nvPr/>
            </p:nvGrpSpPr>
            <p:grpSpPr>
              <a:xfrm>
                <a:off x="2507704" y="100779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326EC50E-81D4-4081-8A1E-9DA2FA24DAAB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2D2D8A">
                    <a:lumMod val="60000"/>
                    <a:lumOff val="4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37218DB6-A9EC-4942-A855-B492FD4CBA9F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2D2D8A">
                    <a:lumMod val="40000"/>
                    <a:lumOff val="6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E050ED36-D5A7-42D6-A2B0-11716F85744D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529FC86E-35E1-4C76-A9FF-AAF56F287EDD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67EBF2CC-2515-4246-B510-74148D8661E1}"/>
                  </a:ext>
                </a:extLst>
              </p:cNvPr>
              <p:cNvGrpSpPr/>
              <p:nvPr/>
            </p:nvGrpSpPr>
            <p:grpSpPr>
              <a:xfrm>
                <a:off x="2769006" y="9970485"/>
                <a:ext cx="1887623" cy="1636295"/>
                <a:chOff x="7898978" y="3543336"/>
                <a:chExt cx="1887623" cy="1636295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3B64A49-139E-435C-A298-1D7E78233EB5}"/>
                    </a:ext>
                  </a:extLst>
                </p:cNvPr>
                <p:cNvSpPr/>
                <p:nvPr/>
              </p:nvSpPr>
              <p:spPr bwMode="auto">
                <a:xfrm>
                  <a:off x="7898978" y="3543336"/>
                  <a:ext cx="1887623" cy="1636295"/>
                </a:xfrm>
                <a:custGeom>
                  <a:avLst/>
                  <a:gdLst>
                    <a:gd name="connsiteX0" fmla="*/ 1152551 w 1887623"/>
                    <a:gd name="connsiteY0" fmla="*/ 607 h 1636295"/>
                    <a:gd name="connsiteX1" fmla="*/ 1241491 w 1887623"/>
                    <a:gd name="connsiteY1" fmla="*/ 1458 h 1636295"/>
                    <a:gd name="connsiteX2" fmla="*/ 1884640 w 1887623"/>
                    <a:gd name="connsiteY2" fmla="*/ 545202 h 1636295"/>
                    <a:gd name="connsiteX3" fmla="*/ 1018191 w 1887623"/>
                    <a:gd name="connsiteY3" fmla="*/ 1589187 h 1636295"/>
                    <a:gd name="connsiteX4" fmla="*/ 2983 w 1887623"/>
                    <a:gd name="connsiteY4" fmla="*/ 1091093 h 1636295"/>
                    <a:gd name="connsiteX5" fmla="*/ 869433 w 1887623"/>
                    <a:gd name="connsiteY5" fmla="*/ 47108 h 1636295"/>
                    <a:gd name="connsiteX6" fmla="*/ 1152551 w 1887623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3" h="1636295">
                      <a:moveTo>
                        <a:pt x="1152551" y="607"/>
                      </a:moveTo>
                      <a:cubicBezTo>
                        <a:pt x="1182735" y="-431"/>
                        <a:pt x="1212410" y="-133"/>
                        <a:pt x="1241491" y="1458"/>
                      </a:cubicBezTo>
                      <a:cubicBezTo>
                        <a:pt x="1590460" y="20544"/>
                        <a:pt x="1853832" y="225827"/>
                        <a:pt x="1884640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3" y="47108"/>
                      </a:cubicBezTo>
                      <a:cubicBezTo>
                        <a:pt x="966859" y="18843"/>
                        <a:pt x="1061997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CDD1F1E4-1E39-4521-8AC9-FCE86431C23A}"/>
                    </a:ext>
                  </a:extLst>
                </p:cNvPr>
                <p:cNvGrpSpPr/>
                <p:nvPr/>
              </p:nvGrpSpPr>
              <p:grpSpPr>
                <a:xfrm>
                  <a:off x="7930263" y="3547397"/>
                  <a:ext cx="1733801" cy="948785"/>
                  <a:chOff x="5745588" y="3575832"/>
                  <a:chExt cx="1733801" cy="948785"/>
                </a:xfrm>
              </p:grpSpPr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D219191F-C50A-4B78-9136-50F5866E6DC5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04068" y="4132145"/>
                    <a:ext cx="633992" cy="150952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24B810B4-52B5-446B-B61C-27339F4D5EE2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48027" y="3623401"/>
                    <a:ext cx="649560" cy="174468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EC0CECC2-F82C-4F23-8227-A21E8F72483C}"/>
                      </a:ext>
                    </a:extLst>
                  </p:cNvPr>
                  <p:cNvSpPr/>
                  <p:nvPr/>
                </p:nvSpPr>
                <p:spPr bwMode="auto">
                  <a:xfrm rot="1181701">
                    <a:off x="6949565" y="3575832"/>
                    <a:ext cx="529824" cy="1442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0CCA6D30-852A-40A3-B954-2DDF9B2759E2}"/>
                    </a:ext>
                  </a:extLst>
                </p:cNvPr>
                <p:cNvGrpSpPr/>
                <p:nvPr/>
              </p:nvGrpSpPr>
              <p:grpSpPr>
                <a:xfrm>
                  <a:off x="8146668" y="3770211"/>
                  <a:ext cx="1457115" cy="853189"/>
                  <a:chOff x="5733465" y="3546776"/>
                  <a:chExt cx="1632415" cy="955833"/>
                </a:xfrm>
              </p:grpSpPr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3E1F8169-9EF3-4588-A5DD-A0D389F607B3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D44A6199-D09C-4949-B322-25BFAF650E3A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27CB34BA-4E80-4C3A-856A-AC2BAA916F0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2EC674AA-04CA-4A86-B617-DB0E9C68BBDE}"/>
                  </a:ext>
                </a:extLst>
              </p:cNvPr>
              <p:cNvGrpSpPr/>
              <p:nvPr/>
            </p:nvGrpSpPr>
            <p:grpSpPr>
              <a:xfrm>
                <a:off x="4166494" y="10401875"/>
                <a:ext cx="1887623" cy="1636295"/>
                <a:chOff x="7898978" y="3543336"/>
                <a:chExt cx="1887623" cy="1636295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83850F18-E25E-4C80-801E-463DD7B78B62}"/>
                    </a:ext>
                  </a:extLst>
                </p:cNvPr>
                <p:cNvSpPr/>
                <p:nvPr/>
              </p:nvSpPr>
              <p:spPr bwMode="auto">
                <a:xfrm>
                  <a:off x="7898978" y="3543336"/>
                  <a:ext cx="1887623" cy="1636295"/>
                </a:xfrm>
                <a:custGeom>
                  <a:avLst/>
                  <a:gdLst>
                    <a:gd name="connsiteX0" fmla="*/ 1152551 w 1887623"/>
                    <a:gd name="connsiteY0" fmla="*/ 607 h 1636295"/>
                    <a:gd name="connsiteX1" fmla="*/ 1241491 w 1887623"/>
                    <a:gd name="connsiteY1" fmla="*/ 1458 h 1636295"/>
                    <a:gd name="connsiteX2" fmla="*/ 1884640 w 1887623"/>
                    <a:gd name="connsiteY2" fmla="*/ 545202 h 1636295"/>
                    <a:gd name="connsiteX3" fmla="*/ 1018191 w 1887623"/>
                    <a:gd name="connsiteY3" fmla="*/ 1589187 h 1636295"/>
                    <a:gd name="connsiteX4" fmla="*/ 2983 w 1887623"/>
                    <a:gd name="connsiteY4" fmla="*/ 1091093 h 1636295"/>
                    <a:gd name="connsiteX5" fmla="*/ 869433 w 1887623"/>
                    <a:gd name="connsiteY5" fmla="*/ 47108 h 1636295"/>
                    <a:gd name="connsiteX6" fmla="*/ 1152551 w 1887623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3" h="1636295">
                      <a:moveTo>
                        <a:pt x="1152551" y="607"/>
                      </a:moveTo>
                      <a:cubicBezTo>
                        <a:pt x="1182735" y="-431"/>
                        <a:pt x="1212410" y="-133"/>
                        <a:pt x="1241491" y="1458"/>
                      </a:cubicBezTo>
                      <a:cubicBezTo>
                        <a:pt x="1590460" y="20544"/>
                        <a:pt x="1853832" y="225827"/>
                        <a:pt x="1884640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3" y="47108"/>
                      </a:cubicBezTo>
                      <a:cubicBezTo>
                        <a:pt x="966859" y="18843"/>
                        <a:pt x="1061997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C231B9FD-7653-424D-AFCF-A3D901E7A197}"/>
                    </a:ext>
                  </a:extLst>
                </p:cNvPr>
                <p:cNvGrpSpPr/>
                <p:nvPr/>
              </p:nvGrpSpPr>
              <p:grpSpPr>
                <a:xfrm>
                  <a:off x="7930263" y="3547397"/>
                  <a:ext cx="1733801" cy="948785"/>
                  <a:chOff x="5745588" y="3575832"/>
                  <a:chExt cx="1733801" cy="948785"/>
                </a:xfrm>
              </p:grpSpPr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3CE5DF8F-12AF-45D7-BE92-611178325A33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04068" y="4132145"/>
                    <a:ext cx="633992" cy="150952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AE041DC4-4656-44B9-849E-C7808A086CC5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48027" y="3623401"/>
                    <a:ext cx="649560" cy="174468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F7A7C7AF-F9FB-4CD1-AE46-F671B033FB36}"/>
                      </a:ext>
                    </a:extLst>
                  </p:cNvPr>
                  <p:cNvSpPr/>
                  <p:nvPr/>
                </p:nvSpPr>
                <p:spPr bwMode="auto">
                  <a:xfrm rot="1181701">
                    <a:off x="6949565" y="3575832"/>
                    <a:ext cx="529824" cy="1442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AD2A1930-E2B1-490D-8AAA-E74BC4175EE2}"/>
                    </a:ext>
                  </a:extLst>
                </p:cNvPr>
                <p:cNvGrpSpPr/>
                <p:nvPr/>
              </p:nvGrpSpPr>
              <p:grpSpPr>
                <a:xfrm>
                  <a:off x="8146668" y="3770211"/>
                  <a:ext cx="1457115" cy="853189"/>
                  <a:chOff x="5733465" y="3546776"/>
                  <a:chExt cx="1632415" cy="955833"/>
                </a:xfrm>
              </p:grpSpPr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61102AA7-B888-4FAA-AC78-7BF0C7035601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1A865A0E-EEFB-4A4D-8398-D16AB7BAA1CB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CE2280CF-4601-4739-B3BE-5DFF53D8CE0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003300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9C79B77F-D93C-48B3-AE28-7F4611E02E07}"/>
                </a:ext>
              </a:extLst>
            </p:cNvPr>
            <p:cNvSpPr/>
            <p:nvPr/>
          </p:nvSpPr>
          <p:spPr>
            <a:xfrm flipH="1">
              <a:off x="3618617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34F7E023-388E-4EFC-A6D9-FEAC2476E8E0}"/>
              </a:ext>
            </a:extLst>
          </p:cNvPr>
          <p:cNvGrpSpPr/>
          <p:nvPr/>
        </p:nvGrpSpPr>
        <p:grpSpPr>
          <a:xfrm>
            <a:off x="6539617" y="4354396"/>
            <a:ext cx="2605068" cy="1596461"/>
            <a:chOff x="6539617" y="4354396"/>
            <a:chExt cx="2605068" cy="1596461"/>
          </a:xfrm>
        </p:grpSpPr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69EB4C4F-A072-4506-BDE9-8F3FA343352C}"/>
                </a:ext>
              </a:extLst>
            </p:cNvPr>
            <p:cNvGrpSpPr/>
            <p:nvPr/>
          </p:nvGrpSpPr>
          <p:grpSpPr>
            <a:xfrm>
              <a:off x="6701901" y="4354396"/>
              <a:ext cx="2442784" cy="1596461"/>
              <a:chOff x="6622504" y="10043597"/>
              <a:chExt cx="3778796" cy="2469601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E753E752-65DF-4325-9CDA-ED5B7B612941}"/>
                  </a:ext>
                </a:extLst>
              </p:cNvPr>
              <p:cNvGrpSpPr/>
              <p:nvPr/>
            </p:nvGrpSpPr>
            <p:grpSpPr>
              <a:xfrm>
                <a:off x="6622504" y="100779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805240BE-279E-4358-9DA5-268FDB27DEA2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FFFFF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D2BF08C4-8786-4614-96AA-BEC575CE197E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27C1335C-7D63-41FB-B495-95CC19B06400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2E7A8D26-7B63-4140-AC9F-27289A8B2E28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4563BB36-733E-41FC-80FA-4AEDBD1D0D98}"/>
                  </a:ext>
                </a:extLst>
              </p:cNvPr>
              <p:cNvGrpSpPr/>
              <p:nvPr/>
            </p:nvGrpSpPr>
            <p:grpSpPr>
              <a:xfrm>
                <a:off x="6936829" y="10043597"/>
                <a:ext cx="1887623" cy="1636295"/>
                <a:chOff x="10432628" y="3543336"/>
                <a:chExt cx="1887623" cy="1636295"/>
              </a:xfrm>
            </p:grpSpPr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6AB32E98-CF8C-4F88-A709-4E95DBF7A08D}"/>
                    </a:ext>
                  </a:extLst>
                </p:cNvPr>
                <p:cNvSpPr/>
                <p:nvPr/>
              </p:nvSpPr>
              <p:spPr bwMode="auto">
                <a:xfrm>
                  <a:off x="10432628" y="3543336"/>
                  <a:ext cx="1887623" cy="1636295"/>
                </a:xfrm>
                <a:custGeom>
                  <a:avLst/>
                  <a:gdLst>
                    <a:gd name="connsiteX0" fmla="*/ 1152551 w 1887623"/>
                    <a:gd name="connsiteY0" fmla="*/ 607 h 1636295"/>
                    <a:gd name="connsiteX1" fmla="*/ 1241491 w 1887623"/>
                    <a:gd name="connsiteY1" fmla="*/ 1458 h 1636295"/>
                    <a:gd name="connsiteX2" fmla="*/ 1884640 w 1887623"/>
                    <a:gd name="connsiteY2" fmla="*/ 545202 h 1636295"/>
                    <a:gd name="connsiteX3" fmla="*/ 1018191 w 1887623"/>
                    <a:gd name="connsiteY3" fmla="*/ 1589187 h 1636295"/>
                    <a:gd name="connsiteX4" fmla="*/ 2983 w 1887623"/>
                    <a:gd name="connsiteY4" fmla="*/ 1091093 h 1636295"/>
                    <a:gd name="connsiteX5" fmla="*/ 869433 w 1887623"/>
                    <a:gd name="connsiteY5" fmla="*/ 47108 h 1636295"/>
                    <a:gd name="connsiteX6" fmla="*/ 1152551 w 1887623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3" h="1636295">
                      <a:moveTo>
                        <a:pt x="1152551" y="607"/>
                      </a:moveTo>
                      <a:cubicBezTo>
                        <a:pt x="1182735" y="-431"/>
                        <a:pt x="1212410" y="-133"/>
                        <a:pt x="1241491" y="1458"/>
                      </a:cubicBezTo>
                      <a:cubicBezTo>
                        <a:pt x="1590460" y="20544"/>
                        <a:pt x="1853832" y="225827"/>
                        <a:pt x="1884640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3" y="47108"/>
                      </a:cubicBezTo>
                      <a:cubicBezTo>
                        <a:pt x="966859" y="18843"/>
                        <a:pt x="1061997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A672844A-D72B-4855-B53E-850AEDC20A9A}"/>
                    </a:ext>
                  </a:extLst>
                </p:cNvPr>
                <p:cNvGrpSpPr/>
                <p:nvPr/>
              </p:nvGrpSpPr>
              <p:grpSpPr>
                <a:xfrm>
                  <a:off x="10463913" y="3547397"/>
                  <a:ext cx="1733801" cy="948785"/>
                  <a:chOff x="5745588" y="3575832"/>
                  <a:chExt cx="1733801" cy="948785"/>
                </a:xfrm>
                <a:pattFill prst="lgConfetti">
                  <a:fgClr>
                    <a:srgbClr val="92D050"/>
                  </a:fgClr>
                  <a:bgClr>
                    <a:srgbClr val="FFFFFF"/>
                  </a:bgClr>
                </a:pattFill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818EBDA6-B32E-4DB3-BFA8-A228E2C2762F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04068" y="4132145"/>
                    <a:ext cx="633992" cy="150952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A1905DB0-0A6E-468D-ABD3-75EF9CBAFB18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48027" y="3623401"/>
                    <a:ext cx="649560" cy="174468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F2236890-AE9A-4A20-B4DD-4FD7E39299E2}"/>
                      </a:ext>
                    </a:extLst>
                  </p:cNvPr>
                  <p:cNvSpPr/>
                  <p:nvPr/>
                </p:nvSpPr>
                <p:spPr bwMode="auto">
                  <a:xfrm rot="1181701">
                    <a:off x="6949565" y="3575832"/>
                    <a:ext cx="529824" cy="1442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781EC163-E032-4A16-BA26-FA3A3D955A4C}"/>
                    </a:ext>
                  </a:extLst>
                </p:cNvPr>
                <p:cNvGrpSpPr/>
                <p:nvPr/>
              </p:nvGrpSpPr>
              <p:grpSpPr>
                <a:xfrm>
                  <a:off x="10680318" y="3770211"/>
                  <a:ext cx="1457115" cy="853189"/>
                  <a:chOff x="5733465" y="3546776"/>
                  <a:chExt cx="1632415" cy="955833"/>
                </a:xfrm>
                <a:pattFill prst="lgConfetti">
                  <a:fgClr>
                    <a:srgbClr val="92D050"/>
                  </a:fgClr>
                  <a:bgClr>
                    <a:srgbClr val="FFFFFF"/>
                  </a:bgClr>
                </a:pattFill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B163814A-606E-42C9-94F9-A59875136B93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373ABEF8-06AD-46EA-83E8-42CF26716D11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B270E49D-010A-4E9F-95C2-2398545CE0F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91FC5635-FA9B-4C13-BE36-DAC7C4642FFB}"/>
                  </a:ext>
                </a:extLst>
              </p:cNvPr>
              <p:cNvGrpSpPr/>
              <p:nvPr/>
            </p:nvGrpSpPr>
            <p:grpSpPr>
              <a:xfrm>
                <a:off x="8285276" y="10431474"/>
                <a:ext cx="1887623" cy="1636295"/>
                <a:chOff x="10432628" y="3543336"/>
                <a:chExt cx="1887623" cy="1636295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C04C2D68-A133-4909-8617-B450FE3001A2}"/>
                    </a:ext>
                  </a:extLst>
                </p:cNvPr>
                <p:cNvSpPr/>
                <p:nvPr/>
              </p:nvSpPr>
              <p:spPr bwMode="auto">
                <a:xfrm>
                  <a:off x="10432628" y="3543336"/>
                  <a:ext cx="1887623" cy="1636295"/>
                </a:xfrm>
                <a:custGeom>
                  <a:avLst/>
                  <a:gdLst>
                    <a:gd name="connsiteX0" fmla="*/ 1152551 w 1887623"/>
                    <a:gd name="connsiteY0" fmla="*/ 607 h 1636295"/>
                    <a:gd name="connsiteX1" fmla="*/ 1241491 w 1887623"/>
                    <a:gd name="connsiteY1" fmla="*/ 1458 h 1636295"/>
                    <a:gd name="connsiteX2" fmla="*/ 1884640 w 1887623"/>
                    <a:gd name="connsiteY2" fmla="*/ 545202 h 1636295"/>
                    <a:gd name="connsiteX3" fmla="*/ 1018191 w 1887623"/>
                    <a:gd name="connsiteY3" fmla="*/ 1589187 h 1636295"/>
                    <a:gd name="connsiteX4" fmla="*/ 2983 w 1887623"/>
                    <a:gd name="connsiteY4" fmla="*/ 1091093 h 1636295"/>
                    <a:gd name="connsiteX5" fmla="*/ 869433 w 1887623"/>
                    <a:gd name="connsiteY5" fmla="*/ 47108 h 1636295"/>
                    <a:gd name="connsiteX6" fmla="*/ 1152551 w 1887623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3" h="1636295">
                      <a:moveTo>
                        <a:pt x="1152551" y="607"/>
                      </a:moveTo>
                      <a:cubicBezTo>
                        <a:pt x="1182735" y="-431"/>
                        <a:pt x="1212410" y="-133"/>
                        <a:pt x="1241491" y="1458"/>
                      </a:cubicBezTo>
                      <a:cubicBezTo>
                        <a:pt x="1590460" y="20544"/>
                        <a:pt x="1853832" y="225827"/>
                        <a:pt x="1884640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3" y="47108"/>
                      </a:cubicBezTo>
                      <a:cubicBezTo>
                        <a:pt x="966859" y="18843"/>
                        <a:pt x="1061997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DE2C0ABD-E2C6-410E-9C7D-B987A62EC705}"/>
                    </a:ext>
                  </a:extLst>
                </p:cNvPr>
                <p:cNvGrpSpPr/>
                <p:nvPr/>
              </p:nvGrpSpPr>
              <p:grpSpPr>
                <a:xfrm>
                  <a:off x="10463913" y="3547397"/>
                  <a:ext cx="1733801" cy="948785"/>
                  <a:chOff x="5745588" y="3575832"/>
                  <a:chExt cx="1733801" cy="948785"/>
                </a:xfrm>
                <a:pattFill prst="lgConfetti">
                  <a:fgClr>
                    <a:srgbClr val="92D050"/>
                  </a:fgClr>
                  <a:bgClr>
                    <a:srgbClr val="FFFFFF"/>
                  </a:bgClr>
                </a:pattFill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D0782955-CA5F-4A6E-8500-7D9625C439BD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04068" y="4132145"/>
                    <a:ext cx="633992" cy="150952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A54C2798-E699-45B0-9ED7-48863CAA909C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48027" y="3623401"/>
                    <a:ext cx="649560" cy="174468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D7099109-4518-4086-BED0-A756A0A0D71B}"/>
                      </a:ext>
                    </a:extLst>
                  </p:cNvPr>
                  <p:cNvSpPr/>
                  <p:nvPr/>
                </p:nvSpPr>
                <p:spPr bwMode="auto">
                  <a:xfrm rot="1181701">
                    <a:off x="6949565" y="3575832"/>
                    <a:ext cx="529824" cy="1442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94EABC69-9E86-493E-8172-ACC123D24A8C}"/>
                    </a:ext>
                  </a:extLst>
                </p:cNvPr>
                <p:cNvGrpSpPr/>
                <p:nvPr/>
              </p:nvGrpSpPr>
              <p:grpSpPr>
                <a:xfrm>
                  <a:off x="10680318" y="3770211"/>
                  <a:ext cx="1457115" cy="853189"/>
                  <a:chOff x="5733465" y="3546776"/>
                  <a:chExt cx="1632415" cy="955833"/>
                </a:xfrm>
                <a:pattFill prst="lgConfetti">
                  <a:fgClr>
                    <a:srgbClr val="92D050"/>
                  </a:fgClr>
                  <a:bgClr>
                    <a:srgbClr val="FFFFFF"/>
                  </a:bgClr>
                </a:pattFill>
              </p:grpSpPr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F1693E2B-5487-4A46-B0F8-EE3B28767786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47396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3D55F6D1-D85C-4E83-893B-A55B3BC92AAA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6094815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EDF87B2F-7B15-4E1C-9E17-0CC08884E87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28885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339933"/>
                    </a:fgClr>
                    <a:bgClr>
                      <a:srgbClr val="66FF33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6634378E-62B7-44DF-AF4E-72178A081EE2}"/>
                </a:ext>
              </a:extLst>
            </p:cNvPr>
            <p:cNvSpPr/>
            <p:nvPr/>
          </p:nvSpPr>
          <p:spPr>
            <a:xfrm flipH="1">
              <a:off x="6539617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17A350DE-9712-46E4-A7E2-E661016C42C6}"/>
              </a:ext>
            </a:extLst>
          </p:cNvPr>
          <p:cNvGrpSpPr/>
          <p:nvPr/>
        </p:nvGrpSpPr>
        <p:grpSpPr>
          <a:xfrm>
            <a:off x="703967" y="1438027"/>
            <a:ext cx="2508074" cy="1658722"/>
            <a:chOff x="703967" y="1438027"/>
            <a:chExt cx="2508074" cy="1658722"/>
          </a:xfrm>
        </p:grpSpPr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388D5669-C98E-4D88-B400-320C2F7834CD}"/>
                </a:ext>
              </a:extLst>
            </p:cNvPr>
            <p:cNvGrpSpPr/>
            <p:nvPr/>
          </p:nvGrpSpPr>
          <p:grpSpPr>
            <a:xfrm>
              <a:off x="769257" y="1438027"/>
              <a:ext cx="2442784" cy="1658722"/>
              <a:chOff x="-1511846" y="7242185"/>
              <a:chExt cx="3778796" cy="2565913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631D463-20B9-4876-A6F5-061D724E5C5D}"/>
                  </a:ext>
                </a:extLst>
              </p:cNvPr>
              <p:cNvGrpSpPr/>
              <p:nvPr/>
            </p:nvGrpSpPr>
            <p:grpSpPr>
              <a:xfrm>
                <a:off x="-1511846" y="73728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AFBBAFFE-2EC5-495A-853C-61405EEF73D4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E788FFF4-46FE-452F-A211-CAD477E3551B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D2BB9691-B6D0-470B-9D5B-78241034A845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EE687275-27A0-4FDF-AAC5-E0EF00BFE949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C285BA2E-DE3A-4206-88BA-B7F106EA3FF3}"/>
                  </a:ext>
                </a:extLst>
              </p:cNvPr>
              <p:cNvGrpSpPr/>
              <p:nvPr/>
            </p:nvGrpSpPr>
            <p:grpSpPr>
              <a:xfrm>
                <a:off x="-1312770" y="7242185"/>
                <a:ext cx="1930022" cy="1567544"/>
                <a:chOff x="-1147211" y="3616077"/>
                <a:chExt cx="1930022" cy="1567544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C03D244D-135D-4ADE-B128-1C35E04A4B53}"/>
                    </a:ext>
                  </a:extLst>
                </p:cNvPr>
                <p:cNvSpPr/>
                <p:nvPr/>
              </p:nvSpPr>
              <p:spPr bwMode="auto">
                <a:xfrm>
                  <a:off x="-1147211" y="3616077"/>
                  <a:ext cx="1930022" cy="1567544"/>
                </a:xfrm>
                <a:custGeom>
                  <a:avLst/>
                  <a:gdLst>
                    <a:gd name="connsiteX0" fmla="*/ 1194515 w 1902932"/>
                    <a:gd name="connsiteY0" fmla="*/ 0 h 1724640"/>
                    <a:gd name="connsiteX1" fmla="*/ 1252607 w 1902932"/>
                    <a:gd name="connsiteY1" fmla="*/ 12200 h 1724640"/>
                    <a:gd name="connsiteX2" fmla="*/ 1287536 w 1902932"/>
                    <a:gd name="connsiteY2" fmla="*/ 41364 h 1724640"/>
                    <a:gd name="connsiteX3" fmla="*/ 1303201 w 1902932"/>
                    <a:gd name="connsiteY3" fmla="*/ 34102 h 1724640"/>
                    <a:gd name="connsiteX4" fmla="*/ 1343644 w 1902932"/>
                    <a:gd name="connsiteY4" fmla="*/ 28488 h 1724640"/>
                    <a:gd name="connsiteX5" fmla="*/ 1417114 w 1902932"/>
                    <a:gd name="connsiteY5" fmla="*/ 49412 h 1724640"/>
                    <a:gd name="connsiteX6" fmla="*/ 1428920 w 1902932"/>
                    <a:gd name="connsiteY6" fmla="*/ 61451 h 1724640"/>
                    <a:gd name="connsiteX7" fmla="*/ 1436551 w 1902932"/>
                    <a:gd name="connsiteY7" fmla="*/ 57914 h 1724640"/>
                    <a:gd name="connsiteX8" fmla="*/ 1476994 w 1902932"/>
                    <a:gd name="connsiteY8" fmla="*/ 52300 h 1724640"/>
                    <a:gd name="connsiteX9" fmla="*/ 1572731 w 1902932"/>
                    <a:gd name="connsiteY9" fmla="*/ 95931 h 1724640"/>
                    <a:gd name="connsiteX10" fmla="*/ 1580551 w 1902932"/>
                    <a:gd name="connsiteY10" fmla="*/ 122563 h 1724640"/>
                    <a:gd name="connsiteX11" fmla="*/ 1597672 w 1902932"/>
                    <a:gd name="connsiteY11" fmla="*/ 129356 h 1724640"/>
                    <a:gd name="connsiteX12" fmla="*/ 1601770 w 1902932"/>
                    <a:gd name="connsiteY12" fmla="*/ 132216 h 1724640"/>
                    <a:gd name="connsiteX13" fmla="*/ 1627903 w 1902932"/>
                    <a:gd name="connsiteY13" fmla="*/ 128589 h 1724640"/>
                    <a:gd name="connsiteX14" fmla="*/ 1731805 w 1902932"/>
                    <a:gd name="connsiteY14" fmla="*/ 200027 h 1724640"/>
                    <a:gd name="connsiteX15" fmla="*/ 1728862 w 1902932"/>
                    <a:gd name="connsiteY15" fmla="*/ 210048 h 1724640"/>
                    <a:gd name="connsiteX16" fmla="*/ 1765087 w 1902932"/>
                    <a:gd name="connsiteY16" fmla="*/ 215077 h 1724640"/>
                    <a:gd name="connsiteX17" fmla="*/ 1828546 w 1902932"/>
                    <a:gd name="connsiteY17" fmla="*/ 280901 h 1724640"/>
                    <a:gd name="connsiteX18" fmla="*/ 1820381 w 1902932"/>
                    <a:gd name="connsiteY18" fmla="*/ 308708 h 1724640"/>
                    <a:gd name="connsiteX19" fmla="*/ 1819814 w 1902932"/>
                    <a:gd name="connsiteY19" fmla="*/ 309286 h 1724640"/>
                    <a:gd name="connsiteX20" fmla="*/ 1839433 w 1902932"/>
                    <a:gd name="connsiteY20" fmla="*/ 329293 h 1724640"/>
                    <a:gd name="connsiteX21" fmla="*/ 1847598 w 1902932"/>
                    <a:gd name="connsiteY21" fmla="*/ 357100 h 1724640"/>
                    <a:gd name="connsiteX22" fmla="*/ 1845000 w 1902932"/>
                    <a:gd name="connsiteY22" fmla="*/ 365948 h 1724640"/>
                    <a:gd name="connsiteX23" fmla="*/ 1850504 w 1902932"/>
                    <a:gd name="connsiteY23" fmla="*/ 368499 h 1724640"/>
                    <a:gd name="connsiteX24" fmla="*/ 1880936 w 1902932"/>
                    <a:gd name="connsiteY24" fmla="*/ 419013 h 1724640"/>
                    <a:gd name="connsiteX25" fmla="*/ 1872771 w 1902932"/>
                    <a:gd name="connsiteY25" fmla="*/ 446820 h 1724640"/>
                    <a:gd name="connsiteX26" fmla="*/ 1869003 w 1902932"/>
                    <a:gd name="connsiteY26" fmla="*/ 450662 h 1724640"/>
                    <a:gd name="connsiteX27" fmla="*/ 1891954 w 1902932"/>
                    <a:gd name="connsiteY27" fmla="*/ 530854 h 1724640"/>
                    <a:gd name="connsiteX28" fmla="*/ 1119645 w 1902932"/>
                    <a:gd name="connsiteY28" fmla="*/ 1646282 h 1724640"/>
                    <a:gd name="connsiteX29" fmla="*/ 466037 w 1902932"/>
                    <a:gd name="connsiteY29" fmla="*/ 1685414 h 1724640"/>
                    <a:gd name="connsiteX30" fmla="*/ 382003 w 1902932"/>
                    <a:gd name="connsiteY30" fmla="*/ 1651126 h 1724640"/>
                    <a:gd name="connsiteX31" fmla="*/ 372096 w 1902932"/>
                    <a:gd name="connsiteY31" fmla="*/ 1652501 h 1724640"/>
                    <a:gd name="connsiteX32" fmla="*/ 276359 w 1902932"/>
                    <a:gd name="connsiteY32" fmla="*/ 1608870 h 1724640"/>
                    <a:gd name="connsiteX33" fmla="*/ 271391 w 1902932"/>
                    <a:gd name="connsiteY33" fmla="*/ 1591950 h 1724640"/>
                    <a:gd name="connsiteX34" fmla="*/ 255453 w 1902932"/>
                    <a:gd name="connsiteY34" fmla="*/ 1589737 h 1724640"/>
                    <a:gd name="connsiteX35" fmla="*/ 191994 w 1902932"/>
                    <a:gd name="connsiteY35" fmla="*/ 1523913 h 1724640"/>
                    <a:gd name="connsiteX36" fmla="*/ 193452 w 1902932"/>
                    <a:gd name="connsiteY36" fmla="*/ 1518948 h 1724640"/>
                    <a:gd name="connsiteX37" fmla="*/ 188778 w 1902932"/>
                    <a:gd name="connsiteY37" fmla="*/ 1518299 h 1724640"/>
                    <a:gd name="connsiteX38" fmla="*/ 125319 w 1902932"/>
                    <a:gd name="connsiteY38" fmla="*/ 1452475 h 1724640"/>
                    <a:gd name="connsiteX39" fmla="*/ 129651 w 1902932"/>
                    <a:gd name="connsiteY39" fmla="*/ 1437724 h 1724640"/>
                    <a:gd name="connsiteX40" fmla="*/ 126865 w 1902932"/>
                    <a:gd name="connsiteY40" fmla="*/ 1437337 h 1724640"/>
                    <a:gd name="connsiteX41" fmla="*/ 63406 w 1902932"/>
                    <a:gd name="connsiteY41" fmla="*/ 1371513 h 1724640"/>
                    <a:gd name="connsiteX42" fmla="*/ 71194 w 1902932"/>
                    <a:gd name="connsiteY42" fmla="*/ 1344991 h 1724640"/>
                    <a:gd name="connsiteX43" fmla="*/ 28763 w 1902932"/>
                    <a:gd name="connsiteY43" fmla="*/ 1320967 h 1724640"/>
                    <a:gd name="connsiteX44" fmla="*/ 11018 w 1902932"/>
                    <a:gd name="connsiteY44" fmla="*/ 1281025 h 1724640"/>
                    <a:gd name="connsiteX45" fmla="*/ 19183 w 1902932"/>
                    <a:gd name="connsiteY45" fmla="*/ 1253218 h 1724640"/>
                    <a:gd name="connsiteX46" fmla="*/ 35955 w 1902932"/>
                    <a:gd name="connsiteY46" fmla="*/ 1236115 h 1724640"/>
                    <a:gd name="connsiteX47" fmla="*/ 17745 w 1902932"/>
                    <a:gd name="connsiteY47" fmla="*/ 1225805 h 1724640"/>
                    <a:gd name="connsiteX48" fmla="*/ 0 w 1902932"/>
                    <a:gd name="connsiteY48" fmla="*/ 1185863 h 1724640"/>
                    <a:gd name="connsiteX49" fmla="*/ 30432 w 1902932"/>
                    <a:gd name="connsiteY49" fmla="*/ 1135349 h 1724640"/>
                    <a:gd name="connsiteX50" fmla="*/ 47138 w 1902932"/>
                    <a:gd name="connsiteY50" fmla="*/ 1127605 h 1724640"/>
                    <a:gd name="connsiteX51" fmla="*/ 28706 w 1902932"/>
                    <a:gd name="connsiteY51" fmla="*/ 1108809 h 1724640"/>
                    <a:gd name="connsiteX52" fmla="*/ 20541 w 1902932"/>
                    <a:gd name="connsiteY52" fmla="*/ 1081002 h 1724640"/>
                    <a:gd name="connsiteX53" fmla="*/ 28706 w 1902932"/>
                    <a:gd name="connsiteY53" fmla="*/ 1053195 h 1724640"/>
                    <a:gd name="connsiteX54" fmla="*/ 50522 w 1902932"/>
                    <a:gd name="connsiteY54" fmla="*/ 1030949 h 1724640"/>
                    <a:gd name="connsiteX55" fmla="*/ 33469 w 1902932"/>
                    <a:gd name="connsiteY55" fmla="*/ 1013559 h 1724640"/>
                    <a:gd name="connsiteX56" fmla="*/ 25304 w 1902932"/>
                    <a:gd name="connsiteY56" fmla="*/ 985752 h 1724640"/>
                    <a:gd name="connsiteX57" fmla="*/ 55736 w 1902932"/>
                    <a:gd name="connsiteY57" fmla="*/ 935238 h 1724640"/>
                    <a:gd name="connsiteX58" fmla="*/ 71613 w 1902932"/>
                    <a:gd name="connsiteY58" fmla="*/ 927878 h 1724640"/>
                    <a:gd name="connsiteX59" fmla="*/ 71569 w 1902932"/>
                    <a:gd name="connsiteY59" fmla="*/ 927834 h 1724640"/>
                    <a:gd name="connsiteX60" fmla="*/ 63404 w 1902932"/>
                    <a:gd name="connsiteY60" fmla="*/ 900027 h 1724640"/>
                    <a:gd name="connsiteX61" fmla="*/ 71569 w 1902932"/>
                    <a:gd name="connsiteY61" fmla="*/ 872220 h 1724640"/>
                    <a:gd name="connsiteX62" fmla="*/ 80323 w 1902932"/>
                    <a:gd name="connsiteY62" fmla="*/ 863294 h 1724640"/>
                    <a:gd name="connsiteX63" fmla="*/ 72929 w 1902932"/>
                    <a:gd name="connsiteY63" fmla="*/ 838114 h 1724640"/>
                    <a:gd name="connsiteX64" fmla="*/ 103361 w 1902932"/>
                    <a:gd name="connsiteY64" fmla="*/ 787600 h 1724640"/>
                    <a:gd name="connsiteX65" fmla="*/ 134709 w 1902932"/>
                    <a:gd name="connsiteY65" fmla="*/ 773069 h 1724640"/>
                    <a:gd name="connsiteX66" fmla="*/ 136451 w 1902932"/>
                    <a:gd name="connsiteY66" fmla="*/ 769217 h 1724640"/>
                    <a:gd name="connsiteX67" fmla="*/ 119195 w 1902932"/>
                    <a:gd name="connsiteY67" fmla="*/ 751620 h 1724640"/>
                    <a:gd name="connsiteX68" fmla="*/ 111030 w 1902932"/>
                    <a:gd name="connsiteY68" fmla="*/ 723813 h 1724640"/>
                    <a:gd name="connsiteX69" fmla="*/ 174489 w 1902932"/>
                    <a:gd name="connsiteY69" fmla="*/ 657989 h 1724640"/>
                    <a:gd name="connsiteX70" fmla="*/ 174587 w 1902932"/>
                    <a:gd name="connsiteY70" fmla="*/ 657975 h 1724640"/>
                    <a:gd name="connsiteX71" fmla="*/ 172943 w 1902932"/>
                    <a:gd name="connsiteY71" fmla="*/ 652375 h 1724640"/>
                    <a:gd name="connsiteX72" fmla="*/ 203375 w 1902932"/>
                    <a:gd name="connsiteY72" fmla="*/ 601861 h 1724640"/>
                    <a:gd name="connsiteX73" fmla="*/ 228947 w 1902932"/>
                    <a:gd name="connsiteY73" fmla="*/ 590007 h 1724640"/>
                    <a:gd name="connsiteX74" fmla="*/ 223970 w 1902932"/>
                    <a:gd name="connsiteY74" fmla="*/ 584932 h 1724640"/>
                    <a:gd name="connsiteX75" fmla="*/ 215805 w 1902932"/>
                    <a:gd name="connsiteY75" fmla="*/ 557125 h 1724640"/>
                    <a:gd name="connsiteX76" fmla="*/ 279264 w 1902932"/>
                    <a:gd name="connsiteY76" fmla="*/ 491301 h 1724640"/>
                    <a:gd name="connsiteX77" fmla="*/ 289126 w 1902932"/>
                    <a:gd name="connsiteY77" fmla="*/ 489932 h 1724640"/>
                    <a:gd name="connsiteX78" fmla="*/ 279628 w 1902932"/>
                    <a:gd name="connsiteY78" fmla="*/ 480246 h 1724640"/>
                    <a:gd name="connsiteX79" fmla="*/ 271463 w 1902932"/>
                    <a:gd name="connsiteY79" fmla="*/ 452439 h 1724640"/>
                    <a:gd name="connsiteX80" fmla="*/ 375365 w 1902932"/>
                    <a:gd name="connsiteY80" fmla="*/ 381001 h 1724640"/>
                    <a:gd name="connsiteX81" fmla="*/ 375807 w 1902932"/>
                    <a:gd name="connsiteY81" fmla="*/ 381063 h 1724640"/>
                    <a:gd name="connsiteX82" fmla="*/ 372967 w 1902932"/>
                    <a:gd name="connsiteY82" fmla="*/ 371389 h 1724640"/>
                    <a:gd name="connsiteX83" fmla="*/ 476869 w 1902932"/>
                    <a:gd name="connsiteY83" fmla="*/ 299951 h 1724640"/>
                    <a:gd name="connsiteX84" fmla="*/ 498839 w 1902932"/>
                    <a:gd name="connsiteY84" fmla="*/ 303001 h 1724640"/>
                    <a:gd name="connsiteX85" fmla="*/ 499972 w 1902932"/>
                    <a:gd name="connsiteY85" fmla="*/ 297845 h 1724640"/>
                    <a:gd name="connsiteX86" fmla="*/ 558760 w 1902932"/>
                    <a:gd name="connsiteY86" fmla="*/ 253265 h 1724640"/>
                    <a:gd name="connsiteX87" fmla="*/ 578204 w 1902932"/>
                    <a:gd name="connsiteY87" fmla="*/ 250566 h 1724640"/>
                    <a:gd name="connsiteX88" fmla="*/ 584428 w 1902932"/>
                    <a:gd name="connsiteY88" fmla="*/ 229369 h 1724640"/>
                    <a:gd name="connsiteX89" fmla="*/ 680165 w 1902932"/>
                    <a:gd name="connsiteY89" fmla="*/ 185738 h 1724640"/>
                    <a:gd name="connsiteX90" fmla="*/ 700360 w 1902932"/>
                    <a:gd name="connsiteY90" fmla="*/ 188541 h 1724640"/>
                    <a:gd name="connsiteX91" fmla="*/ 702069 w 1902932"/>
                    <a:gd name="connsiteY91" fmla="*/ 187723 h 1724640"/>
                    <a:gd name="connsiteX92" fmla="*/ 700088 w 1902932"/>
                    <a:gd name="connsiteY92" fmla="*/ 180976 h 1724640"/>
                    <a:gd name="connsiteX93" fmla="*/ 803990 w 1902932"/>
                    <a:gd name="connsiteY93" fmla="*/ 109538 h 1724640"/>
                    <a:gd name="connsiteX94" fmla="*/ 844433 w 1902932"/>
                    <a:gd name="connsiteY94" fmla="*/ 115152 h 1724640"/>
                    <a:gd name="connsiteX95" fmla="*/ 851116 w 1902932"/>
                    <a:gd name="connsiteY95" fmla="*/ 118250 h 1724640"/>
                    <a:gd name="connsiteX96" fmla="*/ 860780 w 1902932"/>
                    <a:gd name="connsiteY96" fmla="*/ 114940 h 1724640"/>
                    <a:gd name="connsiteX97" fmla="*/ 882920 w 1902932"/>
                    <a:gd name="connsiteY97" fmla="*/ 92362 h 1724640"/>
                    <a:gd name="connsiteX98" fmla="*/ 956390 w 1902932"/>
                    <a:gd name="connsiteY98" fmla="*/ 71438 h 1724640"/>
                    <a:gd name="connsiteX99" fmla="*/ 962459 w 1902932"/>
                    <a:gd name="connsiteY99" fmla="*/ 72280 h 1724640"/>
                    <a:gd name="connsiteX100" fmla="*/ 988785 w 1902932"/>
                    <a:gd name="connsiteY100" fmla="*/ 50300 h 1724640"/>
                    <a:gd name="connsiteX101" fmla="*/ 1046877 w 1902932"/>
                    <a:gd name="connsiteY101" fmla="*/ 38100 h 1724640"/>
                    <a:gd name="connsiteX102" fmla="*/ 1087320 w 1902932"/>
                    <a:gd name="connsiteY102" fmla="*/ 43714 h 1724640"/>
                    <a:gd name="connsiteX103" fmla="*/ 1097384 w 1902932"/>
                    <a:gd name="connsiteY103" fmla="*/ 48379 h 1724640"/>
                    <a:gd name="connsiteX104" fmla="*/ 1098778 w 1902932"/>
                    <a:gd name="connsiteY104" fmla="*/ 43631 h 1724640"/>
                    <a:gd name="connsiteX105" fmla="*/ 1194515 w 1902932"/>
                    <a:gd name="connsiteY105" fmla="*/ 0 h 1724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</a:cxnLst>
                  <a:rect l="l" t="t" r="r" b="b"/>
                  <a:pathLst>
                    <a:path w="1902932" h="1724640">
                      <a:moveTo>
                        <a:pt x="1194515" y="0"/>
                      </a:moveTo>
                      <a:cubicBezTo>
                        <a:pt x="1216034" y="0"/>
                        <a:pt x="1236024" y="4498"/>
                        <a:pt x="1252607" y="12200"/>
                      </a:cubicBezTo>
                      <a:lnTo>
                        <a:pt x="1287536" y="41364"/>
                      </a:lnTo>
                      <a:lnTo>
                        <a:pt x="1303201" y="34102"/>
                      </a:lnTo>
                      <a:cubicBezTo>
                        <a:pt x="1315631" y="30487"/>
                        <a:pt x="1329298" y="28488"/>
                        <a:pt x="1343644" y="28488"/>
                      </a:cubicBezTo>
                      <a:cubicBezTo>
                        <a:pt x="1372335" y="28488"/>
                        <a:pt x="1398311" y="36484"/>
                        <a:pt x="1417114" y="49412"/>
                      </a:cubicBezTo>
                      <a:lnTo>
                        <a:pt x="1428920" y="61451"/>
                      </a:lnTo>
                      <a:lnTo>
                        <a:pt x="1436551" y="57914"/>
                      </a:lnTo>
                      <a:cubicBezTo>
                        <a:pt x="1448981" y="54299"/>
                        <a:pt x="1462648" y="52300"/>
                        <a:pt x="1476994" y="52300"/>
                      </a:cubicBezTo>
                      <a:cubicBezTo>
                        <a:pt x="1520031" y="52300"/>
                        <a:pt x="1556957" y="70291"/>
                        <a:pt x="1572731" y="95931"/>
                      </a:cubicBezTo>
                      <a:lnTo>
                        <a:pt x="1580551" y="122563"/>
                      </a:lnTo>
                      <a:lnTo>
                        <a:pt x="1597672" y="129356"/>
                      </a:lnTo>
                      <a:lnTo>
                        <a:pt x="1601770" y="132216"/>
                      </a:lnTo>
                      <a:lnTo>
                        <a:pt x="1627903" y="128589"/>
                      </a:lnTo>
                      <a:cubicBezTo>
                        <a:pt x="1685286" y="128589"/>
                        <a:pt x="1731805" y="160573"/>
                        <a:pt x="1731805" y="200027"/>
                      </a:cubicBezTo>
                      <a:lnTo>
                        <a:pt x="1728862" y="210048"/>
                      </a:lnTo>
                      <a:lnTo>
                        <a:pt x="1765087" y="215077"/>
                      </a:lnTo>
                      <a:cubicBezTo>
                        <a:pt x="1802379" y="225922"/>
                        <a:pt x="1828546" y="251310"/>
                        <a:pt x="1828546" y="280901"/>
                      </a:cubicBezTo>
                      <a:cubicBezTo>
                        <a:pt x="1828546" y="290764"/>
                        <a:pt x="1825639" y="300161"/>
                        <a:pt x="1820381" y="308708"/>
                      </a:cubicBezTo>
                      <a:lnTo>
                        <a:pt x="1819814" y="309286"/>
                      </a:lnTo>
                      <a:lnTo>
                        <a:pt x="1839433" y="329293"/>
                      </a:lnTo>
                      <a:cubicBezTo>
                        <a:pt x="1844691" y="337840"/>
                        <a:pt x="1847598" y="347236"/>
                        <a:pt x="1847598" y="357100"/>
                      </a:cubicBezTo>
                      <a:lnTo>
                        <a:pt x="1845000" y="365948"/>
                      </a:lnTo>
                      <a:lnTo>
                        <a:pt x="1850504" y="368499"/>
                      </a:lnTo>
                      <a:cubicBezTo>
                        <a:pt x="1869306" y="381427"/>
                        <a:pt x="1880936" y="399286"/>
                        <a:pt x="1880936" y="419013"/>
                      </a:cubicBezTo>
                      <a:cubicBezTo>
                        <a:pt x="1880936" y="428877"/>
                        <a:pt x="1878029" y="438273"/>
                        <a:pt x="1872771" y="446820"/>
                      </a:cubicBezTo>
                      <a:lnTo>
                        <a:pt x="1869003" y="450662"/>
                      </a:lnTo>
                      <a:lnTo>
                        <a:pt x="1891954" y="530854"/>
                      </a:lnTo>
                      <a:cubicBezTo>
                        <a:pt x="1969935" y="951497"/>
                        <a:pt x="1624160" y="1450892"/>
                        <a:pt x="1119645" y="1646282"/>
                      </a:cubicBezTo>
                      <a:cubicBezTo>
                        <a:pt x="881999" y="1738319"/>
                        <a:pt x="651522" y="1746487"/>
                        <a:pt x="466037" y="1685414"/>
                      </a:cubicBezTo>
                      <a:lnTo>
                        <a:pt x="382003" y="1651126"/>
                      </a:lnTo>
                      <a:lnTo>
                        <a:pt x="372096" y="1652501"/>
                      </a:lnTo>
                      <a:cubicBezTo>
                        <a:pt x="329059" y="1652501"/>
                        <a:pt x="292132" y="1634510"/>
                        <a:pt x="276359" y="1608870"/>
                      </a:cubicBezTo>
                      <a:lnTo>
                        <a:pt x="271391" y="1591950"/>
                      </a:lnTo>
                      <a:lnTo>
                        <a:pt x="255453" y="1589737"/>
                      </a:lnTo>
                      <a:cubicBezTo>
                        <a:pt x="218161" y="1578892"/>
                        <a:pt x="191994" y="1553504"/>
                        <a:pt x="191994" y="1523913"/>
                      </a:cubicBezTo>
                      <a:lnTo>
                        <a:pt x="193452" y="1518948"/>
                      </a:lnTo>
                      <a:lnTo>
                        <a:pt x="188778" y="1518299"/>
                      </a:lnTo>
                      <a:cubicBezTo>
                        <a:pt x="151486" y="1507454"/>
                        <a:pt x="125319" y="1482066"/>
                        <a:pt x="125319" y="1452475"/>
                      </a:cubicBezTo>
                      <a:lnTo>
                        <a:pt x="129651" y="1437724"/>
                      </a:lnTo>
                      <a:lnTo>
                        <a:pt x="126865" y="1437337"/>
                      </a:lnTo>
                      <a:cubicBezTo>
                        <a:pt x="89573" y="1426492"/>
                        <a:pt x="63406" y="1401104"/>
                        <a:pt x="63406" y="1371513"/>
                      </a:cubicBezTo>
                      <a:lnTo>
                        <a:pt x="71194" y="1344991"/>
                      </a:lnTo>
                      <a:lnTo>
                        <a:pt x="28763" y="1320967"/>
                      </a:lnTo>
                      <a:cubicBezTo>
                        <a:pt x="17560" y="1309565"/>
                        <a:pt x="11018" y="1295820"/>
                        <a:pt x="11018" y="1281025"/>
                      </a:cubicBezTo>
                      <a:cubicBezTo>
                        <a:pt x="11018" y="1271162"/>
                        <a:pt x="13925" y="1261765"/>
                        <a:pt x="19183" y="1253218"/>
                      </a:cubicBezTo>
                      <a:lnTo>
                        <a:pt x="35955" y="1236115"/>
                      </a:lnTo>
                      <a:lnTo>
                        <a:pt x="17745" y="1225805"/>
                      </a:lnTo>
                      <a:cubicBezTo>
                        <a:pt x="6542" y="1214403"/>
                        <a:pt x="0" y="1200658"/>
                        <a:pt x="0" y="1185863"/>
                      </a:cubicBezTo>
                      <a:cubicBezTo>
                        <a:pt x="0" y="1166136"/>
                        <a:pt x="11630" y="1148277"/>
                        <a:pt x="30432" y="1135349"/>
                      </a:cubicBezTo>
                      <a:lnTo>
                        <a:pt x="47138" y="1127605"/>
                      </a:lnTo>
                      <a:lnTo>
                        <a:pt x="28706" y="1108809"/>
                      </a:lnTo>
                      <a:cubicBezTo>
                        <a:pt x="23449" y="1100262"/>
                        <a:pt x="20541" y="1090866"/>
                        <a:pt x="20541" y="1081002"/>
                      </a:cubicBezTo>
                      <a:cubicBezTo>
                        <a:pt x="20541" y="1071139"/>
                        <a:pt x="23449" y="1061742"/>
                        <a:pt x="28706" y="1053195"/>
                      </a:cubicBezTo>
                      <a:lnTo>
                        <a:pt x="50522" y="1030949"/>
                      </a:lnTo>
                      <a:lnTo>
                        <a:pt x="33469" y="1013559"/>
                      </a:lnTo>
                      <a:cubicBezTo>
                        <a:pt x="28211" y="1005012"/>
                        <a:pt x="25304" y="995616"/>
                        <a:pt x="25304" y="985752"/>
                      </a:cubicBezTo>
                      <a:cubicBezTo>
                        <a:pt x="25304" y="966025"/>
                        <a:pt x="36934" y="948166"/>
                        <a:pt x="55736" y="935238"/>
                      </a:cubicBezTo>
                      <a:lnTo>
                        <a:pt x="71613" y="927878"/>
                      </a:lnTo>
                      <a:lnTo>
                        <a:pt x="71569" y="927834"/>
                      </a:lnTo>
                      <a:cubicBezTo>
                        <a:pt x="66312" y="919287"/>
                        <a:pt x="63404" y="909891"/>
                        <a:pt x="63404" y="900027"/>
                      </a:cubicBezTo>
                      <a:cubicBezTo>
                        <a:pt x="63404" y="890164"/>
                        <a:pt x="66312" y="880767"/>
                        <a:pt x="71569" y="872220"/>
                      </a:cubicBezTo>
                      <a:lnTo>
                        <a:pt x="80323" y="863294"/>
                      </a:lnTo>
                      <a:lnTo>
                        <a:pt x="72929" y="838114"/>
                      </a:lnTo>
                      <a:cubicBezTo>
                        <a:pt x="72929" y="818387"/>
                        <a:pt x="84559" y="800528"/>
                        <a:pt x="103361" y="787600"/>
                      </a:cubicBezTo>
                      <a:lnTo>
                        <a:pt x="134709" y="773069"/>
                      </a:lnTo>
                      <a:lnTo>
                        <a:pt x="136451" y="769217"/>
                      </a:lnTo>
                      <a:lnTo>
                        <a:pt x="119195" y="751620"/>
                      </a:lnTo>
                      <a:cubicBezTo>
                        <a:pt x="113938" y="743073"/>
                        <a:pt x="111030" y="733677"/>
                        <a:pt x="111030" y="723813"/>
                      </a:cubicBezTo>
                      <a:cubicBezTo>
                        <a:pt x="111030" y="694223"/>
                        <a:pt x="137197" y="668834"/>
                        <a:pt x="174489" y="657989"/>
                      </a:cubicBezTo>
                      <a:lnTo>
                        <a:pt x="174587" y="657975"/>
                      </a:lnTo>
                      <a:lnTo>
                        <a:pt x="172943" y="652375"/>
                      </a:lnTo>
                      <a:cubicBezTo>
                        <a:pt x="172943" y="632648"/>
                        <a:pt x="184573" y="614789"/>
                        <a:pt x="203375" y="601861"/>
                      </a:cubicBezTo>
                      <a:lnTo>
                        <a:pt x="228947" y="590007"/>
                      </a:lnTo>
                      <a:lnTo>
                        <a:pt x="223970" y="584932"/>
                      </a:lnTo>
                      <a:cubicBezTo>
                        <a:pt x="218712" y="576385"/>
                        <a:pt x="215805" y="566989"/>
                        <a:pt x="215805" y="557125"/>
                      </a:cubicBezTo>
                      <a:cubicBezTo>
                        <a:pt x="215805" y="527535"/>
                        <a:pt x="241972" y="502146"/>
                        <a:pt x="279264" y="491301"/>
                      </a:cubicBezTo>
                      <a:lnTo>
                        <a:pt x="289126" y="489932"/>
                      </a:lnTo>
                      <a:lnTo>
                        <a:pt x="279628" y="480246"/>
                      </a:lnTo>
                      <a:cubicBezTo>
                        <a:pt x="274370" y="471699"/>
                        <a:pt x="271463" y="462303"/>
                        <a:pt x="271463" y="452439"/>
                      </a:cubicBezTo>
                      <a:cubicBezTo>
                        <a:pt x="271463" y="412985"/>
                        <a:pt x="317982" y="381001"/>
                        <a:pt x="375365" y="381001"/>
                      </a:cubicBezTo>
                      <a:lnTo>
                        <a:pt x="375807" y="381063"/>
                      </a:lnTo>
                      <a:lnTo>
                        <a:pt x="372967" y="371389"/>
                      </a:lnTo>
                      <a:cubicBezTo>
                        <a:pt x="372967" y="331935"/>
                        <a:pt x="419486" y="299951"/>
                        <a:pt x="476869" y="299951"/>
                      </a:cubicBezTo>
                      <a:lnTo>
                        <a:pt x="498839" y="303001"/>
                      </a:lnTo>
                      <a:lnTo>
                        <a:pt x="499972" y="297845"/>
                      </a:lnTo>
                      <a:cubicBezTo>
                        <a:pt x="509080" y="277713"/>
                        <a:pt x="530791" y="261399"/>
                        <a:pt x="558760" y="253265"/>
                      </a:cubicBezTo>
                      <a:lnTo>
                        <a:pt x="578204" y="250566"/>
                      </a:lnTo>
                      <a:lnTo>
                        <a:pt x="584428" y="229369"/>
                      </a:lnTo>
                      <a:cubicBezTo>
                        <a:pt x="600201" y="203729"/>
                        <a:pt x="637128" y="185738"/>
                        <a:pt x="680165" y="185738"/>
                      </a:cubicBezTo>
                      <a:lnTo>
                        <a:pt x="700360" y="188541"/>
                      </a:lnTo>
                      <a:lnTo>
                        <a:pt x="702069" y="187723"/>
                      </a:lnTo>
                      <a:lnTo>
                        <a:pt x="700088" y="180976"/>
                      </a:lnTo>
                      <a:cubicBezTo>
                        <a:pt x="700088" y="141522"/>
                        <a:pt x="746607" y="109538"/>
                        <a:pt x="803990" y="109538"/>
                      </a:cubicBezTo>
                      <a:cubicBezTo>
                        <a:pt x="818336" y="109538"/>
                        <a:pt x="832002" y="111537"/>
                        <a:pt x="844433" y="115152"/>
                      </a:cubicBezTo>
                      <a:lnTo>
                        <a:pt x="851116" y="118250"/>
                      </a:lnTo>
                      <a:lnTo>
                        <a:pt x="860780" y="114940"/>
                      </a:lnTo>
                      <a:lnTo>
                        <a:pt x="882920" y="92362"/>
                      </a:lnTo>
                      <a:cubicBezTo>
                        <a:pt x="901723" y="79434"/>
                        <a:pt x="927698" y="71438"/>
                        <a:pt x="956390" y="71438"/>
                      </a:cubicBezTo>
                      <a:lnTo>
                        <a:pt x="962459" y="72280"/>
                      </a:lnTo>
                      <a:lnTo>
                        <a:pt x="988785" y="50300"/>
                      </a:lnTo>
                      <a:cubicBezTo>
                        <a:pt x="1005367" y="42598"/>
                        <a:pt x="1025358" y="38100"/>
                        <a:pt x="1046877" y="38100"/>
                      </a:cubicBezTo>
                      <a:cubicBezTo>
                        <a:pt x="1061223" y="38100"/>
                        <a:pt x="1074889" y="40099"/>
                        <a:pt x="1087320" y="43714"/>
                      </a:cubicBezTo>
                      <a:lnTo>
                        <a:pt x="1097384" y="48379"/>
                      </a:lnTo>
                      <a:lnTo>
                        <a:pt x="1098778" y="43631"/>
                      </a:lnTo>
                      <a:cubicBezTo>
                        <a:pt x="1114551" y="17991"/>
                        <a:pt x="1151478" y="0"/>
                        <a:pt x="1194515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C140555C-8C97-4E6D-9E2B-F8F7B9365B80}"/>
                    </a:ext>
                  </a:extLst>
                </p:cNvPr>
                <p:cNvSpPr/>
                <p:nvPr/>
              </p:nvSpPr>
              <p:spPr bwMode="auto">
                <a:xfrm rot="19800000">
                  <a:off x="-692984" y="3882168"/>
                  <a:ext cx="489892" cy="172355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0A337477-6837-4741-8F4B-53BA0E2C8F28}"/>
                    </a:ext>
                  </a:extLst>
                </p:cNvPr>
                <p:cNvSpPr/>
                <p:nvPr/>
              </p:nvSpPr>
              <p:spPr bwMode="auto">
                <a:xfrm rot="900000">
                  <a:off x="152807" y="3825875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801E010-4505-462B-AE24-75548D77BCE7}"/>
                  </a:ext>
                </a:extLst>
              </p:cNvPr>
              <p:cNvGrpSpPr/>
              <p:nvPr/>
            </p:nvGrpSpPr>
            <p:grpSpPr>
              <a:xfrm>
                <a:off x="32590" y="7635671"/>
                <a:ext cx="1930022" cy="1567544"/>
                <a:chOff x="-1147211" y="3616077"/>
                <a:chExt cx="1930022" cy="1567544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CF6C325-CF32-43A5-8D7E-0D1DC91A3C1F}"/>
                    </a:ext>
                  </a:extLst>
                </p:cNvPr>
                <p:cNvSpPr/>
                <p:nvPr/>
              </p:nvSpPr>
              <p:spPr bwMode="auto">
                <a:xfrm>
                  <a:off x="-1147211" y="3616077"/>
                  <a:ext cx="1930022" cy="1567544"/>
                </a:xfrm>
                <a:custGeom>
                  <a:avLst/>
                  <a:gdLst>
                    <a:gd name="connsiteX0" fmla="*/ 1194515 w 1902932"/>
                    <a:gd name="connsiteY0" fmla="*/ 0 h 1724640"/>
                    <a:gd name="connsiteX1" fmla="*/ 1252607 w 1902932"/>
                    <a:gd name="connsiteY1" fmla="*/ 12200 h 1724640"/>
                    <a:gd name="connsiteX2" fmla="*/ 1287536 w 1902932"/>
                    <a:gd name="connsiteY2" fmla="*/ 41364 h 1724640"/>
                    <a:gd name="connsiteX3" fmla="*/ 1303201 w 1902932"/>
                    <a:gd name="connsiteY3" fmla="*/ 34102 h 1724640"/>
                    <a:gd name="connsiteX4" fmla="*/ 1343644 w 1902932"/>
                    <a:gd name="connsiteY4" fmla="*/ 28488 h 1724640"/>
                    <a:gd name="connsiteX5" fmla="*/ 1417114 w 1902932"/>
                    <a:gd name="connsiteY5" fmla="*/ 49412 h 1724640"/>
                    <a:gd name="connsiteX6" fmla="*/ 1428920 w 1902932"/>
                    <a:gd name="connsiteY6" fmla="*/ 61451 h 1724640"/>
                    <a:gd name="connsiteX7" fmla="*/ 1436551 w 1902932"/>
                    <a:gd name="connsiteY7" fmla="*/ 57914 h 1724640"/>
                    <a:gd name="connsiteX8" fmla="*/ 1476994 w 1902932"/>
                    <a:gd name="connsiteY8" fmla="*/ 52300 h 1724640"/>
                    <a:gd name="connsiteX9" fmla="*/ 1572731 w 1902932"/>
                    <a:gd name="connsiteY9" fmla="*/ 95931 h 1724640"/>
                    <a:gd name="connsiteX10" fmla="*/ 1580551 w 1902932"/>
                    <a:gd name="connsiteY10" fmla="*/ 122563 h 1724640"/>
                    <a:gd name="connsiteX11" fmla="*/ 1597672 w 1902932"/>
                    <a:gd name="connsiteY11" fmla="*/ 129356 h 1724640"/>
                    <a:gd name="connsiteX12" fmla="*/ 1601770 w 1902932"/>
                    <a:gd name="connsiteY12" fmla="*/ 132216 h 1724640"/>
                    <a:gd name="connsiteX13" fmla="*/ 1627903 w 1902932"/>
                    <a:gd name="connsiteY13" fmla="*/ 128589 h 1724640"/>
                    <a:gd name="connsiteX14" fmla="*/ 1731805 w 1902932"/>
                    <a:gd name="connsiteY14" fmla="*/ 200027 h 1724640"/>
                    <a:gd name="connsiteX15" fmla="*/ 1728862 w 1902932"/>
                    <a:gd name="connsiteY15" fmla="*/ 210048 h 1724640"/>
                    <a:gd name="connsiteX16" fmla="*/ 1765087 w 1902932"/>
                    <a:gd name="connsiteY16" fmla="*/ 215077 h 1724640"/>
                    <a:gd name="connsiteX17" fmla="*/ 1828546 w 1902932"/>
                    <a:gd name="connsiteY17" fmla="*/ 280901 h 1724640"/>
                    <a:gd name="connsiteX18" fmla="*/ 1820381 w 1902932"/>
                    <a:gd name="connsiteY18" fmla="*/ 308708 h 1724640"/>
                    <a:gd name="connsiteX19" fmla="*/ 1819814 w 1902932"/>
                    <a:gd name="connsiteY19" fmla="*/ 309286 h 1724640"/>
                    <a:gd name="connsiteX20" fmla="*/ 1839433 w 1902932"/>
                    <a:gd name="connsiteY20" fmla="*/ 329293 h 1724640"/>
                    <a:gd name="connsiteX21" fmla="*/ 1847598 w 1902932"/>
                    <a:gd name="connsiteY21" fmla="*/ 357100 h 1724640"/>
                    <a:gd name="connsiteX22" fmla="*/ 1845000 w 1902932"/>
                    <a:gd name="connsiteY22" fmla="*/ 365948 h 1724640"/>
                    <a:gd name="connsiteX23" fmla="*/ 1850504 w 1902932"/>
                    <a:gd name="connsiteY23" fmla="*/ 368499 h 1724640"/>
                    <a:gd name="connsiteX24" fmla="*/ 1880936 w 1902932"/>
                    <a:gd name="connsiteY24" fmla="*/ 419013 h 1724640"/>
                    <a:gd name="connsiteX25" fmla="*/ 1872771 w 1902932"/>
                    <a:gd name="connsiteY25" fmla="*/ 446820 h 1724640"/>
                    <a:gd name="connsiteX26" fmla="*/ 1869003 w 1902932"/>
                    <a:gd name="connsiteY26" fmla="*/ 450662 h 1724640"/>
                    <a:gd name="connsiteX27" fmla="*/ 1891954 w 1902932"/>
                    <a:gd name="connsiteY27" fmla="*/ 530854 h 1724640"/>
                    <a:gd name="connsiteX28" fmla="*/ 1119645 w 1902932"/>
                    <a:gd name="connsiteY28" fmla="*/ 1646282 h 1724640"/>
                    <a:gd name="connsiteX29" fmla="*/ 466037 w 1902932"/>
                    <a:gd name="connsiteY29" fmla="*/ 1685414 h 1724640"/>
                    <a:gd name="connsiteX30" fmla="*/ 382003 w 1902932"/>
                    <a:gd name="connsiteY30" fmla="*/ 1651126 h 1724640"/>
                    <a:gd name="connsiteX31" fmla="*/ 372096 w 1902932"/>
                    <a:gd name="connsiteY31" fmla="*/ 1652501 h 1724640"/>
                    <a:gd name="connsiteX32" fmla="*/ 276359 w 1902932"/>
                    <a:gd name="connsiteY32" fmla="*/ 1608870 h 1724640"/>
                    <a:gd name="connsiteX33" fmla="*/ 271391 w 1902932"/>
                    <a:gd name="connsiteY33" fmla="*/ 1591950 h 1724640"/>
                    <a:gd name="connsiteX34" fmla="*/ 255453 w 1902932"/>
                    <a:gd name="connsiteY34" fmla="*/ 1589737 h 1724640"/>
                    <a:gd name="connsiteX35" fmla="*/ 191994 w 1902932"/>
                    <a:gd name="connsiteY35" fmla="*/ 1523913 h 1724640"/>
                    <a:gd name="connsiteX36" fmla="*/ 193452 w 1902932"/>
                    <a:gd name="connsiteY36" fmla="*/ 1518948 h 1724640"/>
                    <a:gd name="connsiteX37" fmla="*/ 188778 w 1902932"/>
                    <a:gd name="connsiteY37" fmla="*/ 1518299 h 1724640"/>
                    <a:gd name="connsiteX38" fmla="*/ 125319 w 1902932"/>
                    <a:gd name="connsiteY38" fmla="*/ 1452475 h 1724640"/>
                    <a:gd name="connsiteX39" fmla="*/ 129651 w 1902932"/>
                    <a:gd name="connsiteY39" fmla="*/ 1437724 h 1724640"/>
                    <a:gd name="connsiteX40" fmla="*/ 126865 w 1902932"/>
                    <a:gd name="connsiteY40" fmla="*/ 1437337 h 1724640"/>
                    <a:gd name="connsiteX41" fmla="*/ 63406 w 1902932"/>
                    <a:gd name="connsiteY41" fmla="*/ 1371513 h 1724640"/>
                    <a:gd name="connsiteX42" fmla="*/ 71194 w 1902932"/>
                    <a:gd name="connsiteY42" fmla="*/ 1344991 h 1724640"/>
                    <a:gd name="connsiteX43" fmla="*/ 28763 w 1902932"/>
                    <a:gd name="connsiteY43" fmla="*/ 1320967 h 1724640"/>
                    <a:gd name="connsiteX44" fmla="*/ 11018 w 1902932"/>
                    <a:gd name="connsiteY44" fmla="*/ 1281025 h 1724640"/>
                    <a:gd name="connsiteX45" fmla="*/ 19183 w 1902932"/>
                    <a:gd name="connsiteY45" fmla="*/ 1253218 h 1724640"/>
                    <a:gd name="connsiteX46" fmla="*/ 35955 w 1902932"/>
                    <a:gd name="connsiteY46" fmla="*/ 1236115 h 1724640"/>
                    <a:gd name="connsiteX47" fmla="*/ 17745 w 1902932"/>
                    <a:gd name="connsiteY47" fmla="*/ 1225805 h 1724640"/>
                    <a:gd name="connsiteX48" fmla="*/ 0 w 1902932"/>
                    <a:gd name="connsiteY48" fmla="*/ 1185863 h 1724640"/>
                    <a:gd name="connsiteX49" fmla="*/ 30432 w 1902932"/>
                    <a:gd name="connsiteY49" fmla="*/ 1135349 h 1724640"/>
                    <a:gd name="connsiteX50" fmla="*/ 47138 w 1902932"/>
                    <a:gd name="connsiteY50" fmla="*/ 1127605 h 1724640"/>
                    <a:gd name="connsiteX51" fmla="*/ 28706 w 1902932"/>
                    <a:gd name="connsiteY51" fmla="*/ 1108809 h 1724640"/>
                    <a:gd name="connsiteX52" fmla="*/ 20541 w 1902932"/>
                    <a:gd name="connsiteY52" fmla="*/ 1081002 h 1724640"/>
                    <a:gd name="connsiteX53" fmla="*/ 28706 w 1902932"/>
                    <a:gd name="connsiteY53" fmla="*/ 1053195 h 1724640"/>
                    <a:gd name="connsiteX54" fmla="*/ 50522 w 1902932"/>
                    <a:gd name="connsiteY54" fmla="*/ 1030949 h 1724640"/>
                    <a:gd name="connsiteX55" fmla="*/ 33469 w 1902932"/>
                    <a:gd name="connsiteY55" fmla="*/ 1013559 h 1724640"/>
                    <a:gd name="connsiteX56" fmla="*/ 25304 w 1902932"/>
                    <a:gd name="connsiteY56" fmla="*/ 985752 h 1724640"/>
                    <a:gd name="connsiteX57" fmla="*/ 55736 w 1902932"/>
                    <a:gd name="connsiteY57" fmla="*/ 935238 h 1724640"/>
                    <a:gd name="connsiteX58" fmla="*/ 71613 w 1902932"/>
                    <a:gd name="connsiteY58" fmla="*/ 927878 h 1724640"/>
                    <a:gd name="connsiteX59" fmla="*/ 71569 w 1902932"/>
                    <a:gd name="connsiteY59" fmla="*/ 927834 h 1724640"/>
                    <a:gd name="connsiteX60" fmla="*/ 63404 w 1902932"/>
                    <a:gd name="connsiteY60" fmla="*/ 900027 h 1724640"/>
                    <a:gd name="connsiteX61" fmla="*/ 71569 w 1902932"/>
                    <a:gd name="connsiteY61" fmla="*/ 872220 h 1724640"/>
                    <a:gd name="connsiteX62" fmla="*/ 80323 w 1902932"/>
                    <a:gd name="connsiteY62" fmla="*/ 863294 h 1724640"/>
                    <a:gd name="connsiteX63" fmla="*/ 72929 w 1902932"/>
                    <a:gd name="connsiteY63" fmla="*/ 838114 h 1724640"/>
                    <a:gd name="connsiteX64" fmla="*/ 103361 w 1902932"/>
                    <a:gd name="connsiteY64" fmla="*/ 787600 h 1724640"/>
                    <a:gd name="connsiteX65" fmla="*/ 134709 w 1902932"/>
                    <a:gd name="connsiteY65" fmla="*/ 773069 h 1724640"/>
                    <a:gd name="connsiteX66" fmla="*/ 136451 w 1902932"/>
                    <a:gd name="connsiteY66" fmla="*/ 769217 h 1724640"/>
                    <a:gd name="connsiteX67" fmla="*/ 119195 w 1902932"/>
                    <a:gd name="connsiteY67" fmla="*/ 751620 h 1724640"/>
                    <a:gd name="connsiteX68" fmla="*/ 111030 w 1902932"/>
                    <a:gd name="connsiteY68" fmla="*/ 723813 h 1724640"/>
                    <a:gd name="connsiteX69" fmla="*/ 174489 w 1902932"/>
                    <a:gd name="connsiteY69" fmla="*/ 657989 h 1724640"/>
                    <a:gd name="connsiteX70" fmla="*/ 174587 w 1902932"/>
                    <a:gd name="connsiteY70" fmla="*/ 657975 h 1724640"/>
                    <a:gd name="connsiteX71" fmla="*/ 172943 w 1902932"/>
                    <a:gd name="connsiteY71" fmla="*/ 652375 h 1724640"/>
                    <a:gd name="connsiteX72" fmla="*/ 203375 w 1902932"/>
                    <a:gd name="connsiteY72" fmla="*/ 601861 h 1724640"/>
                    <a:gd name="connsiteX73" fmla="*/ 228947 w 1902932"/>
                    <a:gd name="connsiteY73" fmla="*/ 590007 h 1724640"/>
                    <a:gd name="connsiteX74" fmla="*/ 223970 w 1902932"/>
                    <a:gd name="connsiteY74" fmla="*/ 584932 h 1724640"/>
                    <a:gd name="connsiteX75" fmla="*/ 215805 w 1902932"/>
                    <a:gd name="connsiteY75" fmla="*/ 557125 h 1724640"/>
                    <a:gd name="connsiteX76" fmla="*/ 279264 w 1902932"/>
                    <a:gd name="connsiteY76" fmla="*/ 491301 h 1724640"/>
                    <a:gd name="connsiteX77" fmla="*/ 289126 w 1902932"/>
                    <a:gd name="connsiteY77" fmla="*/ 489932 h 1724640"/>
                    <a:gd name="connsiteX78" fmla="*/ 279628 w 1902932"/>
                    <a:gd name="connsiteY78" fmla="*/ 480246 h 1724640"/>
                    <a:gd name="connsiteX79" fmla="*/ 271463 w 1902932"/>
                    <a:gd name="connsiteY79" fmla="*/ 452439 h 1724640"/>
                    <a:gd name="connsiteX80" fmla="*/ 375365 w 1902932"/>
                    <a:gd name="connsiteY80" fmla="*/ 381001 h 1724640"/>
                    <a:gd name="connsiteX81" fmla="*/ 375807 w 1902932"/>
                    <a:gd name="connsiteY81" fmla="*/ 381063 h 1724640"/>
                    <a:gd name="connsiteX82" fmla="*/ 372967 w 1902932"/>
                    <a:gd name="connsiteY82" fmla="*/ 371389 h 1724640"/>
                    <a:gd name="connsiteX83" fmla="*/ 476869 w 1902932"/>
                    <a:gd name="connsiteY83" fmla="*/ 299951 h 1724640"/>
                    <a:gd name="connsiteX84" fmla="*/ 498839 w 1902932"/>
                    <a:gd name="connsiteY84" fmla="*/ 303001 h 1724640"/>
                    <a:gd name="connsiteX85" fmla="*/ 499972 w 1902932"/>
                    <a:gd name="connsiteY85" fmla="*/ 297845 h 1724640"/>
                    <a:gd name="connsiteX86" fmla="*/ 558760 w 1902932"/>
                    <a:gd name="connsiteY86" fmla="*/ 253265 h 1724640"/>
                    <a:gd name="connsiteX87" fmla="*/ 578204 w 1902932"/>
                    <a:gd name="connsiteY87" fmla="*/ 250566 h 1724640"/>
                    <a:gd name="connsiteX88" fmla="*/ 584428 w 1902932"/>
                    <a:gd name="connsiteY88" fmla="*/ 229369 h 1724640"/>
                    <a:gd name="connsiteX89" fmla="*/ 680165 w 1902932"/>
                    <a:gd name="connsiteY89" fmla="*/ 185738 h 1724640"/>
                    <a:gd name="connsiteX90" fmla="*/ 700360 w 1902932"/>
                    <a:gd name="connsiteY90" fmla="*/ 188541 h 1724640"/>
                    <a:gd name="connsiteX91" fmla="*/ 702069 w 1902932"/>
                    <a:gd name="connsiteY91" fmla="*/ 187723 h 1724640"/>
                    <a:gd name="connsiteX92" fmla="*/ 700088 w 1902932"/>
                    <a:gd name="connsiteY92" fmla="*/ 180976 h 1724640"/>
                    <a:gd name="connsiteX93" fmla="*/ 803990 w 1902932"/>
                    <a:gd name="connsiteY93" fmla="*/ 109538 h 1724640"/>
                    <a:gd name="connsiteX94" fmla="*/ 844433 w 1902932"/>
                    <a:gd name="connsiteY94" fmla="*/ 115152 h 1724640"/>
                    <a:gd name="connsiteX95" fmla="*/ 851116 w 1902932"/>
                    <a:gd name="connsiteY95" fmla="*/ 118250 h 1724640"/>
                    <a:gd name="connsiteX96" fmla="*/ 860780 w 1902932"/>
                    <a:gd name="connsiteY96" fmla="*/ 114940 h 1724640"/>
                    <a:gd name="connsiteX97" fmla="*/ 882920 w 1902932"/>
                    <a:gd name="connsiteY97" fmla="*/ 92362 h 1724640"/>
                    <a:gd name="connsiteX98" fmla="*/ 956390 w 1902932"/>
                    <a:gd name="connsiteY98" fmla="*/ 71438 h 1724640"/>
                    <a:gd name="connsiteX99" fmla="*/ 962459 w 1902932"/>
                    <a:gd name="connsiteY99" fmla="*/ 72280 h 1724640"/>
                    <a:gd name="connsiteX100" fmla="*/ 988785 w 1902932"/>
                    <a:gd name="connsiteY100" fmla="*/ 50300 h 1724640"/>
                    <a:gd name="connsiteX101" fmla="*/ 1046877 w 1902932"/>
                    <a:gd name="connsiteY101" fmla="*/ 38100 h 1724640"/>
                    <a:gd name="connsiteX102" fmla="*/ 1087320 w 1902932"/>
                    <a:gd name="connsiteY102" fmla="*/ 43714 h 1724640"/>
                    <a:gd name="connsiteX103" fmla="*/ 1097384 w 1902932"/>
                    <a:gd name="connsiteY103" fmla="*/ 48379 h 1724640"/>
                    <a:gd name="connsiteX104" fmla="*/ 1098778 w 1902932"/>
                    <a:gd name="connsiteY104" fmla="*/ 43631 h 1724640"/>
                    <a:gd name="connsiteX105" fmla="*/ 1194515 w 1902932"/>
                    <a:gd name="connsiteY105" fmla="*/ 0 h 1724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</a:cxnLst>
                  <a:rect l="l" t="t" r="r" b="b"/>
                  <a:pathLst>
                    <a:path w="1902932" h="1724640">
                      <a:moveTo>
                        <a:pt x="1194515" y="0"/>
                      </a:moveTo>
                      <a:cubicBezTo>
                        <a:pt x="1216034" y="0"/>
                        <a:pt x="1236024" y="4498"/>
                        <a:pt x="1252607" y="12200"/>
                      </a:cubicBezTo>
                      <a:lnTo>
                        <a:pt x="1287536" y="41364"/>
                      </a:lnTo>
                      <a:lnTo>
                        <a:pt x="1303201" y="34102"/>
                      </a:lnTo>
                      <a:cubicBezTo>
                        <a:pt x="1315631" y="30487"/>
                        <a:pt x="1329298" y="28488"/>
                        <a:pt x="1343644" y="28488"/>
                      </a:cubicBezTo>
                      <a:cubicBezTo>
                        <a:pt x="1372335" y="28488"/>
                        <a:pt x="1398311" y="36484"/>
                        <a:pt x="1417114" y="49412"/>
                      </a:cubicBezTo>
                      <a:lnTo>
                        <a:pt x="1428920" y="61451"/>
                      </a:lnTo>
                      <a:lnTo>
                        <a:pt x="1436551" y="57914"/>
                      </a:lnTo>
                      <a:cubicBezTo>
                        <a:pt x="1448981" y="54299"/>
                        <a:pt x="1462648" y="52300"/>
                        <a:pt x="1476994" y="52300"/>
                      </a:cubicBezTo>
                      <a:cubicBezTo>
                        <a:pt x="1520031" y="52300"/>
                        <a:pt x="1556957" y="70291"/>
                        <a:pt x="1572731" y="95931"/>
                      </a:cubicBezTo>
                      <a:lnTo>
                        <a:pt x="1580551" y="122563"/>
                      </a:lnTo>
                      <a:lnTo>
                        <a:pt x="1597672" y="129356"/>
                      </a:lnTo>
                      <a:lnTo>
                        <a:pt x="1601770" y="132216"/>
                      </a:lnTo>
                      <a:lnTo>
                        <a:pt x="1627903" y="128589"/>
                      </a:lnTo>
                      <a:cubicBezTo>
                        <a:pt x="1685286" y="128589"/>
                        <a:pt x="1731805" y="160573"/>
                        <a:pt x="1731805" y="200027"/>
                      </a:cubicBezTo>
                      <a:lnTo>
                        <a:pt x="1728862" y="210048"/>
                      </a:lnTo>
                      <a:lnTo>
                        <a:pt x="1765087" y="215077"/>
                      </a:lnTo>
                      <a:cubicBezTo>
                        <a:pt x="1802379" y="225922"/>
                        <a:pt x="1828546" y="251310"/>
                        <a:pt x="1828546" y="280901"/>
                      </a:cubicBezTo>
                      <a:cubicBezTo>
                        <a:pt x="1828546" y="290764"/>
                        <a:pt x="1825639" y="300161"/>
                        <a:pt x="1820381" y="308708"/>
                      </a:cubicBezTo>
                      <a:lnTo>
                        <a:pt x="1819814" y="309286"/>
                      </a:lnTo>
                      <a:lnTo>
                        <a:pt x="1839433" y="329293"/>
                      </a:lnTo>
                      <a:cubicBezTo>
                        <a:pt x="1844691" y="337840"/>
                        <a:pt x="1847598" y="347236"/>
                        <a:pt x="1847598" y="357100"/>
                      </a:cubicBezTo>
                      <a:lnTo>
                        <a:pt x="1845000" y="365948"/>
                      </a:lnTo>
                      <a:lnTo>
                        <a:pt x="1850504" y="368499"/>
                      </a:lnTo>
                      <a:cubicBezTo>
                        <a:pt x="1869306" y="381427"/>
                        <a:pt x="1880936" y="399286"/>
                        <a:pt x="1880936" y="419013"/>
                      </a:cubicBezTo>
                      <a:cubicBezTo>
                        <a:pt x="1880936" y="428877"/>
                        <a:pt x="1878029" y="438273"/>
                        <a:pt x="1872771" y="446820"/>
                      </a:cubicBezTo>
                      <a:lnTo>
                        <a:pt x="1869003" y="450662"/>
                      </a:lnTo>
                      <a:lnTo>
                        <a:pt x="1891954" y="530854"/>
                      </a:lnTo>
                      <a:cubicBezTo>
                        <a:pt x="1969935" y="951497"/>
                        <a:pt x="1624160" y="1450892"/>
                        <a:pt x="1119645" y="1646282"/>
                      </a:cubicBezTo>
                      <a:cubicBezTo>
                        <a:pt x="881999" y="1738319"/>
                        <a:pt x="651522" y="1746487"/>
                        <a:pt x="466037" y="1685414"/>
                      </a:cubicBezTo>
                      <a:lnTo>
                        <a:pt x="382003" y="1651126"/>
                      </a:lnTo>
                      <a:lnTo>
                        <a:pt x="372096" y="1652501"/>
                      </a:lnTo>
                      <a:cubicBezTo>
                        <a:pt x="329059" y="1652501"/>
                        <a:pt x="292132" y="1634510"/>
                        <a:pt x="276359" y="1608870"/>
                      </a:cubicBezTo>
                      <a:lnTo>
                        <a:pt x="271391" y="1591950"/>
                      </a:lnTo>
                      <a:lnTo>
                        <a:pt x="255453" y="1589737"/>
                      </a:lnTo>
                      <a:cubicBezTo>
                        <a:pt x="218161" y="1578892"/>
                        <a:pt x="191994" y="1553504"/>
                        <a:pt x="191994" y="1523913"/>
                      </a:cubicBezTo>
                      <a:lnTo>
                        <a:pt x="193452" y="1518948"/>
                      </a:lnTo>
                      <a:lnTo>
                        <a:pt x="188778" y="1518299"/>
                      </a:lnTo>
                      <a:cubicBezTo>
                        <a:pt x="151486" y="1507454"/>
                        <a:pt x="125319" y="1482066"/>
                        <a:pt x="125319" y="1452475"/>
                      </a:cubicBezTo>
                      <a:lnTo>
                        <a:pt x="129651" y="1437724"/>
                      </a:lnTo>
                      <a:lnTo>
                        <a:pt x="126865" y="1437337"/>
                      </a:lnTo>
                      <a:cubicBezTo>
                        <a:pt x="89573" y="1426492"/>
                        <a:pt x="63406" y="1401104"/>
                        <a:pt x="63406" y="1371513"/>
                      </a:cubicBezTo>
                      <a:lnTo>
                        <a:pt x="71194" y="1344991"/>
                      </a:lnTo>
                      <a:lnTo>
                        <a:pt x="28763" y="1320967"/>
                      </a:lnTo>
                      <a:cubicBezTo>
                        <a:pt x="17560" y="1309565"/>
                        <a:pt x="11018" y="1295820"/>
                        <a:pt x="11018" y="1281025"/>
                      </a:cubicBezTo>
                      <a:cubicBezTo>
                        <a:pt x="11018" y="1271162"/>
                        <a:pt x="13925" y="1261765"/>
                        <a:pt x="19183" y="1253218"/>
                      </a:cubicBezTo>
                      <a:lnTo>
                        <a:pt x="35955" y="1236115"/>
                      </a:lnTo>
                      <a:lnTo>
                        <a:pt x="17745" y="1225805"/>
                      </a:lnTo>
                      <a:cubicBezTo>
                        <a:pt x="6542" y="1214403"/>
                        <a:pt x="0" y="1200658"/>
                        <a:pt x="0" y="1185863"/>
                      </a:cubicBezTo>
                      <a:cubicBezTo>
                        <a:pt x="0" y="1166136"/>
                        <a:pt x="11630" y="1148277"/>
                        <a:pt x="30432" y="1135349"/>
                      </a:cubicBezTo>
                      <a:lnTo>
                        <a:pt x="47138" y="1127605"/>
                      </a:lnTo>
                      <a:lnTo>
                        <a:pt x="28706" y="1108809"/>
                      </a:lnTo>
                      <a:cubicBezTo>
                        <a:pt x="23449" y="1100262"/>
                        <a:pt x="20541" y="1090866"/>
                        <a:pt x="20541" y="1081002"/>
                      </a:cubicBezTo>
                      <a:cubicBezTo>
                        <a:pt x="20541" y="1071139"/>
                        <a:pt x="23449" y="1061742"/>
                        <a:pt x="28706" y="1053195"/>
                      </a:cubicBezTo>
                      <a:lnTo>
                        <a:pt x="50522" y="1030949"/>
                      </a:lnTo>
                      <a:lnTo>
                        <a:pt x="33469" y="1013559"/>
                      </a:lnTo>
                      <a:cubicBezTo>
                        <a:pt x="28211" y="1005012"/>
                        <a:pt x="25304" y="995616"/>
                        <a:pt x="25304" y="985752"/>
                      </a:cubicBezTo>
                      <a:cubicBezTo>
                        <a:pt x="25304" y="966025"/>
                        <a:pt x="36934" y="948166"/>
                        <a:pt x="55736" y="935238"/>
                      </a:cubicBezTo>
                      <a:lnTo>
                        <a:pt x="71613" y="927878"/>
                      </a:lnTo>
                      <a:lnTo>
                        <a:pt x="71569" y="927834"/>
                      </a:lnTo>
                      <a:cubicBezTo>
                        <a:pt x="66312" y="919287"/>
                        <a:pt x="63404" y="909891"/>
                        <a:pt x="63404" y="900027"/>
                      </a:cubicBezTo>
                      <a:cubicBezTo>
                        <a:pt x="63404" y="890164"/>
                        <a:pt x="66312" y="880767"/>
                        <a:pt x="71569" y="872220"/>
                      </a:cubicBezTo>
                      <a:lnTo>
                        <a:pt x="80323" y="863294"/>
                      </a:lnTo>
                      <a:lnTo>
                        <a:pt x="72929" y="838114"/>
                      </a:lnTo>
                      <a:cubicBezTo>
                        <a:pt x="72929" y="818387"/>
                        <a:pt x="84559" y="800528"/>
                        <a:pt x="103361" y="787600"/>
                      </a:cubicBezTo>
                      <a:lnTo>
                        <a:pt x="134709" y="773069"/>
                      </a:lnTo>
                      <a:lnTo>
                        <a:pt x="136451" y="769217"/>
                      </a:lnTo>
                      <a:lnTo>
                        <a:pt x="119195" y="751620"/>
                      </a:lnTo>
                      <a:cubicBezTo>
                        <a:pt x="113938" y="743073"/>
                        <a:pt x="111030" y="733677"/>
                        <a:pt x="111030" y="723813"/>
                      </a:cubicBezTo>
                      <a:cubicBezTo>
                        <a:pt x="111030" y="694223"/>
                        <a:pt x="137197" y="668834"/>
                        <a:pt x="174489" y="657989"/>
                      </a:cubicBezTo>
                      <a:lnTo>
                        <a:pt x="174587" y="657975"/>
                      </a:lnTo>
                      <a:lnTo>
                        <a:pt x="172943" y="652375"/>
                      </a:lnTo>
                      <a:cubicBezTo>
                        <a:pt x="172943" y="632648"/>
                        <a:pt x="184573" y="614789"/>
                        <a:pt x="203375" y="601861"/>
                      </a:cubicBezTo>
                      <a:lnTo>
                        <a:pt x="228947" y="590007"/>
                      </a:lnTo>
                      <a:lnTo>
                        <a:pt x="223970" y="584932"/>
                      </a:lnTo>
                      <a:cubicBezTo>
                        <a:pt x="218712" y="576385"/>
                        <a:pt x="215805" y="566989"/>
                        <a:pt x="215805" y="557125"/>
                      </a:cubicBezTo>
                      <a:cubicBezTo>
                        <a:pt x="215805" y="527535"/>
                        <a:pt x="241972" y="502146"/>
                        <a:pt x="279264" y="491301"/>
                      </a:cubicBezTo>
                      <a:lnTo>
                        <a:pt x="289126" y="489932"/>
                      </a:lnTo>
                      <a:lnTo>
                        <a:pt x="279628" y="480246"/>
                      </a:lnTo>
                      <a:cubicBezTo>
                        <a:pt x="274370" y="471699"/>
                        <a:pt x="271463" y="462303"/>
                        <a:pt x="271463" y="452439"/>
                      </a:cubicBezTo>
                      <a:cubicBezTo>
                        <a:pt x="271463" y="412985"/>
                        <a:pt x="317982" y="381001"/>
                        <a:pt x="375365" y="381001"/>
                      </a:cubicBezTo>
                      <a:lnTo>
                        <a:pt x="375807" y="381063"/>
                      </a:lnTo>
                      <a:lnTo>
                        <a:pt x="372967" y="371389"/>
                      </a:lnTo>
                      <a:cubicBezTo>
                        <a:pt x="372967" y="331935"/>
                        <a:pt x="419486" y="299951"/>
                        <a:pt x="476869" y="299951"/>
                      </a:cubicBezTo>
                      <a:lnTo>
                        <a:pt x="498839" y="303001"/>
                      </a:lnTo>
                      <a:lnTo>
                        <a:pt x="499972" y="297845"/>
                      </a:lnTo>
                      <a:cubicBezTo>
                        <a:pt x="509080" y="277713"/>
                        <a:pt x="530791" y="261399"/>
                        <a:pt x="558760" y="253265"/>
                      </a:cubicBezTo>
                      <a:lnTo>
                        <a:pt x="578204" y="250566"/>
                      </a:lnTo>
                      <a:lnTo>
                        <a:pt x="584428" y="229369"/>
                      </a:lnTo>
                      <a:cubicBezTo>
                        <a:pt x="600201" y="203729"/>
                        <a:pt x="637128" y="185738"/>
                        <a:pt x="680165" y="185738"/>
                      </a:cubicBezTo>
                      <a:lnTo>
                        <a:pt x="700360" y="188541"/>
                      </a:lnTo>
                      <a:lnTo>
                        <a:pt x="702069" y="187723"/>
                      </a:lnTo>
                      <a:lnTo>
                        <a:pt x="700088" y="180976"/>
                      </a:lnTo>
                      <a:cubicBezTo>
                        <a:pt x="700088" y="141522"/>
                        <a:pt x="746607" y="109538"/>
                        <a:pt x="803990" y="109538"/>
                      </a:cubicBezTo>
                      <a:cubicBezTo>
                        <a:pt x="818336" y="109538"/>
                        <a:pt x="832002" y="111537"/>
                        <a:pt x="844433" y="115152"/>
                      </a:cubicBezTo>
                      <a:lnTo>
                        <a:pt x="851116" y="118250"/>
                      </a:lnTo>
                      <a:lnTo>
                        <a:pt x="860780" y="114940"/>
                      </a:lnTo>
                      <a:lnTo>
                        <a:pt x="882920" y="92362"/>
                      </a:lnTo>
                      <a:cubicBezTo>
                        <a:pt x="901723" y="79434"/>
                        <a:pt x="927698" y="71438"/>
                        <a:pt x="956390" y="71438"/>
                      </a:cubicBezTo>
                      <a:lnTo>
                        <a:pt x="962459" y="72280"/>
                      </a:lnTo>
                      <a:lnTo>
                        <a:pt x="988785" y="50300"/>
                      </a:lnTo>
                      <a:cubicBezTo>
                        <a:pt x="1005367" y="42598"/>
                        <a:pt x="1025358" y="38100"/>
                        <a:pt x="1046877" y="38100"/>
                      </a:cubicBezTo>
                      <a:cubicBezTo>
                        <a:pt x="1061223" y="38100"/>
                        <a:pt x="1074889" y="40099"/>
                        <a:pt x="1087320" y="43714"/>
                      </a:cubicBezTo>
                      <a:lnTo>
                        <a:pt x="1097384" y="48379"/>
                      </a:lnTo>
                      <a:lnTo>
                        <a:pt x="1098778" y="43631"/>
                      </a:lnTo>
                      <a:cubicBezTo>
                        <a:pt x="1114551" y="17991"/>
                        <a:pt x="1151478" y="0"/>
                        <a:pt x="1194515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24214DDD-0886-445D-9517-CC61A0E48BDE}"/>
                    </a:ext>
                  </a:extLst>
                </p:cNvPr>
                <p:cNvSpPr/>
                <p:nvPr/>
              </p:nvSpPr>
              <p:spPr bwMode="auto">
                <a:xfrm rot="19800000">
                  <a:off x="-692984" y="3882168"/>
                  <a:ext cx="489892" cy="172355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F7E42D0C-A81D-49F9-968D-3F0B58F0B41D}"/>
                    </a:ext>
                  </a:extLst>
                </p:cNvPr>
                <p:cNvSpPr/>
                <p:nvPr/>
              </p:nvSpPr>
              <p:spPr bwMode="auto">
                <a:xfrm rot="900000">
                  <a:off x="152807" y="3825875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84E50591-C436-4716-9862-A46E928224EC}"/>
                </a:ext>
              </a:extLst>
            </p:cNvPr>
            <p:cNvSpPr/>
            <p:nvPr/>
          </p:nvSpPr>
          <p:spPr>
            <a:xfrm flipH="1">
              <a:off x="703967" y="2316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B185E7A3-2FDA-4769-8ECD-D6B7B9574FF4}"/>
              </a:ext>
            </a:extLst>
          </p:cNvPr>
          <p:cNvGrpSpPr/>
          <p:nvPr/>
        </p:nvGrpSpPr>
        <p:grpSpPr>
          <a:xfrm>
            <a:off x="3642052" y="1472283"/>
            <a:ext cx="2489234" cy="1636040"/>
            <a:chOff x="3642052" y="1472283"/>
            <a:chExt cx="2489234" cy="1636040"/>
          </a:xfrm>
        </p:grpSpPr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DAC5AD26-687B-4FD8-B4D1-2464163DCD20}"/>
                </a:ext>
              </a:extLst>
            </p:cNvPr>
            <p:cNvGrpSpPr/>
            <p:nvPr/>
          </p:nvGrpSpPr>
          <p:grpSpPr>
            <a:xfrm>
              <a:off x="3688503" y="1472283"/>
              <a:ext cx="2442783" cy="1636040"/>
              <a:chOff x="2507704" y="7277271"/>
              <a:chExt cx="3778796" cy="2530827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C7832AD3-332C-46F1-A340-FF17C5C3D412}"/>
                  </a:ext>
                </a:extLst>
              </p:cNvPr>
              <p:cNvGrpSpPr/>
              <p:nvPr/>
            </p:nvGrpSpPr>
            <p:grpSpPr>
              <a:xfrm>
                <a:off x="2507704" y="73728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987719E2-F2BE-46D0-80EC-62C5753BF3FE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63AF8F3F-076B-4E4F-AB4D-9ED0507D56E4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541869DB-C209-41CF-93A2-49D8BCAEE98D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20DFDF35-3485-41C9-B48E-AB505EE99C8F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E792959E-6BAF-4466-AA0D-05A5C84E60AA}"/>
                  </a:ext>
                </a:extLst>
              </p:cNvPr>
              <p:cNvSpPr/>
              <p:nvPr/>
            </p:nvSpPr>
            <p:spPr bwMode="auto">
              <a:xfrm>
                <a:off x="2798965" y="7277271"/>
                <a:ext cx="1887622" cy="1636295"/>
              </a:xfrm>
              <a:custGeom>
                <a:avLst/>
                <a:gdLst>
                  <a:gd name="connsiteX0" fmla="*/ 1152550 w 1887622"/>
                  <a:gd name="connsiteY0" fmla="*/ 607 h 1636295"/>
                  <a:gd name="connsiteX1" fmla="*/ 1241491 w 1887622"/>
                  <a:gd name="connsiteY1" fmla="*/ 1458 h 1636295"/>
                  <a:gd name="connsiteX2" fmla="*/ 1884639 w 1887622"/>
                  <a:gd name="connsiteY2" fmla="*/ 545202 h 1636295"/>
                  <a:gd name="connsiteX3" fmla="*/ 1018190 w 1887622"/>
                  <a:gd name="connsiteY3" fmla="*/ 1589187 h 1636295"/>
                  <a:gd name="connsiteX4" fmla="*/ 2983 w 1887622"/>
                  <a:gd name="connsiteY4" fmla="*/ 1091093 h 1636295"/>
                  <a:gd name="connsiteX5" fmla="*/ 869432 w 1887622"/>
                  <a:gd name="connsiteY5" fmla="*/ 47108 h 1636295"/>
                  <a:gd name="connsiteX6" fmla="*/ 1152550 w 1887622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2" h="1636295">
                    <a:moveTo>
                      <a:pt x="1152550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59" y="20544"/>
                      <a:pt x="1853831" y="225827"/>
                      <a:pt x="1884639" y="545202"/>
                    </a:cubicBezTo>
                    <a:cubicBezTo>
                      <a:pt x="1925718" y="971036"/>
                      <a:pt x="1537795" y="1438445"/>
                      <a:pt x="1018190" y="1589187"/>
                    </a:cubicBezTo>
                    <a:cubicBezTo>
                      <a:pt x="498585" y="1739931"/>
                      <a:pt x="44061" y="1516925"/>
                      <a:pt x="2983" y="1091093"/>
                    </a:cubicBezTo>
                    <a:cubicBezTo>
                      <a:pt x="-38096" y="665259"/>
                      <a:pt x="349827" y="197850"/>
                      <a:pt x="869432" y="47108"/>
                    </a:cubicBezTo>
                    <a:cubicBezTo>
                      <a:pt x="966858" y="18843"/>
                      <a:pt x="1061996" y="3718"/>
                      <a:pt x="1152550" y="60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3FB852CF-9C11-427B-87E7-AE7B52182131}"/>
                  </a:ext>
                </a:extLst>
              </p:cNvPr>
              <p:cNvSpPr/>
              <p:nvPr/>
            </p:nvSpPr>
            <p:spPr bwMode="auto">
              <a:xfrm>
                <a:off x="4107065" y="7759871"/>
                <a:ext cx="1887622" cy="1636295"/>
              </a:xfrm>
              <a:custGeom>
                <a:avLst/>
                <a:gdLst>
                  <a:gd name="connsiteX0" fmla="*/ 1152550 w 1887622"/>
                  <a:gd name="connsiteY0" fmla="*/ 607 h 1636295"/>
                  <a:gd name="connsiteX1" fmla="*/ 1241491 w 1887622"/>
                  <a:gd name="connsiteY1" fmla="*/ 1458 h 1636295"/>
                  <a:gd name="connsiteX2" fmla="*/ 1884639 w 1887622"/>
                  <a:gd name="connsiteY2" fmla="*/ 545202 h 1636295"/>
                  <a:gd name="connsiteX3" fmla="*/ 1018190 w 1887622"/>
                  <a:gd name="connsiteY3" fmla="*/ 1589187 h 1636295"/>
                  <a:gd name="connsiteX4" fmla="*/ 2983 w 1887622"/>
                  <a:gd name="connsiteY4" fmla="*/ 1091093 h 1636295"/>
                  <a:gd name="connsiteX5" fmla="*/ 869432 w 1887622"/>
                  <a:gd name="connsiteY5" fmla="*/ 47108 h 1636295"/>
                  <a:gd name="connsiteX6" fmla="*/ 1152550 w 1887622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2" h="1636295">
                    <a:moveTo>
                      <a:pt x="1152550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59" y="20544"/>
                      <a:pt x="1853831" y="225827"/>
                      <a:pt x="1884639" y="545202"/>
                    </a:cubicBezTo>
                    <a:cubicBezTo>
                      <a:pt x="1925718" y="971036"/>
                      <a:pt x="1537795" y="1438445"/>
                      <a:pt x="1018190" y="1589187"/>
                    </a:cubicBezTo>
                    <a:cubicBezTo>
                      <a:pt x="498585" y="1739931"/>
                      <a:pt x="44061" y="1516925"/>
                      <a:pt x="2983" y="1091093"/>
                    </a:cubicBezTo>
                    <a:cubicBezTo>
                      <a:pt x="-38096" y="665259"/>
                      <a:pt x="349827" y="197850"/>
                      <a:pt x="869432" y="47108"/>
                    </a:cubicBezTo>
                    <a:cubicBezTo>
                      <a:pt x="966858" y="18843"/>
                      <a:pt x="1061996" y="3718"/>
                      <a:pt x="1152550" y="60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B60F644D-B444-4586-91D6-E66C1E602827}"/>
                </a:ext>
              </a:extLst>
            </p:cNvPr>
            <p:cNvSpPr/>
            <p:nvPr/>
          </p:nvSpPr>
          <p:spPr>
            <a:xfrm flipH="1">
              <a:off x="3642052" y="2342322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27DAE220-E459-4E0C-A1D7-B8387565CC56}"/>
              </a:ext>
            </a:extLst>
          </p:cNvPr>
          <p:cNvGrpSpPr/>
          <p:nvPr/>
        </p:nvGrpSpPr>
        <p:grpSpPr>
          <a:xfrm>
            <a:off x="6603117" y="1488885"/>
            <a:ext cx="2507839" cy="1625047"/>
            <a:chOff x="6603117" y="1488885"/>
            <a:chExt cx="2507839" cy="1625047"/>
          </a:xfrm>
        </p:grpSpPr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B583D2AE-6825-4E27-8928-62ACB71E847F}"/>
                </a:ext>
              </a:extLst>
            </p:cNvPr>
            <p:cNvGrpSpPr/>
            <p:nvPr/>
          </p:nvGrpSpPr>
          <p:grpSpPr>
            <a:xfrm>
              <a:off x="6668172" y="1488885"/>
              <a:ext cx="2442784" cy="1625047"/>
              <a:chOff x="6622504" y="7294278"/>
              <a:chExt cx="3778796" cy="2513820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C8531164-0F48-47CB-9C9D-F87BDDF69CDB}"/>
                  </a:ext>
                </a:extLst>
              </p:cNvPr>
              <p:cNvGrpSpPr/>
              <p:nvPr/>
            </p:nvGrpSpPr>
            <p:grpSpPr>
              <a:xfrm>
                <a:off x="6622504" y="7372813"/>
                <a:ext cx="3778796" cy="2435285"/>
                <a:chOff x="-1511846" y="-1232595"/>
                <a:chExt cx="3778796" cy="2435285"/>
              </a:xfrm>
            </p:grpSpPr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7F3F787F-AF1C-4AD5-85B1-791CA913E738}"/>
                    </a:ext>
                  </a:extLst>
                </p:cNvPr>
                <p:cNvSpPr/>
                <p:nvPr/>
              </p:nvSpPr>
              <p:spPr bwMode="auto">
                <a:xfrm>
                  <a:off x="-923925" y="-278108"/>
                  <a:ext cx="2602954" cy="1480798"/>
                </a:xfrm>
                <a:prstGeom prst="ellipse">
                  <a:avLst/>
                </a:prstGeom>
                <a:solidFill>
                  <a:srgbClr val="2D2D8A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91D89E65-4EB3-43C7-9401-85097F99EAB6}"/>
                    </a:ext>
                  </a:extLst>
                </p:cNvPr>
                <p:cNvSpPr/>
                <p:nvPr/>
              </p:nvSpPr>
              <p:spPr bwMode="auto">
                <a:xfrm>
                  <a:off x="-1484702" y="-1140371"/>
                  <a:ext cx="3724508" cy="2247519"/>
                </a:xfrm>
                <a:prstGeom prst="ellipse">
                  <a:avLst/>
                </a:prstGeom>
                <a:solidFill>
                  <a:srgbClr val="2D2D8A">
                    <a:lumMod val="60000"/>
                    <a:lumOff val="4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5ABCCDED-FF75-4E41-86C5-61C31239D46B}"/>
                    </a:ext>
                  </a:extLst>
                </p:cNvPr>
                <p:cNvSpPr/>
                <p:nvPr/>
              </p:nvSpPr>
              <p:spPr bwMode="auto">
                <a:xfrm>
                  <a:off x="-1511846" y="-1232595"/>
                  <a:ext cx="3778796" cy="2209115"/>
                </a:xfrm>
                <a:prstGeom prst="ellipse">
                  <a:avLst/>
                </a:prstGeom>
                <a:solidFill>
                  <a:srgbClr val="2D2D8A">
                    <a:lumMod val="40000"/>
                    <a:lumOff val="6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AB69F8DF-6B82-40ED-9C40-9BCBE01FBC77}"/>
                    </a:ext>
                  </a:extLst>
                </p:cNvPr>
                <p:cNvSpPr/>
                <p:nvPr/>
              </p:nvSpPr>
              <p:spPr bwMode="auto">
                <a:xfrm>
                  <a:off x="-1197521" y="-876181"/>
                  <a:ext cx="3150146" cy="1730786"/>
                </a:xfrm>
                <a:prstGeom prst="ellipse">
                  <a:avLst/>
                </a:prstGeom>
                <a:solidFill>
                  <a:srgbClr val="000000">
                    <a:lumMod val="85000"/>
                    <a:lumOff val="15000"/>
                    <a:alpha val="3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3E580ED8-6B89-4F1B-9D2E-EA9B5C2D1A5B}"/>
                  </a:ext>
                </a:extLst>
              </p:cNvPr>
              <p:cNvGrpSpPr/>
              <p:nvPr/>
            </p:nvGrpSpPr>
            <p:grpSpPr>
              <a:xfrm>
                <a:off x="6879136" y="7294278"/>
                <a:ext cx="1887624" cy="1638202"/>
                <a:chOff x="3354886" y="3541428"/>
                <a:chExt cx="1887624" cy="1638202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F7C7529F-1E79-4E12-8B87-651FDE39E9EF}"/>
                    </a:ext>
                  </a:extLst>
                </p:cNvPr>
                <p:cNvSpPr/>
                <p:nvPr/>
              </p:nvSpPr>
              <p:spPr bwMode="auto">
                <a:xfrm>
                  <a:off x="3354886" y="3543335"/>
                  <a:ext cx="1887624" cy="1636295"/>
                </a:xfrm>
                <a:custGeom>
                  <a:avLst/>
                  <a:gdLst>
                    <a:gd name="connsiteX0" fmla="*/ 1152551 w 1887624"/>
                    <a:gd name="connsiteY0" fmla="*/ 607 h 1636295"/>
                    <a:gd name="connsiteX1" fmla="*/ 1241492 w 1887624"/>
                    <a:gd name="connsiteY1" fmla="*/ 1458 h 1636295"/>
                    <a:gd name="connsiteX2" fmla="*/ 1884641 w 1887624"/>
                    <a:gd name="connsiteY2" fmla="*/ 545202 h 1636295"/>
                    <a:gd name="connsiteX3" fmla="*/ 1018191 w 1887624"/>
                    <a:gd name="connsiteY3" fmla="*/ 1589187 h 1636295"/>
                    <a:gd name="connsiteX4" fmla="*/ 2983 w 1887624"/>
                    <a:gd name="connsiteY4" fmla="*/ 1091093 h 1636295"/>
                    <a:gd name="connsiteX5" fmla="*/ 869434 w 1887624"/>
                    <a:gd name="connsiteY5" fmla="*/ 47108 h 1636295"/>
                    <a:gd name="connsiteX6" fmla="*/ 1152551 w 1887624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4" h="1636295">
                      <a:moveTo>
                        <a:pt x="1152551" y="607"/>
                      </a:moveTo>
                      <a:cubicBezTo>
                        <a:pt x="1182736" y="-431"/>
                        <a:pt x="1212411" y="-133"/>
                        <a:pt x="1241492" y="1458"/>
                      </a:cubicBezTo>
                      <a:cubicBezTo>
                        <a:pt x="1590460" y="20544"/>
                        <a:pt x="1853832" y="225827"/>
                        <a:pt x="1884641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4" y="47108"/>
                      </a:cubicBezTo>
                      <a:cubicBezTo>
                        <a:pt x="966860" y="18843"/>
                        <a:pt x="1061998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FA0E41A2-7EBF-4FAF-B664-78721AC743E9}"/>
                    </a:ext>
                  </a:extLst>
                </p:cNvPr>
                <p:cNvGrpSpPr/>
                <p:nvPr/>
              </p:nvGrpSpPr>
              <p:grpSpPr>
                <a:xfrm>
                  <a:off x="3394711" y="3541428"/>
                  <a:ext cx="1632415" cy="955833"/>
                  <a:chOff x="3394711" y="3546776"/>
                  <a:chExt cx="1632415" cy="955833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B772E918-9A17-4361-B757-7BC40F1D69D6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208642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13EA4A55-E2B7-4EAA-9A25-9CD284640C1B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3756061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FB599686-65A3-43FD-B1F9-AD902B82D2DC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4590131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C7A0D209-ED72-4926-8472-798E17B9A00D}"/>
                    </a:ext>
                  </a:extLst>
                </p:cNvPr>
                <p:cNvGrpSpPr/>
                <p:nvPr/>
              </p:nvGrpSpPr>
              <p:grpSpPr>
                <a:xfrm>
                  <a:off x="3623239" y="3793298"/>
                  <a:ext cx="1457115" cy="853189"/>
                  <a:chOff x="3394711" y="3546776"/>
                  <a:chExt cx="1632415" cy="955833"/>
                </a:xfrm>
              </p:grpSpPr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C64F8881-2D58-4923-A8DC-517E5259A94F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208642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641E35C1-E42C-47ED-BD2F-E413490270F7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3756061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9C805381-A603-4D25-9FB8-1C0BCA5747D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4590131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61667450-6337-46DA-9CA2-B3E50A219C46}"/>
                  </a:ext>
                </a:extLst>
              </p:cNvPr>
              <p:cNvGrpSpPr/>
              <p:nvPr/>
            </p:nvGrpSpPr>
            <p:grpSpPr>
              <a:xfrm>
                <a:off x="8261800" y="7687051"/>
                <a:ext cx="1887624" cy="1638202"/>
                <a:chOff x="3354886" y="3541428"/>
                <a:chExt cx="1887624" cy="1638202"/>
              </a:xfrm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8C618416-ACB4-4809-81D8-334B1EEC6CAC}"/>
                    </a:ext>
                  </a:extLst>
                </p:cNvPr>
                <p:cNvSpPr/>
                <p:nvPr/>
              </p:nvSpPr>
              <p:spPr bwMode="auto">
                <a:xfrm>
                  <a:off x="3354886" y="3543335"/>
                  <a:ext cx="1887624" cy="1636295"/>
                </a:xfrm>
                <a:custGeom>
                  <a:avLst/>
                  <a:gdLst>
                    <a:gd name="connsiteX0" fmla="*/ 1152551 w 1887624"/>
                    <a:gd name="connsiteY0" fmla="*/ 607 h 1636295"/>
                    <a:gd name="connsiteX1" fmla="*/ 1241492 w 1887624"/>
                    <a:gd name="connsiteY1" fmla="*/ 1458 h 1636295"/>
                    <a:gd name="connsiteX2" fmla="*/ 1884641 w 1887624"/>
                    <a:gd name="connsiteY2" fmla="*/ 545202 h 1636295"/>
                    <a:gd name="connsiteX3" fmla="*/ 1018191 w 1887624"/>
                    <a:gd name="connsiteY3" fmla="*/ 1589187 h 1636295"/>
                    <a:gd name="connsiteX4" fmla="*/ 2983 w 1887624"/>
                    <a:gd name="connsiteY4" fmla="*/ 1091093 h 1636295"/>
                    <a:gd name="connsiteX5" fmla="*/ 869434 w 1887624"/>
                    <a:gd name="connsiteY5" fmla="*/ 47108 h 1636295"/>
                    <a:gd name="connsiteX6" fmla="*/ 1152551 w 1887624"/>
                    <a:gd name="connsiteY6" fmla="*/ 607 h 16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7624" h="1636295">
                      <a:moveTo>
                        <a:pt x="1152551" y="607"/>
                      </a:moveTo>
                      <a:cubicBezTo>
                        <a:pt x="1182736" y="-431"/>
                        <a:pt x="1212411" y="-133"/>
                        <a:pt x="1241492" y="1458"/>
                      </a:cubicBezTo>
                      <a:cubicBezTo>
                        <a:pt x="1590460" y="20544"/>
                        <a:pt x="1853832" y="225827"/>
                        <a:pt x="1884641" y="545202"/>
                      </a:cubicBezTo>
                      <a:cubicBezTo>
                        <a:pt x="1925719" y="971036"/>
                        <a:pt x="1537796" y="1438445"/>
                        <a:pt x="1018191" y="1589187"/>
                      </a:cubicBezTo>
                      <a:cubicBezTo>
                        <a:pt x="498586" y="1739931"/>
                        <a:pt x="44062" y="1516925"/>
                        <a:pt x="2983" y="1091093"/>
                      </a:cubicBezTo>
                      <a:cubicBezTo>
                        <a:pt x="-38095" y="665259"/>
                        <a:pt x="349828" y="197850"/>
                        <a:pt x="869434" y="47108"/>
                      </a:cubicBezTo>
                      <a:cubicBezTo>
                        <a:pt x="966860" y="18843"/>
                        <a:pt x="1061998" y="3718"/>
                        <a:pt x="1152551" y="60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B39F1FD3-024D-4504-ABA3-51B86C95AAF0}"/>
                    </a:ext>
                  </a:extLst>
                </p:cNvPr>
                <p:cNvGrpSpPr/>
                <p:nvPr/>
              </p:nvGrpSpPr>
              <p:grpSpPr>
                <a:xfrm>
                  <a:off x="3394711" y="3541428"/>
                  <a:ext cx="1632415" cy="955833"/>
                  <a:chOff x="3394711" y="3546776"/>
                  <a:chExt cx="1632415" cy="955833"/>
                </a:xfrm>
              </p:grpSpPr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8746BDB4-2FF1-46E6-BFE1-4FBE644324F5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208642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B6367338-E5E9-4D1D-B3BF-7E7ABDEBA4ED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3756061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419AD881-0845-4BD9-98BD-B53CA2C0E8B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4590131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7E7A6EAE-4C8A-4404-A69C-864F8D5C266E}"/>
                    </a:ext>
                  </a:extLst>
                </p:cNvPr>
                <p:cNvGrpSpPr/>
                <p:nvPr/>
              </p:nvGrpSpPr>
              <p:grpSpPr>
                <a:xfrm>
                  <a:off x="3623239" y="3793298"/>
                  <a:ext cx="1457115" cy="853189"/>
                  <a:chOff x="3394711" y="3546776"/>
                  <a:chExt cx="1632415" cy="955833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ED26392E-494A-43AC-854F-C63D7C45FB65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208642" y="4128369"/>
                    <a:ext cx="560309" cy="188171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0B2B36FE-8B5B-44C3-923E-7A803F4F7498}"/>
                      </a:ext>
                    </a:extLst>
                  </p:cNvPr>
                  <p:cNvSpPr/>
                  <p:nvPr/>
                </p:nvSpPr>
                <p:spPr bwMode="auto">
                  <a:xfrm rot="20119412">
                    <a:off x="3756061" y="3583528"/>
                    <a:ext cx="526860" cy="190824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0AA184C9-777B-492F-9AC1-EE606CD955D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4590131" y="3546776"/>
                    <a:ext cx="436995" cy="112456"/>
                  </a:xfrm>
                  <a:custGeom>
                    <a:avLst/>
                    <a:gdLst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523736 w 1540712"/>
                      <a:gd name="connsiteY22" fmla="*/ 469663 h 654056"/>
                      <a:gd name="connsiteX23" fmla="*/ 261868 w 1540712"/>
                      <a:gd name="connsiteY23" fmla="*/ 650771 h 654056"/>
                      <a:gd name="connsiteX24" fmla="*/ 0 w 1540712"/>
                      <a:gd name="connsiteY24" fmla="*/ 469663 h 654056"/>
                      <a:gd name="connsiteX25" fmla="*/ 159937 w 1540712"/>
                      <a:gd name="connsiteY25" fmla="*/ 302788 h 654056"/>
                      <a:gd name="connsiteX26" fmla="*/ 193148 w 1540712"/>
                      <a:gd name="connsiteY26" fmla="*/ 295657 h 654056"/>
                      <a:gd name="connsiteX27" fmla="*/ 184638 w 1540712"/>
                      <a:gd name="connsiteY27" fmla="*/ 266503 h 654056"/>
                      <a:gd name="connsiteX28" fmla="*/ 446506 w 1540712"/>
                      <a:gd name="connsiteY28" fmla="*/ 85395 h 654056"/>
                      <a:gd name="connsiteX29" fmla="*/ 548437 w 1540712"/>
                      <a:gd name="connsiteY29" fmla="*/ 99627 h 654056"/>
                      <a:gd name="connsiteX30" fmla="*/ 555579 w 1540712"/>
                      <a:gd name="connsiteY30" fmla="*/ 102958 h 654056"/>
                      <a:gd name="connsiteX31" fmla="*/ 604237 w 1540712"/>
                      <a:gd name="connsiteY31" fmla="*/ 53045 h 654056"/>
                      <a:gd name="connsiteX32" fmla="*/ 789406 w 1540712"/>
                      <a:gd name="connsiteY3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515225 w 1540712"/>
                      <a:gd name="connsiteY21" fmla="*/ 440509 h 654056"/>
                      <a:gd name="connsiteX22" fmla="*/ 261868 w 1540712"/>
                      <a:gd name="connsiteY22" fmla="*/ 650771 h 654056"/>
                      <a:gd name="connsiteX23" fmla="*/ 0 w 1540712"/>
                      <a:gd name="connsiteY23" fmla="*/ 469663 h 654056"/>
                      <a:gd name="connsiteX24" fmla="*/ 159937 w 1540712"/>
                      <a:gd name="connsiteY24" fmla="*/ 302788 h 654056"/>
                      <a:gd name="connsiteX25" fmla="*/ 193148 w 1540712"/>
                      <a:gd name="connsiteY25" fmla="*/ 295657 h 654056"/>
                      <a:gd name="connsiteX26" fmla="*/ 184638 w 1540712"/>
                      <a:gd name="connsiteY26" fmla="*/ 266503 h 654056"/>
                      <a:gd name="connsiteX27" fmla="*/ 446506 w 1540712"/>
                      <a:gd name="connsiteY27" fmla="*/ 85395 h 654056"/>
                      <a:gd name="connsiteX28" fmla="*/ 548437 w 1540712"/>
                      <a:gd name="connsiteY28" fmla="*/ 99627 h 654056"/>
                      <a:gd name="connsiteX29" fmla="*/ 555579 w 1540712"/>
                      <a:gd name="connsiteY29" fmla="*/ 102958 h 654056"/>
                      <a:gd name="connsiteX30" fmla="*/ 604237 w 1540712"/>
                      <a:gd name="connsiteY30" fmla="*/ 53045 h 654056"/>
                      <a:gd name="connsiteX31" fmla="*/ 789406 w 1540712"/>
                      <a:gd name="connsiteY31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631675 w 1540712"/>
                      <a:gd name="connsiteY19" fmla="*/ 394566 h 654056"/>
                      <a:gd name="connsiteX20" fmla="*/ 548437 w 1540712"/>
                      <a:gd name="connsiteY20" fmla="*/ 433379 h 654056"/>
                      <a:gd name="connsiteX21" fmla="*/ 261868 w 1540712"/>
                      <a:gd name="connsiteY21" fmla="*/ 650771 h 654056"/>
                      <a:gd name="connsiteX22" fmla="*/ 0 w 1540712"/>
                      <a:gd name="connsiteY22" fmla="*/ 469663 h 654056"/>
                      <a:gd name="connsiteX23" fmla="*/ 159937 w 1540712"/>
                      <a:gd name="connsiteY23" fmla="*/ 302788 h 654056"/>
                      <a:gd name="connsiteX24" fmla="*/ 193148 w 1540712"/>
                      <a:gd name="connsiteY24" fmla="*/ 295657 h 654056"/>
                      <a:gd name="connsiteX25" fmla="*/ 184638 w 1540712"/>
                      <a:gd name="connsiteY25" fmla="*/ 266503 h 654056"/>
                      <a:gd name="connsiteX26" fmla="*/ 446506 w 1540712"/>
                      <a:gd name="connsiteY26" fmla="*/ 85395 h 654056"/>
                      <a:gd name="connsiteX27" fmla="*/ 548437 w 1540712"/>
                      <a:gd name="connsiteY27" fmla="*/ 99627 h 654056"/>
                      <a:gd name="connsiteX28" fmla="*/ 555579 w 1540712"/>
                      <a:gd name="connsiteY28" fmla="*/ 102958 h 654056"/>
                      <a:gd name="connsiteX29" fmla="*/ 604237 w 1540712"/>
                      <a:gd name="connsiteY29" fmla="*/ 53045 h 654056"/>
                      <a:gd name="connsiteX30" fmla="*/ 789406 w 1540712"/>
                      <a:gd name="connsiteY30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680332 w 1540712"/>
                      <a:gd name="connsiteY18" fmla="*/ 344653 h 654056"/>
                      <a:gd name="connsiteX19" fmla="*/ 548437 w 1540712"/>
                      <a:gd name="connsiteY19" fmla="*/ 433379 h 654056"/>
                      <a:gd name="connsiteX20" fmla="*/ 261868 w 1540712"/>
                      <a:gd name="connsiteY20" fmla="*/ 650771 h 654056"/>
                      <a:gd name="connsiteX21" fmla="*/ 0 w 1540712"/>
                      <a:gd name="connsiteY21" fmla="*/ 469663 h 654056"/>
                      <a:gd name="connsiteX22" fmla="*/ 159937 w 1540712"/>
                      <a:gd name="connsiteY22" fmla="*/ 302788 h 654056"/>
                      <a:gd name="connsiteX23" fmla="*/ 193148 w 1540712"/>
                      <a:gd name="connsiteY23" fmla="*/ 295657 h 654056"/>
                      <a:gd name="connsiteX24" fmla="*/ 184638 w 1540712"/>
                      <a:gd name="connsiteY24" fmla="*/ 266503 h 654056"/>
                      <a:gd name="connsiteX25" fmla="*/ 446506 w 1540712"/>
                      <a:gd name="connsiteY25" fmla="*/ 85395 h 654056"/>
                      <a:gd name="connsiteX26" fmla="*/ 548437 w 1540712"/>
                      <a:gd name="connsiteY26" fmla="*/ 99627 h 654056"/>
                      <a:gd name="connsiteX27" fmla="*/ 555579 w 1540712"/>
                      <a:gd name="connsiteY27" fmla="*/ 102958 h 654056"/>
                      <a:gd name="connsiteX28" fmla="*/ 604237 w 1540712"/>
                      <a:gd name="connsiteY28" fmla="*/ 53045 h 654056"/>
                      <a:gd name="connsiteX29" fmla="*/ 789406 w 1540712"/>
                      <a:gd name="connsiteY29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903175 w 1540712"/>
                      <a:gd name="connsiteY13" fmla="*/ 394566 h 654056"/>
                      <a:gd name="connsiteX14" fmla="*/ 863574 w 1540712"/>
                      <a:gd name="connsiteY14" fmla="*/ 353944 h 654056"/>
                      <a:gd name="connsiteX15" fmla="*/ 842181 w 1540712"/>
                      <a:gd name="connsiteY15" fmla="*/ 358537 h 654056"/>
                      <a:gd name="connsiteX16" fmla="*/ 789406 w 1540712"/>
                      <a:gd name="connsiteY16" fmla="*/ 362216 h 654056"/>
                      <a:gd name="connsiteX17" fmla="*/ 687475 w 1540712"/>
                      <a:gd name="connsiteY17" fmla="*/ 347984 h 654056"/>
                      <a:gd name="connsiteX18" fmla="*/ 548437 w 1540712"/>
                      <a:gd name="connsiteY18" fmla="*/ 433379 h 654056"/>
                      <a:gd name="connsiteX19" fmla="*/ 261868 w 1540712"/>
                      <a:gd name="connsiteY19" fmla="*/ 650771 h 654056"/>
                      <a:gd name="connsiteX20" fmla="*/ 0 w 1540712"/>
                      <a:gd name="connsiteY20" fmla="*/ 469663 h 654056"/>
                      <a:gd name="connsiteX21" fmla="*/ 159937 w 1540712"/>
                      <a:gd name="connsiteY21" fmla="*/ 302788 h 654056"/>
                      <a:gd name="connsiteX22" fmla="*/ 193148 w 1540712"/>
                      <a:gd name="connsiteY22" fmla="*/ 295657 h 654056"/>
                      <a:gd name="connsiteX23" fmla="*/ 184638 w 1540712"/>
                      <a:gd name="connsiteY23" fmla="*/ 266503 h 654056"/>
                      <a:gd name="connsiteX24" fmla="*/ 446506 w 1540712"/>
                      <a:gd name="connsiteY24" fmla="*/ 85395 h 654056"/>
                      <a:gd name="connsiteX25" fmla="*/ 548437 w 1540712"/>
                      <a:gd name="connsiteY25" fmla="*/ 99627 h 654056"/>
                      <a:gd name="connsiteX26" fmla="*/ 555579 w 1540712"/>
                      <a:gd name="connsiteY26" fmla="*/ 102958 h 654056"/>
                      <a:gd name="connsiteX27" fmla="*/ 604237 w 1540712"/>
                      <a:gd name="connsiteY27" fmla="*/ 53045 h 654056"/>
                      <a:gd name="connsiteX28" fmla="*/ 789406 w 1540712"/>
                      <a:gd name="connsiteY28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789406 w 1540712"/>
                      <a:gd name="connsiteY15" fmla="*/ 362216 h 654056"/>
                      <a:gd name="connsiteX16" fmla="*/ 687475 w 1540712"/>
                      <a:gd name="connsiteY16" fmla="*/ 347984 h 654056"/>
                      <a:gd name="connsiteX17" fmla="*/ 548437 w 1540712"/>
                      <a:gd name="connsiteY17" fmla="*/ 433379 h 654056"/>
                      <a:gd name="connsiteX18" fmla="*/ 261868 w 1540712"/>
                      <a:gd name="connsiteY18" fmla="*/ 650771 h 654056"/>
                      <a:gd name="connsiteX19" fmla="*/ 0 w 1540712"/>
                      <a:gd name="connsiteY19" fmla="*/ 469663 h 654056"/>
                      <a:gd name="connsiteX20" fmla="*/ 159937 w 1540712"/>
                      <a:gd name="connsiteY20" fmla="*/ 302788 h 654056"/>
                      <a:gd name="connsiteX21" fmla="*/ 193148 w 1540712"/>
                      <a:gd name="connsiteY21" fmla="*/ 295657 h 654056"/>
                      <a:gd name="connsiteX22" fmla="*/ 184638 w 1540712"/>
                      <a:gd name="connsiteY22" fmla="*/ 266503 h 654056"/>
                      <a:gd name="connsiteX23" fmla="*/ 446506 w 1540712"/>
                      <a:gd name="connsiteY23" fmla="*/ 85395 h 654056"/>
                      <a:gd name="connsiteX24" fmla="*/ 548437 w 1540712"/>
                      <a:gd name="connsiteY24" fmla="*/ 99627 h 654056"/>
                      <a:gd name="connsiteX25" fmla="*/ 555579 w 1540712"/>
                      <a:gd name="connsiteY25" fmla="*/ 102958 h 654056"/>
                      <a:gd name="connsiteX26" fmla="*/ 604237 w 1540712"/>
                      <a:gd name="connsiteY26" fmla="*/ 53045 h 654056"/>
                      <a:gd name="connsiteX27" fmla="*/ 789406 w 1540712"/>
                      <a:gd name="connsiteY27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842181 w 1540712"/>
                      <a:gd name="connsiteY14" fmla="*/ 358537 h 654056"/>
                      <a:gd name="connsiteX15" fmla="*/ 687475 w 1540712"/>
                      <a:gd name="connsiteY15" fmla="*/ 347984 h 654056"/>
                      <a:gd name="connsiteX16" fmla="*/ 548437 w 1540712"/>
                      <a:gd name="connsiteY16" fmla="*/ 433379 h 654056"/>
                      <a:gd name="connsiteX17" fmla="*/ 261868 w 1540712"/>
                      <a:gd name="connsiteY17" fmla="*/ 650771 h 654056"/>
                      <a:gd name="connsiteX18" fmla="*/ 0 w 1540712"/>
                      <a:gd name="connsiteY18" fmla="*/ 469663 h 654056"/>
                      <a:gd name="connsiteX19" fmla="*/ 159937 w 1540712"/>
                      <a:gd name="connsiteY19" fmla="*/ 302788 h 654056"/>
                      <a:gd name="connsiteX20" fmla="*/ 193148 w 1540712"/>
                      <a:gd name="connsiteY20" fmla="*/ 295657 h 654056"/>
                      <a:gd name="connsiteX21" fmla="*/ 184638 w 1540712"/>
                      <a:gd name="connsiteY21" fmla="*/ 266503 h 654056"/>
                      <a:gd name="connsiteX22" fmla="*/ 446506 w 1540712"/>
                      <a:gd name="connsiteY22" fmla="*/ 85395 h 654056"/>
                      <a:gd name="connsiteX23" fmla="*/ 548437 w 1540712"/>
                      <a:gd name="connsiteY23" fmla="*/ 99627 h 654056"/>
                      <a:gd name="connsiteX24" fmla="*/ 555579 w 1540712"/>
                      <a:gd name="connsiteY24" fmla="*/ 102958 h 654056"/>
                      <a:gd name="connsiteX25" fmla="*/ 604237 w 1540712"/>
                      <a:gd name="connsiteY25" fmla="*/ 53045 h 654056"/>
                      <a:gd name="connsiteX26" fmla="*/ 789406 w 1540712"/>
                      <a:gd name="connsiteY26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687475 w 1540712"/>
                      <a:gd name="connsiteY14" fmla="*/ 347984 h 654056"/>
                      <a:gd name="connsiteX15" fmla="*/ 548437 w 1540712"/>
                      <a:gd name="connsiteY15" fmla="*/ 433379 h 654056"/>
                      <a:gd name="connsiteX16" fmla="*/ 261868 w 1540712"/>
                      <a:gd name="connsiteY16" fmla="*/ 650771 h 654056"/>
                      <a:gd name="connsiteX17" fmla="*/ 0 w 1540712"/>
                      <a:gd name="connsiteY17" fmla="*/ 469663 h 654056"/>
                      <a:gd name="connsiteX18" fmla="*/ 159937 w 1540712"/>
                      <a:gd name="connsiteY18" fmla="*/ 302788 h 654056"/>
                      <a:gd name="connsiteX19" fmla="*/ 193148 w 1540712"/>
                      <a:gd name="connsiteY19" fmla="*/ 295657 h 654056"/>
                      <a:gd name="connsiteX20" fmla="*/ 184638 w 1540712"/>
                      <a:gd name="connsiteY20" fmla="*/ 266503 h 654056"/>
                      <a:gd name="connsiteX21" fmla="*/ 446506 w 1540712"/>
                      <a:gd name="connsiteY21" fmla="*/ 85395 h 654056"/>
                      <a:gd name="connsiteX22" fmla="*/ 548437 w 1540712"/>
                      <a:gd name="connsiteY22" fmla="*/ 99627 h 654056"/>
                      <a:gd name="connsiteX23" fmla="*/ 555579 w 1540712"/>
                      <a:gd name="connsiteY23" fmla="*/ 102958 h 654056"/>
                      <a:gd name="connsiteX24" fmla="*/ 604237 w 1540712"/>
                      <a:gd name="connsiteY24" fmla="*/ 53045 h 654056"/>
                      <a:gd name="connsiteX25" fmla="*/ 789406 w 1540712"/>
                      <a:gd name="connsiteY25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863574 w 1540712"/>
                      <a:gd name="connsiteY13" fmla="*/ 353944 h 654056"/>
                      <a:gd name="connsiteX14" fmla="*/ 548437 w 1540712"/>
                      <a:gd name="connsiteY14" fmla="*/ 433379 h 654056"/>
                      <a:gd name="connsiteX15" fmla="*/ 261868 w 1540712"/>
                      <a:gd name="connsiteY15" fmla="*/ 650771 h 654056"/>
                      <a:gd name="connsiteX16" fmla="*/ 0 w 1540712"/>
                      <a:gd name="connsiteY16" fmla="*/ 469663 h 654056"/>
                      <a:gd name="connsiteX17" fmla="*/ 159937 w 1540712"/>
                      <a:gd name="connsiteY17" fmla="*/ 302788 h 654056"/>
                      <a:gd name="connsiteX18" fmla="*/ 193148 w 1540712"/>
                      <a:gd name="connsiteY18" fmla="*/ 295657 h 654056"/>
                      <a:gd name="connsiteX19" fmla="*/ 184638 w 1540712"/>
                      <a:gd name="connsiteY19" fmla="*/ 266503 h 654056"/>
                      <a:gd name="connsiteX20" fmla="*/ 446506 w 1540712"/>
                      <a:gd name="connsiteY20" fmla="*/ 85395 h 654056"/>
                      <a:gd name="connsiteX21" fmla="*/ 548437 w 1540712"/>
                      <a:gd name="connsiteY21" fmla="*/ 99627 h 654056"/>
                      <a:gd name="connsiteX22" fmla="*/ 555579 w 1540712"/>
                      <a:gd name="connsiteY22" fmla="*/ 102958 h 654056"/>
                      <a:gd name="connsiteX23" fmla="*/ 604237 w 1540712"/>
                      <a:gd name="connsiteY23" fmla="*/ 53045 h 654056"/>
                      <a:gd name="connsiteX24" fmla="*/ 789406 w 1540712"/>
                      <a:gd name="connsiteY24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986413 w 1540712"/>
                      <a:gd name="connsiteY12" fmla="*/ 433379 h 654056"/>
                      <a:gd name="connsiteX13" fmla="*/ 548437 w 1540712"/>
                      <a:gd name="connsiteY13" fmla="*/ 433379 h 654056"/>
                      <a:gd name="connsiteX14" fmla="*/ 261868 w 1540712"/>
                      <a:gd name="connsiteY14" fmla="*/ 650771 h 654056"/>
                      <a:gd name="connsiteX15" fmla="*/ 0 w 1540712"/>
                      <a:gd name="connsiteY15" fmla="*/ 469663 h 654056"/>
                      <a:gd name="connsiteX16" fmla="*/ 159937 w 1540712"/>
                      <a:gd name="connsiteY16" fmla="*/ 302788 h 654056"/>
                      <a:gd name="connsiteX17" fmla="*/ 193148 w 1540712"/>
                      <a:gd name="connsiteY17" fmla="*/ 295657 h 654056"/>
                      <a:gd name="connsiteX18" fmla="*/ 184638 w 1540712"/>
                      <a:gd name="connsiteY18" fmla="*/ 266503 h 654056"/>
                      <a:gd name="connsiteX19" fmla="*/ 446506 w 1540712"/>
                      <a:gd name="connsiteY19" fmla="*/ 85395 h 654056"/>
                      <a:gd name="connsiteX20" fmla="*/ 548437 w 1540712"/>
                      <a:gd name="connsiteY20" fmla="*/ 99627 h 654056"/>
                      <a:gd name="connsiteX21" fmla="*/ 555579 w 1540712"/>
                      <a:gd name="connsiteY21" fmla="*/ 102958 h 654056"/>
                      <a:gd name="connsiteX22" fmla="*/ 604237 w 1540712"/>
                      <a:gd name="connsiteY22" fmla="*/ 53045 h 654056"/>
                      <a:gd name="connsiteX23" fmla="*/ 789406 w 1540712"/>
                      <a:gd name="connsiteY23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1026044 w 1540712"/>
                      <a:gd name="connsiteY11" fmla="*/ 441887 h 654056"/>
                      <a:gd name="connsiteX12" fmla="*/ 548437 w 1540712"/>
                      <a:gd name="connsiteY12" fmla="*/ 433379 h 654056"/>
                      <a:gd name="connsiteX13" fmla="*/ 261868 w 1540712"/>
                      <a:gd name="connsiteY13" fmla="*/ 650771 h 654056"/>
                      <a:gd name="connsiteX14" fmla="*/ 0 w 1540712"/>
                      <a:gd name="connsiteY14" fmla="*/ 469663 h 654056"/>
                      <a:gd name="connsiteX15" fmla="*/ 159937 w 1540712"/>
                      <a:gd name="connsiteY15" fmla="*/ 302788 h 654056"/>
                      <a:gd name="connsiteX16" fmla="*/ 193148 w 1540712"/>
                      <a:gd name="connsiteY16" fmla="*/ 295657 h 654056"/>
                      <a:gd name="connsiteX17" fmla="*/ 184638 w 1540712"/>
                      <a:gd name="connsiteY17" fmla="*/ 266503 h 654056"/>
                      <a:gd name="connsiteX18" fmla="*/ 446506 w 1540712"/>
                      <a:gd name="connsiteY18" fmla="*/ 85395 h 654056"/>
                      <a:gd name="connsiteX19" fmla="*/ 548437 w 1540712"/>
                      <a:gd name="connsiteY19" fmla="*/ 99627 h 654056"/>
                      <a:gd name="connsiteX20" fmla="*/ 555579 w 1540712"/>
                      <a:gd name="connsiteY20" fmla="*/ 102958 h 654056"/>
                      <a:gd name="connsiteX21" fmla="*/ 604237 w 1540712"/>
                      <a:gd name="connsiteY21" fmla="*/ 53045 h 654056"/>
                      <a:gd name="connsiteX22" fmla="*/ 789406 w 1540712"/>
                      <a:gd name="connsiteY22" fmla="*/ 0 h 654056"/>
                      <a:gd name="connsiteX0" fmla="*/ 789406 w 1540712"/>
                      <a:gd name="connsiteY0" fmla="*/ 0 h 654056"/>
                      <a:gd name="connsiteX1" fmla="*/ 974574 w 1540712"/>
                      <a:gd name="connsiteY1" fmla="*/ 53045 h 654056"/>
                      <a:gd name="connsiteX2" fmla="*/ 1014175 w 1540712"/>
                      <a:gd name="connsiteY2" fmla="*/ 93667 h 654056"/>
                      <a:gd name="connsiteX3" fmla="*/ 1035569 w 1540712"/>
                      <a:gd name="connsiteY3" fmla="*/ 89074 h 654056"/>
                      <a:gd name="connsiteX4" fmla="*/ 1088344 w 1540712"/>
                      <a:gd name="connsiteY4" fmla="*/ 85395 h 654056"/>
                      <a:gd name="connsiteX5" fmla="*/ 1350212 w 1540712"/>
                      <a:gd name="connsiteY5" fmla="*/ 266503 h 654056"/>
                      <a:gd name="connsiteX6" fmla="*/ 1341145 w 1540712"/>
                      <a:gd name="connsiteY6" fmla="*/ 297564 h 654056"/>
                      <a:gd name="connsiteX7" fmla="*/ 1380775 w 1540712"/>
                      <a:gd name="connsiteY7" fmla="*/ 306073 h 654056"/>
                      <a:gd name="connsiteX8" fmla="*/ 1540712 w 1540712"/>
                      <a:gd name="connsiteY8" fmla="*/ 472948 h 654056"/>
                      <a:gd name="connsiteX9" fmla="*/ 1278844 w 1540712"/>
                      <a:gd name="connsiteY9" fmla="*/ 654056 h 654056"/>
                      <a:gd name="connsiteX10" fmla="*/ 1016976 w 1540712"/>
                      <a:gd name="connsiteY10" fmla="*/ 472948 h 654056"/>
                      <a:gd name="connsiteX11" fmla="*/ 548437 w 1540712"/>
                      <a:gd name="connsiteY11" fmla="*/ 433379 h 654056"/>
                      <a:gd name="connsiteX12" fmla="*/ 261868 w 1540712"/>
                      <a:gd name="connsiteY12" fmla="*/ 650771 h 654056"/>
                      <a:gd name="connsiteX13" fmla="*/ 0 w 1540712"/>
                      <a:gd name="connsiteY13" fmla="*/ 469663 h 654056"/>
                      <a:gd name="connsiteX14" fmla="*/ 159937 w 1540712"/>
                      <a:gd name="connsiteY14" fmla="*/ 302788 h 654056"/>
                      <a:gd name="connsiteX15" fmla="*/ 193148 w 1540712"/>
                      <a:gd name="connsiteY15" fmla="*/ 295657 h 654056"/>
                      <a:gd name="connsiteX16" fmla="*/ 184638 w 1540712"/>
                      <a:gd name="connsiteY16" fmla="*/ 266503 h 654056"/>
                      <a:gd name="connsiteX17" fmla="*/ 446506 w 1540712"/>
                      <a:gd name="connsiteY17" fmla="*/ 85395 h 654056"/>
                      <a:gd name="connsiteX18" fmla="*/ 548437 w 1540712"/>
                      <a:gd name="connsiteY18" fmla="*/ 99627 h 654056"/>
                      <a:gd name="connsiteX19" fmla="*/ 555579 w 1540712"/>
                      <a:gd name="connsiteY19" fmla="*/ 102958 h 654056"/>
                      <a:gd name="connsiteX20" fmla="*/ 604237 w 1540712"/>
                      <a:gd name="connsiteY20" fmla="*/ 53045 h 654056"/>
                      <a:gd name="connsiteX21" fmla="*/ 789406 w 1540712"/>
                      <a:gd name="connsiteY21" fmla="*/ 0 h 654056"/>
                      <a:gd name="connsiteX0" fmla="*/ 789406 w 1540712"/>
                      <a:gd name="connsiteY0" fmla="*/ 0 h 654405"/>
                      <a:gd name="connsiteX1" fmla="*/ 974574 w 1540712"/>
                      <a:gd name="connsiteY1" fmla="*/ 53045 h 654405"/>
                      <a:gd name="connsiteX2" fmla="*/ 1014175 w 1540712"/>
                      <a:gd name="connsiteY2" fmla="*/ 93667 h 654405"/>
                      <a:gd name="connsiteX3" fmla="*/ 1035569 w 1540712"/>
                      <a:gd name="connsiteY3" fmla="*/ 89074 h 654405"/>
                      <a:gd name="connsiteX4" fmla="*/ 1088344 w 1540712"/>
                      <a:gd name="connsiteY4" fmla="*/ 85395 h 654405"/>
                      <a:gd name="connsiteX5" fmla="*/ 1350212 w 1540712"/>
                      <a:gd name="connsiteY5" fmla="*/ 266503 h 654405"/>
                      <a:gd name="connsiteX6" fmla="*/ 1341145 w 1540712"/>
                      <a:gd name="connsiteY6" fmla="*/ 297564 h 654405"/>
                      <a:gd name="connsiteX7" fmla="*/ 1380775 w 1540712"/>
                      <a:gd name="connsiteY7" fmla="*/ 306073 h 654405"/>
                      <a:gd name="connsiteX8" fmla="*/ 1540712 w 1540712"/>
                      <a:gd name="connsiteY8" fmla="*/ 472948 h 654405"/>
                      <a:gd name="connsiteX9" fmla="*/ 1278844 w 1540712"/>
                      <a:gd name="connsiteY9" fmla="*/ 654056 h 654405"/>
                      <a:gd name="connsiteX10" fmla="*/ 548437 w 1540712"/>
                      <a:gd name="connsiteY10" fmla="*/ 433379 h 654405"/>
                      <a:gd name="connsiteX11" fmla="*/ 261868 w 1540712"/>
                      <a:gd name="connsiteY11" fmla="*/ 650771 h 654405"/>
                      <a:gd name="connsiteX12" fmla="*/ 0 w 1540712"/>
                      <a:gd name="connsiteY12" fmla="*/ 469663 h 654405"/>
                      <a:gd name="connsiteX13" fmla="*/ 159937 w 1540712"/>
                      <a:gd name="connsiteY13" fmla="*/ 302788 h 654405"/>
                      <a:gd name="connsiteX14" fmla="*/ 193148 w 1540712"/>
                      <a:gd name="connsiteY14" fmla="*/ 295657 h 654405"/>
                      <a:gd name="connsiteX15" fmla="*/ 184638 w 1540712"/>
                      <a:gd name="connsiteY15" fmla="*/ 266503 h 654405"/>
                      <a:gd name="connsiteX16" fmla="*/ 446506 w 1540712"/>
                      <a:gd name="connsiteY16" fmla="*/ 85395 h 654405"/>
                      <a:gd name="connsiteX17" fmla="*/ 548437 w 1540712"/>
                      <a:gd name="connsiteY17" fmla="*/ 99627 h 654405"/>
                      <a:gd name="connsiteX18" fmla="*/ 555579 w 1540712"/>
                      <a:gd name="connsiteY18" fmla="*/ 102958 h 654405"/>
                      <a:gd name="connsiteX19" fmla="*/ 604237 w 1540712"/>
                      <a:gd name="connsiteY19" fmla="*/ 53045 h 654405"/>
                      <a:gd name="connsiteX20" fmla="*/ 789406 w 1540712"/>
                      <a:gd name="connsiteY20" fmla="*/ 0 h 654405"/>
                      <a:gd name="connsiteX0" fmla="*/ 789406 w 1540712"/>
                      <a:gd name="connsiteY0" fmla="*/ 0 h 675098"/>
                      <a:gd name="connsiteX1" fmla="*/ 974574 w 1540712"/>
                      <a:gd name="connsiteY1" fmla="*/ 53045 h 675098"/>
                      <a:gd name="connsiteX2" fmla="*/ 1014175 w 1540712"/>
                      <a:gd name="connsiteY2" fmla="*/ 93667 h 675098"/>
                      <a:gd name="connsiteX3" fmla="*/ 1035569 w 1540712"/>
                      <a:gd name="connsiteY3" fmla="*/ 89074 h 675098"/>
                      <a:gd name="connsiteX4" fmla="*/ 1088344 w 1540712"/>
                      <a:gd name="connsiteY4" fmla="*/ 85395 h 675098"/>
                      <a:gd name="connsiteX5" fmla="*/ 1350212 w 1540712"/>
                      <a:gd name="connsiteY5" fmla="*/ 266503 h 675098"/>
                      <a:gd name="connsiteX6" fmla="*/ 1341145 w 1540712"/>
                      <a:gd name="connsiteY6" fmla="*/ 297564 h 675098"/>
                      <a:gd name="connsiteX7" fmla="*/ 1380775 w 1540712"/>
                      <a:gd name="connsiteY7" fmla="*/ 306073 h 675098"/>
                      <a:gd name="connsiteX8" fmla="*/ 1540712 w 1540712"/>
                      <a:gd name="connsiteY8" fmla="*/ 472948 h 675098"/>
                      <a:gd name="connsiteX9" fmla="*/ 1278844 w 1540712"/>
                      <a:gd name="connsiteY9" fmla="*/ 654056 h 675098"/>
                      <a:gd name="connsiteX10" fmla="*/ 261868 w 1540712"/>
                      <a:gd name="connsiteY10" fmla="*/ 650771 h 675098"/>
                      <a:gd name="connsiteX11" fmla="*/ 0 w 1540712"/>
                      <a:gd name="connsiteY11" fmla="*/ 469663 h 675098"/>
                      <a:gd name="connsiteX12" fmla="*/ 159937 w 1540712"/>
                      <a:gd name="connsiteY12" fmla="*/ 302788 h 675098"/>
                      <a:gd name="connsiteX13" fmla="*/ 193148 w 1540712"/>
                      <a:gd name="connsiteY13" fmla="*/ 295657 h 675098"/>
                      <a:gd name="connsiteX14" fmla="*/ 184638 w 1540712"/>
                      <a:gd name="connsiteY14" fmla="*/ 266503 h 675098"/>
                      <a:gd name="connsiteX15" fmla="*/ 446506 w 1540712"/>
                      <a:gd name="connsiteY15" fmla="*/ 85395 h 675098"/>
                      <a:gd name="connsiteX16" fmla="*/ 548437 w 1540712"/>
                      <a:gd name="connsiteY16" fmla="*/ 99627 h 675098"/>
                      <a:gd name="connsiteX17" fmla="*/ 555579 w 1540712"/>
                      <a:gd name="connsiteY17" fmla="*/ 102958 h 675098"/>
                      <a:gd name="connsiteX18" fmla="*/ 604237 w 1540712"/>
                      <a:gd name="connsiteY18" fmla="*/ 53045 h 675098"/>
                      <a:gd name="connsiteX19" fmla="*/ 789406 w 1540712"/>
                      <a:gd name="connsiteY19" fmla="*/ 0 h 675098"/>
                      <a:gd name="connsiteX0" fmla="*/ 261868 w 1540712"/>
                      <a:gd name="connsiteY0" fmla="*/ 650771 h 742211"/>
                      <a:gd name="connsiteX1" fmla="*/ 0 w 1540712"/>
                      <a:gd name="connsiteY1" fmla="*/ 469663 h 742211"/>
                      <a:gd name="connsiteX2" fmla="*/ 159937 w 1540712"/>
                      <a:gd name="connsiteY2" fmla="*/ 302788 h 742211"/>
                      <a:gd name="connsiteX3" fmla="*/ 193148 w 1540712"/>
                      <a:gd name="connsiteY3" fmla="*/ 295657 h 742211"/>
                      <a:gd name="connsiteX4" fmla="*/ 184638 w 1540712"/>
                      <a:gd name="connsiteY4" fmla="*/ 266503 h 742211"/>
                      <a:gd name="connsiteX5" fmla="*/ 446506 w 1540712"/>
                      <a:gd name="connsiteY5" fmla="*/ 85395 h 742211"/>
                      <a:gd name="connsiteX6" fmla="*/ 548437 w 1540712"/>
                      <a:gd name="connsiteY6" fmla="*/ 99627 h 742211"/>
                      <a:gd name="connsiteX7" fmla="*/ 555579 w 1540712"/>
                      <a:gd name="connsiteY7" fmla="*/ 102958 h 742211"/>
                      <a:gd name="connsiteX8" fmla="*/ 604237 w 1540712"/>
                      <a:gd name="connsiteY8" fmla="*/ 53045 h 742211"/>
                      <a:gd name="connsiteX9" fmla="*/ 789406 w 1540712"/>
                      <a:gd name="connsiteY9" fmla="*/ 0 h 742211"/>
                      <a:gd name="connsiteX10" fmla="*/ 974574 w 1540712"/>
                      <a:gd name="connsiteY10" fmla="*/ 53045 h 742211"/>
                      <a:gd name="connsiteX11" fmla="*/ 1014175 w 1540712"/>
                      <a:gd name="connsiteY11" fmla="*/ 93667 h 742211"/>
                      <a:gd name="connsiteX12" fmla="*/ 1035569 w 1540712"/>
                      <a:gd name="connsiteY12" fmla="*/ 89074 h 742211"/>
                      <a:gd name="connsiteX13" fmla="*/ 1088344 w 1540712"/>
                      <a:gd name="connsiteY13" fmla="*/ 85395 h 742211"/>
                      <a:gd name="connsiteX14" fmla="*/ 1350212 w 1540712"/>
                      <a:gd name="connsiteY14" fmla="*/ 266503 h 742211"/>
                      <a:gd name="connsiteX15" fmla="*/ 1341145 w 1540712"/>
                      <a:gd name="connsiteY15" fmla="*/ 297564 h 742211"/>
                      <a:gd name="connsiteX16" fmla="*/ 1380775 w 1540712"/>
                      <a:gd name="connsiteY16" fmla="*/ 306073 h 742211"/>
                      <a:gd name="connsiteX17" fmla="*/ 1540712 w 1540712"/>
                      <a:gd name="connsiteY17" fmla="*/ 472948 h 742211"/>
                      <a:gd name="connsiteX18" fmla="*/ 1278844 w 1540712"/>
                      <a:gd name="connsiteY18" fmla="*/ 654056 h 742211"/>
                      <a:gd name="connsiteX19" fmla="*/ 353308 w 1540712"/>
                      <a:gd name="connsiteY19" fmla="*/ 742211 h 742211"/>
                      <a:gd name="connsiteX0" fmla="*/ 261868 w 1540712"/>
                      <a:gd name="connsiteY0" fmla="*/ 650771 h 654056"/>
                      <a:gd name="connsiteX1" fmla="*/ 0 w 1540712"/>
                      <a:gd name="connsiteY1" fmla="*/ 469663 h 654056"/>
                      <a:gd name="connsiteX2" fmla="*/ 159937 w 1540712"/>
                      <a:gd name="connsiteY2" fmla="*/ 302788 h 654056"/>
                      <a:gd name="connsiteX3" fmla="*/ 193148 w 1540712"/>
                      <a:gd name="connsiteY3" fmla="*/ 295657 h 654056"/>
                      <a:gd name="connsiteX4" fmla="*/ 184638 w 1540712"/>
                      <a:gd name="connsiteY4" fmla="*/ 266503 h 654056"/>
                      <a:gd name="connsiteX5" fmla="*/ 446506 w 1540712"/>
                      <a:gd name="connsiteY5" fmla="*/ 85395 h 654056"/>
                      <a:gd name="connsiteX6" fmla="*/ 548437 w 1540712"/>
                      <a:gd name="connsiteY6" fmla="*/ 99627 h 654056"/>
                      <a:gd name="connsiteX7" fmla="*/ 555579 w 1540712"/>
                      <a:gd name="connsiteY7" fmla="*/ 102958 h 654056"/>
                      <a:gd name="connsiteX8" fmla="*/ 604237 w 1540712"/>
                      <a:gd name="connsiteY8" fmla="*/ 53045 h 654056"/>
                      <a:gd name="connsiteX9" fmla="*/ 789406 w 1540712"/>
                      <a:gd name="connsiteY9" fmla="*/ 0 h 654056"/>
                      <a:gd name="connsiteX10" fmla="*/ 974574 w 1540712"/>
                      <a:gd name="connsiteY10" fmla="*/ 53045 h 654056"/>
                      <a:gd name="connsiteX11" fmla="*/ 1014175 w 1540712"/>
                      <a:gd name="connsiteY11" fmla="*/ 93667 h 654056"/>
                      <a:gd name="connsiteX12" fmla="*/ 1035569 w 1540712"/>
                      <a:gd name="connsiteY12" fmla="*/ 89074 h 654056"/>
                      <a:gd name="connsiteX13" fmla="*/ 1088344 w 1540712"/>
                      <a:gd name="connsiteY13" fmla="*/ 85395 h 654056"/>
                      <a:gd name="connsiteX14" fmla="*/ 1350212 w 1540712"/>
                      <a:gd name="connsiteY14" fmla="*/ 266503 h 654056"/>
                      <a:gd name="connsiteX15" fmla="*/ 1341145 w 1540712"/>
                      <a:gd name="connsiteY15" fmla="*/ 297564 h 654056"/>
                      <a:gd name="connsiteX16" fmla="*/ 1380775 w 1540712"/>
                      <a:gd name="connsiteY16" fmla="*/ 306073 h 654056"/>
                      <a:gd name="connsiteX17" fmla="*/ 1540712 w 1540712"/>
                      <a:gd name="connsiteY17" fmla="*/ 472948 h 654056"/>
                      <a:gd name="connsiteX18" fmla="*/ 1278844 w 1540712"/>
                      <a:gd name="connsiteY18" fmla="*/ 654056 h 654056"/>
                      <a:gd name="connsiteX0" fmla="*/ 0 w 1540712"/>
                      <a:gd name="connsiteY0" fmla="*/ 469663 h 654056"/>
                      <a:gd name="connsiteX1" fmla="*/ 159937 w 1540712"/>
                      <a:gd name="connsiteY1" fmla="*/ 302788 h 654056"/>
                      <a:gd name="connsiteX2" fmla="*/ 193148 w 1540712"/>
                      <a:gd name="connsiteY2" fmla="*/ 295657 h 654056"/>
                      <a:gd name="connsiteX3" fmla="*/ 184638 w 1540712"/>
                      <a:gd name="connsiteY3" fmla="*/ 266503 h 654056"/>
                      <a:gd name="connsiteX4" fmla="*/ 446506 w 1540712"/>
                      <a:gd name="connsiteY4" fmla="*/ 85395 h 654056"/>
                      <a:gd name="connsiteX5" fmla="*/ 548437 w 1540712"/>
                      <a:gd name="connsiteY5" fmla="*/ 99627 h 654056"/>
                      <a:gd name="connsiteX6" fmla="*/ 555579 w 1540712"/>
                      <a:gd name="connsiteY6" fmla="*/ 102958 h 654056"/>
                      <a:gd name="connsiteX7" fmla="*/ 604237 w 1540712"/>
                      <a:gd name="connsiteY7" fmla="*/ 53045 h 654056"/>
                      <a:gd name="connsiteX8" fmla="*/ 789406 w 1540712"/>
                      <a:gd name="connsiteY8" fmla="*/ 0 h 654056"/>
                      <a:gd name="connsiteX9" fmla="*/ 974574 w 1540712"/>
                      <a:gd name="connsiteY9" fmla="*/ 53045 h 654056"/>
                      <a:gd name="connsiteX10" fmla="*/ 1014175 w 1540712"/>
                      <a:gd name="connsiteY10" fmla="*/ 93667 h 654056"/>
                      <a:gd name="connsiteX11" fmla="*/ 1035569 w 1540712"/>
                      <a:gd name="connsiteY11" fmla="*/ 89074 h 654056"/>
                      <a:gd name="connsiteX12" fmla="*/ 1088344 w 1540712"/>
                      <a:gd name="connsiteY12" fmla="*/ 85395 h 654056"/>
                      <a:gd name="connsiteX13" fmla="*/ 1350212 w 1540712"/>
                      <a:gd name="connsiteY13" fmla="*/ 266503 h 654056"/>
                      <a:gd name="connsiteX14" fmla="*/ 1341145 w 1540712"/>
                      <a:gd name="connsiteY14" fmla="*/ 297564 h 654056"/>
                      <a:gd name="connsiteX15" fmla="*/ 1380775 w 1540712"/>
                      <a:gd name="connsiteY15" fmla="*/ 306073 h 654056"/>
                      <a:gd name="connsiteX16" fmla="*/ 1540712 w 1540712"/>
                      <a:gd name="connsiteY16" fmla="*/ 472948 h 654056"/>
                      <a:gd name="connsiteX17" fmla="*/ 1278844 w 1540712"/>
                      <a:gd name="connsiteY17" fmla="*/ 654056 h 654056"/>
                      <a:gd name="connsiteX0" fmla="*/ 0 w 1540712"/>
                      <a:gd name="connsiteY0" fmla="*/ 469663 h 472948"/>
                      <a:gd name="connsiteX1" fmla="*/ 159937 w 1540712"/>
                      <a:gd name="connsiteY1" fmla="*/ 302788 h 472948"/>
                      <a:gd name="connsiteX2" fmla="*/ 193148 w 1540712"/>
                      <a:gd name="connsiteY2" fmla="*/ 295657 h 472948"/>
                      <a:gd name="connsiteX3" fmla="*/ 184638 w 1540712"/>
                      <a:gd name="connsiteY3" fmla="*/ 266503 h 472948"/>
                      <a:gd name="connsiteX4" fmla="*/ 446506 w 1540712"/>
                      <a:gd name="connsiteY4" fmla="*/ 85395 h 472948"/>
                      <a:gd name="connsiteX5" fmla="*/ 548437 w 1540712"/>
                      <a:gd name="connsiteY5" fmla="*/ 99627 h 472948"/>
                      <a:gd name="connsiteX6" fmla="*/ 555579 w 1540712"/>
                      <a:gd name="connsiteY6" fmla="*/ 102958 h 472948"/>
                      <a:gd name="connsiteX7" fmla="*/ 604237 w 1540712"/>
                      <a:gd name="connsiteY7" fmla="*/ 53045 h 472948"/>
                      <a:gd name="connsiteX8" fmla="*/ 789406 w 1540712"/>
                      <a:gd name="connsiteY8" fmla="*/ 0 h 472948"/>
                      <a:gd name="connsiteX9" fmla="*/ 974574 w 1540712"/>
                      <a:gd name="connsiteY9" fmla="*/ 53045 h 472948"/>
                      <a:gd name="connsiteX10" fmla="*/ 1014175 w 1540712"/>
                      <a:gd name="connsiteY10" fmla="*/ 93667 h 472948"/>
                      <a:gd name="connsiteX11" fmla="*/ 1035569 w 1540712"/>
                      <a:gd name="connsiteY11" fmla="*/ 89074 h 472948"/>
                      <a:gd name="connsiteX12" fmla="*/ 1088344 w 1540712"/>
                      <a:gd name="connsiteY12" fmla="*/ 85395 h 472948"/>
                      <a:gd name="connsiteX13" fmla="*/ 1350212 w 1540712"/>
                      <a:gd name="connsiteY13" fmla="*/ 266503 h 472948"/>
                      <a:gd name="connsiteX14" fmla="*/ 1341145 w 1540712"/>
                      <a:gd name="connsiteY14" fmla="*/ 297564 h 472948"/>
                      <a:gd name="connsiteX15" fmla="*/ 1380775 w 1540712"/>
                      <a:gd name="connsiteY15" fmla="*/ 306073 h 472948"/>
                      <a:gd name="connsiteX16" fmla="*/ 1540712 w 1540712"/>
                      <a:gd name="connsiteY16" fmla="*/ 472948 h 472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40712" h="472948">
                        <a:moveTo>
                          <a:pt x="0" y="469663"/>
                        </a:moveTo>
                        <a:cubicBezTo>
                          <a:pt x="0" y="394646"/>
                          <a:pt x="65948" y="330281"/>
                          <a:pt x="159937" y="302788"/>
                        </a:cubicBezTo>
                        <a:lnTo>
                          <a:pt x="193148" y="295657"/>
                        </a:lnTo>
                        <a:lnTo>
                          <a:pt x="184638" y="266503"/>
                        </a:lnTo>
                        <a:cubicBezTo>
                          <a:pt x="184638" y="166480"/>
                          <a:pt x="301880" y="85395"/>
                          <a:pt x="446506" y="85395"/>
                        </a:cubicBezTo>
                        <a:cubicBezTo>
                          <a:pt x="482662" y="85395"/>
                          <a:pt x="517107" y="90463"/>
                          <a:pt x="548437" y="99627"/>
                        </a:cubicBezTo>
                        <a:lnTo>
                          <a:pt x="555579" y="102958"/>
                        </a:lnTo>
                        <a:lnTo>
                          <a:pt x="604237" y="53045"/>
                        </a:lnTo>
                        <a:cubicBezTo>
                          <a:pt x="651626" y="20271"/>
                          <a:pt x="717093" y="0"/>
                          <a:pt x="789406" y="0"/>
                        </a:cubicBezTo>
                        <a:cubicBezTo>
                          <a:pt x="861719" y="0"/>
                          <a:pt x="927186" y="20271"/>
                          <a:pt x="974574" y="53045"/>
                        </a:cubicBezTo>
                        <a:lnTo>
                          <a:pt x="1014175" y="93667"/>
                        </a:lnTo>
                        <a:lnTo>
                          <a:pt x="1035569" y="89074"/>
                        </a:lnTo>
                        <a:cubicBezTo>
                          <a:pt x="1052616" y="86662"/>
                          <a:pt x="1070266" y="85395"/>
                          <a:pt x="1088344" y="85395"/>
                        </a:cubicBezTo>
                        <a:cubicBezTo>
                          <a:pt x="1232970" y="85395"/>
                          <a:pt x="1350212" y="166480"/>
                          <a:pt x="1350212" y="266503"/>
                        </a:cubicBezTo>
                        <a:lnTo>
                          <a:pt x="1341145" y="297564"/>
                        </a:lnTo>
                        <a:lnTo>
                          <a:pt x="1380775" y="306073"/>
                        </a:lnTo>
                        <a:cubicBezTo>
                          <a:pt x="1474764" y="333566"/>
                          <a:pt x="1540712" y="397931"/>
                          <a:pt x="1540712" y="472948"/>
                        </a:cubicBezTo>
                      </a:path>
                    </a:pathLst>
                  </a:custGeom>
                  <a:pattFill prst="lgConfetti">
                    <a:fgClr>
                      <a:srgbClr val="FFCC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196E6C4B-5738-4D82-BAB6-8DE394B31FAC}"/>
                </a:ext>
              </a:extLst>
            </p:cNvPr>
            <p:cNvSpPr/>
            <p:nvPr/>
          </p:nvSpPr>
          <p:spPr>
            <a:xfrm flipH="1">
              <a:off x="6603117" y="23675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445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お皿に乗ったおはぎ、ぼたもちのイラスト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36F2C37-AC35-4910-A5D6-CB2A0020A1DB}"/>
              </a:ext>
            </a:extLst>
          </p:cNvPr>
          <p:cNvGrpSpPr/>
          <p:nvPr/>
        </p:nvGrpSpPr>
        <p:grpSpPr>
          <a:xfrm>
            <a:off x="3618617" y="4170910"/>
            <a:ext cx="2571728" cy="1755828"/>
            <a:chOff x="3618617" y="4170910"/>
            <a:chExt cx="2571728" cy="1755828"/>
          </a:xfrm>
        </p:grpSpPr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C0EDE3B4-1E2A-4535-B2E1-BE16CA89DA67}"/>
                </a:ext>
              </a:extLst>
            </p:cNvPr>
            <p:cNvGrpSpPr/>
            <p:nvPr/>
          </p:nvGrpSpPr>
          <p:grpSpPr>
            <a:xfrm>
              <a:off x="3747562" y="4352460"/>
              <a:ext cx="2442783" cy="1574278"/>
              <a:chOff x="-1511846" y="-1232595"/>
              <a:chExt cx="3778796" cy="2435285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326EC50E-81D4-4081-8A1E-9DA2FA24DAAB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2D2D8A">
                  <a:lumMod val="60000"/>
                  <a:lumOff val="4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37218DB6-A9EC-4942-A855-B492FD4CBA9F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2D2D8A">
                  <a:lumMod val="40000"/>
                  <a:lumOff val="6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050ED36-D5A7-42D6-A2B0-11716F85744D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529FC86E-35E1-4C76-A9FF-AAF56F287EDD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6E6CC7C7-559E-43B0-BCD7-3D568375BD47}"/>
                </a:ext>
              </a:extLst>
            </p:cNvPr>
            <p:cNvGrpSpPr/>
            <p:nvPr/>
          </p:nvGrpSpPr>
          <p:grpSpPr>
            <a:xfrm>
              <a:off x="3908138" y="4170910"/>
              <a:ext cx="1096344" cy="890440"/>
              <a:chOff x="-1147211" y="3616077"/>
              <a:chExt cx="1930022" cy="1567544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2F1EFB6-E97E-471C-BD0E-17B29FF70203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F99F64D-4DBC-4A9F-87B8-7C5D0C35DC3F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D9CA12C-2F93-449A-8528-B9A5F9F2C007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CC48C43D-2D09-4A51-9FBE-873E0CF2F7AA}"/>
                </a:ext>
              </a:extLst>
            </p:cNvPr>
            <p:cNvGrpSpPr/>
            <p:nvPr/>
          </p:nvGrpSpPr>
          <p:grpSpPr>
            <a:xfrm>
              <a:off x="4409034" y="4417756"/>
              <a:ext cx="1072259" cy="930577"/>
              <a:chOff x="3354886" y="3541428"/>
              <a:chExt cx="1887624" cy="1638202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1B35C39-C205-4910-A943-1057B9857E9B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E36F58E4-57BC-4A24-A870-000FE753BB60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F4416888-FEDC-4949-BF8F-302AB6ED2EB2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39D543AB-5FEF-46D6-AB8A-2B8762FA4A1A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FC581F0-5E16-4200-B8E9-32BDD333B75A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BA6B404-7DA0-41FB-828B-375C58508ADA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DB9079E1-D3AE-457A-9E28-4FE30D5C0A65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3D246BFD-3B21-4348-AC8D-BFFDEE9F7589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DBDA7371-E77F-4AE3-8B17-69A5DCC5C7C9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ECBBE6F-1E9A-4974-AC70-B17B445F58B6}"/>
                </a:ext>
              </a:extLst>
            </p:cNvPr>
            <p:cNvGrpSpPr/>
            <p:nvPr/>
          </p:nvGrpSpPr>
          <p:grpSpPr>
            <a:xfrm>
              <a:off x="4986060" y="4692310"/>
              <a:ext cx="1072259" cy="929493"/>
              <a:chOff x="7898978" y="3543336"/>
              <a:chExt cx="1887623" cy="1636295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DFB1E44-F762-499F-8221-CD3B1E306725}"/>
                  </a:ext>
                </a:extLst>
              </p:cNvPr>
              <p:cNvSpPr/>
              <p:nvPr/>
            </p:nvSpPr>
            <p:spPr bwMode="auto">
              <a:xfrm>
                <a:off x="7898978" y="35433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2D2A31FD-3DA1-4AE7-9170-03D11A89CE3F}"/>
                  </a:ext>
                </a:extLst>
              </p:cNvPr>
              <p:cNvGrpSpPr/>
              <p:nvPr/>
            </p:nvGrpSpPr>
            <p:grpSpPr>
              <a:xfrm>
                <a:off x="7930263" y="3547397"/>
                <a:ext cx="1733801" cy="948785"/>
                <a:chOff x="5745588" y="3575832"/>
                <a:chExt cx="1733801" cy="948785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2287054D-6B07-43EC-9FBD-E25457AC6919}"/>
                    </a:ext>
                  </a:extLst>
                </p:cNvPr>
                <p:cNvSpPr/>
                <p:nvPr/>
              </p:nvSpPr>
              <p:spPr bwMode="auto">
                <a:xfrm rot="18000000">
                  <a:off x="5504068" y="4132145"/>
                  <a:ext cx="633992" cy="150952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27AE95B-DFD6-403A-B5CC-40B4A887AC55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F9B46661-CFEF-454A-AA95-F6B0845C98AB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D74BAE13-7D8F-4621-9A65-678E23AD5BD6}"/>
                  </a:ext>
                </a:extLst>
              </p:cNvPr>
              <p:cNvGrpSpPr/>
              <p:nvPr/>
            </p:nvGrpSpPr>
            <p:grpSpPr>
              <a:xfrm>
                <a:off x="8146668" y="3770211"/>
                <a:ext cx="1457115" cy="853189"/>
                <a:chOff x="5733465" y="3546776"/>
                <a:chExt cx="1632415" cy="955833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75C9148F-B36E-474D-B4C9-232B07A8FAF2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A1320D1-7D03-4E15-A80E-10C95FCDCEE3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8F364409-1365-4943-A01A-E21EB961D1CD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6DCCB19-263F-49D5-BCEB-38B03A002CAF}"/>
                </a:ext>
              </a:extLst>
            </p:cNvPr>
            <p:cNvSpPr/>
            <p:nvPr/>
          </p:nvSpPr>
          <p:spPr>
            <a:xfrm flipH="1">
              <a:off x="3618617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D2DC4D-627A-4F52-9C08-7C8C1ACC475C}"/>
              </a:ext>
            </a:extLst>
          </p:cNvPr>
          <p:cNvGrpSpPr/>
          <p:nvPr/>
        </p:nvGrpSpPr>
        <p:grpSpPr>
          <a:xfrm>
            <a:off x="6586104" y="4236457"/>
            <a:ext cx="2558581" cy="1714400"/>
            <a:chOff x="6586104" y="4236457"/>
            <a:chExt cx="2558581" cy="1714400"/>
          </a:xfrm>
        </p:grpSpPr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E753E752-65DF-4325-9CDA-ED5B7B612941}"/>
                </a:ext>
              </a:extLst>
            </p:cNvPr>
            <p:cNvGrpSpPr/>
            <p:nvPr/>
          </p:nvGrpSpPr>
          <p:grpSpPr>
            <a:xfrm>
              <a:off x="6701901" y="4376579"/>
              <a:ext cx="2442784" cy="1574278"/>
              <a:chOff x="-1511846" y="-1232595"/>
              <a:chExt cx="3778796" cy="2435285"/>
            </a:xfrm>
          </p:grpSpPr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805240BE-279E-4358-9DA5-268FDB27DEA2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D2BF08C4-8786-4614-96AA-BEC575CE197E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27C1335C-7D63-41FB-B495-95CC19B06400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2E7A8D26-7B63-4140-AC9F-27289A8B2E28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3E560569-5AB9-479F-9BD7-F12A22761F47}"/>
                </a:ext>
              </a:extLst>
            </p:cNvPr>
            <p:cNvGrpSpPr/>
            <p:nvPr/>
          </p:nvGrpSpPr>
          <p:grpSpPr>
            <a:xfrm>
              <a:off x="6832250" y="4236457"/>
              <a:ext cx="1096344" cy="890440"/>
              <a:chOff x="-1147211" y="3616077"/>
              <a:chExt cx="1930022" cy="1567544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0ADF844-6FFC-43AC-BEFC-4243BA4FE471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4246838-0189-4BFD-80C8-87B3ECDB92AE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522114A-E1BB-4785-9E9C-B3BD197DEF80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BBCCB96-2C5C-4E01-BF81-87E8527A6189}"/>
                </a:ext>
              </a:extLst>
            </p:cNvPr>
            <p:cNvGrpSpPr/>
            <p:nvPr/>
          </p:nvGrpSpPr>
          <p:grpSpPr>
            <a:xfrm>
              <a:off x="7258825" y="4473035"/>
              <a:ext cx="1072259" cy="930577"/>
              <a:chOff x="3354886" y="3541428"/>
              <a:chExt cx="1887624" cy="1638202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A41353D-1B5B-4224-ACF9-1EBAE995B1B2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8527373-1B78-454F-9358-3E1C53E1F9B9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6EDD31ED-4EEC-49AD-BE29-D7EAC8EC705D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76D42382-0347-4F90-8EA3-A4043CCFBB85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301FBFE-5127-4566-8236-48ACE84F70CD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D3D2643B-C9FA-4B69-ABC7-13E0113FDCFB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1BD0C1E-EAA0-46F4-9C75-E8A1E10E7D95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37BC852-F770-4080-B103-88FBE4BF1671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0BE91A7-7E5E-4F87-B537-05A9E230D589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4F5AB97-D885-48F1-9ED3-68AA4D8FD467}"/>
                </a:ext>
              </a:extLst>
            </p:cNvPr>
            <p:cNvGrpSpPr/>
            <p:nvPr/>
          </p:nvGrpSpPr>
          <p:grpSpPr>
            <a:xfrm>
              <a:off x="7927576" y="4699234"/>
              <a:ext cx="1072260" cy="929493"/>
              <a:chOff x="10432628" y="3543336"/>
              <a:chExt cx="1887623" cy="1636295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E42855B-7819-4DAE-8BD4-E66461B7FCFE}"/>
                  </a:ext>
                </a:extLst>
              </p:cNvPr>
              <p:cNvSpPr/>
              <p:nvPr/>
            </p:nvSpPr>
            <p:spPr bwMode="auto">
              <a:xfrm>
                <a:off x="10432628" y="35433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5D811A4C-6530-420C-8690-2271F9862E9A}"/>
                  </a:ext>
                </a:extLst>
              </p:cNvPr>
              <p:cNvGrpSpPr/>
              <p:nvPr/>
            </p:nvGrpSpPr>
            <p:grpSpPr>
              <a:xfrm>
                <a:off x="10463913" y="3547397"/>
                <a:ext cx="1733801" cy="948785"/>
                <a:chOff x="5745588" y="3575832"/>
                <a:chExt cx="1733801" cy="948785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E313679-6907-45CE-8EA7-8B98D158D060}"/>
                    </a:ext>
                  </a:extLst>
                </p:cNvPr>
                <p:cNvSpPr/>
                <p:nvPr/>
              </p:nvSpPr>
              <p:spPr bwMode="auto">
                <a:xfrm rot="18000000">
                  <a:off x="5504068" y="4132145"/>
                  <a:ext cx="633992" cy="150952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9D87E732-03FB-4B0E-9D41-16865AA0C7C9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847DB616-601F-458F-BF76-48DD4753EB9B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001B23C5-B3DF-4CD3-94C6-1766917A6342}"/>
                  </a:ext>
                </a:extLst>
              </p:cNvPr>
              <p:cNvGrpSpPr/>
              <p:nvPr/>
            </p:nvGrpSpPr>
            <p:grpSpPr>
              <a:xfrm>
                <a:off x="10680318" y="3770211"/>
                <a:ext cx="1457115" cy="853189"/>
                <a:chOff x="5733465" y="3546776"/>
                <a:chExt cx="1632415" cy="955833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11265D7-E3A6-4A05-8970-7C0A457140A9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A2325A4-0604-4B0F-B576-6C7AF28BE394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E918B98-98D4-4786-B309-DA92871E0873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AD8D196-18DB-44D8-8F70-2597783FE71A}"/>
                </a:ext>
              </a:extLst>
            </p:cNvPr>
            <p:cNvSpPr/>
            <p:nvPr/>
          </p:nvSpPr>
          <p:spPr>
            <a:xfrm flipH="1">
              <a:off x="6586104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E1F28F-CB41-4E6C-8D12-11E18BD91148}"/>
              </a:ext>
            </a:extLst>
          </p:cNvPr>
          <p:cNvGrpSpPr/>
          <p:nvPr/>
        </p:nvGrpSpPr>
        <p:grpSpPr>
          <a:xfrm>
            <a:off x="763274" y="4170910"/>
            <a:ext cx="2482496" cy="1724826"/>
            <a:chOff x="763274" y="4170910"/>
            <a:chExt cx="2482496" cy="1724826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1710590D-651F-4C09-A97A-7BAFD115FE07}"/>
                </a:ext>
              </a:extLst>
            </p:cNvPr>
            <p:cNvGrpSpPr/>
            <p:nvPr/>
          </p:nvGrpSpPr>
          <p:grpSpPr>
            <a:xfrm>
              <a:off x="802986" y="4321458"/>
              <a:ext cx="2442784" cy="1574278"/>
              <a:chOff x="-1511846" y="-1232595"/>
              <a:chExt cx="3778796" cy="2435285"/>
            </a:xfrm>
          </p:grpSpPr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109B92CA-9EC3-4116-90E4-7AE94536BF89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57496076-165A-49B4-8161-DA879692C044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DAEDE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E965B697-7D44-4117-96EF-7743233EC88B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DAEDEF">
                  <a:lumMod val="9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C4DF9A73-CC3A-42D2-A73D-0E077D8C8983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0CF7A474-0EDB-4C53-B4DE-03C8DB3EA5BC}"/>
                </a:ext>
              </a:extLst>
            </p:cNvPr>
            <p:cNvGrpSpPr/>
            <p:nvPr/>
          </p:nvGrpSpPr>
          <p:grpSpPr>
            <a:xfrm>
              <a:off x="926813" y="4170910"/>
              <a:ext cx="1096344" cy="890440"/>
              <a:chOff x="-1147211" y="3616077"/>
              <a:chExt cx="1930022" cy="1567544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EA49D73-5460-454F-8E44-F0D860A1CA63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0D1D5D8-D595-4394-A458-EF39CAA74A13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4A9180B-5CB1-47FF-94E5-C9FCD2E28BE8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A1DF57CD-6E38-4F51-A4CB-F7A76552491A}"/>
                </a:ext>
              </a:extLst>
            </p:cNvPr>
            <p:cNvGrpSpPr/>
            <p:nvPr/>
          </p:nvGrpSpPr>
          <p:grpSpPr>
            <a:xfrm>
              <a:off x="1444379" y="4453880"/>
              <a:ext cx="1072259" cy="930577"/>
              <a:chOff x="3354886" y="3541428"/>
              <a:chExt cx="1887624" cy="1638202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4D4A5E4-B779-4B9E-A5A8-6E0BB53DF168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5E8AF0D8-D8A7-44EB-B964-F9B48279C8B0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73E51332-9CE6-435B-92A0-E36EB75C55BE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05DB66F-2867-4EE5-87DE-6EC36F55F173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7555562-DDC1-4BBA-A087-ED613B7B7C67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6F5D6A8D-10CA-486A-A5B1-4AF932F0C85C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58E3F7F-24A0-4376-AF6A-DA25978BF4A3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FB50385-0148-4102-848E-917065E48EC8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8E5DE68B-3728-4C40-B8F0-CEC85291D2D2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14C2670D-42D8-40F1-91CF-BA14BCEE1B6E}"/>
                </a:ext>
              </a:extLst>
            </p:cNvPr>
            <p:cNvGrpSpPr/>
            <p:nvPr/>
          </p:nvGrpSpPr>
          <p:grpSpPr>
            <a:xfrm>
              <a:off x="2029746" y="4683682"/>
              <a:ext cx="1072260" cy="933265"/>
              <a:chOff x="5692108" y="3536695"/>
              <a:chExt cx="1887624" cy="1642935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84E41B9A-F54F-4948-A0C4-D94EDB6CED48}"/>
                  </a:ext>
                </a:extLst>
              </p:cNvPr>
              <p:cNvSpPr/>
              <p:nvPr/>
            </p:nvSpPr>
            <p:spPr bwMode="auto">
              <a:xfrm>
                <a:off x="5692108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71D29721-7286-4225-B5CB-7FA33A92431D}"/>
                  </a:ext>
                </a:extLst>
              </p:cNvPr>
              <p:cNvGrpSpPr/>
              <p:nvPr/>
            </p:nvGrpSpPr>
            <p:grpSpPr>
              <a:xfrm>
                <a:off x="5698350" y="3536695"/>
                <a:ext cx="1632415" cy="955833"/>
                <a:chOff x="5733465" y="3546776"/>
                <a:chExt cx="1632415" cy="955833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B172E11-EDC3-4F5B-8F95-B2CFAF122F01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D2D009E-2C0B-4553-81B7-276FC1B00A16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E118D9B4-7BAE-479F-BA28-8BB5C80BF25B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A7DDDD95-BF4B-4492-A039-67A7FF42AA19}"/>
                  </a:ext>
                </a:extLst>
              </p:cNvPr>
              <p:cNvGrpSpPr/>
              <p:nvPr/>
            </p:nvGrpSpPr>
            <p:grpSpPr>
              <a:xfrm>
                <a:off x="5926878" y="3788565"/>
                <a:ext cx="1457115" cy="853189"/>
                <a:chOff x="5733465" y="3546776"/>
                <a:chExt cx="1632415" cy="955833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F9B6B8A-E212-45A7-9CA7-3D62868D3918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0AF21DDA-CC42-4352-BA16-C60C8FC7F22A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556FD92-8D64-476B-BA65-28FF018949D3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980A66C-3DFF-46B6-9605-14C74CEC5A45}"/>
                </a:ext>
              </a:extLst>
            </p:cNvPr>
            <p:cNvSpPr/>
            <p:nvPr/>
          </p:nvSpPr>
          <p:spPr>
            <a:xfrm flipH="1">
              <a:off x="763274" y="5110706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03CE951-4794-4F6D-9688-942A91877EFF}"/>
              </a:ext>
            </a:extLst>
          </p:cNvPr>
          <p:cNvGrpSpPr/>
          <p:nvPr/>
        </p:nvGrpSpPr>
        <p:grpSpPr>
          <a:xfrm>
            <a:off x="3618617" y="1472283"/>
            <a:ext cx="2512669" cy="1636040"/>
            <a:chOff x="3618617" y="1472283"/>
            <a:chExt cx="2512669" cy="1636040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C7832AD3-332C-46F1-A340-FF17C5C3D412}"/>
                </a:ext>
              </a:extLst>
            </p:cNvPr>
            <p:cNvGrpSpPr/>
            <p:nvPr/>
          </p:nvGrpSpPr>
          <p:grpSpPr>
            <a:xfrm>
              <a:off x="3688503" y="1534046"/>
              <a:ext cx="2442783" cy="1574277"/>
              <a:chOff x="-1511846" y="-1232595"/>
              <a:chExt cx="3778796" cy="2435285"/>
            </a:xfrm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987719E2-F2BE-46D0-80EC-62C5753BF3FE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63AF8F3F-076B-4E4F-AB4D-9ED0507D56E4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541869DB-C209-41CF-93A2-49D8BCAEE98D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20DFDF35-3485-41C9-B48E-AB505EE99C8F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E792959E-6BAF-4466-AA0D-05A5C84E60AA}"/>
                </a:ext>
              </a:extLst>
            </p:cNvPr>
            <p:cNvSpPr/>
            <p:nvPr/>
          </p:nvSpPr>
          <p:spPr bwMode="auto">
            <a:xfrm>
              <a:off x="3876787" y="1472283"/>
              <a:ext cx="1220243" cy="1057774"/>
            </a:xfrm>
            <a:custGeom>
              <a:avLst/>
              <a:gdLst>
                <a:gd name="connsiteX0" fmla="*/ 1152550 w 1887622"/>
                <a:gd name="connsiteY0" fmla="*/ 607 h 1636295"/>
                <a:gd name="connsiteX1" fmla="*/ 1241491 w 1887622"/>
                <a:gd name="connsiteY1" fmla="*/ 1458 h 1636295"/>
                <a:gd name="connsiteX2" fmla="*/ 1884639 w 1887622"/>
                <a:gd name="connsiteY2" fmla="*/ 545202 h 1636295"/>
                <a:gd name="connsiteX3" fmla="*/ 1018190 w 1887622"/>
                <a:gd name="connsiteY3" fmla="*/ 1589187 h 1636295"/>
                <a:gd name="connsiteX4" fmla="*/ 2983 w 1887622"/>
                <a:gd name="connsiteY4" fmla="*/ 1091093 h 1636295"/>
                <a:gd name="connsiteX5" fmla="*/ 869432 w 1887622"/>
                <a:gd name="connsiteY5" fmla="*/ 47108 h 1636295"/>
                <a:gd name="connsiteX6" fmla="*/ 1152550 w 1887622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2" h="1636295">
                  <a:moveTo>
                    <a:pt x="1152550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59" y="20544"/>
                    <a:pt x="1853831" y="225827"/>
                    <a:pt x="1884639" y="545202"/>
                  </a:cubicBezTo>
                  <a:cubicBezTo>
                    <a:pt x="1925718" y="971036"/>
                    <a:pt x="1537795" y="1438445"/>
                    <a:pt x="1018190" y="1589187"/>
                  </a:cubicBezTo>
                  <a:cubicBezTo>
                    <a:pt x="498585" y="1739931"/>
                    <a:pt x="44061" y="1516925"/>
                    <a:pt x="2983" y="1091093"/>
                  </a:cubicBezTo>
                  <a:cubicBezTo>
                    <a:pt x="-38096" y="665259"/>
                    <a:pt x="349827" y="197850"/>
                    <a:pt x="869432" y="47108"/>
                  </a:cubicBezTo>
                  <a:cubicBezTo>
                    <a:pt x="966858" y="18843"/>
                    <a:pt x="1061996" y="3718"/>
                    <a:pt x="1152550" y="60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FE56752-4F12-4067-8630-8E38ADA7170E}"/>
                </a:ext>
              </a:extLst>
            </p:cNvPr>
            <p:cNvGrpSpPr/>
            <p:nvPr/>
          </p:nvGrpSpPr>
          <p:grpSpPr>
            <a:xfrm>
              <a:off x="4700469" y="1750142"/>
              <a:ext cx="1220245" cy="1059008"/>
              <a:chOff x="3354886" y="3541428"/>
              <a:chExt cx="1887624" cy="1638202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7BB57D1-12C6-4D37-AD0F-6AAE5463F697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3F754DDE-CC3C-4087-BCA4-B9F7D6466D4F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9EC9C16-118F-47D9-8943-3BDDB159F0AE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5FB12EDD-09E0-4F41-9E42-EA6E1E383A0F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554E20A-6FAB-4AAC-A1E4-88BD3E74F561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46021936-54B5-4AFD-B20F-31A1C66354B7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DB2ADEC-F4B6-48E3-A826-A29D9DBC2CB9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BBA7C416-A1F8-4675-821A-30D421AC33F2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36055836-7104-418C-9EF3-3BA1CD01BD82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6593D495-13B4-40AC-858D-7CA6911E0713}"/>
                </a:ext>
              </a:extLst>
            </p:cNvPr>
            <p:cNvSpPr/>
            <p:nvPr/>
          </p:nvSpPr>
          <p:spPr>
            <a:xfrm flipH="1">
              <a:off x="3618617" y="2341627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DF8DE28-1DF6-4186-A946-865347B02A82}"/>
              </a:ext>
            </a:extLst>
          </p:cNvPr>
          <p:cNvGrpSpPr/>
          <p:nvPr/>
        </p:nvGrpSpPr>
        <p:grpSpPr>
          <a:xfrm>
            <a:off x="6586104" y="1416639"/>
            <a:ext cx="2524852" cy="1697293"/>
            <a:chOff x="6586104" y="1416639"/>
            <a:chExt cx="2524852" cy="1697293"/>
          </a:xfrm>
        </p:grpSpPr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C8531164-0F48-47CB-9C9D-F87BDDF69CDB}"/>
                </a:ext>
              </a:extLst>
            </p:cNvPr>
            <p:cNvGrpSpPr/>
            <p:nvPr/>
          </p:nvGrpSpPr>
          <p:grpSpPr>
            <a:xfrm>
              <a:off x="6668172" y="1539654"/>
              <a:ext cx="2442784" cy="1574278"/>
              <a:chOff x="-1511846" y="-1232595"/>
              <a:chExt cx="3778796" cy="2435285"/>
            </a:xfrm>
          </p:grpSpPr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7F3F787F-AF1C-4AD5-85B1-791CA913E738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2D2D8A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91D89E65-4EB3-43C7-9401-85097F99EAB6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2D2D8A">
                  <a:lumMod val="60000"/>
                  <a:lumOff val="4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5ABCCDED-FF75-4E41-86C5-61C31239D46B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2D2D8A">
                  <a:lumMod val="40000"/>
                  <a:lumOff val="6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AB69F8DF-6B82-40ED-9C40-9BCBE01FBC77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30AC7B3-2948-4D04-ADDB-47AB0B1D94B3}"/>
                </a:ext>
              </a:extLst>
            </p:cNvPr>
            <p:cNvGrpSpPr/>
            <p:nvPr/>
          </p:nvGrpSpPr>
          <p:grpSpPr>
            <a:xfrm>
              <a:off x="6849730" y="1416639"/>
              <a:ext cx="1247653" cy="1013331"/>
              <a:chOff x="-1147211" y="3616077"/>
              <a:chExt cx="1930022" cy="1567544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9FE9DBD-C133-4CA9-8D9F-25307323985D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C9CB3E38-EE9C-466D-8452-20AB96D3EF4E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11525FE-A516-4D30-AA9D-48CFE8906735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D55F17E-A6CB-4AC2-950A-C1099F2D2C1F}"/>
                </a:ext>
              </a:extLst>
            </p:cNvPr>
            <p:cNvSpPr/>
            <p:nvPr/>
          </p:nvSpPr>
          <p:spPr bwMode="auto">
            <a:xfrm>
              <a:off x="7705066" y="1689135"/>
              <a:ext cx="1220243" cy="1057774"/>
            </a:xfrm>
            <a:custGeom>
              <a:avLst/>
              <a:gdLst>
                <a:gd name="connsiteX0" fmla="*/ 1152550 w 1887622"/>
                <a:gd name="connsiteY0" fmla="*/ 607 h 1636295"/>
                <a:gd name="connsiteX1" fmla="*/ 1241491 w 1887622"/>
                <a:gd name="connsiteY1" fmla="*/ 1458 h 1636295"/>
                <a:gd name="connsiteX2" fmla="*/ 1884639 w 1887622"/>
                <a:gd name="connsiteY2" fmla="*/ 545202 h 1636295"/>
                <a:gd name="connsiteX3" fmla="*/ 1018190 w 1887622"/>
                <a:gd name="connsiteY3" fmla="*/ 1589187 h 1636295"/>
                <a:gd name="connsiteX4" fmla="*/ 2983 w 1887622"/>
                <a:gd name="connsiteY4" fmla="*/ 1091093 h 1636295"/>
                <a:gd name="connsiteX5" fmla="*/ 869432 w 1887622"/>
                <a:gd name="connsiteY5" fmla="*/ 47108 h 1636295"/>
                <a:gd name="connsiteX6" fmla="*/ 1152550 w 1887622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2" h="1636295">
                  <a:moveTo>
                    <a:pt x="1152550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59" y="20544"/>
                    <a:pt x="1853831" y="225827"/>
                    <a:pt x="1884639" y="545202"/>
                  </a:cubicBezTo>
                  <a:cubicBezTo>
                    <a:pt x="1925718" y="971036"/>
                    <a:pt x="1537795" y="1438445"/>
                    <a:pt x="1018190" y="1589187"/>
                  </a:cubicBezTo>
                  <a:cubicBezTo>
                    <a:pt x="498585" y="1739931"/>
                    <a:pt x="44061" y="1516925"/>
                    <a:pt x="2983" y="1091093"/>
                  </a:cubicBezTo>
                  <a:cubicBezTo>
                    <a:pt x="-38096" y="665259"/>
                    <a:pt x="349827" y="197850"/>
                    <a:pt x="869432" y="47108"/>
                  </a:cubicBezTo>
                  <a:cubicBezTo>
                    <a:pt x="966858" y="18843"/>
                    <a:pt x="1061996" y="3718"/>
                    <a:pt x="1152550" y="60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6E8F72AA-C546-47E1-8673-2B833F4088FD}"/>
                </a:ext>
              </a:extLst>
            </p:cNvPr>
            <p:cNvSpPr/>
            <p:nvPr/>
          </p:nvSpPr>
          <p:spPr>
            <a:xfrm flipH="1">
              <a:off x="6586104" y="2341627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3793EDF-FEAB-4A62-B287-00E6BDC4208A}"/>
              </a:ext>
            </a:extLst>
          </p:cNvPr>
          <p:cNvGrpSpPr/>
          <p:nvPr/>
        </p:nvGrpSpPr>
        <p:grpSpPr>
          <a:xfrm>
            <a:off x="763274" y="1438027"/>
            <a:ext cx="2448767" cy="1658722"/>
            <a:chOff x="763274" y="1438027"/>
            <a:chExt cx="2448767" cy="1658722"/>
          </a:xfrm>
        </p:grpSpPr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7631D463-20B9-4876-A6F5-061D724E5C5D}"/>
                </a:ext>
              </a:extLst>
            </p:cNvPr>
            <p:cNvGrpSpPr/>
            <p:nvPr/>
          </p:nvGrpSpPr>
          <p:grpSpPr>
            <a:xfrm>
              <a:off x="769257" y="1522471"/>
              <a:ext cx="2442784" cy="1574278"/>
              <a:chOff x="-1511846" y="-1232595"/>
              <a:chExt cx="3778796" cy="2435285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AFBBAFFE-2EC5-495A-853C-61405EEF73D4}"/>
                  </a:ext>
                </a:extLst>
              </p:cNvPr>
              <p:cNvSpPr/>
              <p:nvPr/>
            </p:nvSpPr>
            <p:spPr bwMode="auto">
              <a:xfrm>
                <a:off x="-923925" y="-278108"/>
                <a:ext cx="2602954" cy="1480798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E788FFF4-46FE-452F-A211-CAD477E3551B}"/>
                  </a:ext>
                </a:extLst>
              </p:cNvPr>
              <p:cNvSpPr/>
              <p:nvPr/>
            </p:nvSpPr>
            <p:spPr bwMode="auto">
              <a:xfrm>
                <a:off x="-1484702" y="-1140371"/>
                <a:ext cx="3724508" cy="2247519"/>
              </a:xfrm>
              <a:prstGeom prst="ellipse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D2BB9691-B6D0-470B-9D5B-78241034A845}"/>
                  </a:ext>
                </a:extLst>
              </p:cNvPr>
              <p:cNvSpPr/>
              <p:nvPr/>
            </p:nvSpPr>
            <p:spPr bwMode="auto">
              <a:xfrm>
                <a:off x="-1511846" y="-1232595"/>
                <a:ext cx="3778796" cy="2209115"/>
              </a:xfrm>
              <a:prstGeom prst="ellipse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EE687275-27A0-4FDF-AAC5-E0EF00BFE949}"/>
                  </a:ext>
                </a:extLst>
              </p:cNvPr>
              <p:cNvSpPr/>
              <p:nvPr/>
            </p:nvSpPr>
            <p:spPr bwMode="auto">
              <a:xfrm>
                <a:off x="-1197521" y="-876181"/>
                <a:ext cx="3150146" cy="173078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C285BA2E-DE3A-4206-88BA-B7F106EA3FF3}"/>
                </a:ext>
              </a:extLst>
            </p:cNvPr>
            <p:cNvGrpSpPr/>
            <p:nvPr/>
          </p:nvGrpSpPr>
          <p:grpSpPr>
            <a:xfrm>
              <a:off x="897949" y="1438027"/>
              <a:ext cx="1247653" cy="1013331"/>
              <a:chOff x="-1147211" y="3616077"/>
              <a:chExt cx="1930022" cy="1567544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03D244D-135D-4ADE-B128-1C35E04A4B53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C140555C-8C97-4E6D-9E2B-F8F7B9365B80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0A337477-6837-4741-8F4B-53BA0E2C8F28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816BAB2-3AF3-4F77-9C17-71DF77312184}"/>
                </a:ext>
              </a:extLst>
            </p:cNvPr>
            <p:cNvGrpSpPr/>
            <p:nvPr/>
          </p:nvGrpSpPr>
          <p:grpSpPr>
            <a:xfrm>
              <a:off x="1768584" y="1692085"/>
              <a:ext cx="1220245" cy="1059008"/>
              <a:chOff x="3354886" y="3541428"/>
              <a:chExt cx="1887624" cy="1638202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BCA84E6-0990-433F-B354-01E48E4A5859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58DAEF17-6AEA-49D0-8A23-D480151FD3F1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F3A211BE-474B-4B7D-A317-1A6EF8647729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B1F1D39F-871F-4E4B-A5AC-BF9D1E689A6E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4EE3B28B-BAD9-430D-B608-E33294E12B33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C666A054-55C5-47E9-82F2-DD44A173A073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FFA6F88-7018-4452-8208-563504E29D3C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50116C9E-04BB-4E21-AB84-B25F2F93CDEE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754CA58-B1D0-45EF-8732-AC16D875C83B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37CE0F4-09AB-4196-BA63-888511AB4F9F}"/>
                </a:ext>
              </a:extLst>
            </p:cNvPr>
            <p:cNvSpPr/>
            <p:nvPr/>
          </p:nvSpPr>
          <p:spPr>
            <a:xfrm flipH="1">
              <a:off x="763274" y="2341627"/>
              <a:ext cx="1277232" cy="528094"/>
            </a:xfrm>
            <a:custGeom>
              <a:avLst/>
              <a:gdLst>
                <a:gd name="connsiteX0" fmla="*/ 1535190 w 1692076"/>
                <a:gd name="connsiteY0" fmla="*/ 1057 h 1138623"/>
                <a:gd name="connsiteX1" fmla="*/ 1673350 w 1692076"/>
                <a:gd name="connsiteY1" fmla="*/ 69826 h 1138623"/>
                <a:gd name="connsiteX2" fmla="*/ 1622250 w 1692076"/>
                <a:gd name="connsiteY2" fmla="*/ 260531 h 1138623"/>
                <a:gd name="connsiteX3" fmla="*/ 984360 w 1692076"/>
                <a:gd name="connsiteY3" fmla="*/ 628818 h 1138623"/>
                <a:gd name="connsiteX4" fmla="*/ 951656 w 1692076"/>
                <a:gd name="connsiteY4" fmla="*/ 695837 h 1138623"/>
                <a:gd name="connsiteX5" fmla="*/ 893062 w 1692076"/>
                <a:gd name="connsiteY5" fmla="*/ 747520 h 1138623"/>
                <a:gd name="connsiteX6" fmla="*/ 232042 w 1692076"/>
                <a:gd name="connsiteY6" fmla="*/ 1129160 h 1138623"/>
                <a:gd name="connsiteX7" fmla="*/ 135669 w 1692076"/>
                <a:gd name="connsiteY7" fmla="*/ 1103337 h 1138623"/>
                <a:gd name="connsiteX8" fmla="*/ 161492 w 1692076"/>
                <a:gd name="connsiteY8" fmla="*/ 1006964 h 1138623"/>
                <a:gd name="connsiteX9" fmla="*/ 513602 w 1692076"/>
                <a:gd name="connsiteY9" fmla="*/ 803673 h 1138623"/>
                <a:gd name="connsiteX10" fmla="*/ 457946 w 1692076"/>
                <a:gd name="connsiteY10" fmla="*/ 707274 h 1138623"/>
                <a:gd name="connsiteX11" fmla="*/ 105836 w 1692076"/>
                <a:gd name="connsiteY11" fmla="*/ 910564 h 1138623"/>
                <a:gd name="connsiteX12" fmla="*/ 9463 w 1692076"/>
                <a:gd name="connsiteY12" fmla="*/ 884741 h 1138623"/>
                <a:gd name="connsiteX13" fmla="*/ 35286 w 1692076"/>
                <a:gd name="connsiteY13" fmla="*/ 788368 h 1138623"/>
                <a:gd name="connsiteX14" fmla="*/ 696306 w 1692076"/>
                <a:gd name="connsiteY14" fmla="*/ 406728 h 1138623"/>
                <a:gd name="connsiteX15" fmla="*/ 770362 w 1692076"/>
                <a:gd name="connsiteY15" fmla="*/ 381826 h 1138623"/>
                <a:gd name="connsiteX16" fmla="*/ 844754 w 1692076"/>
                <a:gd name="connsiteY16" fmla="*/ 387013 h 1138623"/>
                <a:gd name="connsiteX17" fmla="*/ 1482644 w 1692076"/>
                <a:gd name="connsiteY17" fmla="*/ 18727 h 1138623"/>
                <a:gd name="connsiteX18" fmla="*/ 1535190 w 1692076"/>
                <a:gd name="connsiteY18" fmla="*/ 1057 h 113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2076" h="1138623">
                  <a:moveTo>
                    <a:pt x="1535190" y="1057"/>
                  </a:moveTo>
                  <a:cubicBezTo>
                    <a:pt x="1589181" y="-5642"/>
                    <a:pt x="1644437" y="19747"/>
                    <a:pt x="1673350" y="69826"/>
                  </a:cubicBezTo>
                  <a:cubicBezTo>
                    <a:pt x="1711901" y="136598"/>
                    <a:pt x="1689023" y="221980"/>
                    <a:pt x="1622250" y="260531"/>
                  </a:cubicBezTo>
                  <a:lnTo>
                    <a:pt x="984360" y="628818"/>
                  </a:lnTo>
                  <a:lnTo>
                    <a:pt x="951656" y="695837"/>
                  </a:lnTo>
                  <a:cubicBezTo>
                    <a:pt x="936249" y="716228"/>
                    <a:pt x="916588" y="733937"/>
                    <a:pt x="893062" y="747520"/>
                  </a:cubicBezTo>
                  <a:lnTo>
                    <a:pt x="232042" y="1129160"/>
                  </a:lnTo>
                  <a:cubicBezTo>
                    <a:pt x="198299" y="1148642"/>
                    <a:pt x="155151" y="1137080"/>
                    <a:pt x="135669" y="1103337"/>
                  </a:cubicBezTo>
                  <a:cubicBezTo>
                    <a:pt x="116187" y="1069593"/>
                    <a:pt x="127749" y="1026446"/>
                    <a:pt x="161492" y="1006964"/>
                  </a:cubicBezTo>
                  <a:lnTo>
                    <a:pt x="513602" y="803673"/>
                  </a:lnTo>
                  <a:lnTo>
                    <a:pt x="457946" y="707274"/>
                  </a:lnTo>
                  <a:lnTo>
                    <a:pt x="105836" y="910564"/>
                  </a:lnTo>
                  <a:cubicBezTo>
                    <a:pt x="72093" y="930046"/>
                    <a:pt x="28945" y="918485"/>
                    <a:pt x="9463" y="884741"/>
                  </a:cubicBezTo>
                  <a:cubicBezTo>
                    <a:pt x="-10019" y="850998"/>
                    <a:pt x="1543" y="807850"/>
                    <a:pt x="35286" y="788368"/>
                  </a:cubicBezTo>
                  <a:lnTo>
                    <a:pt x="696306" y="406728"/>
                  </a:lnTo>
                  <a:cubicBezTo>
                    <a:pt x="719832" y="393145"/>
                    <a:pt x="744999" y="384973"/>
                    <a:pt x="770362" y="381826"/>
                  </a:cubicBezTo>
                  <a:lnTo>
                    <a:pt x="844754" y="387013"/>
                  </a:lnTo>
                  <a:lnTo>
                    <a:pt x="1482644" y="18727"/>
                  </a:lnTo>
                  <a:cubicBezTo>
                    <a:pt x="1499337" y="9089"/>
                    <a:pt x="1517194" y="3291"/>
                    <a:pt x="1535190" y="1057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7706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pptxj04_お皿に乗ったおはぎ、ぼたもちのイラスト</dc:title>
  <dc:subject>pptxj04_お皿に乗ったおはぎ、ぼたもちのイラスト</dc:subject>
  <dc:creator>でじけろお</dc:creator>
  <cp:revision>1</cp:revision>
  <dcterms:created xsi:type="dcterms:W3CDTF">2018-05-20T00:31:01Z</dcterms:created>
  <dcterms:modified xsi:type="dcterms:W3CDTF">2022-04-03T02:10:22Z</dcterms:modified>
  <cp:version>1</cp:version>
</cp:coreProperties>
</file>