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4" r:id="rId2"/>
    <p:sldId id="30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おはぎ、ぼたもちのイラスト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53281469-C9CA-46E7-9DEF-3AB4EC4467A5}"/>
              </a:ext>
            </a:extLst>
          </p:cNvPr>
          <p:cNvGrpSpPr/>
          <p:nvPr/>
        </p:nvGrpSpPr>
        <p:grpSpPr>
          <a:xfrm>
            <a:off x="3860581" y="1208333"/>
            <a:ext cx="2265996" cy="1724290"/>
            <a:chOff x="842841" y="1511334"/>
            <a:chExt cx="2265996" cy="1724290"/>
          </a:xfrm>
        </p:grpSpPr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F663D36B-201F-4F59-A940-67184D1B0413}"/>
                </a:ext>
              </a:extLst>
            </p:cNvPr>
            <p:cNvSpPr/>
            <p:nvPr/>
          </p:nvSpPr>
          <p:spPr bwMode="auto">
            <a:xfrm>
              <a:off x="845331" y="1841703"/>
              <a:ext cx="2257037" cy="1135859"/>
            </a:xfrm>
            <a:custGeom>
              <a:avLst/>
              <a:gdLst>
                <a:gd name="connsiteX0" fmla="*/ 1515898 w 2163086"/>
                <a:gd name="connsiteY0" fmla="*/ 565 h 1293118"/>
                <a:gd name="connsiteX1" fmla="*/ 2113146 w 2163086"/>
                <a:gd name="connsiteY1" fmla="*/ 135852 h 1293118"/>
                <a:gd name="connsiteX2" fmla="*/ 2163086 w 2163086"/>
                <a:gd name="connsiteY2" fmla="*/ 171555 h 1293118"/>
                <a:gd name="connsiteX3" fmla="*/ 2049434 w 2163086"/>
                <a:gd name="connsiteY3" fmla="*/ 427898 h 1293118"/>
                <a:gd name="connsiteX4" fmla="*/ 1404517 w 2163086"/>
                <a:gd name="connsiteY4" fmla="*/ 1141098 h 1293118"/>
                <a:gd name="connsiteX5" fmla="*/ 125916 w 2163086"/>
                <a:gd name="connsiteY5" fmla="*/ 1273011 h 1293118"/>
                <a:gd name="connsiteX6" fmla="*/ 3397 w 2163086"/>
                <a:gd name="connsiteY6" fmla="*/ 1265129 h 1293118"/>
                <a:gd name="connsiteX7" fmla="*/ 1659 w 2163086"/>
                <a:gd name="connsiteY7" fmla="*/ 1252969 h 1293118"/>
                <a:gd name="connsiteX8" fmla="*/ 1032543 w 2163086"/>
                <a:gd name="connsiteY8" fmla="*/ 88126 h 1293118"/>
                <a:gd name="connsiteX9" fmla="*/ 1515898 w 2163086"/>
                <a:gd name="connsiteY9" fmla="*/ 565 h 1293118"/>
                <a:gd name="connsiteX0" fmla="*/ 1529025 w 2176213"/>
                <a:gd name="connsiteY0" fmla="*/ 565 h 1293118"/>
                <a:gd name="connsiteX1" fmla="*/ 2126273 w 2176213"/>
                <a:gd name="connsiteY1" fmla="*/ 135852 h 1293118"/>
                <a:gd name="connsiteX2" fmla="*/ 2176213 w 2176213"/>
                <a:gd name="connsiteY2" fmla="*/ 171555 h 1293118"/>
                <a:gd name="connsiteX3" fmla="*/ 2062561 w 2176213"/>
                <a:gd name="connsiteY3" fmla="*/ 427898 h 1293118"/>
                <a:gd name="connsiteX4" fmla="*/ 1417644 w 2176213"/>
                <a:gd name="connsiteY4" fmla="*/ 1141098 h 1293118"/>
                <a:gd name="connsiteX5" fmla="*/ 139043 w 2176213"/>
                <a:gd name="connsiteY5" fmla="*/ 1273011 h 1293118"/>
                <a:gd name="connsiteX6" fmla="*/ 16524 w 2176213"/>
                <a:gd name="connsiteY6" fmla="*/ 1265129 h 1293118"/>
                <a:gd name="connsiteX7" fmla="*/ 14786 w 2176213"/>
                <a:gd name="connsiteY7" fmla="*/ 1252969 h 1293118"/>
                <a:gd name="connsiteX8" fmla="*/ 102850 w 2176213"/>
                <a:gd name="connsiteY8" fmla="*/ 810576 h 1293118"/>
                <a:gd name="connsiteX9" fmla="*/ 1045670 w 2176213"/>
                <a:gd name="connsiteY9" fmla="*/ 88126 h 1293118"/>
                <a:gd name="connsiteX10" fmla="*/ 1529025 w 2176213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15664 w 2161427"/>
                <a:gd name="connsiteY9" fmla="*/ 582859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47049 w 2161427"/>
                <a:gd name="connsiteY8" fmla="*/ 967811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9689" h="1293118">
                  <a:moveTo>
                    <a:pt x="1512501" y="565"/>
                  </a:moveTo>
                  <a:cubicBezTo>
                    <a:pt x="1742732" y="-5821"/>
                    <a:pt x="1950200" y="42042"/>
                    <a:pt x="2109749" y="135852"/>
                  </a:cubicBezTo>
                  <a:lnTo>
                    <a:pt x="2159689" y="171555"/>
                  </a:lnTo>
                  <a:lnTo>
                    <a:pt x="2046037" y="427898"/>
                  </a:lnTo>
                  <a:cubicBezTo>
                    <a:pt x="1906283" y="713525"/>
                    <a:pt x="1721716" y="979253"/>
                    <a:pt x="1401120" y="1141098"/>
                  </a:cubicBezTo>
                  <a:cubicBezTo>
                    <a:pt x="1027092" y="1329918"/>
                    <a:pt x="532899" y="1300365"/>
                    <a:pt x="122519" y="1273011"/>
                  </a:cubicBezTo>
                  <a:lnTo>
                    <a:pt x="0" y="1265129"/>
                  </a:lnTo>
                  <a:lnTo>
                    <a:pt x="39275" y="1166220"/>
                  </a:lnTo>
                  <a:cubicBezTo>
                    <a:pt x="45308" y="1082328"/>
                    <a:pt x="60337" y="1010139"/>
                    <a:pt x="45311" y="891905"/>
                  </a:cubicBezTo>
                  <a:cubicBezTo>
                    <a:pt x="98724" y="795582"/>
                    <a:pt x="128184" y="787307"/>
                    <a:pt x="200255" y="626234"/>
                  </a:cubicBezTo>
                  <a:cubicBezTo>
                    <a:pt x="363468" y="486849"/>
                    <a:pt x="830186" y="200537"/>
                    <a:pt x="1029146" y="88126"/>
                  </a:cubicBezTo>
                  <a:cubicBezTo>
                    <a:pt x="1195411" y="33189"/>
                    <a:pt x="1359014" y="4822"/>
                    <a:pt x="1512501" y="565"/>
                  </a:cubicBezTo>
                  <a:close/>
                </a:path>
              </a:pathLst>
            </a:custGeom>
            <a:solidFill>
              <a:srgbClr val="FFFFFF">
                <a:lumMod val="75000"/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43539F7E-C5DB-41D6-B765-67820CF2998E}"/>
                </a:ext>
              </a:extLst>
            </p:cNvPr>
            <p:cNvSpPr/>
            <p:nvPr/>
          </p:nvSpPr>
          <p:spPr bwMode="auto">
            <a:xfrm>
              <a:off x="1104279" y="1511334"/>
              <a:ext cx="1887622" cy="1636295"/>
            </a:xfrm>
            <a:custGeom>
              <a:avLst/>
              <a:gdLst>
                <a:gd name="connsiteX0" fmla="*/ 1152550 w 1887622"/>
                <a:gd name="connsiteY0" fmla="*/ 607 h 1636295"/>
                <a:gd name="connsiteX1" fmla="*/ 1241491 w 1887622"/>
                <a:gd name="connsiteY1" fmla="*/ 1458 h 1636295"/>
                <a:gd name="connsiteX2" fmla="*/ 1884639 w 1887622"/>
                <a:gd name="connsiteY2" fmla="*/ 545202 h 1636295"/>
                <a:gd name="connsiteX3" fmla="*/ 1018190 w 1887622"/>
                <a:gd name="connsiteY3" fmla="*/ 1589187 h 1636295"/>
                <a:gd name="connsiteX4" fmla="*/ 2983 w 1887622"/>
                <a:gd name="connsiteY4" fmla="*/ 1091093 h 1636295"/>
                <a:gd name="connsiteX5" fmla="*/ 869432 w 1887622"/>
                <a:gd name="connsiteY5" fmla="*/ 47108 h 1636295"/>
                <a:gd name="connsiteX6" fmla="*/ 1152550 w 1887622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2" h="1636295">
                  <a:moveTo>
                    <a:pt x="1152550" y="607"/>
                  </a:moveTo>
                  <a:cubicBezTo>
                    <a:pt x="1182735" y="-431"/>
                    <a:pt x="1212410" y="-133"/>
                    <a:pt x="1241491" y="1458"/>
                  </a:cubicBezTo>
                  <a:cubicBezTo>
                    <a:pt x="1590459" y="20544"/>
                    <a:pt x="1853831" y="225827"/>
                    <a:pt x="1884639" y="545202"/>
                  </a:cubicBezTo>
                  <a:cubicBezTo>
                    <a:pt x="1925718" y="971036"/>
                    <a:pt x="1537795" y="1438445"/>
                    <a:pt x="1018190" y="1589187"/>
                  </a:cubicBezTo>
                  <a:cubicBezTo>
                    <a:pt x="498585" y="1739931"/>
                    <a:pt x="44061" y="1516925"/>
                    <a:pt x="2983" y="1091093"/>
                  </a:cubicBezTo>
                  <a:cubicBezTo>
                    <a:pt x="-38096" y="665259"/>
                    <a:pt x="349827" y="197850"/>
                    <a:pt x="869432" y="47108"/>
                  </a:cubicBezTo>
                  <a:cubicBezTo>
                    <a:pt x="966858" y="18843"/>
                    <a:pt x="1061996" y="3718"/>
                    <a:pt x="1152550" y="60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FD851C60-938D-4BCE-A766-2915949C57A5}"/>
                </a:ext>
              </a:extLst>
            </p:cNvPr>
            <p:cNvSpPr/>
            <p:nvPr/>
          </p:nvSpPr>
          <p:spPr bwMode="auto">
            <a:xfrm>
              <a:off x="842841" y="1985060"/>
              <a:ext cx="2265996" cy="1250564"/>
            </a:xfrm>
            <a:custGeom>
              <a:avLst/>
              <a:gdLst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394460"/>
                <a:gd name="connsiteX1" fmla="*/ 1264920 w 1943100"/>
                <a:gd name="connsiteY1" fmla="*/ 861060 h 1394460"/>
                <a:gd name="connsiteX2" fmla="*/ 1943100 w 1943100"/>
                <a:gd name="connsiteY2" fmla="*/ 0 h 1394460"/>
                <a:gd name="connsiteX3" fmla="*/ 1912620 w 1943100"/>
                <a:gd name="connsiteY3" fmla="*/ 617220 h 1394460"/>
                <a:gd name="connsiteX4" fmla="*/ 1478280 w 1943100"/>
                <a:gd name="connsiteY4" fmla="*/ 1158240 h 1394460"/>
                <a:gd name="connsiteX5" fmla="*/ 403860 w 1943100"/>
                <a:gd name="connsiteY5" fmla="*/ 1394460 h 1394460"/>
                <a:gd name="connsiteX6" fmla="*/ 0 w 1943100"/>
                <a:gd name="connsiteY6" fmla="*/ 117348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41120"/>
                <a:gd name="connsiteX1" fmla="*/ 1318260 w 1996440"/>
                <a:gd name="connsiteY1" fmla="*/ 861060 h 1341120"/>
                <a:gd name="connsiteX2" fmla="*/ 1996440 w 1996440"/>
                <a:gd name="connsiteY2" fmla="*/ 0 h 1341120"/>
                <a:gd name="connsiteX3" fmla="*/ 1965960 w 1996440"/>
                <a:gd name="connsiteY3" fmla="*/ 617220 h 1341120"/>
                <a:gd name="connsiteX4" fmla="*/ 1531620 w 1996440"/>
                <a:gd name="connsiteY4" fmla="*/ 1158240 h 1341120"/>
                <a:gd name="connsiteX5" fmla="*/ 396240 w 1996440"/>
                <a:gd name="connsiteY5" fmla="*/ 1341120 h 1341120"/>
                <a:gd name="connsiteX6" fmla="*/ 0 w 1996440"/>
                <a:gd name="connsiteY6" fmla="*/ 1089660 h 1341120"/>
                <a:gd name="connsiteX0" fmla="*/ 0 w 1996440"/>
                <a:gd name="connsiteY0" fmla="*/ 1089660 h 1349323"/>
                <a:gd name="connsiteX1" fmla="*/ 1318260 w 1996440"/>
                <a:gd name="connsiteY1" fmla="*/ 861060 h 1349323"/>
                <a:gd name="connsiteX2" fmla="*/ 1996440 w 1996440"/>
                <a:gd name="connsiteY2" fmla="*/ 0 h 1349323"/>
                <a:gd name="connsiteX3" fmla="*/ 1965960 w 1996440"/>
                <a:gd name="connsiteY3" fmla="*/ 617220 h 1349323"/>
                <a:gd name="connsiteX4" fmla="*/ 1531620 w 1996440"/>
                <a:gd name="connsiteY4" fmla="*/ 1158240 h 1349323"/>
                <a:gd name="connsiteX5" fmla="*/ 396240 w 1996440"/>
                <a:gd name="connsiteY5" fmla="*/ 1341120 h 1349323"/>
                <a:gd name="connsiteX6" fmla="*/ 0 w 1996440"/>
                <a:gd name="connsiteY6" fmla="*/ 1089660 h 1349323"/>
                <a:gd name="connsiteX0" fmla="*/ 0 w 1996440"/>
                <a:gd name="connsiteY0" fmla="*/ 1089660 h 1361391"/>
                <a:gd name="connsiteX1" fmla="*/ 1318260 w 1996440"/>
                <a:gd name="connsiteY1" fmla="*/ 861060 h 1361391"/>
                <a:gd name="connsiteX2" fmla="*/ 1996440 w 1996440"/>
                <a:gd name="connsiteY2" fmla="*/ 0 h 1361391"/>
                <a:gd name="connsiteX3" fmla="*/ 1965960 w 1996440"/>
                <a:gd name="connsiteY3" fmla="*/ 617220 h 1361391"/>
                <a:gd name="connsiteX4" fmla="*/ 1531620 w 1996440"/>
                <a:gd name="connsiteY4" fmla="*/ 1158240 h 1361391"/>
                <a:gd name="connsiteX5" fmla="*/ 396240 w 1996440"/>
                <a:gd name="connsiteY5" fmla="*/ 1341120 h 1361391"/>
                <a:gd name="connsiteX6" fmla="*/ 0 w 1996440"/>
                <a:gd name="connsiteY6" fmla="*/ 108966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55272"/>
                <a:gd name="connsiteX1" fmla="*/ 1333500 w 2011680"/>
                <a:gd name="connsiteY1" fmla="*/ 861060 h 1355272"/>
                <a:gd name="connsiteX2" fmla="*/ 2011680 w 2011680"/>
                <a:gd name="connsiteY2" fmla="*/ 0 h 1355272"/>
                <a:gd name="connsiteX3" fmla="*/ 1981200 w 2011680"/>
                <a:gd name="connsiteY3" fmla="*/ 617220 h 1355272"/>
                <a:gd name="connsiteX4" fmla="*/ 1546860 w 2011680"/>
                <a:gd name="connsiteY4" fmla="*/ 1158240 h 1355272"/>
                <a:gd name="connsiteX5" fmla="*/ 411480 w 2011680"/>
                <a:gd name="connsiteY5" fmla="*/ 1341120 h 1355272"/>
                <a:gd name="connsiteX6" fmla="*/ 0 w 2011680"/>
                <a:gd name="connsiteY6" fmla="*/ 1043940 h 1355272"/>
                <a:gd name="connsiteX0" fmla="*/ 0 w 2011680"/>
                <a:gd name="connsiteY0" fmla="*/ 1043940 h 1306616"/>
                <a:gd name="connsiteX1" fmla="*/ 1333500 w 2011680"/>
                <a:gd name="connsiteY1" fmla="*/ 861060 h 1306616"/>
                <a:gd name="connsiteX2" fmla="*/ 2011680 w 2011680"/>
                <a:gd name="connsiteY2" fmla="*/ 0 h 1306616"/>
                <a:gd name="connsiteX3" fmla="*/ 1981200 w 2011680"/>
                <a:gd name="connsiteY3" fmla="*/ 617220 h 1306616"/>
                <a:gd name="connsiteX4" fmla="*/ 1546860 w 2011680"/>
                <a:gd name="connsiteY4" fmla="*/ 1158240 h 1306616"/>
                <a:gd name="connsiteX5" fmla="*/ 396240 w 2011680"/>
                <a:gd name="connsiteY5" fmla="*/ 1295400 h 1306616"/>
                <a:gd name="connsiteX6" fmla="*/ 0 w 2011680"/>
                <a:gd name="connsiteY6" fmla="*/ 1043940 h 1306616"/>
                <a:gd name="connsiteX0" fmla="*/ 0 w 2011680"/>
                <a:gd name="connsiteY0" fmla="*/ 1043940 h 1315721"/>
                <a:gd name="connsiteX1" fmla="*/ 1333500 w 2011680"/>
                <a:gd name="connsiteY1" fmla="*/ 861060 h 1315721"/>
                <a:gd name="connsiteX2" fmla="*/ 2011680 w 2011680"/>
                <a:gd name="connsiteY2" fmla="*/ 0 h 1315721"/>
                <a:gd name="connsiteX3" fmla="*/ 1981200 w 2011680"/>
                <a:gd name="connsiteY3" fmla="*/ 617220 h 1315721"/>
                <a:gd name="connsiteX4" fmla="*/ 1546860 w 2011680"/>
                <a:gd name="connsiteY4" fmla="*/ 1158240 h 1315721"/>
                <a:gd name="connsiteX5" fmla="*/ 396240 w 2011680"/>
                <a:gd name="connsiteY5" fmla="*/ 1295400 h 1315721"/>
                <a:gd name="connsiteX6" fmla="*/ 0 w 2011680"/>
                <a:gd name="connsiteY6" fmla="*/ 1043940 h 1315721"/>
                <a:gd name="connsiteX0" fmla="*/ 0 w 2011680"/>
                <a:gd name="connsiteY0" fmla="*/ 1043940 h 1321304"/>
                <a:gd name="connsiteX1" fmla="*/ 1333500 w 2011680"/>
                <a:gd name="connsiteY1" fmla="*/ 861060 h 1321304"/>
                <a:gd name="connsiteX2" fmla="*/ 2011680 w 2011680"/>
                <a:gd name="connsiteY2" fmla="*/ 0 h 1321304"/>
                <a:gd name="connsiteX3" fmla="*/ 1981200 w 2011680"/>
                <a:gd name="connsiteY3" fmla="*/ 617220 h 1321304"/>
                <a:gd name="connsiteX4" fmla="*/ 1546860 w 2011680"/>
                <a:gd name="connsiteY4" fmla="*/ 1158240 h 1321304"/>
                <a:gd name="connsiteX5" fmla="*/ 396240 w 2011680"/>
                <a:gd name="connsiteY5" fmla="*/ 1295400 h 1321304"/>
                <a:gd name="connsiteX6" fmla="*/ 0 w 2011680"/>
                <a:gd name="connsiteY6" fmla="*/ 1043940 h 1321304"/>
                <a:gd name="connsiteX0" fmla="*/ 0 w 2015681"/>
                <a:gd name="connsiteY0" fmla="*/ 1043940 h 1315566"/>
                <a:gd name="connsiteX1" fmla="*/ 1333500 w 2015681"/>
                <a:gd name="connsiteY1" fmla="*/ 861060 h 1315566"/>
                <a:gd name="connsiteX2" fmla="*/ 2011680 w 2015681"/>
                <a:gd name="connsiteY2" fmla="*/ 0 h 1315566"/>
                <a:gd name="connsiteX3" fmla="*/ 2011680 w 2015681"/>
                <a:gd name="connsiteY3" fmla="*/ 624840 h 1315566"/>
                <a:gd name="connsiteX4" fmla="*/ 1546860 w 2015681"/>
                <a:gd name="connsiteY4" fmla="*/ 1158240 h 1315566"/>
                <a:gd name="connsiteX5" fmla="*/ 396240 w 2015681"/>
                <a:gd name="connsiteY5" fmla="*/ 1295400 h 1315566"/>
                <a:gd name="connsiteX6" fmla="*/ 0 w 2015681"/>
                <a:gd name="connsiteY6" fmla="*/ 1043940 h 1315566"/>
                <a:gd name="connsiteX0" fmla="*/ 0 w 2011680"/>
                <a:gd name="connsiteY0" fmla="*/ 1043940 h 1315566"/>
                <a:gd name="connsiteX1" fmla="*/ 1333500 w 2011680"/>
                <a:gd name="connsiteY1" fmla="*/ 861060 h 1315566"/>
                <a:gd name="connsiteX2" fmla="*/ 2011680 w 2011680"/>
                <a:gd name="connsiteY2" fmla="*/ 0 h 1315566"/>
                <a:gd name="connsiteX3" fmla="*/ 2011680 w 2011680"/>
                <a:gd name="connsiteY3" fmla="*/ 624840 h 1315566"/>
                <a:gd name="connsiteX4" fmla="*/ 1546860 w 2011680"/>
                <a:gd name="connsiteY4" fmla="*/ 1158240 h 1315566"/>
                <a:gd name="connsiteX5" fmla="*/ 396240 w 2011680"/>
                <a:gd name="connsiteY5" fmla="*/ 1295400 h 1315566"/>
                <a:gd name="connsiteX6" fmla="*/ 0 w 2011680"/>
                <a:gd name="connsiteY6" fmla="*/ 1043940 h 1315566"/>
                <a:gd name="connsiteX0" fmla="*/ 0 w 2011680"/>
                <a:gd name="connsiteY0" fmla="*/ 1043940 h 1323716"/>
                <a:gd name="connsiteX1" fmla="*/ 1333500 w 2011680"/>
                <a:gd name="connsiteY1" fmla="*/ 861060 h 1323716"/>
                <a:gd name="connsiteX2" fmla="*/ 2011680 w 2011680"/>
                <a:gd name="connsiteY2" fmla="*/ 0 h 1323716"/>
                <a:gd name="connsiteX3" fmla="*/ 2011680 w 2011680"/>
                <a:gd name="connsiteY3" fmla="*/ 624840 h 1323716"/>
                <a:gd name="connsiteX4" fmla="*/ 1432560 w 2011680"/>
                <a:gd name="connsiteY4" fmla="*/ 1203960 h 1323716"/>
                <a:gd name="connsiteX5" fmla="*/ 396240 w 2011680"/>
                <a:gd name="connsiteY5" fmla="*/ 1295400 h 1323716"/>
                <a:gd name="connsiteX6" fmla="*/ 0 w 2011680"/>
                <a:gd name="connsiteY6" fmla="*/ 1043940 h 1323716"/>
                <a:gd name="connsiteX0" fmla="*/ 0 w 2011680"/>
                <a:gd name="connsiteY0" fmla="*/ 1043940 h 1325321"/>
                <a:gd name="connsiteX1" fmla="*/ 1333500 w 2011680"/>
                <a:gd name="connsiteY1" fmla="*/ 861060 h 1325321"/>
                <a:gd name="connsiteX2" fmla="*/ 2011680 w 2011680"/>
                <a:gd name="connsiteY2" fmla="*/ 0 h 1325321"/>
                <a:gd name="connsiteX3" fmla="*/ 2011680 w 2011680"/>
                <a:gd name="connsiteY3" fmla="*/ 624840 h 1325321"/>
                <a:gd name="connsiteX4" fmla="*/ 1432560 w 2011680"/>
                <a:gd name="connsiteY4" fmla="*/ 1203960 h 1325321"/>
                <a:gd name="connsiteX5" fmla="*/ 396240 w 2011680"/>
                <a:gd name="connsiteY5" fmla="*/ 1295400 h 1325321"/>
                <a:gd name="connsiteX6" fmla="*/ 0 w 2011680"/>
                <a:gd name="connsiteY6" fmla="*/ 1043940 h 1325321"/>
                <a:gd name="connsiteX0" fmla="*/ 0 w 2095500"/>
                <a:gd name="connsiteY0" fmla="*/ 1082040 h 1325321"/>
                <a:gd name="connsiteX1" fmla="*/ 1417320 w 2095500"/>
                <a:gd name="connsiteY1" fmla="*/ 861060 h 1325321"/>
                <a:gd name="connsiteX2" fmla="*/ 2095500 w 2095500"/>
                <a:gd name="connsiteY2" fmla="*/ 0 h 1325321"/>
                <a:gd name="connsiteX3" fmla="*/ 2095500 w 2095500"/>
                <a:gd name="connsiteY3" fmla="*/ 624840 h 1325321"/>
                <a:gd name="connsiteX4" fmla="*/ 1516380 w 2095500"/>
                <a:gd name="connsiteY4" fmla="*/ 1203960 h 1325321"/>
                <a:gd name="connsiteX5" fmla="*/ 480060 w 2095500"/>
                <a:gd name="connsiteY5" fmla="*/ 1295400 h 1325321"/>
                <a:gd name="connsiteX6" fmla="*/ 0 w 2095500"/>
                <a:gd name="connsiteY6" fmla="*/ 1082040 h 1325321"/>
                <a:gd name="connsiteX0" fmla="*/ 0 w 2095500"/>
                <a:gd name="connsiteY0" fmla="*/ 1082040 h 1342528"/>
                <a:gd name="connsiteX1" fmla="*/ 1417320 w 2095500"/>
                <a:gd name="connsiteY1" fmla="*/ 861060 h 1342528"/>
                <a:gd name="connsiteX2" fmla="*/ 2095500 w 2095500"/>
                <a:gd name="connsiteY2" fmla="*/ 0 h 1342528"/>
                <a:gd name="connsiteX3" fmla="*/ 2095500 w 2095500"/>
                <a:gd name="connsiteY3" fmla="*/ 624840 h 1342528"/>
                <a:gd name="connsiteX4" fmla="*/ 1516380 w 2095500"/>
                <a:gd name="connsiteY4" fmla="*/ 1203960 h 1342528"/>
                <a:gd name="connsiteX5" fmla="*/ 396240 w 2095500"/>
                <a:gd name="connsiteY5" fmla="*/ 1318260 h 1342528"/>
                <a:gd name="connsiteX6" fmla="*/ 0 w 2095500"/>
                <a:gd name="connsiteY6" fmla="*/ 10820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30971"/>
                <a:gd name="connsiteX1" fmla="*/ 1463040 w 2225040"/>
                <a:gd name="connsiteY1" fmla="*/ 937260 h 1430971"/>
                <a:gd name="connsiteX2" fmla="*/ 2225040 w 2225040"/>
                <a:gd name="connsiteY2" fmla="*/ 0 h 1430971"/>
                <a:gd name="connsiteX3" fmla="*/ 2179320 w 2225040"/>
                <a:gd name="connsiteY3" fmla="*/ 533400 h 1430971"/>
                <a:gd name="connsiteX4" fmla="*/ 1562100 w 2225040"/>
                <a:gd name="connsiteY4" fmla="*/ 1280160 h 1430971"/>
                <a:gd name="connsiteX5" fmla="*/ 441960 w 2225040"/>
                <a:gd name="connsiteY5" fmla="*/ 1394460 h 1430971"/>
                <a:gd name="connsiteX6" fmla="*/ 0 w 2225040"/>
                <a:gd name="connsiteY6" fmla="*/ 1120140 h 1430971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1865"/>
                <a:gd name="connsiteY0" fmla="*/ 1123315 h 1392643"/>
                <a:gd name="connsiteX1" fmla="*/ 1463040 w 2221865"/>
                <a:gd name="connsiteY1" fmla="*/ 940435 h 1392643"/>
                <a:gd name="connsiteX2" fmla="*/ 2221865 w 2221865"/>
                <a:gd name="connsiteY2" fmla="*/ 0 h 1392643"/>
                <a:gd name="connsiteX3" fmla="*/ 2217420 w 2221865"/>
                <a:gd name="connsiteY3" fmla="*/ 501650 h 1392643"/>
                <a:gd name="connsiteX4" fmla="*/ 1562100 w 2221865"/>
                <a:gd name="connsiteY4" fmla="*/ 1283335 h 1392643"/>
                <a:gd name="connsiteX5" fmla="*/ 363855 w 2221865"/>
                <a:gd name="connsiteY5" fmla="*/ 1348105 h 1392643"/>
                <a:gd name="connsiteX6" fmla="*/ 0 w 2221865"/>
                <a:gd name="connsiteY6" fmla="*/ 1123315 h 1392643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394893"/>
                <a:gd name="connsiteX1" fmla="*/ 1463040 w 2233295"/>
                <a:gd name="connsiteY1" fmla="*/ 940435 h 1394893"/>
                <a:gd name="connsiteX2" fmla="*/ 2221865 w 2233295"/>
                <a:gd name="connsiteY2" fmla="*/ 0 h 1394893"/>
                <a:gd name="connsiteX3" fmla="*/ 2233295 w 2233295"/>
                <a:gd name="connsiteY3" fmla="*/ 441325 h 1394893"/>
                <a:gd name="connsiteX4" fmla="*/ 1562100 w 2233295"/>
                <a:gd name="connsiteY4" fmla="*/ 1283335 h 1394893"/>
                <a:gd name="connsiteX5" fmla="*/ 363855 w 2233295"/>
                <a:gd name="connsiteY5" fmla="*/ 1348105 h 1394893"/>
                <a:gd name="connsiteX6" fmla="*/ 0 w 2233295"/>
                <a:gd name="connsiteY6" fmla="*/ 1123315 h 1394893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416234"/>
                <a:gd name="connsiteX1" fmla="*/ 1463040 w 2233295"/>
                <a:gd name="connsiteY1" fmla="*/ 940435 h 1416234"/>
                <a:gd name="connsiteX2" fmla="*/ 2221865 w 2233295"/>
                <a:gd name="connsiteY2" fmla="*/ 0 h 1416234"/>
                <a:gd name="connsiteX3" fmla="*/ 2233295 w 2233295"/>
                <a:gd name="connsiteY3" fmla="*/ 441325 h 1416234"/>
                <a:gd name="connsiteX4" fmla="*/ 1502569 w 2233295"/>
                <a:gd name="connsiteY4" fmla="*/ 1323816 h 1416234"/>
                <a:gd name="connsiteX5" fmla="*/ 363855 w 2233295"/>
                <a:gd name="connsiteY5" fmla="*/ 1348105 h 1416234"/>
                <a:gd name="connsiteX6" fmla="*/ 0 w 2233295"/>
                <a:gd name="connsiteY6" fmla="*/ 1123315 h 1416234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25930"/>
                <a:gd name="connsiteX1" fmla="*/ 1463040 w 2221865"/>
                <a:gd name="connsiteY1" fmla="*/ 940435 h 1425930"/>
                <a:gd name="connsiteX2" fmla="*/ 2221865 w 2221865"/>
                <a:gd name="connsiteY2" fmla="*/ 0 h 1425930"/>
                <a:gd name="connsiteX3" fmla="*/ 2164239 w 2221865"/>
                <a:gd name="connsiteY3" fmla="*/ 503237 h 1425930"/>
                <a:gd name="connsiteX4" fmla="*/ 1502569 w 2221865"/>
                <a:gd name="connsiteY4" fmla="*/ 1323816 h 1425930"/>
                <a:gd name="connsiteX5" fmla="*/ 363855 w 2221865"/>
                <a:gd name="connsiteY5" fmla="*/ 1348105 h 1425930"/>
                <a:gd name="connsiteX6" fmla="*/ 0 w 2221865"/>
                <a:gd name="connsiteY6" fmla="*/ 1123315 h 1425930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8508"/>
                <a:gd name="connsiteX1" fmla="*/ 1463040 w 2221865"/>
                <a:gd name="connsiteY1" fmla="*/ 940435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6095 w 2227960"/>
                <a:gd name="connsiteY0" fmla="*/ 1123315 h 1438508"/>
                <a:gd name="connsiteX1" fmla="*/ 263032 w 2227960"/>
                <a:gd name="connsiteY1" fmla="*/ 1144848 h 1438508"/>
                <a:gd name="connsiteX2" fmla="*/ 1454847 w 2227960"/>
                <a:gd name="connsiteY2" fmla="*/ 1002348 h 1438508"/>
                <a:gd name="connsiteX3" fmla="*/ 2227960 w 2227960"/>
                <a:gd name="connsiteY3" fmla="*/ 0 h 1438508"/>
                <a:gd name="connsiteX4" fmla="*/ 2170334 w 2227960"/>
                <a:gd name="connsiteY4" fmla="*/ 503237 h 1438508"/>
                <a:gd name="connsiteX5" fmla="*/ 1508664 w 2227960"/>
                <a:gd name="connsiteY5" fmla="*/ 1330960 h 1438508"/>
                <a:gd name="connsiteX6" fmla="*/ 369950 w 2227960"/>
                <a:gd name="connsiteY6" fmla="*/ 1348105 h 1438508"/>
                <a:gd name="connsiteX7" fmla="*/ 6095 w 2227960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8271 h 1443464"/>
                <a:gd name="connsiteX1" fmla="*/ 259289 w 2224217"/>
                <a:gd name="connsiteY1" fmla="*/ 1149804 h 1443464"/>
                <a:gd name="connsiteX2" fmla="*/ 563143 w 2224217"/>
                <a:gd name="connsiteY2" fmla="*/ 1133238 h 1443464"/>
                <a:gd name="connsiteX3" fmla="*/ 829601 w 2224217"/>
                <a:gd name="connsiteY3" fmla="*/ 1116674 h 1443464"/>
                <a:gd name="connsiteX4" fmla="*/ 1128781 w 2224217"/>
                <a:gd name="connsiteY4" fmla="*/ 1078021 h 1443464"/>
                <a:gd name="connsiteX5" fmla="*/ 1451104 w 2224217"/>
                <a:gd name="connsiteY5" fmla="*/ 1007304 h 1443464"/>
                <a:gd name="connsiteX6" fmla="*/ 1680395 w 2224217"/>
                <a:gd name="connsiteY6" fmla="*/ 757762 h 1443464"/>
                <a:gd name="connsiteX7" fmla="*/ 1886081 w 2224217"/>
                <a:gd name="connsiteY7" fmla="*/ 564502 h 1443464"/>
                <a:gd name="connsiteX8" fmla="*/ 2073069 w 2224217"/>
                <a:gd name="connsiteY8" fmla="*/ 293938 h 1443464"/>
                <a:gd name="connsiteX9" fmla="*/ 2224217 w 2224217"/>
                <a:gd name="connsiteY9" fmla="*/ 4956 h 1443464"/>
                <a:gd name="connsiteX10" fmla="*/ 2166591 w 2224217"/>
                <a:gd name="connsiteY10" fmla="*/ 508193 h 1443464"/>
                <a:gd name="connsiteX11" fmla="*/ 1504921 w 2224217"/>
                <a:gd name="connsiteY11" fmla="*/ 1335916 h 1443464"/>
                <a:gd name="connsiteX12" fmla="*/ 366207 w 2224217"/>
                <a:gd name="connsiteY12" fmla="*/ 1353061 h 1443464"/>
                <a:gd name="connsiteX13" fmla="*/ 2352 w 2224217"/>
                <a:gd name="connsiteY13" fmla="*/ 1128271 h 1443464"/>
                <a:gd name="connsiteX0" fmla="*/ 2352 w 2224217"/>
                <a:gd name="connsiteY0" fmla="*/ 1128272 h 1443465"/>
                <a:gd name="connsiteX1" fmla="*/ 259289 w 2224217"/>
                <a:gd name="connsiteY1" fmla="*/ 1149805 h 1443465"/>
                <a:gd name="connsiteX2" fmla="*/ 563143 w 2224217"/>
                <a:gd name="connsiteY2" fmla="*/ 1133239 h 1443465"/>
                <a:gd name="connsiteX3" fmla="*/ 829601 w 2224217"/>
                <a:gd name="connsiteY3" fmla="*/ 1116675 h 1443465"/>
                <a:gd name="connsiteX4" fmla="*/ 1128781 w 2224217"/>
                <a:gd name="connsiteY4" fmla="*/ 1078022 h 1443465"/>
                <a:gd name="connsiteX5" fmla="*/ 1451104 w 2224217"/>
                <a:gd name="connsiteY5" fmla="*/ 1007305 h 1443465"/>
                <a:gd name="connsiteX6" fmla="*/ 1680395 w 2224217"/>
                <a:gd name="connsiteY6" fmla="*/ 757763 h 1443465"/>
                <a:gd name="connsiteX7" fmla="*/ 1886081 w 2224217"/>
                <a:gd name="connsiteY7" fmla="*/ 564503 h 1443465"/>
                <a:gd name="connsiteX8" fmla="*/ 2073069 w 2224217"/>
                <a:gd name="connsiteY8" fmla="*/ 293939 h 1443465"/>
                <a:gd name="connsiteX9" fmla="*/ 2224217 w 2224217"/>
                <a:gd name="connsiteY9" fmla="*/ 4957 h 1443465"/>
                <a:gd name="connsiteX10" fmla="*/ 2166591 w 2224217"/>
                <a:gd name="connsiteY10" fmla="*/ 508194 h 1443465"/>
                <a:gd name="connsiteX11" fmla="*/ 1504921 w 2224217"/>
                <a:gd name="connsiteY11" fmla="*/ 1335917 h 1443465"/>
                <a:gd name="connsiteX12" fmla="*/ 366207 w 2224217"/>
                <a:gd name="connsiteY12" fmla="*/ 1353062 h 1443465"/>
                <a:gd name="connsiteX13" fmla="*/ 2352 w 2224217"/>
                <a:gd name="connsiteY13" fmla="*/ 1128272 h 1443465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406752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36579"/>
                <a:gd name="connsiteX1" fmla="*/ 259289 w 2224217"/>
                <a:gd name="connsiteY1" fmla="*/ 1150726 h 1436579"/>
                <a:gd name="connsiteX2" fmla="*/ 563143 w 2224217"/>
                <a:gd name="connsiteY2" fmla="*/ 1134160 h 1436579"/>
                <a:gd name="connsiteX3" fmla="*/ 829601 w 2224217"/>
                <a:gd name="connsiteY3" fmla="*/ 1117596 h 1436579"/>
                <a:gd name="connsiteX4" fmla="*/ 1128781 w 2224217"/>
                <a:gd name="connsiteY4" fmla="*/ 1078943 h 1436579"/>
                <a:gd name="connsiteX5" fmla="*/ 1451104 w 2224217"/>
                <a:gd name="connsiteY5" fmla="*/ 1008226 h 1436579"/>
                <a:gd name="connsiteX6" fmla="*/ 1680395 w 2224217"/>
                <a:gd name="connsiteY6" fmla="*/ 758684 h 1436579"/>
                <a:gd name="connsiteX7" fmla="*/ 1886081 w 2224217"/>
                <a:gd name="connsiteY7" fmla="*/ 565424 h 1436579"/>
                <a:gd name="connsiteX8" fmla="*/ 2073069 w 2224217"/>
                <a:gd name="connsiteY8" fmla="*/ 294860 h 1436579"/>
                <a:gd name="connsiteX9" fmla="*/ 2224217 w 2224217"/>
                <a:gd name="connsiteY9" fmla="*/ 5878 h 1436579"/>
                <a:gd name="connsiteX10" fmla="*/ 2166591 w 2224217"/>
                <a:gd name="connsiteY10" fmla="*/ 509115 h 1436579"/>
                <a:gd name="connsiteX11" fmla="*/ 1406752 w 2224217"/>
                <a:gd name="connsiteY11" fmla="*/ 1336838 h 1436579"/>
                <a:gd name="connsiteX12" fmla="*/ 366207 w 2224217"/>
                <a:gd name="connsiteY12" fmla="*/ 1353983 h 1436579"/>
                <a:gd name="connsiteX13" fmla="*/ 2352 w 2224217"/>
                <a:gd name="connsiteY13" fmla="*/ 1129193 h 1436579"/>
                <a:gd name="connsiteX0" fmla="*/ 2352 w 2224217"/>
                <a:gd name="connsiteY0" fmla="*/ 1129193 h 1449923"/>
                <a:gd name="connsiteX1" fmla="*/ 259289 w 2224217"/>
                <a:gd name="connsiteY1" fmla="*/ 1150726 h 1449923"/>
                <a:gd name="connsiteX2" fmla="*/ 563143 w 2224217"/>
                <a:gd name="connsiteY2" fmla="*/ 1134160 h 1449923"/>
                <a:gd name="connsiteX3" fmla="*/ 829601 w 2224217"/>
                <a:gd name="connsiteY3" fmla="*/ 1117596 h 1449923"/>
                <a:gd name="connsiteX4" fmla="*/ 1128781 w 2224217"/>
                <a:gd name="connsiteY4" fmla="*/ 1078943 h 1449923"/>
                <a:gd name="connsiteX5" fmla="*/ 1451104 w 2224217"/>
                <a:gd name="connsiteY5" fmla="*/ 1008226 h 1449923"/>
                <a:gd name="connsiteX6" fmla="*/ 1680395 w 2224217"/>
                <a:gd name="connsiteY6" fmla="*/ 758684 h 1449923"/>
                <a:gd name="connsiteX7" fmla="*/ 1886081 w 2224217"/>
                <a:gd name="connsiteY7" fmla="*/ 565424 h 1449923"/>
                <a:gd name="connsiteX8" fmla="*/ 2073069 w 2224217"/>
                <a:gd name="connsiteY8" fmla="*/ 294860 h 1449923"/>
                <a:gd name="connsiteX9" fmla="*/ 2224217 w 2224217"/>
                <a:gd name="connsiteY9" fmla="*/ 5878 h 1449923"/>
                <a:gd name="connsiteX10" fmla="*/ 2166591 w 2224217"/>
                <a:gd name="connsiteY10" fmla="*/ 509115 h 1449923"/>
                <a:gd name="connsiteX11" fmla="*/ 1406752 w 2224217"/>
                <a:gd name="connsiteY11" fmla="*/ 1364447 h 1449923"/>
                <a:gd name="connsiteX12" fmla="*/ 366207 w 2224217"/>
                <a:gd name="connsiteY12" fmla="*/ 1353983 h 1449923"/>
                <a:gd name="connsiteX13" fmla="*/ 2352 w 2224217"/>
                <a:gd name="connsiteY13" fmla="*/ 1129193 h 14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217" h="1449923">
                  <a:moveTo>
                    <a:pt x="2352" y="1129193"/>
                  </a:moveTo>
                  <a:cubicBezTo>
                    <a:pt x="-21701" y="1093477"/>
                    <a:pt x="144046" y="1088061"/>
                    <a:pt x="259289" y="1150726"/>
                  </a:cubicBezTo>
                  <a:cubicBezTo>
                    <a:pt x="353533" y="1158916"/>
                    <a:pt x="420604" y="1174474"/>
                    <a:pt x="563143" y="1134160"/>
                  </a:cubicBezTo>
                  <a:cubicBezTo>
                    <a:pt x="658195" y="1133240"/>
                    <a:pt x="728355" y="1182758"/>
                    <a:pt x="829601" y="1117596"/>
                  </a:cubicBezTo>
                  <a:cubicBezTo>
                    <a:pt x="923095" y="1115756"/>
                    <a:pt x="1025197" y="1174475"/>
                    <a:pt x="1128781" y="1078943"/>
                  </a:cubicBezTo>
                  <a:cubicBezTo>
                    <a:pt x="1246388" y="1060715"/>
                    <a:pt x="1359168" y="1061603"/>
                    <a:pt x="1451104" y="1008226"/>
                  </a:cubicBezTo>
                  <a:cubicBezTo>
                    <a:pt x="1543040" y="954850"/>
                    <a:pt x="1644518" y="840766"/>
                    <a:pt x="1680395" y="758684"/>
                  </a:cubicBezTo>
                  <a:cubicBezTo>
                    <a:pt x="1777045" y="704210"/>
                    <a:pt x="1824531" y="649170"/>
                    <a:pt x="1886081" y="565424"/>
                  </a:cubicBezTo>
                  <a:cubicBezTo>
                    <a:pt x="1947631" y="481678"/>
                    <a:pt x="1965292" y="354987"/>
                    <a:pt x="2073069" y="294860"/>
                  </a:cubicBezTo>
                  <a:cubicBezTo>
                    <a:pt x="2124750" y="157428"/>
                    <a:pt x="2204734" y="-36273"/>
                    <a:pt x="2224217" y="5878"/>
                  </a:cubicBezTo>
                  <a:cubicBezTo>
                    <a:pt x="2199452" y="172248"/>
                    <a:pt x="2152779" y="368463"/>
                    <a:pt x="2166591" y="509115"/>
                  </a:cubicBezTo>
                  <a:cubicBezTo>
                    <a:pt x="2160400" y="690883"/>
                    <a:pt x="1734864" y="1245722"/>
                    <a:pt x="1406752" y="1364447"/>
                  </a:cubicBezTo>
                  <a:cubicBezTo>
                    <a:pt x="1078640" y="1483172"/>
                    <a:pt x="707361" y="1476855"/>
                    <a:pt x="366207" y="1353983"/>
                  </a:cubicBezTo>
                  <a:cubicBezTo>
                    <a:pt x="317947" y="1286673"/>
                    <a:pt x="199837" y="1201583"/>
                    <a:pt x="2352" y="1129193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0293AABE-AF61-4B41-91FC-3A515E58AFDD}"/>
              </a:ext>
            </a:extLst>
          </p:cNvPr>
          <p:cNvGrpSpPr/>
          <p:nvPr/>
        </p:nvGrpSpPr>
        <p:grpSpPr>
          <a:xfrm>
            <a:off x="959209" y="1281076"/>
            <a:ext cx="2265996" cy="1651546"/>
            <a:chOff x="-1345167" y="1584077"/>
            <a:chExt cx="2265996" cy="1651546"/>
          </a:xfrm>
        </p:grpSpPr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92B34381-8455-4474-97C3-660C301EE33B}"/>
                </a:ext>
              </a:extLst>
            </p:cNvPr>
            <p:cNvSpPr/>
            <p:nvPr/>
          </p:nvSpPr>
          <p:spPr bwMode="auto">
            <a:xfrm>
              <a:off x="-1342677" y="1841702"/>
              <a:ext cx="2257037" cy="1135859"/>
            </a:xfrm>
            <a:custGeom>
              <a:avLst/>
              <a:gdLst>
                <a:gd name="connsiteX0" fmla="*/ 1515898 w 2163086"/>
                <a:gd name="connsiteY0" fmla="*/ 565 h 1293118"/>
                <a:gd name="connsiteX1" fmla="*/ 2113146 w 2163086"/>
                <a:gd name="connsiteY1" fmla="*/ 135852 h 1293118"/>
                <a:gd name="connsiteX2" fmla="*/ 2163086 w 2163086"/>
                <a:gd name="connsiteY2" fmla="*/ 171555 h 1293118"/>
                <a:gd name="connsiteX3" fmla="*/ 2049434 w 2163086"/>
                <a:gd name="connsiteY3" fmla="*/ 427898 h 1293118"/>
                <a:gd name="connsiteX4" fmla="*/ 1404517 w 2163086"/>
                <a:gd name="connsiteY4" fmla="*/ 1141098 h 1293118"/>
                <a:gd name="connsiteX5" fmla="*/ 125916 w 2163086"/>
                <a:gd name="connsiteY5" fmla="*/ 1273011 h 1293118"/>
                <a:gd name="connsiteX6" fmla="*/ 3397 w 2163086"/>
                <a:gd name="connsiteY6" fmla="*/ 1265129 h 1293118"/>
                <a:gd name="connsiteX7" fmla="*/ 1659 w 2163086"/>
                <a:gd name="connsiteY7" fmla="*/ 1252969 h 1293118"/>
                <a:gd name="connsiteX8" fmla="*/ 1032543 w 2163086"/>
                <a:gd name="connsiteY8" fmla="*/ 88126 h 1293118"/>
                <a:gd name="connsiteX9" fmla="*/ 1515898 w 2163086"/>
                <a:gd name="connsiteY9" fmla="*/ 565 h 1293118"/>
                <a:gd name="connsiteX0" fmla="*/ 1529025 w 2176213"/>
                <a:gd name="connsiteY0" fmla="*/ 565 h 1293118"/>
                <a:gd name="connsiteX1" fmla="*/ 2126273 w 2176213"/>
                <a:gd name="connsiteY1" fmla="*/ 135852 h 1293118"/>
                <a:gd name="connsiteX2" fmla="*/ 2176213 w 2176213"/>
                <a:gd name="connsiteY2" fmla="*/ 171555 h 1293118"/>
                <a:gd name="connsiteX3" fmla="*/ 2062561 w 2176213"/>
                <a:gd name="connsiteY3" fmla="*/ 427898 h 1293118"/>
                <a:gd name="connsiteX4" fmla="*/ 1417644 w 2176213"/>
                <a:gd name="connsiteY4" fmla="*/ 1141098 h 1293118"/>
                <a:gd name="connsiteX5" fmla="*/ 139043 w 2176213"/>
                <a:gd name="connsiteY5" fmla="*/ 1273011 h 1293118"/>
                <a:gd name="connsiteX6" fmla="*/ 16524 w 2176213"/>
                <a:gd name="connsiteY6" fmla="*/ 1265129 h 1293118"/>
                <a:gd name="connsiteX7" fmla="*/ 14786 w 2176213"/>
                <a:gd name="connsiteY7" fmla="*/ 1252969 h 1293118"/>
                <a:gd name="connsiteX8" fmla="*/ 102850 w 2176213"/>
                <a:gd name="connsiteY8" fmla="*/ 810576 h 1293118"/>
                <a:gd name="connsiteX9" fmla="*/ 1045670 w 2176213"/>
                <a:gd name="connsiteY9" fmla="*/ 88126 h 1293118"/>
                <a:gd name="connsiteX10" fmla="*/ 1529025 w 2176213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15664 w 2161427"/>
                <a:gd name="connsiteY9" fmla="*/ 582859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47049 w 2161427"/>
                <a:gd name="connsiteY8" fmla="*/ 967811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9689" h="1293118">
                  <a:moveTo>
                    <a:pt x="1512501" y="565"/>
                  </a:moveTo>
                  <a:cubicBezTo>
                    <a:pt x="1742732" y="-5821"/>
                    <a:pt x="1950200" y="42042"/>
                    <a:pt x="2109749" y="135852"/>
                  </a:cubicBezTo>
                  <a:lnTo>
                    <a:pt x="2159689" y="171555"/>
                  </a:lnTo>
                  <a:lnTo>
                    <a:pt x="2046037" y="427898"/>
                  </a:lnTo>
                  <a:cubicBezTo>
                    <a:pt x="1906283" y="713525"/>
                    <a:pt x="1721716" y="979253"/>
                    <a:pt x="1401120" y="1141098"/>
                  </a:cubicBezTo>
                  <a:cubicBezTo>
                    <a:pt x="1027092" y="1329918"/>
                    <a:pt x="532899" y="1300365"/>
                    <a:pt x="122519" y="1273011"/>
                  </a:cubicBezTo>
                  <a:lnTo>
                    <a:pt x="0" y="1265129"/>
                  </a:lnTo>
                  <a:lnTo>
                    <a:pt x="39275" y="1166220"/>
                  </a:lnTo>
                  <a:cubicBezTo>
                    <a:pt x="45308" y="1082328"/>
                    <a:pt x="60337" y="1010139"/>
                    <a:pt x="45311" y="891905"/>
                  </a:cubicBezTo>
                  <a:cubicBezTo>
                    <a:pt x="98724" y="795582"/>
                    <a:pt x="128184" y="787307"/>
                    <a:pt x="200255" y="626234"/>
                  </a:cubicBezTo>
                  <a:cubicBezTo>
                    <a:pt x="363468" y="486849"/>
                    <a:pt x="830186" y="200537"/>
                    <a:pt x="1029146" y="88126"/>
                  </a:cubicBezTo>
                  <a:cubicBezTo>
                    <a:pt x="1195411" y="33189"/>
                    <a:pt x="1359014" y="4822"/>
                    <a:pt x="1512501" y="565"/>
                  </a:cubicBezTo>
                  <a:close/>
                </a:path>
              </a:pathLst>
            </a:custGeom>
            <a:solidFill>
              <a:srgbClr val="FFFFFF">
                <a:lumMod val="75000"/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D7EB02AF-D328-4AF9-8065-5D5A83F0DF53}"/>
                </a:ext>
              </a:extLst>
            </p:cNvPr>
            <p:cNvSpPr/>
            <p:nvPr/>
          </p:nvSpPr>
          <p:spPr bwMode="auto">
            <a:xfrm>
              <a:off x="-1147211" y="1584077"/>
              <a:ext cx="1930022" cy="1567544"/>
            </a:xfrm>
            <a:custGeom>
              <a:avLst/>
              <a:gdLst>
                <a:gd name="connsiteX0" fmla="*/ 1194515 w 1902932"/>
                <a:gd name="connsiteY0" fmla="*/ 0 h 1724640"/>
                <a:gd name="connsiteX1" fmla="*/ 1252607 w 1902932"/>
                <a:gd name="connsiteY1" fmla="*/ 12200 h 1724640"/>
                <a:gd name="connsiteX2" fmla="*/ 1287536 w 1902932"/>
                <a:gd name="connsiteY2" fmla="*/ 41364 h 1724640"/>
                <a:gd name="connsiteX3" fmla="*/ 1303201 w 1902932"/>
                <a:gd name="connsiteY3" fmla="*/ 34102 h 1724640"/>
                <a:gd name="connsiteX4" fmla="*/ 1343644 w 1902932"/>
                <a:gd name="connsiteY4" fmla="*/ 28488 h 1724640"/>
                <a:gd name="connsiteX5" fmla="*/ 1417114 w 1902932"/>
                <a:gd name="connsiteY5" fmla="*/ 49412 h 1724640"/>
                <a:gd name="connsiteX6" fmla="*/ 1428920 w 1902932"/>
                <a:gd name="connsiteY6" fmla="*/ 61451 h 1724640"/>
                <a:gd name="connsiteX7" fmla="*/ 1436551 w 1902932"/>
                <a:gd name="connsiteY7" fmla="*/ 57914 h 1724640"/>
                <a:gd name="connsiteX8" fmla="*/ 1476994 w 1902932"/>
                <a:gd name="connsiteY8" fmla="*/ 52300 h 1724640"/>
                <a:gd name="connsiteX9" fmla="*/ 1572731 w 1902932"/>
                <a:gd name="connsiteY9" fmla="*/ 95931 h 1724640"/>
                <a:gd name="connsiteX10" fmla="*/ 1580551 w 1902932"/>
                <a:gd name="connsiteY10" fmla="*/ 122563 h 1724640"/>
                <a:gd name="connsiteX11" fmla="*/ 1597672 w 1902932"/>
                <a:gd name="connsiteY11" fmla="*/ 129356 h 1724640"/>
                <a:gd name="connsiteX12" fmla="*/ 1601770 w 1902932"/>
                <a:gd name="connsiteY12" fmla="*/ 132216 h 1724640"/>
                <a:gd name="connsiteX13" fmla="*/ 1627903 w 1902932"/>
                <a:gd name="connsiteY13" fmla="*/ 128589 h 1724640"/>
                <a:gd name="connsiteX14" fmla="*/ 1731805 w 1902932"/>
                <a:gd name="connsiteY14" fmla="*/ 200027 h 1724640"/>
                <a:gd name="connsiteX15" fmla="*/ 1728862 w 1902932"/>
                <a:gd name="connsiteY15" fmla="*/ 210048 h 1724640"/>
                <a:gd name="connsiteX16" fmla="*/ 1765087 w 1902932"/>
                <a:gd name="connsiteY16" fmla="*/ 215077 h 1724640"/>
                <a:gd name="connsiteX17" fmla="*/ 1828546 w 1902932"/>
                <a:gd name="connsiteY17" fmla="*/ 280901 h 1724640"/>
                <a:gd name="connsiteX18" fmla="*/ 1820381 w 1902932"/>
                <a:gd name="connsiteY18" fmla="*/ 308708 h 1724640"/>
                <a:gd name="connsiteX19" fmla="*/ 1819814 w 1902932"/>
                <a:gd name="connsiteY19" fmla="*/ 309286 h 1724640"/>
                <a:gd name="connsiteX20" fmla="*/ 1839433 w 1902932"/>
                <a:gd name="connsiteY20" fmla="*/ 329293 h 1724640"/>
                <a:gd name="connsiteX21" fmla="*/ 1847598 w 1902932"/>
                <a:gd name="connsiteY21" fmla="*/ 357100 h 1724640"/>
                <a:gd name="connsiteX22" fmla="*/ 1845000 w 1902932"/>
                <a:gd name="connsiteY22" fmla="*/ 365948 h 1724640"/>
                <a:gd name="connsiteX23" fmla="*/ 1850504 w 1902932"/>
                <a:gd name="connsiteY23" fmla="*/ 368499 h 1724640"/>
                <a:gd name="connsiteX24" fmla="*/ 1880936 w 1902932"/>
                <a:gd name="connsiteY24" fmla="*/ 419013 h 1724640"/>
                <a:gd name="connsiteX25" fmla="*/ 1872771 w 1902932"/>
                <a:gd name="connsiteY25" fmla="*/ 446820 h 1724640"/>
                <a:gd name="connsiteX26" fmla="*/ 1869003 w 1902932"/>
                <a:gd name="connsiteY26" fmla="*/ 450662 h 1724640"/>
                <a:gd name="connsiteX27" fmla="*/ 1891954 w 1902932"/>
                <a:gd name="connsiteY27" fmla="*/ 530854 h 1724640"/>
                <a:gd name="connsiteX28" fmla="*/ 1119645 w 1902932"/>
                <a:gd name="connsiteY28" fmla="*/ 1646282 h 1724640"/>
                <a:gd name="connsiteX29" fmla="*/ 466037 w 1902932"/>
                <a:gd name="connsiteY29" fmla="*/ 1685414 h 1724640"/>
                <a:gd name="connsiteX30" fmla="*/ 382003 w 1902932"/>
                <a:gd name="connsiteY30" fmla="*/ 1651126 h 1724640"/>
                <a:gd name="connsiteX31" fmla="*/ 372096 w 1902932"/>
                <a:gd name="connsiteY31" fmla="*/ 1652501 h 1724640"/>
                <a:gd name="connsiteX32" fmla="*/ 276359 w 1902932"/>
                <a:gd name="connsiteY32" fmla="*/ 1608870 h 1724640"/>
                <a:gd name="connsiteX33" fmla="*/ 271391 w 1902932"/>
                <a:gd name="connsiteY33" fmla="*/ 1591950 h 1724640"/>
                <a:gd name="connsiteX34" fmla="*/ 255453 w 1902932"/>
                <a:gd name="connsiteY34" fmla="*/ 1589737 h 1724640"/>
                <a:gd name="connsiteX35" fmla="*/ 191994 w 1902932"/>
                <a:gd name="connsiteY35" fmla="*/ 1523913 h 1724640"/>
                <a:gd name="connsiteX36" fmla="*/ 193452 w 1902932"/>
                <a:gd name="connsiteY36" fmla="*/ 1518948 h 1724640"/>
                <a:gd name="connsiteX37" fmla="*/ 188778 w 1902932"/>
                <a:gd name="connsiteY37" fmla="*/ 1518299 h 1724640"/>
                <a:gd name="connsiteX38" fmla="*/ 125319 w 1902932"/>
                <a:gd name="connsiteY38" fmla="*/ 1452475 h 1724640"/>
                <a:gd name="connsiteX39" fmla="*/ 129651 w 1902932"/>
                <a:gd name="connsiteY39" fmla="*/ 1437724 h 1724640"/>
                <a:gd name="connsiteX40" fmla="*/ 126865 w 1902932"/>
                <a:gd name="connsiteY40" fmla="*/ 1437337 h 1724640"/>
                <a:gd name="connsiteX41" fmla="*/ 63406 w 1902932"/>
                <a:gd name="connsiteY41" fmla="*/ 1371513 h 1724640"/>
                <a:gd name="connsiteX42" fmla="*/ 71194 w 1902932"/>
                <a:gd name="connsiteY42" fmla="*/ 1344991 h 1724640"/>
                <a:gd name="connsiteX43" fmla="*/ 28763 w 1902932"/>
                <a:gd name="connsiteY43" fmla="*/ 1320967 h 1724640"/>
                <a:gd name="connsiteX44" fmla="*/ 11018 w 1902932"/>
                <a:gd name="connsiteY44" fmla="*/ 1281025 h 1724640"/>
                <a:gd name="connsiteX45" fmla="*/ 19183 w 1902932"/>
                <a:gd name="connsiteY45" fmla="*/ 1253218 h 1724640"/>
                <a:gd name="connsiteX46" fmla="*/ 35955 w 1902932"/>
                <a:gd name="connsiteY46" fmla="*/ 1236115 h 1724640"/>
                <a:gd name="connsiteX47" fmla="*/ 17745 w 1902932"/>
                <a:gd name="connsiteY47" fmla="*/ 1225805 h 1724640"/>
                <a:gd name="connsiteX48" fmla="*/ 0 w 1902932"/>
                <a:gd name="connsiteY48" fmla="*/ 1185863 h 1724640"/>
                <a:gd name="connsiteX49" fmla="*/ 30432 w 1902932"/>
                <a:gd name="connsiteY49" fmla="*/ 1135349 h 1724640"/>
                <a:gd name="connsiteX50" fmla="*/ 47138 w 1902932"/>
                <a:gd name="connsiteY50" fmla="*/ 1127605 h 1724640"/>
                <a:gd name="connsiteX51" fmla="*/ 28706 w 1902932"/>
                <a:gd name="connsiteY51" fmla="*/ 1108809 h 1724640"/>
                <a:gd name="connsiteX52" fmla="*/ 20541 w 1902932"/>
                <a:gd name="connsiteY52" fmla="*/ 1081002 h 1724640"/>
                <a:gd name="connsiteX53" fmla="*/ 28706 w 1902932"/>
                <a:gd name="connsiteY53" fmla="*/ 1053195 h 1724640"/>
                <a:gd name="connsiteX54" fmla="*/ 50522 w 1902932"/>
                <a:gd name="connsiteY54" fmla="*/ 1030949 h 1724640"/>
                <a:gd name="connsiteX55" fmla="*/ 33469 w 1902932"/>
                <a:gd name="connsiteY55" fmla="*/ 1013559 h 1724640"/>
                <a:gd name="connsiteX56" fmla="*/ 25304 w 1902932"/>
                <a:gd name="connsiteY56" fmla="*/ 985752 h 1724640"/>
                <a:gd name="connsiteX57" fmla="*/ 55736 w 1902932"/>
                <a:gd name="connsiteY57" fmla="*/ 935238 h 1724640"/>
                <a:gd name="connsiteX58" fmla="*/ 71613 w 1902932"/>
                <a:gd name="connsiteY58" fmla="*/ 927878 h 1724640"/>
                <a:gd name="connsiteX59" fmla="*/ 71569 w 1902932"/>
                <a:gd name="connsiteY59" fmla="*/ 927834 h 1724640"/>
                <a:gd name="connsiteX60" fmla="*/ 63404 w 1902932"/>
                <a:gd name="connsiteY60" fmla="*/ 900027 h 1724640"/>
                <a:gd name="connsiteX61" fmla="*/ 71569 w 1902932"/>
                <a:gd name="connsiteY61" fmla="*/ 872220 h 1724640"/>
                <a:gd name="connsiteX62" fmla="*/ 80323 w 1902932"/>
                <a:gd name="connsiteY62" fmla="*/ 863294 h 1724640"/>
                <a:gd name="connsiteX63" fmla="*/ 72929 w 1902932"/>
                <a:gd name="connsiteY63" fmla="*/ 838114 h 1724640"/>
                <a:gd name="connsiteX64" fmla="*/ 103361 w 1902932"/>
                <a:gd name="connsiteY64" fmla="*/ 787600 h 1724640"/>
                <a:gd name="connsiteX65" fmla="*/ 134709 w 1902932"/>
                <a:gd name="connsiteY65" fmla="*/ 773069 h 1724640"/>
                <a:gd name="connsiteX66" fmla="*/ 136451 w 1902932"/>
                <a:gd name="connsiteY66" fmla="*/ 769217 h 1724640"/>
                <a:gd name="connsiteX67" fmla="*/ 119195 w 1902932"/>
                <a:gd name="connsiteY67" fmla="*/ 751620 h 1724640"/>
                <a:gd name="connsiteX68" fmla="*/ 111030 w 1902932"/>
                <a:gd name="connsiteY68" fmla="*/ 723813 h 1724640"/>
                <a:gd name="connsiteX69" fmla="*/ 174489 w 1902932"/>
                <a:gd name="connsiteY69" fmla="*/ 657989 h 1724640"/>
                <a:gd name="connsiteX70" fmla="*/ 174587 w 1902932"/>
                <a:gd name="connsiteY70" fmla="*/ 657975 h 1724640"/>
                <a:gd name="connsiteX71" fmla="*/ 172943 w 1902932"/>
                <a:gd name="connsiteY71" fmla="*/ 652375 h 1724640"/>
                <a:gd name="connsiteX72" fmla="*/ 203375 w 1902932"/>
                <a:gd name="connsiteY72" fmla="*/ 601861 h 1724640"/>
                <a:gd name="connsiteX73" fmla="*/ 228947 w 1902932"/>
                <a:gd name="connsiteY73" fmla="*/ 590007 h 1724640"/>
                <a:gd name="connsiteX74" fmla="*/ 223970 w 1902932"/>
                <a:gd name="connsiteY74" fmla="*/ 584932 h 1724640"/>
                <a:gd name="connsiteX75" fmla="*/ 215805 w 1902932"/>
                <a:gd name="connsiteY75" fmla="*/ 557125 h 1724640"/>
                <a:gd name="connsiteX76" fmla="*/ 279264 w 1902932"/>
                <a:gd name="connsiteY76" fmla="*/ 491301 h 1724640"/>
                <a:gd name="connsiteX77" fmla="*/ 289126 w 1902932"/>
                <a:gd name="connsiteY77" fmla="*/ 489932 h 1724640"/>
                <a:gd name="connsiteX78" fmla="*/ 279628 w 1902932"/>
                <a:gd name="connsiteY78" fmla="*/ 480246 h 1724640"/>
                <a:gd name="connsiteX79" fmla="*/ 271463 w 1902932"/>
                <a:gd name="connsiteY79" fmla="*/ 452439 h 1724640"/>
                <a:gd name="connsiteX80" fmla="*/ 375365 w 1902932"/>
                <a:gd name="connsiteY80" fmla="*/ 381001 h 1724640"/>
                <a:gd name="connsiteX81" fmla="*/ 375807 w 1902932"/>
                <a:gd name="connsiteY81" fmla="*/ 381063 h 1724640"/>
                <a:gd name="connsiteX82" fmla="*/ 372967 w 1902932"/>
                <a:gd name="connsiteY82" fmla="*/ 371389 h 1724640"/>
                <a:gd name="connsiteX83" fmla="*/ 476869 w 1902932"/>
                <a:gd name="connsiteY83" fmla="*/ 299951 h 1724640"/>
                <a:gd name="connsiteX84" fmla="*/ 498839 w 1902932"/>
                <a:gd name="connsiteY84" fmla="*/ 303001 h 1724640"/>
                <a:gd name="connsiteX85" fmla="*/ 499972 w 1902932"/>
                <a:gd name="connsiteY85" fmla="*/ 297845 h 1724640"/>
                <a:gd name="connsiteX86" fmla="*/ 558760 w 1902932"/>
                <a:gd name="connsiteY86" fmla="*/ 253265 h 1724640"/>
                <a:gd name="connsiteX87" fmla="*/ 578204 w 1902932"/>
                <a:gd name="connsiteY87" fmla="*/ 250566 h 1724640"/>
                <a:gd name="connsiteX88" fmla="*/ 584428 w 1902932"/>
                <a:gd name="connsiteY88" fmla="*/ 229369 h 1724640"/>
                <a:gd name="connsiteX89" fmla="*/ 680165 w 1902932"/>
                <a:gd name="connsiteY89" fmla="*/ 185738 h 1724640"/>
                <a:gd name="connsiteX90" fmla="*/ 700360 w 1902932"/>
                <a:gd name="connsiteY90" fmla="*/ 188541 h 1724640"/>
                <a:gd name="connsiteX91" fmla="*/ 702069 w 1902932"/>
                <a:gd name="connsiteY91" fmla="*/ 187723 h 1724640"/>
                <a:gd name="connsiteX92" fmla="*/ 700088 w 1902932"/>
                <a:gd name="connsiteY92" fmla="*/ 180976 h 1724640"/>
                <a:gd name="connsiteX93" fmla="*/ 803990 w 1902932"/>
                <a:gd name="connsiteY93" fmla="*/ 109538 h 1724640"/>
                <a:gd name="connsiteX94" fmla="*/ 844433 w 1902932"/>
                <a:gd name="connsiteY94" fmla="*/ 115152 h 1724640"/>
                <a:gd name="connsiteX95" fmla="*/ 851116 w 1902932"/>
                <a:gd name="connsiteY95" fmla="*/ 118250 h 1724640"/>
                <a:gd name="connsiteX96" fmla="*/ 860780 w 1902932"/>
                <a:gd name="connsiteY96" fmla="*/ 114940 h 1724640"/>
                <a:gd name="connsiteX97" fmla="*/ 882920 w 1902932"/>
                <a:gd name="connsiteY97" fmla="*/ 92362 h 1724640"/>
                <a:gd name="connsiteX98" fmla="*/ 956390 w 1902932"/>
                <a:gd name="connsiteY98" fmla="*/ 71438 h 1724640"/>
                <a:gd name="connsiteX99" fmla="*/ 962459 w 1902932"/>
                <a:gd name="connsiteY99" fmla="*/ 72280 h 1724640"/>
                <a:gd name="connsiteX100" fmla="*/ 988785 w 1902932"/>
                <a:gd name="connsiteY100" fmla="*/ 50300 h 1724640"/>
                <a:gd name="connsiteX101" fmla="*/ 1046877 w 1902932"/>
                <a:gd name="connsiteY101" fmla="*/ 38100 h 1724640"/>
                <a:gd name="connsiteX102" fmla="*/ 1087320 w 1902932"/>
                <a:gd name="connsiteY102" fmla="*/ 43714 h 1724640"/>
                <a:gd name="connsiteX103" fmla="*/ 1097384 w 1902932"/>
                <a:gd name="connsiteY103" fmla="*/ 48379 h 1724640"/>
                <a:gd name="connsiteX104" fmla="*/ 1098778 w 1902932"/>
                <a:gd name="connsiteY104" fmla="*/ 43631 h 1724640"/>
                <a:gd name="connsiteX105" fmla="*/ 1194515 w 1902932"/>
                <a:gd name="connsiteY105" fmla="*/ 0 h 1724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902932" h="1724640">
                  <a:moveTo>
                    <a:pt x="1194515" y="0"/>
                  </a:moveTo>
                  <a:cubicBezTo>
                    <a:pt x="1216034" y="0"/>
                    <a:pt x="1236024" y="4498"/>
                    <a:pt x="1252607" y="12200"/>
                  </a:cubicBezTo>
                  <a:lnTo>
                    <a:pt x="1287536" y="41364"/>
                  </a:lnTo>
                  <a:lnTo>
                    <a:pt x="1303201" y="34102"/>
                  </a:lnTo>
                  <a:cubicBezTo>
                    <a:pt x="1315631" y="30487"/>
                    <a:pt x="1329298" y="28488"/>
                    <a:pt x="1343644" y="28488"/>
                  </a:cubicBezTo>
                  <a:cubicBezTo>
                    <a:pt x="1372335" y="28488"/>
                    <a:pt x="1398311" y="36484"/>
                    <a:pt x="1417114" y="49412"/>
                  </a:cubicBezTo>
                  <a:lnTo>
                    <a:pt x="1428920" y="61451"/>
                  </a:lnTo>
                  <a:lnTo>
                    <a:pt x="1436551" y="57914"/>
                  </a:lnTo>
                  <a:cubicBezTo>
                    <a:pt x="1448981" y="54299"/>
                    <a:pt x="1462648" y="52300"/>
                    <a:pt x="1476994" y="52300"/>
                  </a:cubicBezTo>
                  <a:cubicBezTo>
                    <a:pt x="1520031" y="52300"/>
                    <a:pt x="1556957" y="70291"/>
                    <a:pt x="1572731" y="95931"/>
                  </a:cubicBezTo>
                  <a:lnTo>
                    <a:pt x="1580551" y="122563"/>
                  </a:lnTo>
                  <a:lnTo>
                    <a:pt x="1597672" y="129356"/>
                  </a:lnTo>
                  <a:lnTo>
                    <a:pt x="1601770" y="132216"/>
                  </a:lnTo>
                  <a:lnTo>
                    <a:pt x="1627903" y="128589"/>
                  </a:lnTo>
                  <a:cubicBezTo>
                    <a:pt x="1685286" y="128589"/>
                    <a:pt x="1731805" y="160573"/>
                    <a:pt x="1731805" y="200027"/>
                  </a:cubicBezTo>
                  <a:lnTo>
                    <a:pt x="1728862" y="210048"/>
                  </a:lnTo>
                  <a:lnTo>
                    <a:pt x="1765087" y="215077"/>
                  </a:lnTo>
                  <a:cubicBezTo>
                    <a:pt x="1802379" y="225922"/>
                    <a:pt x="1828546" y="251310"/>
                    <a:pt x="1828546" y="280901"/>
                  </a:cubicBezTo>
                  <a:cubicBezTo>
                    <a:pt x="1828546" y="290764"/>
                    <a:pt x="1825639" y="300161"/>
                    <a:pt x="1820381" y="308708"/>
                  </a:cubicBezTo>
                  <a:lnTo>
                    <a:pt x="1819814" y="309286"/>
                  </a:lnTo>
                  <a:lnTo>
                    <a:pt x="1839433" y="329293"/>
                  </a:lnTo>
                  <a:cubicBezTo>
                    <a:pt x="1844691" y="337840"/>
                    <a:pt x="1847598" y="347236"/>
                    <a:pt x="1847598" y="357100"/>
                  </a:cubicBezTo>
                  <a:lnTo>
                    <a:pt x="1845000" y="365948"/>
                  </a:lnTo>
                  <a:lnTo>
                    <a:pt x="1850504" y="368499"/>
                  </a:lnTo>
                  <a:cubicBezTo>
                    <a:pt x="1869306" y="381427"/>
                    <a:pt x="1880936" y="399286"/>
                    <a:pt x="1880936" y="419013"/>
                  </a:cubicBezTo>
                  <a:cubicBezTo>
                    <a:pt x="1880936" y="428877"/>
                    <a:pt x="1878029" y="438273"/>
                    <a:pt x="1872771" y="446820"/>
                  </a:cubicBezTo>
                  <a:lnTo>
                    <a:pt x="1869003" y="450662"/>
                  </a:lnTo>
                  <a:lnTo>
                    <a:pt x="1891954" y="530854"/>
                  </a:lnTo>
                  <a:cubicBezTo>
                    <a:pt x="1969935" y="951497"/>
                    <a:pt x="1624160" y="1450892"/>
                    <a:pt x="1119645" y="1646282"/>
                  </a:cubicBezTo>
                  <a:cubicBezTo>
                    <a:pt x="881999" y="1738319"/>
                    <a:pt x="651522" y="1746487"/>
                    <a:pt x="466037" y="1685414"/>
                  </a:cubicBezTo>
                  <a:lnTo>
                    <a:pt x="382003" y="1651126"/>
                  </a:lnTo>
                  <a:lnTo>
                    <a:pt x="372096" y="1652501"/>
                  </a:lnTo>
                  <a:cubicBezTo>
                    <a:pt x="329059" y="1652501"/>
                    <a:pt x="292132" y="1634510"/>
                    <a:pt x="276359" y="1608870"/>
                  </a:cubicBezTo>
                  <a:lnTo>
                    <a:pt x="271391" y="1591950"/>
                  </a:lnTo>
                  <a:lnTo>
                    <a:pt x="255453" y="1589737"/>
                  </a:lnTo>
                  <a:cubicBezTo>
                    <a:pt x="218161" y="1578892"/>
                    <a:pt x="191994" y="1553504"/>
                    <a:pt x="191994" y="1523913"/>
                  </a:cubicBezTo>
                  <a:lnTo>
                    <a:pt x="193452" y="1518948"/>
                  </a:lnTo>
                  <a:lnTo>
                    <a:pt x="188778" y="1518299"/>
                  </a:lnTo>
                  <a:cubicBezTo>
                    <a:pt x="151486" y="1507454"/>
                    <a:pt x="125319" y="1482066"/>
                    <a:pt x="125319" y="1452475"/>
                  </a:cubicBezTo>
                  <a:lnTo>
                    <a:pt x="129651" y="1437724"/>
                  </a:lnTo>
                  <a:lnTo>
                    <a:pt x="126865" y="1437337"/>
                  </a:lnTo>
                  <a:cubicBezTo>
                    <a:pt x="89573" y="1426492"/>
                    <a:pt x="63406" y="1401104"/>
                    <a:pt x="63406" y="1371513"/>
                  </a:cubicBezTo>
                  <a:lnTo>
                    <a:pt x="71194" y="1344991"/>
                  </a:lnTo>
                  <a:lnTo>
                    <a:pt x="28763" y="1320967"/>
                  </a:lnTo>
                  <a:cubicBezTo>
                    <a:pt x="17560" y="1309565"/>
                    <a:pt x="11018" y="1295820"/>
                    <a:pt x="11018" y="1281025"/>
                  </a:cubicBezTo>
                  <a:cubicBezTo>
                    <a:pt x="11018" y="1271162"/>
                    <a:pt x="13925" y="1261765"/>
                    <a:pt x="19183" y="1253218"/>
                  </a:cubicBezTo>
                  <a:lnTo>
                    <a:pt x="35955" y="1236115"/>
                  </a:lnTo>
                  <a:lnTo>
                    <a:pt x="17745" y="1225805"/>
                  </a:lnTo>
                  <a:cubicBezTo>
                    <a:pt x="6542" y="1214403"/>
                    <a:pt x="0" y="1200658"/>
                    <a:pt x="0" y="1185863"/>
                  </a:cubicBezTo>
                  <a:cubicBezTo>
                    <a:pt x="0" y="1166136"/>
                    <a:pt x="11630" y="1148277"/>
                    <a:pt x="30432" y="1135349"/>
                  </a:cubicBezTo>
                  <a:lnTo>
                    <a:pt x="47138" y="1127605"/>
                  </a:lnTo>
                  <a:lnTo>
                    <a:pt x="28706" y="1108809"/>
                  </a:lnTo>
                  <a:cubicBezTo>
                    <a:pt x="23449" y="1100262"/>
                    <a:pt x="20541" y="1090866"/>
                    <a:pt x="20541" y="1081002"/>
                  </a:cubicBezTo>
                  <a:cubicBezTo>
                    <a:pt x="20541" y="1071139"/>
                    <a:pt x="23449" y="1061742"/>
                    <a:pt x="28706" y="1053195"/>
                  </a:cubicBezTo>
                  <a:lnTo>
                    <a:pt x="50522" y="1030949"/>
                  </a:lnTo>
                  <a:lnTo>
                    <a:pt x="33469" y="1013559"/>
                  </a:lnTo>
                  <a:cubicBezTo>
                    <a:pt x="28211" y="1005012"/>
                    <a:pt x="25304" y="995616"/>
                    <a:pt x="25304" y="985752"/>
                  </a:cubicBezTo>
                  <a:cubicBezTo>
                    <a:pt x="25304" y="966025"/>
                    <a:pt x="36934" y="948166"/>
                    <a:pt x="55736" y="935238"/>
                  </a:cubicBezTo>
                  <a:lnTo>
                    <a:pt x="71613" y="927878"/>
                  </a:lnTo>
                  <a:lnTo>
                    <a:pt x="71569" y="927834"/>
                  </a:lnTo>
                  <a:cubicBezTo>
                    <a:pt x="66312" y="919287"/>
                    <a:pt x="63404" y="909891"/>
                    <a:pt x="63404" y="900027"/>
                  </a:cubicBezTo>
                  <a:cubicBezTo>
                    <a:pt x="63404" y="890164"/>
                    <a:pt x="66312" y="880767"/>
                    <a:pt x="71569" y="872220"/>
                  </a:cubicBezTo>
                  <a:lnTo>
                    <a:pt x="80323" y="863294"/>
                  </a:lnTo>
                  <a:lnTo>
                    <a:pt x="72929" y="838114"/>
                  </a:lnTo>
                  <a:cubicBezTo>
                    <a:pt x="72929" y="818387"/>
                    <a:pt x="84559" y="800528"/>
                    <a:pt x="103361" y="787600"/>
                  </a:cubicBezTo>
                  <a:lnTo>
                    <a:pt x="134709" y="773069"/>
                  </a:lnTo>
                  <a:lnTo>
                    <a:pt x="136451" y="769217"/>
                  </a:lnTo>
                  <a:lnTo>
                    <a:pt x="119195" y="751620"/>
                  </a:lnTo>
                  <a:cubicBezTo>
                    <a:pt x="113938" y="743073"/>
                    <a:pt x="111030" y="733677"/>
                    <a:pt x="111030" y="723813"/>
                  </a:cubicBezTo>
                  <a:cubicBezTo>
                    <a:pt x="111030" y="694223"/>
                    <a:pt x="137197" y="668834"/>
                    <a:pt x="174489" y="657989"/>
                  </a:cubicBezTo>
                  <a:lnTo>
                    <a:pt x="174587" y="657975"/>
                  </a:lnTo>
                  <a:lnTo>
                    <a:pt x="172943" y="652375"/>
                  </a:lnTo>
                  <a:cubicBezTo>
                    <a:pt x="172943" y="632648"/>
                    <a:pt x="184573" y="614789"/>
                    <a:pt x="203375" y="601861"/>
                  </a:cubicBezTo>
                  <a:lnTo>
                    <a:pt x="228947" y="590007"/>
                  </a:lnTo>
                  <a:lnTo>
                    <a:pt x="223970" y="584932"/>
                  </a:lnTo>
                  <a:cubicBezTo>
                    <a:pt x="218712" y="576385"/>
                    <a:pt x="215805" y="566989"/>
                    <a:pt x="215805" y="557125"/>
                  </a:cubicBezTo>
                  <a:cubicBezTo>
                    <a:pt x="215805" y="527535"/>
                    <a:pt x="241972" y="502146"/>
                    <a:pt x="279264" y="491301"/>
                  </a:cubicBezTo>
                  <a:lnTo>
                    <a:pt x="289126" y="489932"/>
                  </a:lnTo>
                  <a:lnTo>
                    <a:pt x="279628" y="480246"/>
                  </a:lnTo>
                  <a:cubicBezTo>
                    <a:pt x="274370" y="471699"/>
                    <a:pt x="271463" y="462303"/>
                    <a:pt x="271463" y="452439"/>
                  </a:cubicBezTo>
                  <a:cubicBezTo>
                    <a:pt x="271463" y="412985"/>
                    <a:pt x="317982" y="381001"/>
                    <a:pt x="375365" y="381001"/>
                  </a:cubicBezTo>
                  <a:lnTo>
                    <a:pt x="375807" y="381063"/>
                  </a:lnTo>
                  <a:lnTo>
                    <a:pt x="372967" y="371389"/>
                  </a:lnTo>
                  <a:cubicBezTo>
                    <a:pt x="372967" y="331935"/>
                    <a:pt x="419486" y="299951"/>
                    <a:pt x="476869" y="299951"/>
                  </a:cubicBezTo>
                  <a:lnTo>
                    <a:pt x="498839" y="303001"/>
                  </a:lnTo>
                  <a:lnTo>
                    <a:pt x="499972" y="297845"/>
                  </a:lnTo>
                  <a:cubicBezTo>
                    <a:pt x="509080" y="277713"/>
                    <a:pt x="530791" y="261399"/>
                    <a:pt x="558760" y="253265"/>
                  </a:cubicBezTo>
                  <a:lnTo>
                    <a:pt x="578204" y="250566"/>
                  </a:lnTo>
                  <a:lnTo>
                    <a:pt x="584428" y="229369"/>
                  </a:lnTo>
                  <a:cubicBezTo>
                    <a:pt x="600201" y="203729"/>
                    <a:pt x="637128" y="185738"/>
                    <a:pt x="680165" y="185738"/>
                  </a:cubicBezTo>
                  <a:lnTo>
                    <a:pt x="700360" y="188541"/>
                  </a:lnTo>
                  <a:lnTo>
                    <a:pt x="702069" y="187723"/>
                  </a:lnTo>
                  <a:lnTo>
                    <a:pt x="700088" y="180976"/>
                  </a:lnTo>
                  <a:cubicBezTo>
                    <a:pt x="700088" y="141522"/>
                    <a:pt x="746607" y="109538"/>
                    <a:pt x="803990" y="109538"/>
                  </a:cubicBezTo>
                  <a:cubicBezTo>
                    <a:pt x="818336" y="109538"/>
                    <a:pt x="832002" y="111537"/>
                    <a:pt x="844433" y="115152"/>
                  </a:cubicBezTo>
                  <a:lnTo>
                    <a:pt x="851116" y="118250"/>
                  </a:lnTo>
                  <a:lnTo>
                    <a:pt x="860780" y="114940"/>
                  </a:lnTo>
                  <a:lnTo>
                    <a:pt x="882920" y="92362"/>
                  </a:lnTo>
                  <a:cubicBezTo>
                    <a:pt x="901723" y="79434"/>
                    <a:pt x="927698" y="71438"/>
                    <a:pt x="956390" y="71438"/>
                  </a:cubicBezTo>
                  <a:lnTo>
                    <a:pt x="962459" y="72280"/>
                  </a:lnTo>
                  <a:lnTo>
                    <a:pt x="988785" y="50300"/>
                  </a:lnTo>
                  <a:cubicBezTo>
                    <a:pt x="1005367" y="42598"/>
                    <a:pt x="1025358" y="38100"/>
                    <a:pt x="1046877" y="38100"/>
                  </a:cubicBezTo>
                  <a:cubicBezTo>
                    <a:pt x="1061223" y="38100"/>
                    <a:pt x="1074889" y="40099"/>
                    <a:pt x="1087320" y="43714"/>
                  </a:cubicBezTo>
                  <a:lnTo>
                    <a:pt x="1097384" y="48379"/>
                  </a:lnTo>
                  <a:lnTo>
                    <a:pt x="1098778" y="43631"/>
                  </a:lnTo>
                  <a:cubicBezTo>
                    <a:pt x="1114551" y="17991"/>
                    <a:pt x="1151478" y="0"/>
                    <a:pt x="1194515" y="0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5F1F186D-552E-4DC3-AAC9-B0F156404D96}"/>
                </a:ext>
              </a:extLst>
            </p:cNvPr>
            <p:cNvSpPr/>
            <p:nvPr/>
          </p:nvSpPr>
          <p:spPr bwMode="auto">
            <a:xfrm>
              <a:off x="-1345167" y="1985059"/>
              <a:ext cx="2265996" cy="1250564"/>
            </a:xfrm>
            <a:custGeom>
              <a:avLst/>
              <a:gdLst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394460"/>
                <a:gd name="connsiteX1" fmla="*/ 1264920 w 1943100"/>
                <a:gd name="connsiteY1" fmla="*/ 861060 h 1394460"/>
                <a:gd name="connsiteX2" fmla="*/ 1943100 w 1943100"/>
                <a:gd name="connsiteY2" fmla="*/ 0 h 1394460"/>
                <a:gd name="connsiteX3" fmla="*/ 1912620 w 1943100"/>
                <a:gd name="connsiteY3" fmla="*/ 617220 h 1394460"/>
                <a:gd name="connsiteX4" fmla="*/ 1478280 w 1943100"/>
                <a:gd name="connsiteY4" fmla="*/ 1158240 h 1394460"/>
                <a:gd name="connsiteX5" fmla="*/ 403860 w 1943100"/>
                <a:gd name="connsiteY5" fmla="*/ 1394460 h 1394460"/>
                <a:gd name="connsiteX6" fmla="*/ 0 w 1943100"/>
                <a:gd name="connsiteY6" fmla="*/ 117348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41120"/>
                <a:gd name="connsiteX1" fmla="*/ 1318260 w 1996440"/>
                <a:gd name="connsiteY1" fmla="*/ 861060 h 1341120"/>
                <a:gd name="connsiteX2" fmla="*/ 1996440 w 1996440"/>
                <a:gd name="connsiteY2" fmla="*/ 0 h 1341120"/>
                <a:gd name="connsiteX3" fmla="*/ 1965960 w 1996440"/>
                <a:gd name="connsiteY3" fmla="*/ 617220 h 1341120"/>
                <a:gd name="connsiteX4" fmla="*/ 1531620 w 1996440"/>
                <a:gd name="connsiteY4" fmla="*/ 1158240 h 1341120"/>
                <a:gd name="connsiteX5" fmla="*/ 396240 w 1996440"/>
                <a:gd name="connsiteY5" fmla="*/ 1341120 h 1341120"/>
                <a:gd name="connsiteX6" fmla="*/ 0 w 1996440"/>
                <a:gd name="connsiteY6" fmla="*/ 1089660 h 1341120"/>
                <a:gd name="connsiteX0" fmla="*/ 0 w 1996440"/>
                <a:gd name="connsiteY0" fmla="*/ 1089660 h 1349323"/>
                <a:gd name="connsiteX1" fmla="*/ 1318260 w 1996440"/>
                <a:gd name="connsiteY1" fmla="*/ 861060 h 1349323"/>
                <a:gd name="connsiteX2" fmla="*/ 1996440 w 1996440"/>
                <a:gd name="connsiteY2" fmla="*/ 0 h 1349323"/>
                <a:gd name="connsiteX3" fmla="*/ 1965960 w 1996440"/>
                <a:gd name="connsiteY3" fmla="*/ 617220 h 1349323"/>
                <a:gd name="connsiteX4" fmla="*/ 1531620 w 1996440"/>
                <a:gd name="connsiteY4" fmla="*/ 1158240 h 1349323"/>
                <a:gd name="connsiteX5" fmla="*/ 396240 w 1996440"/>
                <a:gd name="connsiteY5" fmla="*/ 1341120 h 1349323"/>
                <a:gd name="connsiteX6" fmla="*/ 0 w 1996440"/>
                <a:gd name="connsiteY6" fmla="*/ 1089660 h 1349323"/>
                <a:gd name="connsiteX0" fmla="*/ 0 w 1996440"/>
                <a:gd name="connsiteY0" fmla="*/ 1089660 h 1361391"/>
                <a:gd name="connsiteX1" fmla="*/ 1318260 w 1996440"/>
                <a:gd name="connsiteY1" fmla="*/ 861060 h 1361391"/>
                <a:gd name="connsiteX2" fmla="*/ 1996440 w 1996440"/>
                <a:gd name="connsiteY2" fmla="*/ 0 h 1361391"/>
                <a:gd name="connsiteX3" fmla="*/ 1965960 w 1996440"/>
                <a:gd name="connsiteY3" fmla="*/ 617220 h 1361391"/>
                <a:gd name="connsiteX4" fmla="*/ 1531620 w 1996440"/>
                <a:gd name="connsiteY4" fmla="*/ 1158240 h 1361391"/>
                <a:gd name="connsiteX5" fmla="*/ 396240 w 1996440"/>
                <a:gd name="connsiteY5" fmla="*/ 1341120 h 1361391"/>
                <a:gd name="connsiteX6" fmla="*/ 0 w 1996440"/>
                <a:gd name="connsiteY6" fmla="*/ 108966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55272"/>
                <a:gd name="connsiteX1" fmla="*/ 1333500 w 2011680"/>
                <a:gd name="connsiteY1" fmla="*/ 861060 h 1355272"/>
                <a:gd name="connsiteX2" fmla="*/ 2011680 w 2011680"/>
                <a:gd name="connsiteY2" fmla="*/ 0 h 1355272"/>
                <a:gd name="connsiteX3" fmla="*/ 1981200 w 2011680"/>
                <a:gd name="connsiteY3" fmla="*/ 617220 h 1355272"/>
                <a:gd name="connsiteX4" fmla="*/ 1546860 w 2011680"/>
                <a:gd name="connsiteY4" fmla="*/ 1158240 h 1355272"/>
                <a:gd name="connsiteX5" fmla="*/ 411480 w 2011680"/>
                <a:gd name="connsiteY5" fmla="*/ 1341120 h 1355272"/>
                <a:gd name="connsiteX6" fmla="*/ 0 w 2011680"/>
                <a:gd name="connsiteY6" fmla="*/ 1043940 h 1355272"/>
                <a:gd name="connsiteX0" fmla="*/ 0 w 2011680"/>
                <a:gd name="connsiteY0" fmla="*/ 1043940 h 1306616"/>
                <a:gd name="connsiteX1" fmla="*/ 1333500 w 2011680"/>
                <a:gd name="connsiteY1" fmla="*/ 861060 h 1306616"/>
                <a:gd name="connsiteX2" fmla="*/ 2011680 w 2011680"/>
                <a:gd name="connsiteY2" fmla="*/ 0 h 1306616"/>
                <a:gd name="connsiteX3" fmla="*/ 1981200 w 2011680"/>
                <a:gd name="connsiteY3" fmla="*/ 617220 h 1306616"/>
                <a:gd name="connsiteX4" fmla="*/ 1546860 w 2011680"/>
                <a:gd name="connsiteY4" fmla="*/ 1158240 h 1306616"/>
                <a:gd name="connsiteX5" fmla="*/ 396240 w 2011680"/>
                <a:gd name="connsiteY5" fmla="*/ 1295400 h 1306616"/>
                <a:gd name="connsiteX6" fmla="*/ 0 w 2011680"/>
                <a:gd name="connsiteY6" fmla="*/ 1043940 h 1306616"/>
                <a:gd name="connsiteX0" fmla="*/ 0 w 2011680"/>
                <a:gd name="connsiteY0" fmla="*/ 1043940 h 1315721"/>
                <a:gd name="connsiteX1" fmla="*/ 1333500 w 2011680"/>
                <a:gd name="connsiteY1" fmla="*/ 861060 h 1315721"/>
                <a:gd name="connsiteX2" fmla="*/ 2011680 w 2011680"/>
                <a:gd name="connsiteY2" fmla="*/ 0 h 1315721"/>
                <a:gd name="connsiteX3" fmla="*/ 1981200 w 2011680"/>
                <a:gd name="connsiteY3" fmla="*/ 617220 h 1315721"/>
                <a:gd name="connsiteX4" fmla="*/ 1546860 w 2011680"/>
                <a:gd name="connsiteY4" fmla="*/ 1158240 h 1315721"/>
                <a:gd name="connsiteX5" fmla="*/ 396240 w 2011680"/>
                <a:gd name="connsiteY5" fmla="*/ 1295400 h 1315721"/>
                <a:gd name="connsiteX6" fmla="*/ 0 w 2011680"/>
                <a:gd name="connsiteY6" fmla="*/ 1043940 h 1315721"/>
                <a:gd name="connsiteX0" fmla="*/ 0 w 2011680"/>
                <a:gd name="connsiteY0" fmla="*/ 1043940 h 1321304"/>
                <a:gd name="connsiteX1" fmla="*/ 1333500 w 2011680"/>
                <a:gd name="connsiteY1" fmla="*/ 861060 h 1321304"/>
                <a:gd name="connsiteX2" fmla="*/ 2011680 w 2011680"/>
                <a:gd name="connsiteY2" fmla="*/ 0 h 1321304"/>
                <a:gd name="connsiteX3" fmla="*/ 1981200 w 2011680"/>
                <a:gd name="connsiteY3" fmla="*/ 617220 h 1321304"/>
                <a:gd name="connsiteX4" fmla="*/ 1546860 w 2011680"/>
                <a:gd name="connsiteY4" fmla="*/ 1158240 h 1321304"/>
                <a:gd name="connsiteX5" fmla="*/ 396240 w 2011680"/>
                <a:gd name="connsiteY5" fmla="*/ 1295400 h 1321304"/>
                <a:gd name="connsiteX6" fmla="*/ 0 w 2011680"/>
                <a:gd name="connsiteY6" fmla="*/ 1043940 h 1321304"/>
                <a:gd name="connsiteX0" fmla="*/ 0 w 2015681"/>
                <a:gd name="connsiteY0" fmla="*/ 1043940 h 1315566"/>
                <a:gd name="connsiteX1" fmla="*/ 1333500 w 2015681"/>
                <a:gd name="connsiteY1" fmla="*/ 861060 h 1315566"/>
                <a:gd name="connsiteX2" fmla="*/ 2011680 w 2015681"/>
                <a:gd name="connsiteY2" fmla="*/ 0 h 1315566"/>
                <a:gd name="connsiteX3" fmla="*/ 2011680 w 2015681"/>
                <a:gd name="connsiteY3" fmla="*/ 624840 h 1315566"/>
                <a:gd name="connsiteX4" fmla="*/ 1546860 w 2015681"/>
                <a:gd name="connsiteY4" fmla="*/ 1158240 h 1315566"/>
                <a:gd name="connsiteX5" fmla="*/ 396240 w 2015681"/>
                <a:gd name="connsiteY5" fmla="*/ 1295400 h 1315566"/>
                <a:gd name="connsiteX6" fmla="*/ 0 w 2015681"/>
                <a:gd name="connsiteY6" fmla="*/ 1043940 h 1315566"/>
                <a:gd name="connsiteX0" fmla="*/ 0 w 2011680"/>
                <a:gd name="connsiteY0" fmla="*/ 1043940 h 1315566"/>
                <a:gd name="connsiteX1" fmla="*/ 1333500 w 2011680"/>
                <a:gd name="connsiteY1" fmla="*/ 861060 h 1315566"/>
                <a:gd name="connsiteX2" fmla="*/ 2011680 w 2011680"/>
                <a:gd name="connsiteY2" fmla="*/ 0 h 1315566"/>
                <a:gd name="connsiteX3" fmla="*/ 2011680 w 2011680"/>
                <a:gd name="connsiteY3" fmla="*/ 624840 h 1315566"/>
                <a:gd name="connsiteX4" fmla="*/ 1546860 w 2011680"/>
                <a:gd name="connsiteY4" fmla="*/ 1158240 h 1315566"/>
                <a:gd name="connsiteX5" fmla="*/ 396240 w 2011680"/>
                <a:gd name="connsiteY5" fmla="*/ 1295400 h 1315566"/>
                <a:gd name="connsiteX6" fmla="*/ 0 w 2011680"/>
                <a:gd name="connsiteY6" fmla="*/ 1043940 h 1315566"/>
                <a:gd name="connsiteX0" fmla="*/ 0 w 2011680"/>
                <a:gd name="connsiteY0" fmla="*/ 1043940 h 1323716"/>
                <a:gd name="connsiteX1" fmla="*/ 1333500 w 2011680"/>
                <a:gd name="connsiteY1" fmla="*/ 861060 h 1323716"/>
                <a:gd name="connsiteX2" fmla="*/ 2011680 w 2011680"/>
                <a:gd name="connsiteY2" fmla="*/ 0 h 1323716"/>
                <a:gd name="connsiteX3" fmla="*/ 2011680 w 2011680"/>
                <a:gd name="connsiteY3" fmla="*/ 624840 h 1323716"/>
                <a:gd name="connsiteX4" fmla="*/ 1432560 w 2011680"/>
                <a:gd name="connsiteY4" fmla="*/ 1203960 h 1323716"/>
                <a:gd name="connsiteX5" fmla="*/ 396240 w 2011680"/>
                <a:gd name="connsiteY5" fmla="*/ 1295400 h 1323716"/>
                <a:gd name="connsiteX6" fmla="*/ 0 w 2011680"/>
                <a:gd name="connsiteY6" fmla="*/ 1043940 h 1323716"/>
                <a:gd name="connsiteX0" fmla="*/ 0 w 2011680"/>
                <a:gd name="connsiteY0" fmla="*/ 1043940 h 1325321"/>
                <a:gd name="connsiteX1" fmla="*/ 1333500 w 2011680"/>
                <a:gd name="connsiteY1" fmla="*/ 861060 h 1325321"/>
                <a:gd name="connsiteX2" fmla="*/ 2011680 w 2011680"/>
                <a:gd name="connsiteY2" fmla="*/ 0 h 1325321"/>
                <a:gd name="connsiteX3" fmla="*/ 2011680 w 2011680"/>
                <a:gd name="connsiteY3" fmla="*/ 624840 h 1325321"/>
                <a:gd name="connsiteX4" fmla="*/ 1432560 w 2011680"/>
                <a:gd name="connsiteY4" fmla="*/ 1203960 h 1325321"/>
                <a:gd name="connsiteX5" fmla="*/ 396240 w 2011680"/>
                <a:gd name="connsiteY5" fmla="*/ 1295400 h 1325321"/>
                <a:gd name="connsiteX6" fmla="*/ 0 w 2011680"/>
                <a:gd name="connsiteY6" fmla="*/ 1043940 h 1325321"/>
                <a:gd name="connsiteX0" fmla="*/ 0 w 2095500"/>
                <a:gd name="connsiteY0" fmla="*/ 1082040 h 1325321"/>
                <a:gd name="connsiteX1" fmla="*/ 1417320 w 2095500"/>
                <a:gd name="connsiteY1" fmla="*/ 861060 h 1325321"/>
                <a:gd name="connsiteX2" fmla="*/ 2095500 w 2095500"/>
                <a:gd name="connsiteY2" fmla="*/ 0 h 1325321"/>
                <a:gd name="connsiteX3" fmla="*/ 2095500 w 2095500"/>
                <a:gd name="connsiteY3" fmla="*/ 624840 h 1325321"/>
                <a:gd name="connsiteX4" fmla="*/ 1516380 w 2095500"/>
                <a:gd name="connsiteY4" fmla="*/ 1203960 h 1325321"/>
                <a:gd name="connsiteX5" fmla="*/ 480060 w 2095500"/>
                <a:gd name="connsiteY5" fmla="*/ 1295400 h 1325321"/>
                <a:gd name="connsiteX6" fmla="*/ 0 w 2095500"/>
                <a:gd name="connsiteY6" fmla="*/ 1082040 h 1325321"/>
                <a:gd name="connsiteX0" fmla="*/ 0 w 2095500"/>
                <a:gd name="connsiteY0" fmla="*/ 1082040 h 1342528"/>
                <a:gd name="connsiteX1" fmla="*/ 1417320 w 2095500"/>
                <a:gd name="connsiteY1" fmla="*/ 861060 h 1342528"/>
                <a:gd name="connsiteX2" fmla="*/ 2095500 w 2095500"/>
                <a:gd name="connsiteY2" fmla="*/ 0 h 1342528"/>
                <a:gd name="connsiteX3" fmla="*/ 2095500 w 2095500"/>
                <a:gd name="connsiteY3" fmla="*/ 624840 h 1342528"/>
                <a:gd name="connsiteX4" fmla="*/ 1516380 w 2095500"/>
                <a:gd name="connsiteY4" fmla="*/ 1203960 h 1342528"/>
                <a:gd name="connsiteX5" fmla="*/ 396240 w 2095500"/>
                <a:gd name="connsiteY5" fmla="*/ 1318260 h 1342528"/>
                <a:gd name="connsiteX6" fmla="*/ 0 w 2095500"/>
                <a:gd name="connsiteY6" fmla="*/ 10820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30971"/>
                <a:gd name="connsiteX1" fmla="*/ 1463040 w 2225040"/>
                <a:gd name="connsiteY1" fmla="*/ 937260 h 1430971"/>
                <a:gd name="connsiteX2" fmla="*/ 2225040 w 2225040"/>
                <a:gd name="connsiteY2" fmla="*/ 0 h 1430971"/>
                <a:gd name="connsiteX3" fmla="*/ 2179320 w 2225040"/>
                <a:gd name="connsiteY3" fmla="*/ 533400 h 1430971"/>
                <a:gd name="connsiteX4" fmla="*/ 1562100 w 2225040"/>
                <a:gd name="connsiteY4" fmla="*/ 1280160 h 1430971"/>
                <a:gd name="connsiteX5" fmla="*/ 441960 w 2225040"/>
                <a:gd name="connsiteY5" fmla="*/ 1394460 h 1430971"/>
                <a:gd name="connsiteX6" fmla="*/ 0 w 2225040"/>
                <a:gd name="connsiteY6" fmla="*/ 1120140 h 1430971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1865"/>
                <a:gd name="connsiteY0" fmla="*/ 1123315 h 1392643"/>
                <a:gd name="connsiteX1" fmla="*/ 1463040 w 2221865"/>
                <a:gd name="connsiteY1" fmla="*/ 940435 h 1392643"/>
                <a:gd name="connsiteX2" fmla="*/ 2221865 w 2221865"/>
                <a:gd name="connsiteY2" fmla="*/ 0 h 1392643"/>
                <a:gd name="connsiteX3" fmla="*/ 2217420 w 2221865"/>
                <a:gd name="connsiteY3" fmla="*/ 501650 h 1392643"/>
                <a:gd name="connsiteX4" fmla="*/ 1562100 w 2221865"/>
                <a:gd name="connsiteY4" fmla="*/ 1283335 h 1392643"/>
                <a:gd name="connsiteX5" fmla="*/ 363855 w 2221865"/>
                <a:gd name="connsiteY5" fmla="*/ 1348105 h 1392643"/>
                <a:gd name="connsiteX6" fmla="*/ 0 w 2221865"/>
                <a:gd name="connsiteY6" fmla="*/ 1123315 h 1392643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394893"/>
                <a:gd name="connsiteX1" fmla="*/ 1463040 w 2233295"/>
                <a:gd name="connsiteY1" fmla="*/ 940435 h 1394893"/>
                <a:gd name="connsiteX2" fmla="*/ 2221865 w 2233295"/>
                <a:gd name="connsiteY2" fmla="*/ 0 h 1394893"/>
                <a:gd name="connsiteX3" fmla="*/ 2233295 w 2233295"/>
                <a:gd name="connsiteY3" fmla="*/ 441325 h 1394893"/>
                <a:gd name="connsiteX4" fmla="*/ 1562100 w 2233295"/>
                <a:gd name="connsiteY4" fmla="*/ 1283335 h 1394893"/>
                <a:gd name="connsiteX5" fmla="*/ 363855 w 2233295"/>
                <a:gd name="connsiteY5" fmla="*/ 1348105 h 1394893"/>
                <a:gd name="connsiteX6" fmla="*/ 0 w 2233295"/>
                <a:gd name="connsiteY6" fmla="*/ 1123315 h 1394893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416234"/>
                <a:gd name="connsiteX1" fmla="*/ 1463040 w 2233295"/>
                <a:gd name="connsiteY1" fmla="*/ 940435 h 1416234"/>
                <a:gd name="connsiteX2" fmla="*/ 2221865 w 2233295"/>
                <a:gd name="connsiteY2" fmla="*/ 0 h 1416234"/>
                <a:gd name="connsiteX3" fmla="*/ 2233295 w 2233295"/>
                <a:gd name="connsiteY3" fmla="*/ 441325 h 1416234"/>
                <a:gd name="connsiteX4" fmla="*/ 1502569 w 2233295"/>
                <a:gd name="connsiteY4" fmla="*/ 1323816 h 1416234"/>
                <a:gd name="connsiteX5" fmla="*/ 363855 w 2233295"/>
                <a:gd name="connsiteY5" fmla="*/ 1348105 h 1416234"/>
                <a:gd name="connsiteX6" fmla="*/ 0 w 2233295"/>
                <a:gd name="connsiteY6" fmla="*/ 1123315 h 1416234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25930"/>
                <a:gd name="connsiteX1" fmla="*/ 1463040 w 2221865"/>
                <a:gd name="connsiteY1" fmla="*/ 940435 h 1425930"/>
                <a:gd name="connsiteX2" fmla="*/ 2221865 w 2221865"/>
                <a:gd name="connsiteY2" fmla="*/ 0 h 1425930"/>
                <a:gd name="connsiteX3" fmla="*/ 2164239 w 2221865"/>
                <a:gd name="connsiteY3" fmla="*/ 503237 h 1425930"/>
                <a:gd name="connsiteX4" fmla="*/ 1502569 w 2221865"/>
                <a:gd name="connsiteY4" fmla="*/ 1323816 h 1425930"/>
                <a:gd name="connsiteX5" fmla="*/ 363855 w 2221865"/>
                <a:gd name="connsiteY5" fmla="*/ 1348105 h 1425930"/>
                <a:gd name="connsiteX6" fmla="*/ 0 w 2221865"/>
                <a:gd name="connsiteY6" fmla="*/ 1123315 h 1425930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8508"/>
                <a:gd name="connsiteX1" fmla="*/ 1463040 w 2221865"/>
                <a:gd name="connsiteY1" fmla="*/ 940435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6095 w 2227960"/>
                <a:gd name="connsiteY0" fmla="*/ 1123315 h 1438508"/>
                <a:gd name="connsiteX1" fmla="*/ 263032 w 2227960"/>
                <a:gd name="connsiteY1" fmla="*/ 1144848 h 1438508"/>
                <a:gd name="connsiteX2" fmla="*/ 1454847 w 2227960"/>
                <a:gd name="connsiteY2" fmla="*/ 1002348 h 1438508"/>
                <a:gd name="connsiteX3" fmla="*/ 2227960 w 2227960"/>
                <a:gd name="connsiteY3" fmla="*/ 0 h 1438508"/>
                <a:gd name="connsiteX4" fmla="*/ 2170334 w 2227960"/>
                <a:gd name="connsiteY4" fmla="*/ 503237 h 1438508"/>
                <a:gd name="connsiteX5" fmla="*/ 1508664 w 2227960"/>
                <a:gd name="connsiteY5" fmla="*/ 1330960 h 1438508"/>
                <a:gd name="connsiteX6" fmla="*/ 369950 w 2227960"/>
                <a:gd name="connsiteY6" fmla="*/ 1348105 h 1438508"/>
                <a:gd name="connsiteX7" fmla="*/ 6095 w 2227960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8271 h 1443464"/>
                <a:gd name="connsiteX1" fmla="*/ 259289 w 2224217"/>
                <a:gd name="connsiteY1" fmla="*/ 1149804 h 1443464"/>
                <a:gd name="connsiteX2" fmla="*/ 563143 w 2224217"/>
                <a:gd name="connsiteY2" fmla="*/ 1133238 h 1443464"/>
                <a:gd name="connsiteX3" fmla="*/ 829601 w 2224217"/>
                <a:gd name="connsiteY3" fmla="*/ 1116674 h 1443464"/>
                <a:gd name="connsiteX4" fmla="*/ 1128781 w 2224217"/>
                <a:gd name="connsiteY4" fmla="*/ 1078021 h 1443464"/>
                <a:gd name="connsiteX5" fmla="*/ 1451104 w 2224217"/>
                <a:gd name="connsiteY5" fmla="*/ 1007304 h 1443464"/>
                <a:gd name="connsiteX6" fmla="*/ 1680395 w 2224217"/>
                <a:gd name="connsiteY6" fmla="*/ 757762 h 1443464"/>
                <a:gd name="connsiteX7" fmla="*/ 1886081 w 2224217"/>
                <a:gd name="connsiteY7" fmla="*/ 564502 h 1443464"/>
                <a:gd name="connsiteX8" fmla="*/ 2073069 w 2224217"/>
                <a:gd name="connsiteY8" fmla="*/ 293938 h 1443464"/>
                <a:gd name="connsiteX9" fmla="*/ 2224217 w 2224217"/>
                <a:gd name="connsiteY9" fmla="*/ 4956 h 1443464"/>
                <a:gd name="connsiteX10" fmla="*/ 2166591 w 2224217"/>
                <a:gd name="connsiteY10" fmla="*/ 508193 h 1443464"/>
                <a:gd name="connsiteX11" fmla="*/ 1504921 w 2224217"/>
                <a:gd name="connsiteY11" fmla="*/ 1335916 h 1443464"/>
                <a:gd name="connsiteX12" fmla="*/ 366207 w 2224217"/>
                <a:gd name="connsiteY12" fmla="*/ 1353061 h 1443464"/>
                <a:gd name="connsiteX13" fmla="*/ 2352 w 2224217"/>
                <a:gd name="connsiteY13" fmla="*/ 1128271 h 1443464"/>
                <a:gd name="connsiteX0" fmla="*/ 2352 w 2224217"/>
                <a:gd name="connsiteY0" fmla="*/ 1128272 h 1443465"/>
                <a:gd name="connsiteX1" fmla="*/ 259289 w 2224217"/>
                <a:gd name="connsiteY1" fmla="*/ 1149805 h 1443465"/>
                <a:gd name="connsiteX2" fmla="*/ 563143 w 2224217"/>
                <a:gd name="connsiteY2" fmla="*/ 1133239 h 1443465"/>
                <a:gd name="connsiteX3" fmla="*/ 829601 w 2224217"/>
                <a:gd name="connsiteY3" fmla="*/ 1116675 h 1443465"/>
                <a:gd name="connsiteX4" fmla="*/ 1128781 w 2224217"/>
                <a:gd name="connsiteY4" fmla="*/ 1078022 h 1443465"/>
                <a:gd name="connsiteX5" fmla="*/ 1451104 w 2224217"/>
                <a:gd name="connsiteY5" fmla="*/ 1007305 h 1443465"/>
                <a:gd name="connsiteX6" fmla="*/ 1680395 w 2224217"/>
                <a:gd name="connsiteY6" fmla="*/ 757763 h 1443465"/>
                <a:gd name="connsiteX7" fmla="*/ 1886081 w 2224217"/>
                <a:gd name="connsiteY7" fmla="*/ 564503 h 1443465"/>
                <a:gd name="connsiteX8" fmla="*/ 2073069 w 2224217"/>
                <a:gd name="connsiteY8" fmla="*/ 293939 h 1443465"/>
                <a:gd name="connsiteX9" fmla="*/ 2224217 w 2224217"/>
                <a:gd name="connsiteY9" fmla="*/ 4957 h 1443465"/>
                <a:gd name="connsiteX10" fmla="*/ 2166591 w 2224217"/>
                <a:gd name="connsiteY10" fmla="*/ 508194 h 1443465"/>
                <a:gd name="connsiteX11" fmla="*/ 1504921 w 2224217"/>
                <a:gd name="connsiteY11" fmla="*/ 1335917 h 1443465"/>
                <a:gd name="connsiteX12" fmla="*/ 366207 w 2224217"/>
                <a:gd name="connsiteY12" fmla="*/ 1353062 h 1443465"/>
                <a:gd name="connsiteX13" fmla="*/ 2352 w 2224217"/>
                <a:gd name="connsiteY13" fmla="*/ 1128272 h 1443465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406752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36579"/>
                <a:gd name="connsiteX1" fmla="*/ 259289 w 2224217"/>
                <a:gd name="connsiteY1" fmla="*/ 1150726 h 1436579"/>
                <a:gd name="connsiteX2" fmla="*/ 563143 w 2224217"/>
                <a:gd name="connsiteY2" fmla="*/ 1134160 h 1436579"/>
                <a:gd name="connsiteX3" fmla="*/ 829601 w 2224217"/>
                <a:gd name="connsiteY3" fmla="*/ 1117596 h 1436579"/>
                <a:gd name="connsiteX4" fmla="*/ 1128781 w 2224217"/>
                <a:gd name="connsiteY4" fmla="*/ 1078943 h 1436579"/>
                <a:gd name="connsiteX5" fmla="*/ 1451104 w 2224217"/>
                <a:gd name="connsiteY5" fmla="*/ 1008226 h 1436579"/>
                <a:gd name="connsiteX6" fmla="*/ 1680395 w 2224217"/>
                <a:gd name="connsiteY6" fmla="*/ 758684 h 1436579"/>
                <a:gd name="connsiteX7" fmla="*/ 1886081 w 2224217"/>
                <a:gd name="connsiteY7" fmla="*/ 565424 h 1436579"/>
                <a:gd name="connsiteX8" fmla="*/ 2073069 w 2224217"/>
                <a:gd name="connsiteY8" fmla="*/ 294860 h 1436579"/>
                <a:gd name="connsiteX9" fmla="*/ 2224217 w 2224217"/>
                <a:gd name="connsiteY9" fmla="*/ 5878 h 1436579"/>
                <a:gd name="connsiteX10" fmla="*/ 2166591 w 2224217"/>
                <a:gd name="connsiteY10" fmla="*/ 509115 h 1436579"/>
                <a:gd name="connsiteX11" fmla="*/ 1406752 w 2224217"/>
                <a:gd name="connsiteY11" fmla="*/ 1336838 h 1436579"/>
                <a:gd name="connsiteX12" fmla="*/ 366207 w 2224217"/>
                <a:gd name="connsiteY12" fmla="*/ 1353983 h 1436579"/>
                <a:gd name="connsiteX13" fmla="*/ 2352 w 2224217"/>
                <a:gd name="connsiteY13" fmla="*/ 1129193 h 1436579"/>
                <a:gd name="connsiteX0" fmla="*/ 2352 w 2224217"/>
                <a:gd name="connsiteY0" fmla="*/ 1129193 h 1449923"/>
                <a:gd name="connsiteX1" fmla="*/ 259289 w 2224217"/>
                <a:gd name="connsiteY1" fmla="*/ 1150726 h 1449923"/>
                <a:gd name="connsiteX2" fmla="*/ 563143 w 2224217"/>
                <a:gd name="connsiteY2" fmla="*/ 1134160 h 1449923"/>
                <a:gd name="connsiteX3" fmla="*/ 829601 w 2224217"/>
                <a:gd name="connsiteY3" fmla="*/ 1117596 h 1449923"/>
                <a:gd name="connsiteX4" fmla="*/ 1128781 w 2224217"/>
                <a:gd name="connsiteY4" fmla="*/ 1078943 h 1449923"/>
                <a:gd name="connsiteX5" fmla="*/ 1451104 w 2224217"/>
                <a:gd name="connsiteY5" fmla="*/ 1008226 h 1449923"/>
                <a:gd name="connsiteX6" fmla="*/ 1680395 w 2224217"/>
                <a:gd name="connsiteY6" fmla="*/ 758684 h 1449923"/>
                <a:gd name="connsiteX7" fmla="*/ 1886081 w 2224217"/>
                <a:gd name="connsiteY7" fmla="*/ 565424 h 1449923"/>
                <a:gd name="connsiteX8" fmla="*/ 2073069 w 2224217"/>
                <a:gd name="connsiteY8" fmla="*/ 294860 h 1449923"/>
                <a:gd name="connsiteX9" fmla="*/ 2224217 w 2224217"/>
                <a:gd name="connsiteY9" fmla="*/ 5878 h 1449923"/>
                <a:gd name="connsiteX10" fmla="*/ 2166591 w 2224217"/>
                <a:gd name="connsiteY10" fmla="*/ 509115 h 1449923"/>
                <a:gd name="connsiteX11" fmla="*/ 1406752 w 2224217"/>
                <a:gd name="connsiteY11" fmla="*/ 1364447 h 1449923"/>
                <a:gd name="connsiteX12" fmla="*/ 366207 w 2224217"/>
                <a:gd name="connsiteY12" fmla="*/ 1353983 h 1449923"/>
                <a:gd name="connsiteX13" fmla="*/ 2352 w 2224217"/>
                <a:gd name="connsiteY13" fmla="*/ 1129193 h 14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217" h="1449923">
                  <a:moveTo>
                    <a:pt x="2352" y="1129193"/>
                  </a:moveTo>
                  <a:cubicBezTo>
                    <a:pt x="-21701" y="1093477"/>
                    <a:pt x="144046" y="1088061"/>
                    <a:pt x="259289" y="1150726"/>
                  </a:cubicBezTo>
                  <a:cubicBezTo>
                    <a:pt x="353533" y="1158916"/>
                    <a:pt x="420604" y="1174474"/>
                    <a:pt x="563143" y="1134160"/>
                  </a:cubicBezTo>
                  <a:cubicBezTo>
                    <a:pt x="658195" y="1133240"/>
                    <a:pt x="728355" y="1182758"/>
                    <a:pt x="829601" y="1117596"/>
                  </a:cubicBezTo>
                  <a:cubicBezTo>
                    <a:pt x="923095" y="1115756"/>
                    <a:pt x="1025197" y="1174475"/>
                    <a:pt x="1128781" y="1078943"/>
                  </a:cubicBezTo>
                  <a:cubicBezTo>
                    <a:pt x="1246388" y="1060715"/>
                    <a:pt x="1359168" y="1061603"/>
                    <a:pt x="1451104" y="1008226"/>
                  </a:cubicBezTo>
                  <a:cubicBezTo>
                    <a:pt x="1543040" y="954850"/>
                    <a:pt x="1644518" y="840766"/>
                    <a:pt x="1680395" y="758684"/>
                  </a:cubicBezTo>
                  <a:cubicBezTo>
                    <a:pt x="1777045" y="704210"/>
                    <a:pt x="1824531" y="649170"/>
                    <a:pt x="1886081" y="565424"/>
                  </a:cubicBezTo>
                  <a:cubicBezTo>
                    <a:pt x="1947631" y="481678"/>
                    <a:pt x="1965292" y="354987"/>
                    <a:pt x="2073069" y="294860"/>
                  </a:cubicBezTo>
                  <a:cubicBezTo>
                    <a:pt x="2124750" y="157428"/>
                    <a:pt x="2204734" y="-36273"/>
                    <a:pt x="2224217" y="5878"/>
                  </a:cubicBezTo>
                  <a:cubicBezTo>
                    <a:pt x="2199452" y="172248"/>
                    <a:pt x="2152779" y="368463"/>
                    <a:pt x="2166591" y="509115"/>
                  </a:cubicBezTo>
                  <a:cubicBezTo>
                    <a:pt x="2160400" y="690883"/>
                    <a:pt x="1734864" y="1245722"/>
                    <a:pt x="1406752" y="1364447"/>
                  </a:cubicBezTo>
                  <a:cubicBezTo>
                    <a:pt x="1078640" y="1483172"/>
                    <a:pt x="707361" y="1476855"/>
                    <a:pt x="366207" y="1353983"/>
                  </a:cubicBezTo>
                  <a:cubicBezTo>
                    <a:pt x="317947" y="1286673"/>
                    <a:pt x="199837" y="1201583"/>
                    <a:pt x="2352" y="1129193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BB5456F5-9E16-4346-9BA3-8A5F3391DB52}"/>
                </a:ext>
              </a:extLst>
            </p:cNvPr>
            <p:cNvSpPr/>
            <p:nvPr/>
          </p:nvSpPr>
          <p:spPr bwMode="auto">
            <a:xfrm rot="18900000">
              <a:off x="-1052463" y="2366798"/>
              <a:ext cx="414241" cy="180310"/>
            </a:xfrm>
            <a:custGeom>
              <a:avLst/>
              <a:gdLst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515225 w 1540712"/>
                <a:gd name="connsiteY21" fmla="*/ 440509 h 654056"/>
                <a:gd name="connsiteX22" fmla="*/ 523736 w 1540712"/>
                <a:gd name="connsiteY22" fmla="*/ 469663 h 654056"/>
                <a:gd name="connsiteX23" fmla="*/ 261868 w 1540712"/>
                <a:gd name="connsiteY23" fmla="*/ 650771 h 654056"/>
                <a:gd name="connsiteX24" fmla="*/ 0 w 1540712"/>
                <a:gd name="connsiteY24" fmla="*/ 469663 h 654056"/>
                <a:gd name="connsiteX25" fmla="*/ 159937 w 1540712"/>
                <a:gd name="connsiteY25" fmla="*/ 302788 h 654056"/>
                <a:gd name="connsiteX26" fmla="*/ 193148 w 1540712"/>
                <a:gd name="connsiteY26" fmla="*/ 295657 h 654056"/>
                <a:gd name="connsiteX27" fmla="*/ 184638 w 1540712"/>
                <a:gd name="connsiteY27" fmla="*/ 266503 h 654056"/>
                <a:gd name="connsiteX28" fmla="*/ 446506 w 1540712"/>
                <a:gd name="connsiteY28" fmla="*/ 85395 h 654056"/>
                <a:gd name="connsiteX29" fmla="*/ 548437 w 1540712"/>
                <a:gd name="connsiteY29" fmla="*/ 99627 h 654056"/>
                <a:gd name="connsiteX30" fmla="*/ 555579 w 1540712"/>
                <a:gd name="connsiteY30" fmla="*/ 102958 h 654056"/>
                <a:gd name="connsiteX31" fmla="*/ 604237 w 1540712"/>
                <a:gd name="connsiteY31" fmla="*/ 53045 h 654056"/>
                <a:gd name="connsiteX32" fmla="*/ 789406 w 1540712"/>
                <a:gd name="connsiteY32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515225 w 1540712"/>
                <a:gd name="connsiteY21" fmla="*/ 440509 h 654056"/>
                <a:gd name="connsiteX22" fmla="*/ 261868 w 1540712"/>
                <a:gd name="connsiteY22" fmla="*/ 650771 h 654056"/>
                <a:gd name="connsiteX23" fmla="*/ 0 w 1540712"/>
                <a:gd name="connsiteY23" fmla="*/ 469663 h 654056"/>
                <a:gd name="connsiteX24" fmla="*/ 159937 w 1540712"/>
                <a:gd name="connsiteY24" fmla="*/ 302788 h 654056"/>
                <a:gd name="connsiteX25" fmla="*/ 193148 w 1540712"/>
                <a:gd name="connsiteY25" fmla="*/ 295657 h 654056"/>
                <a:gd name="connsiteX26" fmla="*/ 184638 w 1540712"/>
                <a:gd name="connsiteY26" fmla="*/ 266503 h 654056"/>
                <a:gd name="connsiteX27" fmla="*/ 446506 w 1540712"/>
                <a:gd name="connsiteY27" fmla="*/ 85395 h 654056"/>
                <a:gd name="connsiteX28" fmla="*/ 548437 w 1540712"/>
                <a:gd name="connsiteY28" fmla="*/ 99627 h 654056"/>
                <a:gd name="connsiteX29" fmla="*/ 555579 w 1540712"/>
                <a:gd name="connsiteY29" fmla="*/ 102958 h 654056"/>
                <a:gd name="connsiteX30" fmla="*/ 604237 w 1540712"/>
                <a:gd name="connsiteY30" fmla="*/ 53045 h 654056"/>
                <a:gd name="connsiteX31" fmla="*/ 789406 w 1540712"/>
                <a:gd name="connsiteY31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261868 w 1540712"/>
                <a:gd name="connsiteY21" fmla="*/ 650771 h 654056"/>
                <a:gd name="connsiteX22" fmla="*/ 0 w 1540712"/>
                <a:gd name="connsiteY22" fmla="*/ 469663 h 654056"/>
                <a:gd name="connsiteX23" fmla="*/ 159937 w 1540712"/>
                <a:gd name="connsiteY23" fmla="*/ 302788 h 654056"/>
                <a:gd name="connsiteX24" fmla="*/ 193148 w 1540712"/>
                <a:gd name="connsiteY24" fmla="*/ 295657 h 654056"/>
                <a:gd name="connsiteX25" fmla="*/ 184638 w 1540712"/>
                <a:gd name="connsiteY25" fmla="*/ 266503 h 654056"/>
                <a:gd name="connsiteX26" fmla="*/ 446506 w 1540712"/>
                <a:gd name="connsiteY26" fmla="*/ 85395 h 654056"/>
                <a:gd name="connsiteX27" fmla="*/ 548437 w 1540712"/>
                <a:gd name="connsiteY27" fmla="*/ 99627 h 654056"/>
                <a:gd name="connsiteX28" fmla="*/ 555579 w 1540712"/>
                <a:gd name="connsiteY28" fmla="*/ 102958 h 654056"/>
                <a:gd name="connsiteX29" fmla="*/ 604237 w 1540712"/>
                <a:gd name="connsiteY29" fmla="*/ 53045 h 654056"/>
                <a:gd name="connsiteX30" fmla="*/ 789406 w 1540712"/>
                <a:gd name="connsiteY30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548437 w 1540712"/>
                <a:gd name="connsiteY19" fmla="*/ 433379 h 654056"/>
                <a:gd name="connsiteX20" fmla="*/ 261868 w 1540712"/>
                <a:gd name="connsiteY20" fmla="*/ 650771 h 654056"/>
                <a:gd name="connsiteX21" fmla="*/ 0 w 1540712"/>
                <a:gd name="connsiteY21" fmla="*/ 469663 h 654056"/>
                <a:gd name="connsiteX22" fmla="*/ 159937 w 1540712"/>
                <a:gd name="connsiteY22" fmla="*/ 302788 h 654056"/>
                <a:gd name="connsiteX23" fmla="*/ 193148 w 1540712"/>
                <a:gd name="connsiteY23" fmla="*/ 295657 h 654056"/>
                <a:gd name="connsiteX24" fmla="*/ 184638 w 1540712"/>
                <a:gd name="connsiteY24" fmla="*/ 266503 h 654056"/>
                <a:gd name="connsiteX25" fmla="*/ 446506 w 1540712"/>
                <a:gd name="connsiteY25" fmla="*/ 85395 h 654056"/>
                <a:gd name="connsiteX26" fmla="*/ 548437 w 1540712"/>
                <a:gd name="connsiteY26" fmla="*/ 99627 h 654056"/>
                <a:gd name="connsiteX27" fmla="*/ 555579 w 1540712"/>
                <a:gd name="connsiteY27" fmla="*/ 102958 h 654056"/>
                <a:gd name="connsiteX28" fmla="*/ 604237 w 1540712"/>
                <a:gd name="connsiteY28" fmla="*/ 53045 h 654056"/>
                <a:gd name="connsiteX29" fmla="*/ 789406 w 1540712"/>
                <a:gd name="connsiteY29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548437 w 1540712"/>
                <a:gd name="connsiteY18" fmla="*/ 433379 h 654056"/>
                <a:gd name="connsiteX19" fmla="*/ 261868 w 1540712"/>
                <a:gd name="connsiteY19" fmla="*/ 650771 h 654056"/>
                <a:gd name="connsiteX20" fmla="*/ 0 w 1540712"/>
                <a:gd name="connsiteY20" fmla="*/ 469663 h 654056"/>
                <a:gd name="connsiteX21" fmla="*/ 159937 w 1540712"/>
                <a:gd name="connsiteY21" fmla="*/ 302788 h 654056"/>
                <a:gd name="connsiteX22" fmla="*/ 193148 w 1540712"/>
                <a:gd name="connsiteY22" fmla="*/ 295657 h 654056"/>
                <a:gd name="connsiteX23" fmla="*/ 184638 w 1540712"/>
                <a:gd name="connsiteY23" fmla="*/ 266503 h 654056"/>
                <a:gd name="connsiteX24" fmla="*/ 446506 w 1540712"/>
                <a:gd name="connsiteY24" fmla="*/ 85395 h 654056"/>
                <a:gd name="connsiteX25" fmla="*/ 548437 w 1540712"/>
                <a:gd name="connsiteY25" fmla="*/ 99627 h 654056"/>
                <a:gd name="connsiteX26" fmla="*/ 555579 w 1540712"/>
                <a:gd name="connsiteY26" fmla="*/ 102958 h 654056"/>
                <a:gd name="connsiteX27" fmla="*/ 604237 w 1540712"/>
                <a:gd name="connsiteY27" fmla="*/ 53045 h 654056"/>
                <a:gd name="connsiteX28" fmla="*/ 789406 w 1540712"/>
                <a:gd name="connsiteY28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842181 w 1540712"/>
                <a:gd name="connsiteY14" fmla="*/ 358537 h 654056"/>
                <a:gd name="connsiteX15" fmla="*/ 789406 w 1540712"/>
                <a:gd name="connsiteY15" fmla="*/ 362216 h 654056"/>
                <a:gd name="connsiteX16" fmla="*/ 687475 w 1540712"/>
                <a:gd name="connsiteY16" fmla="*/ 347984 h 654056"/>
                <a:gd name="connsiteX17" fmla="*/ 548437 w 1540712"/>
                <a:gd name="connsiteY17" fmla="*/ 433379 h 654056"/>
                <a:gd name="connsiteX18" fmla="*/ 261868 w 1540712"/>
                <a:gd name="connsiteY18" fmla="*/ 650771 h 654056"/>
                <a:gd name="connsiteX19" fmla="*/ 0 w 1540712"/>
                <a:gd name="connsiteY19" fmla="*/ 469663 h 654056"/>
                <a:gd name="connsiteX20" fmla="*/ 159937 w 1540712"/>
                <a:gd name="connsiteY20" fmla="*/ 302788 h 654056"/>
                <a:gd name="connsiteX21" fmla="*/ 193148 w 1540712"/>
                <a:gd name="connsiteY21" fmla="*/ 295657 h 654056"/>
                <a:gd name="connsiteX22" fmla="*/ 184638 w 1540712"/>
                <a:gd name="connsiteY22" fmla="*/ 266503 h 654056"/>
                <a:gd name="connsiteX23" fmla="*/ 446506 w 1540712"/>
                <a:gd name="connsiteY23" fmla="*/ 85395 h 654056"/>
                <a:gd name="connsiteX24" fmla="*/ 548437 w 1540712"/>
                <a:gd name="connsiteY24" fmla="*/ 99627 h 654056"/>
                <a:gd name="connsiteX25" fmla="*/ 555579 w 1540712"/>
                <a:gd name="connsiteY25" fmla="*/ 102958 h 654056"/>
                <a:gd name="connsiteX26" fmla="*/ 604237 w 1540712"/>
                <a:gd name="connsiteY26" fmla="*/ 53045 h 654056"/>
                <a:gd name="connsiteX27" fmla="*/ 789406 w 1540712"/>
                <a:gd name="connsiteY27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842181 w 1540712"/>
                <a:gd name="connsiteY14" fmla="*/ 358537 h 654056"/>
                <a:gd name="connsiteX15" fmla="*/ 687475 w 1540712"/>
                <a:gd name="connsiteY15" fmla="*/ 347984 h 654056"/>
                <a:gd name="connsiteX16" fmla="*/ 548437 w 1540712"/>
                <a:gd name="connsiteY16" fmla="*/ 433379 h 654056"/>
                <a:gd name="connsiteX17" fmla="*/ 261868 w 1540712"/>
                <a:gd name="connsiteY17" fmla="*/ 650771 h 654056"/>
                <a:gd name="connsiteX18" fmla="*/ 0 w 1540712"/>
                <a:gd name="connsiteY18" fmla="*/ 469663 h 654056"/>
                <a:gd name="connsiteX19" fmla="*/ 159937 w 1540712"/>
                <a:gd name="connsiteY19" fmla="*/ 302788 h 654056"/>
                <a:gd name="connsiteX20" fmla="*/ 193148 w 1540712"/>
                <a:gd name="connsiteY20" fmla="*/ 295657 h 654056"/>
                <a:gd name="connsiteX21" fmla="*/ 184638 w 1540712"/>
                <a:gd name="connsiteY21" fmla="*/ 266503 h 654056"/>
                <a:gd name="connsiteX22" fmla="*/ 446506 w 1540712"/>
                <a:gd name="connsiteY22" fmla="*/ 85395 h 654056"/>
                <a:gd name="connsiteX23" fmla="*/ 548437 w 1540712"/>
                <a:gd name="connsiteY23" fmla="*/ 99627 h 654056"/>
                <a:gd name="connsiteX24" fmla="*/ 555579 w 1540712"/>
                <a:gd name="connsiteY24" fmla="*/ 102958 h 654056"/>
                <a:gd name="connsiteX25" fmla="*/ 604237 w 1540712"/>
                <a:gd name="connsiteY25" fmla="*/ 53045 h 654056"/>
                <a:gd name="connsiteX26" fmla="*/ 789406 w 1540712"/>
                <a:gd name="connsiteY26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687475 w 1540712"/>
                <a:gd name="connsiteY14" fmla="*/ 347984 h 654056"/>
                <a:gd name="connsiteX15" fmla="*/ 548437 w 1540712"/>
                <a:gd name="connsiteY15" fmla="*/ 433379 h 654056"/>
                <a:gd name="connsiteX16" fmla="*/ 261868 w 1540712"/>
                <a:gd name="connsiteY16" fmla="*/ 650771 h 654056"/>
                <a:gd name="connsiteX17" fmla="*/ 0 w 1540712"/>
                <a:gd name="connsiteY17" fmla="*/ 469663 h 654056"/>
                <a:gd name="connsiteX18" fmla="*/ 159937 w 1540712"/>
                <a:gd name="connsiteY18" fmla="*/ 302788 h 654056"/>
                <a:gd name="connsiteX19" fmla="*/ 193148 w 1540712"/>
                <a:gd name="connsiteY19" fmla="*/ 295657 h 654056"/>
                <a:gd name="connsiteX20" fmla="*/ 184638 w 1540712"/>
                <a:gd name="connsiteY20" fmla="*/ 266503 h 654056"/>
                <a:gd name="connsiteX21" fmla="*/ 446506 w 1540712"/>
                <a:gd name="connsiteY21" fmla="*/ 85395 h 654056"/>
                <a:gd name="connsiteX22" fmla="*/ 548437 w 1540712"/>
                <a:gd name="connsiteY22" fmla="*/ 99627 h 654056"/>
                <a:gd name="connsiteX23" fmla="*/ 555579 w 1540712"/>
                <a:gd name="connsiteY23" fmla="*/ 102958 h 654056"/>
                <a:gd name="connsiteX24" fmla="*/ 604237 w 1540712"/>
                <a:gd name="connsiteY24" fmla="*/ 53045 h 654056"/>
                <a:gd name="connsiteX25" fmla="*/ 789406 w 1540712"/>
                <a:gd name="connsiteY25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548437 w 1540712"/>
                <a:gd name="connsiteY14" fmla="*/ 433379 h 654056"/>
                <a:gd name="connsiteX15" fmla="*/ 261868 w 1540712"/>
                <a:gd name="connsiteY15" fmla="*/ 650771 h 654056"/>
                <a:gd name="connsiteX16" fmla="*/ 0 w 1540712"/>
                <a:gd name="connsiteY16" fmla="*/ 469663 h 654056"/>
                <a:gd name="connsiteX17" fmla="*/ 159937 w 1540712"/>
                <a:gd name="connsiteY17" fmla="*/ 302788 h 654056"/>
                <a:gd name="connsiteX18" fmla="*/ 193148 w 1540712"/>
                <a:gd name="connsiteY18" fmla="*/ 295657 h 654056"/>
                <a:gd name="connsiteX19" fmla="*/ 184638 w 1540712"/>
                <a:gd name="connsiteY19" fmla="*/ 266503 h 654056"/>
                <a:gd name="connsiteX20" fmla="*/ 446506 w 1540712"/>
                <a:gd name="connsiteY20" fmla="*/ 85395 h 654056"/>
                <a:gd name="connsiteX21" fmla="*/ 548437 w 1540712"/>
                <a:gd name="connsiteY21" fmla="*/ 99627 h 654056"/>
                <a:gd name="connsiteX22" fmla="*/ 555579 w 1540712"/>
                <a:gd name="connsiteY22" fmla="*/ 102958 h 654056"/>
                <a:gd name="connsiteX23" fmla="*/ 604237 w 1540712"/>
                <a:gd name="connsiteY23" fmla="*/ 53045 h 654056"/>
                <a:gd name="connsiteX24" fmla="*/ 789406 w 1540712"/>
                <a:gd name="connsiteY24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548437 w 1540712"/>
                <a:gd name="connsiteY13" fmla="*/ 433379 h 654056"/>
                <a:gd name="connsiteX14" fmla="*/ 261868 w 1540712"/>
                <a:gd name="connsiteY14" fmla="*/ 650771 h 654056"/>
                <a:gd name="connsiteX15" fmla="*/ 0 w 1540712"/>
                <a:gd name="connsiteY15" fmla="*/ 469663 h 654056"/>
                <a:gd name="connsiteX16" fmla="*/ 159937 w 1540712"/>
                <a:gd name="connsiteY16" fmla="*/ 302788 h 654056"/>
                <a:gd name="connsiteX17" fmla="*/ 193148 w 1540712"/>
                <a:gd name="connsiteY17" fmla="*/ 295657 h 654056"/>
                <a:gd name="connsiteX18" fmla="*/ 184638 w 1540712"/>
                <a:gd name="connsiteY18" fmla="*/ 266503 h 654056"/>
                <a:gd name="connsiteX19" fmla="*/ 446506 w 1540712"/>
                <a:gd name="connsiteY19" fmla="*/ 85395 h 654056"/>
                <a:gd name="connsiteX20" fmla="*/ 548437 w 1540712"/>
                <a:gd name="connsiteY20" fmla="*/ 99627 h 654056"/>
                <a:gd name="connsiteX21" fmla="*/ 555579 w 1540712"/>
                <a:gd name="connsiteY21" fmla="*/ 102958 h 654056"/>
                <a:gd name="connsiteX22" fmla="*/ 604237 w 1540712"/>
                <a:gd name="connsiteY22" fmla="*/ 53045 h 654056"/>
                <a:gd name="connsiteX23" fmla="*/ 789406 w 1540712"/>
                <a:gd name="connsiteY23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548437 w 1540712"/>
                <a:gd name="connsiteY12" fmla="*/ 433379 h 654056"/>
                <a:gd name="connsiteX13" fmla="*/ 261868 w 1540712"/>
                <a:gd name="connsiteY13" fmla="*/ 650771 h 654056"/>
                <a:gd name="connsiteX14" fmla="*/ 0 w 1540712"/>
                <a:gd name="connsiteY14" fmla="*/ 469663 h 654056"/>
                <a:gd name="connsiteX15" fmla="*/ 159937 w 1540712"/>
                <a:gd name="connsiteY15" fmla="*/ 302788 h 654056"/>
                <a:gd name="connsiteX16" fmla="*/ 193148 w 1540712"/>
                <a:gd name="connsiteY16" fmla="*/ 295657 h 654056"/>
                <a:gd name="connsiteX17" fmla="*/ 184638 w 1540712"/>
                <a:gd name="connsiteY17" fmla="*/ 266503 h 654056"/>
                <a:gd name="connsiteX18" fmla="*/ 446506 w 1540712"/>
                <a:gd name="connsiteY18" fmla="*/ 85395 h 654056"/>
                <a:gd name="connsiteX19" fmla="*/ 548437 w 1540712"/>
                <a:gd name="connsiteY19" fmla="*/ 99627 h 654056"/>
                <a:gd name="connsiteX20" fmla="*/ 555579 w 1540712"/>
                <a:gd name="connsiteY20" fmla="*/ 102958 h 654056"/>
                <a:gd name="connsiteX21" fmla="*/ 604237 w 1540712"/>
                <a:gd name="connsiteY21" fmla="*/ 53045 h 654056"/>
                <a:gd name="connsiteX22" fmla="*/ 789406 w 1540712"/>
                <a:gd name="connsiteY22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548437 w 1540712"/>
                <a:gd name="connsiteY11" fmla="*/ 433379 h 654056"/>
                <a:gd name="connsiteX12" fmla="*/ 261868 w 1540712"/>
                <a:gd name="connsiteY12" fmla="*/ 650771 h 654056"/>
                <a:gd name="connsiteX13" fmla="*/ 0 w 1540712"/>
                <a:gd name="connsiteY13" fmla="*/ 469663 h 654056"/>
                <a:gd name="connsiteX14" fmla="*/ 159937 w 1540712"/>
                <a:gd name="connsiteY14" fmla="*/ 302788 h 654056"/>
                <a:gd name="connsiteX15" fmla="*/ 193148 w 1540712"/>
                <a:gd name="connsiteY15" fmla="*/ 295657 h 654056"/>
                <a:gd name="connsiteX16" fmla="*/ 184638 w 1540712"/>
                <a:gd name="connsiteY16" fmla="*/ 266503 h 654056"/>
                <a:gd name="connsiteX17" fmla="*/ 446506 w 1540712"/>
                <a:gd name="connsiteY17" fmla="*/ 85395 h 654056"/>
                <a:gd name="connsiteX18" fmla="*/ 548437 w 1540712"/>
                <a:gd name="connsiteY18" fmla="*/ 99627 h 654056"/>
                <a:gd name="connsiteX19" fmla="*/ 555579 w 1540712"/>
                <a:gd name="connsiteY19" fmla="*/ 102958 h 654056"/>
                <a:gd name="connsiteX20" fmla="*/ 604237 w 1540712"/>
                <a:gd name="connsiteY20" fmla="*/ 53045 h 654056"/>
                <a:gd name="connsiteX21" fmla="*/ 789406 w 1540712"/>
                <a:gd name="connsiteY21" fmla="*/ 0 h 654056"/>
                <a:gd name="connsiteX0" fmla="*/ 789406 w 1540712"/>
                <a:gd name="connsiteY0" fmla="*/ 0 h 654405"/>
                <a:gd name="connsiteX1" fmla="*/ 974574 w 1540712"/>
                <a:gd name="connsiteY1" fmla="*/ 53045 h 654405"/>
                <a:gd name="connsiteX2" fmla="*/ 1014175 w 1540712"/>
                <a:gd name="connsiteY2" fmla="*/ 93667 h 654405"/>
                <a:gd name="connsiteX3" fmla="*/ 1035569 w 1540712"/>
                <a:gd name="connsiteY3" fmla="*/ 89074 h 654405"/>
                <a:gd name="connsiteX4" fmla="*/ 1088344 w 1540712"/>
                <a:gd name="connsiteY4" fmla="*/ 85395 h 654405"/>
                <a:gd name="connsiteX5" fmla="*/ 1350212 w 1540712"/>
                <a:gd name="connsiteY5" fmla="*/ 266503 h 654405"/>
                <a:gd name="connsiteX6" fmla="*/ 1341145 w 1540712"/>
                <a:gd name="connsiteY6" fmla="*/ 297564 h 654405"/>
                <a:gd name="connsiteX7" fmla="*/ 1380775 w 1540712"/>
                <a:gd name="connsiteY7" fmla="*/ 306073 h 654405"/>
                <a:gd name="connsiteX8" fmla="*/ 1540712 w 1540712"/>
                <a:gd name="connsiteY8" fmla="*/ 472948 h 654405"/>
                <a:gd name="connsiteX9" fmla="*/ 1278844 w 1540712"/>
                <a:gd name="connsiteY9" fmla="*/ 654056 h 654405"/>
                <a:gd name="connsiteX10" fmla="*/ 548437 w 1540712"/>
                <a:gd name="connsiteY10" fmla="*/ 433379 h 654405"/>
                <a:gd name="connsiteX11" fmla="*/ 261868 w 1540712"/>
                <a:gd name="connsiteY11" fmla="*/ 650771 h 654405"/>
                <a:gd name="connsiteX12" fmla="*/ 0 w 1540712"/>
                <a:gd name="connsiteY12" fmla="*/ 469663 h 654405"/>
                <a:gd name="connsiteX13" fmla="*/ 159937 w 1540712"/>
                <a:gd name="connsiteY13" fmla="*/ 302788 h 654405"/>
                <a:gd name="connsiteX14" fmla="*/ 193148 w 1540712"/>
                <a:gd name="connsiteY14" fmla="*/ 295657 h 654405"/>
                <a:gd name="connsiteX15" fmla="*/ 184638 w 1540712"/>
                <a:gd name="connsiteY15" fmla="*/ 266503 h 654405"/>
                <a:gd name="connsiteX16" fmla="*/ 446506 w 1540712"/>
                <a:gd name="connsiteY16" fmla="*/ 85395 h 654405"/>
                <a:gd name="connsiteX17" fmla="*/ 548437 w 1540712"/>
                <a:gd name="connsiteY17" fmla="*/ 99627 h 654405"/>
                <a:gd name="connsiteX18" fmla="*/ 555579 w 1540712"/>
                <a:gd name="connsiteY18" fmla="*/ 102958 h 654405"/>
                <a:gd name="connsiteX19" fmla="*/ 604237 w 1540712"/>
                <a:gd name="connsiteY19" fmla="*/ 53045 h 654405"/>
                <a:gd name="connsiteX20" fmla="*/ 789406 w 1540712"/>
                <a:gd name="connsiteY20" fmla="*/ 0 h 654405"/>
                <a:gd name="connsiteX0" fmla="*/ 789406 w 1540712"/>
                <a:gd name="connsiteY0" fmla="*/ 0 h 675098"/>
                <a:gd name="connsiteX1" fmla="*/ 974574 w 1540712"/>
                <a:gd name="connsiteY1" fmla="*/ 53045 h 675098"/>
                <a:gd name="connsiteX2" fmla="*/ 1014175 w 1540712"/>
                <a:gd name="connsiteY2" fmla="*/ 93667 h 675098"/>
                <a:gd name="connsiteX3" fmla="*/ 1035569 w 1540712"/>
                <a:gd name="connsiteY3" fmla="*/ 89074 h 675098"/>
                <a:gd name="connsiteX4" fmla="*/ 1088344 w 1540712"/>
                <a:gd name="connsiteY4" fmla="*/ 85395 h 675098"/>
                <a:gd name="connsiteX5" fmla="*/ 1350212 w 1540712"/>
                <a:gd name="connsiteY5" fmla="*/ 266503 h 675098"/>
                <a:gd name="connsiteX6" fmla="*/ 1341145 w 1540712"/>
                <a:gd name="connsiteY6" fmla="*/ 297564 h 675098"/>
                <a:gd name="connsiteX7" fmla="*/ 1380775 w 1540712"/>
                <a:gd name="connsiteY7" fmla="*/ 306073 h 675098"/>
                <a:gd name="connsiteX8" fmla="*/ 1540712 w 1540712"/>
                <a:gd name="connsiteY8" fmla="*/ 472948 h 675098"/>
                <a:gd name="connsiteX9" fmla="*/ 1278844 w 1540712"/>
                <a:gd name="connsiteY9" fmla="*/ 654056 h 675098"/>
                <a:gd name="connsiteX10" fmla="*/ 261868 w 1540712"/>
                <a:gd name="connsiteY10" fmla="*/ 650771 h 675098"/>
                <a:gd name="connsiteX11" fmla="*/ 0 w 1540712"/>
                <a:gd name="connsiteY11" fmla="*/ 469663 h 675098"/>
                <a:gd name="connsiteX12" fmla="*/ 159937 w 1540712"/>
                <a:gd name="connsiteY12" fmla="*/ 302788 h 675098"/>
                <a:gd name="connsiteX13" fmla="*/ 193148 w 1540712"/>
                <a:gd name="connsiteY13" fmla="*/ 295657 h 675098"/>
                <a:gd name="connsiteX14" fmla="*/ 184638 w 1540712"/>
                <a:gd name="connsiteY14" fmla="*/ 266503 h 675098"/>
                <a:gd name="connsiteX15" fmla="*/ 446506 w 1540712"/>
                <a:gd name="connsiteY15" fmla="*/ 85395 h 675098"/>
                <a:gd name="connsiteX16" fmla="*/ 548437 w 1540712"/>
                <a:gd name="connsiteY16" fmla="*/ 99627 h 675098"/>
                <a:gd name="connsiteX17" fmla="*/ 555579 w 1540712"/>
                <a:gd name="connsiteY17" fmla="*/ 102958 h 675098"/>
                <a:gd name="connsiteX18" fmla="*/ 604237 w 1540712"/>
                <a:gd name="connsiteY18" fmla="*/ 53045 h 675098"/>
                <a:gd name="connsiteX19" fmla="*/ 789406 w 1540712"/>
                <a:gd name="connsiteY19" fmla="*/ 0 h 675098"/>
                <a:gd name="connsiteX0" fmla="*/ 261868 w 1540712"/>
                <a:gd name="connsiteY0" fmla="*/ 650771 h 742211"/>
                <a:gd name="connsiteX1" fmla="*/ 0 w 1540712"/>
                <a:gd name="connsiteY1" fmla="*/ 469663 h 742211"/>
                <a:gd name="connsiteX2" fmla="*/ 159937 w 1540712"/>
                <a:gd name="connsiteY2" fmla="*/ 302788 h 742211"/>
                <a:gd name="connsiteX3" fmla="*/ 193148 w 1540712"/>
                <a:gd name="connsiteY3" fmla="*/ 295657 h 742211"/>
                <a:gd name="connsiteX4" fmla="*/ 184638 w 1540712"/>
                <a:gd name="connsiteY4" fmla="*/ 266503 h 742211"/>
                <a:gd name="connsiteX5" fmla="*/ 446506 w 1540712"/>
                <a:gd name="connsiteY5" fmla="*/ 85395 h 742211"/>
                <a:gd name="connsiteX6" fmla="*/ 548437 w 1540712"/>
                <a:gd name="connsiteY6" fmla="*/ 99627 h 742211"/>
                <a:gd name="connsiteX7" fmla="*/ 555579 w 1540712"/>
                <a:gd name="connsiteY7" fmla="*/ 102958 h 742211"/>
                <a:gd name="connsiteX8" fmla="*/ 604237 w 1540712"/>
                <a:gd name="connsiteY8" fmla="*/ 53045 h 742211"/>
                <a:gd name="connsiteX9" fmla="*/ 789406 w 1540712"/>
                <a:gd name="connsiteY9" fmla="*/ 0 h 742211"/>
                <a:gd name="connsiteX10" fmla="*/ 974574 w 1540712"/>
                <a:gd name="connsiteY10" fmla="*/ 53045 h 742211"/>
                <a:gd name="connsiteX11" fmla="*/ 1014175 w 1540712"/>
                <a:gd name="connsiteY11" fmla="*/ 93667 h 742211"/>
                <a:gd name="connsiteX12" fmla="*/ 1035569 w 1540712"/>
                <a:gd name="connsiteY12" fmla="*/ 89074 h 742211"/>
                <a:gd name="connsiteX13" fmla="*/ 1088344 w 1540712"/>
                <a:gd name="connsiteY13" fmla="*/ 85395 h 742211"/>
                <a:gd name="connsiteX14" fmla="*/ 1350212 w 1540712"/>
                <a:gd name="connsiteY14" fmla="*/ 266503 h 742211"/>
                <a:gd name="connsiteX15" fmla="*/ 1341145 w 1540712"/>
                <a:gd name="connsiteY15" fmla="*/ 297564 h 742211"/>
                <a:gd name="connsiteX16" fmla="*/ 1380775 w 1540712"/>
                <a:gd name="connsiteY16" fmla="*/ 306073 h 742211"/>
                <a:gd name="connsiteX17" fmla="*/ 1540712 w 1540712"/>
                <a:gd name="connsiteY17" fmla="*/ 472948 h 742211"/>
                <a:gd name="connsiteX18" fmla="*/ 1278844 w 1540712"/>
                <a:gd name="connsiteY18" fmla="*/ 654056 h 742211"/>
                <a:gd name="connsiteX19" fmla="*/ 353308 w 1540712"/>
                <a:gd name="connsiteY19" fmla="*/ 742211 h 742211"/>
                <a:gd name="connsiteX0" fmla="*/ 261868 w 1540712"/>
                <a:gd name="connsiteY0" fmla="*/ 650771 h 654056"/>
                <a:gd name="connsiteX1" fmla="*/ 0 w 1540712"/>
                <a:gd name="connsiteY1" fmla="*/ 469663 h 654056"/>
                <a:gd name="connsiteX2" fmla="*/ 159937 w 1540712"/>
                <a:gd name="connsiteY2" fmla="*/ 302788 h 654056"/>
                <a:gd name="connsiteX3" fmla="*/ 193148 w 1540712"/>
                <a:gd name="connsiteY3" fmla="*/ 295657 h 654056"/>
                <a:gd name="connsiteX4" fmla="*/ 184638 w 1540712"/>
                <a:gd name="connsiteY4" fmla="*/ 266503 h 654056"/>
                <a:gd name="connsiteX5" fmla="*/ 446506 w 1540712"/>
                <a:gd name="connsiteY5" fmla="*/ 85395 h 654056"/>
                <a:gd name="connsiteX6" fmla="*/ 548437 w 1540712"/>
                <a:gd name="connsiteY6" fmla="*/ 99627 h 654056"/>
                <a:gd name="connsiteX7" fmla="*/ 555579 w 1540712"/>
                <a:gd name="connsiteY7" fmla="*/ 102958 h 654056"/>
                <a:gd name="connsiteX8" fmla="*/ 604237 w 1540712"/>
                <a:gd name="connsiteY8" fmla="*/ 53045 h 654056"/>
                <a:gd name="connsiteX9" fmla="*/ 789406 w 1540712"/>
                <a:gd name="connsiteY9" fmla="*/ 0 h 654056"/>
                <a:gd name="connsiteX10" fmla="*/ 974574 w 1540712"/>
                <a:gd name="connsiteY10" fmla="*/ 53045 h 654056"/>
                <a:gd name="connsiteX11" fmla="*/ 1014175 w 1540712"/>
                <a:gd name="connsiteY11" fmla="*/ 93667 h 654056"/>
                <a:gd name="connsiteX12" fmla="*/ 1035569 w 1540712"/>
                <a:gd name="connsiteY12" fmla="*/ 89074 h 654056"/>
                <a:gd name="connsiteX13" fmla="*/ 1088344 w 1540712"/>
                <a:gd name="connsiteY13" fmla="*/ 85395 h 654056"/>
                <a:gd name="connsiteX14" fmla="*/ 1350212 w 1540712"/>
                <a:gd name="connsiteY14" fmla="*/ 266503 h 654056"/>
                <a:gd name="connsiteX15" fmla="*/ 1341145 w 1540712"/>
                <a:gd name="connsiteY15" fmla="*/ 297564 h 654056"/>
                <a:gd name="connsiteX16" fmla="*/ 1380775 w 1540712"/>
                <a:gd name="connsiteY16" fmla="*/ 306073 h 654056"/>
                <a:gd name="connsiteX17" fmla="*/ 1540712 w 1540712"/>
                <a:gd name="connsiteY17" fmla="*/ 472948 h 654056"/>
                <a:gd name="connsiteX18" fmla="*/ 1278844 w 1540712"/>
                <a:gd name="connsiteY18" fmla="*/ 654056 h 654056"/>
                <a:gd name="connsiteX0" fmla="*/ 0 w 1540712"/>
                <a:gd name="connsiteY0" fmla="*/ 469663 h 654056"/>
                <a:gd name="connsiteX1" fmla="*/ 159937 w 1540712"/>
                <a:gd name="connsiteY1" fmla="*/ 302788 h 654056"/>
                <a:gd name="connsiteX2" fmla="*/ 193148 w 1540712"/>
                <a:gd name="connsiteY2" fmla="*/ 295657 h 654056"/>
                <a:gd name="connsiteX3" fmla="*/ 184638 w 1540712"/>
                <a:gd name="connsiteY3" fmla="*/ 266503 h 654056"/>
                <a:gd name="connsiteX4" fmla="*/ 446506 w 1540712"/>
                <a:gd name="connsiteY4" fmla="*/ 85395 h 654056"/>
                <a:gd name="connsiteX5" fmla="*/ 548437 w 1540712"/>
                <a:gd name="connsiteY5" fmla="*/ 99627 h 654056"/>
                <a:gd name="connsiteX6" fmla="*/ 555579 w 1540712"/>
                <a:gd name="connsiteY6" fmla="*/ 102958 h 654056"/>
                <a:gd name="connsiteX7" fmla="*/ 604237 w 1540712"/>
                <a:gd name="connsiteY7" fmla="*/ 53045 h 654056"/>
                <a:gd name="connsiteX8" fmla="*/ 789406 w 1540712"/>
                <a:gd name="connsiteY8" fmla="*/ 0 h 654056"/>
                <a:gd name="connsiteX9" fmla="*/ 974574 w 1540712"/>
                <a:gd name="connsiteY9" fmla="*/ 53045 h 654056"/>
                <a:gd name="connsiteX10" fmla="*/ 1014175 w 1540712"/>
                <a:gd name="connsiteY10" fmla="*/ 93667 h 654056"/>
                <a:gd name="connsiteX11" fmla="*/ 1035569 w 1540712"/>
                <a:gd name="connsiteY11" fmla="*/ 89074 h 654056"/>
                <a:gd name="connsiteX12" fmla="*/ 1088344 w 1540712"/>
                <a:gd name="connsiteY12" fmla="*/ 85395 h 654056"/>
                <a:gd name="connsiteX13" fmla="*/ 1350212 w 1540712"/>
                <a:gd name="connsiteY13" fmla="*/ 266503 h 654056"/>
                <a:gd name="connsiteX14" fmla="*/ 1341145 w 1540712"/>
                <a:gd name="connsiteY14" fmla="*/ 297564 h 654056"/>
                <a:gd name="connsiteX15" fmla="*/ 1380775 w 1540712"/>
                <a:gd name="connsiteY15" fmla="*/ 306073 h 654056"/>
                <a:gd name="connsiteX16" fmla="*/ 1540712 w 1540712"/>
                <a:gd name="connsiteY16" fmla="*/ 472948 h 654056"/>
                <a:gd name="connsiteX17" fmla="*/ 1278844 w 1540712"/>
                <a:gd name="connsiteY17" fmla="*/ 654056 h 654056"/>
                <a:gd name="connsiteX0" fmla="*/ 0 w 1540712"/>
                <a:gd name="connsiteY0" fmla="*/ 469663 h 472948"/>
                <a:gd name="connsiteX1" fmla="*/ 159937 w 1540712"/>
                <a:gd name="connsiteY1" fmla="*/ 302788 h 472948"/>
                <a:gd name="connsiteX2" fmla="*/ 193148 w 1540712"/>
                <a:gd name="connsiteY2" fmla="*/ 295657 h 472948"/>
                <a:gd name="connsiteX3" fmla="*/ 184638 w 1540712"/>
                <a:gd name="connsiteY3" fmla="*/ 266503 h 472948"/>
                <a:gd name="connsiteX4" fmla="*/ 446506 w 1540712"/>
                <a:gd name="connsiteY4" fmla="*/ 85395 h 472948"/>
                <a:gd name="connsiteX5" fmla="*/ 548437 w 1540712"/>
                <a:gd name="connsiteY5" fmla="*/ 99627 h 472948"/>
                <a:gd name="connsiteX6" fmla="*/ 555579 w 1540712"/>
                <a:gd name="connsiteY6" fmla="*/ 102958 h 472948"/>
                <a:gd name="connsiteX7" fmla="*/ 604237 w 1540712"/>
                <a:gd name="connsiteY7" fmla="*/ 53045 h 472948"/>
                <a:gd name="connsiteX8" fmla="*/ 789406 w 1540712"/>
                <a:gd name="connsiteY8" fmla="*/ 0 h 472948"/>
                <a:gd name="connsiteX9" fmla="*/ 974574 w 1540712"/>
                <a:gd name="connsiteY9" fmla="*/ 53045 h 472948"/>
                <a:gd name="connsiteX10" fmla="*/ 1014175 w 1540712"/>
                <a:gd name="connsiteY10" fmla="*/ 93667 h 472948"/>
                <a:gd name="connsiteX11" fmla="*/ 1035569 w 1540712"/>
                <a:gd name="connsiteY11" fmla="*/ 89074 h 472948"/>
                <a:gd name="connsiteX12" fmla="*/ 1088344 w 1540712"/>
                <a:gd name="connsiteY12" fmla="*/ 85395 h 472948"/>
                <a:gd name="connsiteX13" fmla="*/ 1350212 w 1540712"/>
                <a:gd name="connsiteY13" fmla="*/ 266503 h 472948"/>
                <a:gd name="connsiteX14" fmla="*/ 1341145 w 1540712"/>
                <a:gd name="connsiteY14" fmla="*/ 297564 h 472948"/>
                <a:gd name="connsiteX15" fmla="*/ 1380775 w 1540712"/>
                <a:gd name="connsiteY15" fmla="*/ 306073 h 472948"/>
                <a:gd name="connsiteX16" fmla="*/ 1540712 w 1540712"/>
                <a:gd name="connsiteY16" fmla="*/ 472948 h 47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40712" h="472948">
                  <a:moveTo>
                    <a:pt x="0" y="469663"/>
                  </a:moveTo>
                  <a:cubicBezTo>
                    <a:pt x="0" y="394646"/>
                    <a:pt x="65948" y="330281"/>
                    <a:pt x="159937" y="302788"/>
                  </a:cubicBezTo>
                  <a:lnTo>
                    <a:pt x="193148" y="295657"/>
                  </a:lnTo>
                  <a:lnTo>
                    <a:pt x="184638" y="266503"/>
                  </a:lnTo>
                  <a:cubicBezTo>
                    <a:pt x="184638" y="166480"/>
                    <a:pt x="301880" y="85395"/>
                    <a:pt x="446506" y="85395"/>
                  </a:cubicBezTo>
                  <a:cubicBezTo>
                    <a:pt x="482662" y="85395"/>
                    <a:pt x="517107" y="90463"/>
                    <a:pt x="548437" y="99627"/>
                  </a:cubicBezTo>
                  <a:lnTo>
                    <a:pt x="555579" y="102958"/>
                  </a:lnTo>
                  <a:lnTo>
                    <a:pt x="604237" y="53045"/>
                  </a:lnTo>
                  <a:cubicBezTo>
                    <a:pt x="651626" y="20271"/>
                    <a:pt x="717093" y="0"/>
                    <a:pt x="789406" y="0"/>
                  </a:cubicBezTo>
                  <a:cubicBezTo>
                    <a:pt x="861719" y="0"/>
                    <a:pt x="927186" y="20271"/>
                    <a:pt x="974574" y="53045"/>
                  </a:cubicBezTo>
                  <a:lnTo>
                    <a:pt x="1014175" y="93667"/>
                  </a:lnTo>
                  <a:lnTo>
                    <a:pt x="1035569" y="89074"/>
                  </a:lnTo>
                  <a:cubicBezTo>
                    <a:pt x="1052616" y="86662"/>
                    <a:pt x="1070266" y="85395"/>
                    <a:pt x="1088344" y="85395"/>
                  </a:cubicBezTo>
                  <a:cubicBezTo>
                    <a:pt x="1232970" y="85395"/>
                    <a:pt x="1350212" y="166480"/>
                    <a:pt x="1350212" y="266503"/>
                  </a:cubicBezTo>
                  <a:lnTo>
                    <a:pt x="1341145" y="297564"/>
                  </a:lnTo>
                  <a:lnTo>
                    <a:pt x="1380775" y="306073"/>
                  </a:lnTo>
                  <a:cubicBezTo>
                    <a:pt x="1474764" y="333566"/>
                    <a:pt x="1540712" y="397931"/>
                    <a:pt x="1540712" y="472948"/>
                  </a:cubicBezTo>
                </a:path>
              </a:pathLst>
            </a:custGeom>
            <a:solidFill>
              <a:srgbClr val="800000"/>
            </a:solidFill>
            <a:ln w="38100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232AFACF-1AB4-441A-AE9F-5FC58ED14DEC}"/>
                </a:ext>
              </a:extLst>
            </p:cNvPr>
            <p:cNvSpPr/>
            <p:nvPr/>
          </p:nvSpPr>
          <p:spPr bwMode="auto">
            <a:xfrm rot="19800000">
              <a:off x="-692984" y="1850168"/>
              <a:ext cx="489892" cy="172355"/>
            </a:xfrm>
            <a:custGeom>
              <a:avLst/>
              <a:gdLst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515225 w 1540712"/>
                <a:gd name="connsiteY21" fmla="*/ 440509 h 654056"/>
                <a:gd name="connsiteX22" fmla="*/ 523736 w 1540712"/>
                <a:gd name="connsiteY22" fmla="*/ 469663 h 654056"/>
                <a:gd name="connsiteX23" fmla="*/ 261868 w 1540712"/>
                <a:gd name="connsiteY23" fmla="*/ 650771 h 654056"/>
                <a:gd name="connsiteX24" fmla="*/ 0 w 1540712"/>
                <a:gd name="connsiteY24" fmla="*/ 469663 h 654056"/>
                <a:gd name="connsiteX25" fmla="*/ 159937 w 1540712"/>
                <a:gd name="connsiteY25" fmla="*/ 302788 h 654056"/>
                <a:gd name="connsiteX26" fmla="*/ 193148 w 1540712"/>
                <a:gd name="connsiteY26" fmla="*/ 295657 h 654056"/>
                <a:gd name="connsiteX27" fmla="*/ 184638 w 1540712"/>
                <a:gd name="connsiteY27" fmla="*/ 266503 h 654056"/>
                <a:gd name="connsiteX28" fmla="*/ 446506 w 1540712"/>
                <a:gd name="connsiteY28" fmla="*/ 85395 h 654056"/>
                <a:gd name="connsiteX29" fmla="*/ 548437 w 1540712"/>
                <a:gd name="connsiteY29" fmla="*/ 99627 h 654056"/>
                <a:gd name="connsiteX30" fmla="*/ 555579 w 1540712"/>
                <a:gd name="connsiteY30" fmla="*/ 102958 h 654056"/>
                <a:gd name="connsiteX31" fmla="*/ 604237 w 1540712"/>
                <a:gd name="connsiteY31" fmla="*/ 53045 h 654056"/>
                <a:gd name="connsiteX32" fmla="*/ 789406 w 1540712"/>
                <a:gd name="connsiteY32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515225 w 1540712"/>
                <a:gd name="connsiteY21" fmla="*/ 440509 h 654056"/>
                <a:gd name="connsiteX22" fmla="*/ 261868 w 1540712"/>
                <a:gd name="connsiteY22" fmla="*/ 650771 h 654056"/>
                <a:gd name="connsiteX23" fmla="*/ 0 w 1540712"/>
                <a:gd name="connsiteY23" fmla="*/ 469663 h 654056"/>
                <a:gd name="connsiteX24" fmla="*/ 159937 w 1540712"/>
                <a:gd name="connsiteY24" fmla="*/ 302788 h 654056"/>
                <a:gd name="connsiteX25" fmla="*/ 193148 w 1540712"/>
                <a:gd name="connsiteY25" fmla="*/ 295657 h 654056"/>
                <a:gd name="connsiteX26" fmla="*/ 184638 w 1540712"/>
                <a:gd name="connsiteY26" fmla="*/ 266503 h 654056"/>
                <a:gd name="connsiteX27" fmla="*/ 446506 w 1540712"/>
                <a:gd name="connsiteY27" fmla="*/ 85395 h 654056"/>
                <a:gd name="connsiteX28" fmla="*/ 548437 w 1540712"/>
                <a:gd name="connsiteY28" fmla="*/ 99627 h 654056"/>
                <a:gd name="connsiteX29" fmla="*/ 555579 w 1540712"/>
                <a:gd name="connsiteY29" fmla="*/ 102958 h 654056"/>
                <a:gd name="connsiteX30" fmla="*/ 604237 w 1540712"/>
                <a:gd name="connsiteY30" fmla="*/ 53045 h 654056"/>
                <a:gd name="connsiteX31" fmla="*/ 789406 w 1540712"/>
                <a:gd name="connsiteY31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261868 w 1540712"/>
                <a:gd name="connsiteY21" fmla="*/ 650771 h 654056"/>
                <a:gd name="connsiteX22" fmla="*/ 0 w 1540712"/>
                <a:gd name="connsiteY22" fmla="*/ 469663 h 654056"/>
                <a:gd name="connsiteX23" fmla="*/ 159937 w 1540712"/>
                <a:gd name="connsiteY23" fmla="*/ 302788 h 654056"/>
                <a:gd name="connsiteX24" fmla="*/ 193148 w 1540712"/>
                <a:gd name="connsiteY24" fmla="*/ 295657 h 654056"/>
                <a:gd name="connsiteX25" fmla="*/ 184638 w 1540712"/>
                <a:gd name="connsiteY25" fmla="*/ 266503 h 654056"/>
                <a:gd name="connsiteX26" fmla="*/ 446506 w 1540712"/>
                <a:gd name="connsiteY26" fmla="*/ 85395 h 654056"/>
                <a:gd name="connsiteX27" fmla="*/ 548437 w 1540712"/>
                <a:gd name="connsiteY27" fmla="*/ 99627 h 654056"/>
                <a:gd name="connsiteX28" fmla="*/ 555579 w 1540712"/>
                <a:gd name="connsiteY28" fmla="*/ 102958 h 654056"/>
                <a:gd name="connsiteX29" fmla="*/ 604237 w 1540712"/>
                <a:gd name="connsiteY29" fmla="*/ 53045 h 654056"/>
                <a:gd name="connsiteX30" fmla="*/ 789406 w 1540712"/>
                <a:gd name="connsiteY30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548437 w 1540712"/>
                <a:gd name="connsiteY19" fmla="*/ 433379 h 654056"/>
                <a:gd name="connsiteX20" fmla="*/ 261868 w 1540712"/>
                <a:gd name="connsiteY20" fmla="*/ 650771 h 654056"/>
                <a:gd name="connsiteX21" fmla="*/ 0 w 1540712"/>
                <a:gd name="connsiteY21" fmla="*/ 469663 h 654056"/>
                <a:gd name="connsiteX22" fmla="*/ 159937 w 1540712"/>
                <a:gd name="connsiteY22" fmla="*/ 302788 h 654056"/>
                <a:gd name="connsiteX23" fmla="*/ 193148 w 1540712"/>
                <a:gd name="connsiteY23" fmla="*/ 295657 h 654056"/>
                <a:gd name="connsiteX24" fmla="*/ 184638 w 1540712"/>
                <a:gd name="connsiteY24" fmla="*/ 266503 h 654056"/>
                <a:gd name="connsiteX25" fmla="*/ 446506 w 1540712"/>
                <a:gd name="connsiteY25" fmla="*/ 85395 h 654056"/>
                <a:gd name="connsiteX26" fmla="*/ 548437 w 1540712"/>
                <a:gd name="connsiteY26" fmla="*/ 99627 h 654056"/>
                <a:gd name="connsiteX27" fmla="*/ 555579 w 1540712"/>
                <a:gd name="connsiteY27" fmla="*/ 102958 h 654056"/>
                <a:gd name="connsiteX28" fmla="*/ 604237 w 1540712"/>
                <a:gd name="connsiteY28" fmla="*/ 53045 h 654056"/>
                <a:gd name="connsiteX29" fmla="*/ 789406 w 1540712"/>
                <a:gd name="connsiteY29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548437 w 1540712"/>
                <a:gd name="connsiteY18" fmla="*/ 433379 h 654056"/>
                <a:gd name="connsiteX19" fmla="*/ 261868 w 1540712"/>
                <a:gd name="connsiteY19" fmla="*/ 650771 h 654056"/>
                <a:gd name="connsiteX20" fmla="*/ 0 w 1540712"/>
                <a:gd name="connsiteY20" fmla="*/ 469663 h 654056"/>
                <a:gd name="connsiteX21" fmla="*/ 159937 w 1540712"/>
                <a:gd name="connsiteY21" fmla="*/ 302788 h 654056"/>
                <a:gd name="connsiteX22" fmla="*/ 193148 w 1540712"/>
                <a:gd name="connsiteY22" fmla="*/ 295657 h 654056"/>
                <a:gd name="connsiteX23" fmla="*/ 184638 w 1540712"/>
                <a:gd name="connsiteY23" fmla="*/ 266503 h 654056"/>
                <a:gd name="connsiteX24" fmla="*/ 446506 w 1540712"/>
                <a:gd name="connsiteY24" fmla="*/ 85395 h 654056"/>
                <a:gd name="connsiteX25" fmla="*/ 548437 w 1540712"/>
                <a:gd name="connsiteY25" fmla="*/ 99627 h 654056"/>
                <a:gd name="connsiteX26" fmla="*/ 555579 w 1540712"/>
                <a:gd name="connsiteY26" fmla="*/ 102958 h 654056"/>
                <a:gd name="connsiteX27" fmla="*/ 604237 w 1540712"/>
                <a:gd name="connsiteY27" fmla="*/ 53045 h 654056"/>
                <a:gd name="connsiteX28" fmla="*/ 789406 w 1540712"/>
                <a:gd name="connsiteY28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842181 w 1540712"/>
                <a:gd name="connsiteY14" fmla="*/ 358537 h 654056"/>
                <a:gd name="connsiteX15" fmla="*/ 789406 w 1540712"/>
                <a:gd name="connsiteY15" fmla="*/ 362216 h 654056"/>
                <a:gd name="connsiteX16" fmla="*/ 687475 w 1540712"/>
                <a:gd name="connsiteY16" fmla="*/ 347984 h 654056"/>
                <a:gd name="connsiteX17" fmla="*/ 548437 w 1540712"/>
                <a:gd name="connsiteY17" fmla="*/ 433379 h 654056"/>
                <a:gd name="connsiteX18" fmla="*/ 261868 w 1540712"/>
                <a:gd name="connsiteY18" fmla="*/ 650771 h 654056"/>
                <a:gd name="connsiteX19" fmla="*/ 0 w 1540712"/>
                <a:gd name="connsiteY19" fmla="*/ 469663 h 654056"/>
                <a:gd name="connsiteX20" fmla="*/ 159937 w 1540712"/>
                <a:gd name="connsiteY20" fmla="*/ 302788 h 654056"/>
                <a:gd name="connsiteX21" fmla="*/ 193148 w 1540712"/>
                <a:gd name="connsiteY21" fmla="*/ 295657 h 654056"/>
                <a:gd name="connsiteX22" fmla="*/ 184638 w 1540712"/>
                <a:gd name="connsiteY22" fmla="*/ 266503 h 654056"/>
                <a:gd name="connsiteX23" fmla="*/ 446506 w 1540712"/>
                <a:gd name="connsiteY23" fmla="*/ 85395 h 654056"/>
                <a:gd name="connsiteX24" fmla="*/ 548437 w 1540712"/>
                <a:gd name="connsiteY24" fmla="*/ 99627 h 654056"/>
                <a:gd name="connsiteX25" fmla="*/ 555579 w 1540712"/>
                <a:gd name="connsiteY25" fmla="*/ 102958 h 654056"/>
                <a:gd name="connsiteX26" fmla="*/ 604237 w 1540712"/>
                <a:gd name="connsiteY26" fmla="*/ 53045 h 654056"/>
                <a:gd name="connsiteX27" fmla="*/ 789406 w 1540712"/>
                <a:gd name="connsiteY27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842181 w 1540712"/>
                <a:gd name="connsiteY14" fmla="*/ 358537 h 654056"/>
                <a:gd name="connsiteX15" fmla="*/ 687475 w 1540712"/>
                <a:gd name="connsiteY15" fmla="*/ 347984 h 654056"/>
                <a:gd name="connsiteX16" fmla="*/ 548437 w 1540712"/>
                <a:gd name="connsiteY16" fmla="*/ 433379 h 654056"/>
                <a:gd name="connsiteX17" fmla="*/ 261868 w 1540712"/>
                <a:gd name="connsiteY17" fmla="*/ 650771 h 654056"/>
                <a:gd name="connsiteX18" fmla="*/ 0 w 1540712"/>
                <a:gd name="connsiteY18" fmla="*/ 469663 h 654056"/>
                <a:gd name="connsiteX19" fmla="*/ 159937 w 1540712"/>
                <a:gd name="connsiteY19" fmla="*/ 302788 h 654056"/>
                <a:gd name="connsiteX20" fmla="*/ 193148 w 1540712"/>
                <a:gd name="connsiteY20" fmla="*/ 295657 h 654056"/>
                <a:gd name="connsiteX21" fmla="*/ 184638 w 1540712"/>
                <a:gd name="connsiteY21" fmla="*/ 266503 h 654056"/>
                <a:gd name="connsiteX22" fmla="*/ 446506 w 1540712"/>
                <a:gd name="connsiteY22" fmla="*/ 85395 h 654056"/>
                <a:gd name="connsiteX23" fmla="*/ 548437 w 1540712"/>
                <a:gd name="connsiteY23" fmla="*/ 99627 h 654056"/>
                <a:gd name="connsiteX24" fmla="*/ 555579 w 1540712"/>
                <a:gd name="connsiteY24" fmla="*/ 102958 h 654056"/>
                <a:gd name="connsiteX25" fmla="*/ 604237 w 1540712"/>
                <a:gd name="connsiteY25" fmla="*/ 53045 h 654056"/>
                <a:gd name="connsiteX26" fmla="*/ 789406 w 1540712"/>
                <a:gd name="connsiteY26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687475 w 1540712"/>
                <a:gd name="connsiteY14" fmla="*/ 347984 h 654056"/>
                <a:gd name="connsiteX15" fmla="*/ 548437 w 1540712"/>
                <a:gd name="connsiteY15" fmla="*/ 433379 h 654056"/>
                <a:gd name="connsiteX16" fmla="*/ 261868 w 1540712"/>
                <a:gd name="connsiteY16" fmla="*/ 650771 h 654056"/>
                <a:gd name="connsiteX17" fmla="*/ 0 w 1540712"/>
                <a:gd name="connsiteY17" fmla="*/ 469663 h 654056"/>
                <a:gd name="connsiteX18" fmla="*/ 159937 w 1540712"/>
                <a:gd name="connsiteY18" fmla="*/ 302788 h 654056"/>
                <a:gd name="connsiteX19" fmla="*/ 193148 w 1540712"/>
                <a:gd name="connsiteY19" fmla="*/ 295657 h 654056"/>
                <a:gd name="connsiteX20" fmla="*/ 184638 w 1540712"/>
                <a:gd name="connsiteY20" fmla="*/ 266503 h 654056"/>
                <a:gd name="connsiteX21" fmla="*/ 446506 w 1540712"/>
                <a:gd name="connsiteY21" fmla="*/ 85395 h 654056"/>
                <a:gd name="connsiteX22" fmla="*/ 548437 w 1540712"/>
                <a:gd name="connsiteY22" fmla="*/ 99627 h 654056"/>
                <a:gd name="connsiteX23" fmla="*/ 555579 w 1540712"/>
                <a:gd name="connsiteY23" fmla="*/ 102958 h 654056"/>
                <a:gd name="connsiteX24" fmla="*/ 604237 w 1540712"/>
                <a:gd name="connsiteY24" fmla="*/ 53045 h 654056"/>
                <a:gd name="connsiteX25" fmla="*/ 789406 w 1540712"/>
                <a:gd name="connsiteY25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548437 w 1540712"/>
                <a:gd name="connsiteY14" fmla="*/ 433379 h 654056"/>
                <a:gd name="connsiteX15" fmla="*/ 261868 w 1540712"/>
                <a:gd name="connsiteY15" fmla="*/ 650771 h 654056"/>
                <a:gd name="connsiteX16" fmla="*/ 0 w 1540712"/>
                <a:gd name="connsiteY16" fmla="*/ 469663 h 654056"/>
                <a:gd name="connsiteX17" fmla="*/ 159937 w 1540712"/>
                <a:gd name="connsiteY17" fmla="*/ 302788 h 654056"/>
                <a:gd name="connsiteX18" fmla="*/ 193148 w 1540712"/>
                <a:gd name="connsiteY18" fmla="*/ 295657 h 654056"/>
                <a:gd name="connsiteX19" fmla="*/ 184638 w 1540712"/>
                <a:gd name="connsiteY19" fmla="*/ 266503 h 654056"/>
                <a:gd name="connsiteX20" fmla="*/ 446506 w 1540712"/>
                <a:gd name="connsiteY20" fmla="*/ 85395 h 654056"/>
                <a:gd name="connsiteX21" fmla="*/ 548437 w 1540712"/>
                <a:gd name="connsiteY21" fmla="*/ 99627 h 654056"/>
                <a:gd name="connsiteX22" fmla="*/ 555579 w 1540712"/>
                <a:gd name="connsiteY22" fmla="*/ 102958 h 654056"/>
                <a:gd name="connsiteX23" fmla="*/ 604237 w 1540712"/>
                <a:gd name="connsiteY23" fmla="*/ 53045 h 654056"/>
                <a:gd name="connsiteX24" fmla="*/ 789406 w 1540712"/>
                <a:gd name="connsiteY24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548437 w 1540712"/>
                <a:gd name="connsiteY13" fmla="*/ 433379 h 654056"/>
                <a:gd name="connsiteX14" fmla="*/ 261868 w 1540712"/>
                <a:gd name="connsiteY14" fmla="*/ 650771 h 654056"/>
                <a:gd name="connsiteX15" fmla="*/ 0 w 1540712"/>
                <a:gd name="connsiteY15" fmla="*/ 469663 h 654056"/>
                <a:gd name="connsiteX16" fmla="*/ 159937 w 1540712"/>
                <a:gd name="connsiteY16" fmla="*/ 302788 h 654056"/>
                <a:gd name="connsiteX17" fmla="*/ 193148 w 1540712"/>
                <a:gd name="connsiteY17" fmla="*/ 295657 h 654056"/>
                <a:gd name="connsiteX18" fmla="*/ 184638 w 1540712"/>
                <a:gd name="connsiteY18" fmla="*/ 266503 h 654056"/>
                <a:gd name="connsiteX19" fmla="*/ 446506 w 1540712"/>
                <a:gd name="connsiteY19" fmla="*/ 85395 h 654056"/>
                <a:gd name="connsiteX20" fmla="*/ 548437 w 1540712"/>
                <a:gd name="connsiteY20" fmla="*/ 99627 h 654056"/>
                <a:gd name="connsiteX21" fmla="*/ 555579 w 1540712"/>
                <a:gd name="connsiteY21" fmla="*/ 102958 h 654056"/>
                <a:gd name="connsiteX22" fmla="*/ 604237 w 1540712"/>
                <a:gd name="connsiteY22" fmla="*/ 53045 h 654056"/>
                <a:gd name="connsiteX23" fmla="*/ 789406 w 1540712"/>
                <a:gd name="connsiteY23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548437 w 1540712"/>
                <a:gd name="connsiteY12" fmla="*/ 433379 h 654056"/>
                <a:gd name="connsiteX13" fmla="*/ 261868 w 1540712"/>
                <a:gd name="connsiteY13" fmla="*/ 650771 h 654056"/>
                <a:gd name="connsiteX14" fmla="*/ 0 w 1540712"/>
                <a:gd name="connsiteY14" fmla="*/ 469663 h 654056"/>
                <a:gd name="connsiteX15" fmla="*/ 159937 w 1540712"/>
                <a:gd name="connsiteY15" fmla="*/ 302788 h 654056"/>
                <a:gd name="connsiteX16" fmla="*/ 193148 w 1540712"/>
                <a:gd name="connsiteY16" fmla="*/ 295657 h 654056"/>
                <a:gd name="connsiteX17" fmla="*/ 184638 w 1540712"/>
                <a:gd name="connsiteY17" fmla="*/ 266503 h 654056"/>
                <a:gd name="connsiteX18" fmla="*/ 446506 w 1540712"/>
                <a:gd name="connsiteY18" fmla="*/ 85395 h 654056"/>
                <a:gd name="connsiteX19" fmla="*/ 548437 w 1540712"/>
                <a:gd name="connsiteY19" fmla="*/ 99627 h 654056"/>
                <a:gd name="connsiteX20" fmla="*/ 555579 w 1540712"/>
                <a:gd name="connsiteY20" fmla="*/ 102958 h 654056"/>
                <a:gd name="connsiteX21" fmla="*/ 604237 w 1540712"/>
                <a:gd name="connsiteY21" fmla="*/ 53045 h 654056"/>
                <a:gd name="connsiteX22" fmla="*/ 789406 w 1540712"/>
                <a:gd name="connsiteY22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548437 w 1540712"/>
                <a:gd name="connsiteY11" fmla="*/ 433379 h 654056"/>
                <a:gd name="connsiteX12" fmla="*/ 261868 w 1540712"/>
                <a:gd name="connsiteY12" fmla="*/ 650771 h 654056"/>
                <a:gd name="connsiteX13" fmla="*/ 0 w 1540712"/>
                <a:gd name="connsiteY13" fmla="*/ 469663 h 654056"/>
                <a:gd name="connsiteX14" fmla="*/ 159937 w 1540712"/>
                <a:gd name="connsiteY14" fmla="*/ 302788 h 654056"/>
                <a:gd name="connsiteX15" fmla="*/ 193148 w 1540712"/>
                <a:gd name="connsiteY15" fmla="*/ 295657 h 654056"/>
                <a:gd name="connsiteX16" fmla="*/ 184638 w 1540712"/>
                <a:gd name="connsiteY16" fmla="*/ 266503 h 654056"/>
                <a:gd name="connsiteX17" fmla="*/ 446506 w 1540712"/>
                <a:gd name="connsiteY17" fmla="*/ 85395 h 654056"/>
                <a:gd name="connsiteX18" fmla="*/ 548437 w 1540712"/>
                <a:gd name="connsiteY18" fmla="*/ 99627 h 654056"/>
                <a:gd name="connsiteX19" fmla="*/ 555579 w 1540712"/>
                <a:gd name="connsiteY19" fmla="*/ 102958 h 654056"/>
                <a:gd name="connsiteX20" fmla="*/ 604237 w 1540712"/>
                <a:gd name="connsiteY20" fmla="*/ 53045 h 654056"/>
                <a:gd name="connsiteX21" fmla="*/ 789406 w 1540712"/>
                <a:gd name="connsiteY21" fmla="*/ 0 h 654056"/>
                <a:gd name="connsiteX0" fmla="*/ 789406 w 1540712"/>
                <a:gd name="connsiteY0" fmla="*/ 0 h 654405"/>
                <a:gd name="connsiteX1" fmla="*/ 974574 w 1540712"/>
                <a:gd name="connsiteY1" fmla="*/ 53045 h 654405"/>
                <a:gd name="connsiteX2" fmla="*/ 1014175 w 1540712"/>
                <a:gd name="connsiteY2" fmla="*/ 93667 h 654405"/>
                <a:gd name="connsiteX3" fmla="*/ 1035569 w 1540712"/>
                <a:gd name="connsiteY3" fmla="*/ 89074 h 654405"/>
                <a:gd name="connsiteX4" fmla="*/ 1088344 w 1540712"/>
                <a:gd name="connsiteY4" fmla="*/ 85395 h 654405"/>
                <a:gd name="connsiteX5" fmla="*/ 1350212 w 1540712"/>
                <a:gd name="connsiteY5" fmla="*/ 266503 h 654405"/>
                <a:gd name="connsiteX6" fmla="*/ 1341145 w 1540712"/>
                <a:gd name="connsiteY6" fmla="*/ 297564 h 654405"/>
                <a:gd name="connsiteX7" fmla="*/ 1380775 w 1540712"/>
                <a:gd name="connsiteY7" fmla="*/ 306073 h 654405"/>
                <a:gd name="connsiteX8" fmla="*/ 1540712 w 1540712"/>
                <a:gd name="connsiteY8" fmla="*/ 472948 h 654405"/>
                <a:gd name="connsiteX9" fmla="*/ 1278844 w 1540712"/>
                <a:gd name="connsiteY9" fmla="*/ 654056 h 654405"/>
                <a:gd name="connsiteX10" fmla="*/ 548437 w 1540712"/>
                <a:gd name="connsiteY10" fmla="*/ 433379 h 654405"/>
                <a:gd name="connsiteX11" fmla="*/ 261868 w 1540712"/>
                <a:gd name="connsiteY11" fmla="*/ 650771 h 654405"/>
                <a:gd name="connsiteX12" fmla="*/ 0 w 1540712"/>
                <a:gd name="connsiteY12" fmla="*/ 469663 h 654405"/>
                <a:gd name="connsiteX13" fmla="*/ 159937 w 1540712"/>
                <a:gd name="connsiteY13" fmla="*/ 302788 h 654405"/>
                <a:gd name="connsiteX14" fmla="*/ 193148 w 1540712"/>
                <a:gd name="connsiteY14" fmla="*/ 295657 h 654405"/>
                <a:gd name="connsiteX15" fmla="*/ 184638 w 1540712"/>
                <a:gd name="connsiteY15" fmla="*/ 266503 h 654405"/>
                <a:gd name="connsiteX16" fmla="*/ 446506 w 1540712"/>
                <a:gd name="connsiteY16" fmla="*/ 85395 h 654405"/>
                <a:gd name="connsiteX17" fmla="*/ 548437 w 1540712"/>
                <a:gd name="connsiteY17" fmla="*/ 99627 h 654405"/>
                <a:gd name="connsiteX18" fmla="*/ 555579 w 1540712"/>
                <a:gd name="connsiteY18" fmla="*/ 102958 h 654405"/>
                <a:gd name="connsiteX19" fmla="*/ 604237 w 1540712"/>
                <a:gd name="connsiteY19" fmla="*/ 53045 h 654405"/>
                <a:gd name="connsiteX20" fmla="*/ 789406 w 1540712"/>
                <a:gd name="connsiteY20" fmla="*/ 0 h 654405"/>
                <a:gd name="connsiteX0" fmla="*/ 789406 w 1540712"/>
                <a:gd name="connsiteY0" fmla="*/ 0 h 675098"/>
                <a:gd name="connsiteX1" fmla="*/ 974574 w 1540712"/>
                <a:gd name="connsiteY1" fmla="*/ 53045 h 675098"/>
                <a:gd name="connsiteX2" fmla="*/ 1014175 w 1540712"/>
                <a:gd name="connsiteY2" fmla="*/ 93667 h 675098"/>
                <a:gd name="connsiteX3" fmla="*/ 1035569 w 1540712"/>
                <a:gd name="connsiteY3" fmla="*/ 89074 h 675098"/>
                <a:gd name="connsiteX4" fmla="*/ 1088344 w 1540712"/>
                <a:gd name="connsiteY4" fmla="*/ 85395 h 675098"/>
                <a:gd name="connsiteX5" fmla="*/ 1350212 w 1540712"/>
                <a:gd name="connsiteY5" fmla="*/ 266503 h 675098"/>
                <a:gd name="connsiteX6" fmla="*/ 1341145 w 1540712"/>
                <a:gd name="connsiteY6" fmla="*/ 297564 h 675098"/>
                <a:gd name="connsiteX7" fmla="*/ 1380775 w 1540712"/>
                <a:gd name="connsiteY7" fmla="*/ 306073 h 675098"/>
                <a:gd name="connsiteX8" fmla="*/ 1540712 w 1540712"/>
                <a:gd name="connsiteY8" fmla="*/ 472948 h 675098"/>
                <a:gd name="connsiteX9" fmla="*/ 1278844 w 1540712"/>
                <a:gd name="connsiteY9" fmla="*/ 654056 h 675098"/>
                <a:gd name="connsiteX10" fmla="*/ 261868 w 1540712"/>
                <a:gd name="connsiteY10" fmla="*/ 650771 h 675098"/>
                <a:gd name="connsiteX11" fmla="*/ 0 w 1540712"/>
                <a:gd name="connsiteY11" fmla="*/ 469663 h 675098"/>
                <a:gd name="connsiteX12" fmla="*/ 159937 w 1540712"/>
                <a:gd name="connsiteY12" fmla="*/ 302788 h 675098"/>
                <a:gd name="connsiteX13" fmla="*/ 193148 w 1540712"/>
                <a:gd name="connsiteY13" fmla="*/ 295657 h 675098"/>
                <a:gd name="connsiteX14" fmla="*/ 184638 w 1540712"/>
                <a:gd name="connsiteY14" fmla="*/ 266503 h 675098"/>
                <a:gd name="connsiteX15" fmla="*/ 446506 w 1540712"/>
                <a:gd name="connsiteY15" fmla="*/ 85395 h 675098"/>
                <a:gd name="connsiteX16" fmla="*/ 548437 w 1540712"/>
                <a:gd name="connsiteY16" fmla="*/ 99627 h 675098"/>
                <a:gd name="connsiteX17" fmla="*/ 555579 w 1540712"/>
                <a:gd name="connsiteY17" fmla="*/ 102958 h 675098"/>
                <a:gd name="connsiteX18" fmla="*/ 604237 w 1540712"/>
                <a:gd name="connsiteY18" fmla="*/ 53045 h 675098"/>
                <a:gd name="connsiteX19" fmla="*/ 789406 w 1540712"/>
                <a:gd name="connsiteY19" fmla="*/ 0 h 675098"/>
                <a:gd name="connsiteX0" fmla="*/ 261868 w 1540712"/>
                <a:gd name="connsiteY0" fmla="*/ 650771 h 742211"/>
                <a:gd name="connsiteX1" fmla="*/ 0 w 1540712"/>
                <a:gd name="connsiteY1" fmla="*/ 469663 h 742211"/>
                <a:gd name="connsiteX2" fmla="*/ 159937 w 1540712"/>
                <a:gd name="connsiteY2" fmla="*/ 302788 h 742211"/>
                <a:gd name="connsiteX3" fmla="*/ 193148 w 1540712"/>
                <a:gd name="connsiteY3" fmla="*/ 295657 h 742211"/>
                <a:gd name="connsiteX4" fmla="*/ 184638 w 1540712"/>
                <a:gd name="connsiteY4" fmla="*/ 266503 h 742211"/>
                <a:gd name="connsiteX5" fmla="*/ 446506 w 1540712"/>
                <a:gd name="connsiteY5" fmla="*/ 85395 h 742211"/>
                <a:gd name="connsiteX6" fmla="*/ 548437 w 1540712"/>
                <a:gd name="connsiteY6" fmla="*/ 99627 h 742211"/>
                <a:gd name="connsiteX7" fmla="*/ 555579 w 1540712"/>
                <a:gd name="connsiteY7" fmla="*/ 102958 h 742211"/>
                <a:gd name="connsiteX8" fmla="*/ 604237 w 1540712"/>
                <a:gd name="connsiteY8" fmla="*/ 53045 h 742211"/>
                <a:gd name="connsiteX9" fmla="*/ 789406 w 1540712"/>
                <a:gd name="connsiteY9" fmla="*/ 0 h 742211"/>
                <a:gd name="connsiteX10" fmla="*/ 974574 w 1540712"/>
                <a:gd name="connsiteY10" fmla="*/ 53045 h 742211"/>
                <a:gd name="connsiteX11" fmla="*/ 1014175 w 1540712"/>
                <a:gd name="connsiteY11" fmla="*/ 93667 h 742211"/>
                <a:gd name="connsiteX12" fmla="*/ 1035569 w 1540712"/>
                <a:gd name="connsiteY12" fmla="*/ 89074 h 742211"/>
                <a:gd name="connsiteX13" fmla="*/ 1088344 w 1540712"/>
                <a:gd name="connsiteY13" fmla="*/ 85395 h 742211"/>
                <a:gd name="connsiteX14" fmla="*/ 1350212 w 1540712"/>
                <a:gd name="connsiteY14" fmla="*/ 266503 h 742211"/>
                <a:gd name="connsiteX15" fmla="*/ 1341145 w 1540712"/>
                <a:gd name="connsiteY15" fmla="*/ 297564 h 742211"/>
                <a:gd name="connsiteX16" fmla="*/ 1380775 w 1540712"/>
                <a:gd name="connsiteY16" fmla="*/ 306073 h 742211"/>
                <a:gd name="connsiteX17" fmla="*/ 1540712 w 1540712"/>
                <a:gd name="connsiteY17" fmla="*/ 472948 h 742211"/>
                <a:gd name="connsiteX18" fmla="*/ 1278844 w 1540712"/>
                <a:gd name="connsiteY18" fmla="*/ 654056 h 742211"/>
                <a:gd name="connsiteX19" fmla="*/ 353308 w 1540712"/>
                <a:gd name="connsiteY19" fmla="*/ 742211 h 742211"/>
                <a:gd name="connsiteX0" fmla="*/ 261868 w 1540712"/>
                <a:gd name="connsiteY0" fmla="*/ 650771 h 654056"/>
                <a:gd name="connsiteX1" fmla="*/ 0 w 1540712"/>
                <a:gd name="connsiteY1" fmla="*/ 469663 h 654056"/>
                <a:gd name="connsiteX2" fmla="*/ 159937 w 1540712"/>
                <a:gd name="connsiteY2" fmla="*/ 302788 h 654056"/>
                <a:gd name="connsiteX3" fmla="*/ 193148 w 1540712"/>
                <a:gd name="connsiteY3" fmla="*/ 295657 h 654056"/>
                <a:gd name="connsiteX4" fmla="*/ 184638 w 1540712"/>
                <a:gd name="connsiteY4" fmla="*/ 266503 h 654056"/>
                <a:gd name="connsiteX5" fmla="*/ 446506 w 1540712"/>
                <a:gd name="connsiteY5" fmla="*/ 85395 h 654056"/>
                <a:gd name="connsiteX6" fmla="*/ 548437 w 1540712"/>
                <a:gd name="connsiteY6" fmla="*/ 99627 h 654056"/>
                <a:gd name="connsiteX7" fmla="*/ 555579 w 1540712"/>
                <a:gd name="connsiteY7" fmla="*/ 102958 h 654056"/>
                <a:gd name="connsiteX8" fmla="*/ 604237 w 1540712"/>
                <a:gd name="connsiteY8" fmla="*/ 53045 h 654056"/>
                <a:gd name="connsiteX9" fmla="*/ 789406 w 1540712"/>
                <a:gd name="connsiteY9" fmla="*/ 0 h 654056"/>
                <a:gd name="connsiteX10" fmla="*/ 974574 w 1540712"/>
                <a:gd name="connsiteY10" fmla="*/ 53045 h 654056"/>
                <a:gd name="connsiteX11" fmla="*/ 1014175 w 1540712"/>
                <a:gd name="connsiteY11" fmla="*/ 93667 h 654056"/>
                <a:gd name="connsiteX12" fmla="*/ 1035569 w 1540712"/>
                <a:gd name="connsiteY12" fmla="*/ 89074 h 654056"/>
                <a:gd name="connsiteX13" fmla="*/ 1088344 w 1540712"/>
                <a:gd name="connsiteY13" fmla="*/ 85395 h 654056"/>
                <a:gd name="connsiteX14" fmla="*/ 1350212 w 1540712"/>
                <a:gd name="connsiteY14" fmla="*/ 266503 h 654056"/>
                <a:gd name="connsiteX15" fmla="*/ 1341145 w 1540712"/>
                <a:gd name="connsiteY15" fmla="*/ 297564 h 654056"/>
                <a:gd name="connsiteX16" fmla="*/ 1380775 w 1540712"/>
                <a:gd name="connsiteY16" fmla="*/ 306073 h 654056"/>
                <a:gd name="connsiteX17" fmla="*/ 1540712 w 1540712"/>
                <a:gd name="connsiteY17" fmla="*/ 472948 h 654056"/>
                <a:gd name="connsiteX18" fmla="*/ 1278844 w 1540712"/>
                <a:gd name="connsiteY18" fmla="*/ 654056 h 654056"/>
                <a:gd name="connsiteX0" fmla="*/ 0 w 1540712"/>
                <a:gd name="connsiteY0" fmla="*/ 469663 h 654056"/>
                <a:gd name="connsiteX1" fmla="*/ 159937 w 1540712"/>
                <a:gd name="connsiteY1" fmla="*/ 302788 h 654056"/>
                <a:gd name="connsiteX2" fmla="*/ 193148 w 1540712"/>
                <a:gd name="connsiteY2" fmla="*/ 295657 h 654056"/>
                <a:gd name="connsiteX3" fmla="*/ 184638 w 1540712"/>
                <a:gd name="connsiteY3" fmla="*/ 266503 h 654056"/>
                <a:gd name="connsiteX4" fmla="*/ 446506 w 1540712"/>
                <a:gd name="connsiteY4" fmla="*/ 85395 h 654056"/>
                <a:gd name="connsiteX5" fmla="*/ 548437 w 1540712"/>
                <a:gd name="connsiteY5" fmla="*/ 99627 h 654056"/>
                <a:gd name="connsiteX6" fmla="*/ 555579 w 1540712"/>
                <a:gd name="connsiteY6" fmla="*/ 102958 h 654056"/>
                <a:gd name="connsiteX7" fmla="*/ 604237 w 1540712"/>
                <a:gd name="connsiteY7" fmla="*/ 53045 h 654056"/>
                <a:gd name="connsiteX8" fmla="*/ 789406 w 1540712"/>
                <a:gd name="connsiteY8" fmla="*/ 0 h 654056"/>
                <a:gd name="connsiteX9" fmla="*/ 974574 w 1540712"/>
                <a:gd name="connsiteY9" fmla="*/ 53045 h 654056"/>
                <a:gd name="connsiteX10" fmla="*/ 1014175 w 1540712"/>
                <a:gd name="connsiteY10" fmla="*/ 93667 h 654056"/>
                <a:gd name="connsiteX11" fmla="*/ 1035569 w 1540712"/>
                <a:gd name="connsiteY11" fmla="*/ 89074 h 654056"/>
                <a:gd name="connsiteX12" fmla="*/ 1088344 w 1540712"/>
                <a:gd name="connsiteY12" fmla="*/ 85395 h 654056"/>
                <a:gd name="connsiteX13" fmla="*/ 1350212 w 1540712"/>
                <a:gd name="connsiteY13" fmla="*/ 266503 h 654056"/>
                <a:gd name="connsiteX14" fmla="*/ 1341145 w 1540712"/>
                <a:gd name="connsiteY14" fmla="*/ 297564 h 654056"/>
                <a:gd name="connsiteX15" fmla="*/ 1380775 w 1540712"/>
                <a:gd name="connsiteY15" fmla="*/ 306073 h 654056"/>
                <a:gd name="connsiteX16" fmla="*/ 1540712 w 1540712"/>
                <a:gd name="connsiteY16" fmla="*/ 472948 h 654056"/>
                <a:gd name="connsiteX17" fmla="*/ 1278844 w 1540712"/>
                <a:gd name="connsiteY17" fmla="*/ 654056 h 654056"/>
                <a:gd name="connsiteX0" fmla="*/ 0 w 1540712"/>
                <a:gd name="connsiteY0" fmla="*/ 469663 h 472948"/>
                <a:gd name="connsiteX1" fmla="*/ 159937 w 1540712"/>
                <a:gd name="connsiteY1" fmla="*/ 302788 h 472948"/>
                <a:gd name="connsiteX2" fmla="*/ 193148 w 1540712"/>
                <a:gd name="connsiteY2" fmla="*/ 295657 h 472948"/>
                <a:gd name="connsiteX3" fmla="*/ 184638 w 1540712"/>
                <a:gd name="connsiteY3" fmla="*/ 266503 h 472948"/>
                <a:gd name="connsiteX4" fmla="*/ 446506 w 1540712"/>
                <a:gd name="connsiteY4" fmla="*/ 85395 h 472948"/>
                <a:gd name="connsiteX5" fmla="*/ 548437 w 1540712"/>
                <a:gd name="connsiteY5" fmla="*/ 99627 h 472948"/>
                <a:gd name="connsiteX6" fmla="*/ 555579 w 1540712"/>
                <a:gd name="connsiteY6" fmla="*/ 102958 h 472948"/>
                <a:gd name="connsiteX7" fmla="*/ 604237 w 1540712"/>
                <a:gd name="connsiteY7" fmla="*/ 53045 h 472948"/>
                <a:gd name="connsiteX8" fmla="*/ 789406 w 1540712"/>
                <a:gd name="connsiteY8" fmla="*/ 0 h 472948"/>
                <a:gd name="connsiteX9" fmla="*/ 974574 w 1540712"/>
                <a:gd name="connsiteY9" fmla="*/ 53045 h 472948"/>
                <a:gd name="connsiteX10" fmla="*/ 1014175 w 1540712"/>
                <a:gd name="connsiteY10" fmla="*/ 93667 h 472948"/>
                <a:gd name="connsiteX11" fmla="*/ 1035569 w 1540712"/>
                <a:gd name="connsiteY11" fmla="*/ 89074 h 472948"/>
                <a:gd name="connsiteX12" fmla="*/ 1088344 w 1540712"/>
                <a:gd name="connsiteY12" fmla="*/ 85395 h 472948"/>
                <a:gd name="connsiteX13" fmla="*/ 1350212 w 1540712"/>
                <a:gd name="connsiteY13" fmla="*/ 266503 h 472948"/>
                <a:gd name="connsiteX14" fmla="*/ 1341145 w 1540712"/>
                <a:gd name="connsiteY14" fmla="*/ 297564 h 472948"/>
                <a:gd name="connsiteX15" fmla="*/ 1380775 w 1540712"/>
                <a:gd name="connsiteY15" fmla="*/ 306073 h 472948"/>
                <a:gd name="connsiteX16" fmla="*/ 1540712 w 1540712"/>
                <a:gd name="connsiteY16" fmla="*/ 472948 h 47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40712" h="472948">
                  <a:moveTo>
                    <a:pt x="0" y="469663"/>
                  </a:moveTo>
                  <a:cubicBezTo>
                    <a:pt x="0" y="394646"/>
                    <a:pt x="65948" y="330281"/>
                    <a:pt x="159937" y="302788"/>
                  </a:cubicBezTo>
                  <a:lnTo>
                    <a:pt x="193148" y="295657"/>
                  </a:lnTo>
                  <a:lnTo>
                    <a:pt x="184638" y="266503"/>
                  </a:lnTo>
                  <a:cubicBezTo>
                    <a:pt x="184638" y="166480"/>
                    <a:pt x="301880" y="85395"/>
                    <a:pt x="446506" y="85395"/>
                  </a:cubicBezTo>
                  <a:cubicBezTo>
                    <a:pt x="482662" y="85395"/>
                    <a:pt x="517107" y="90463"/>
                    <a:pt x="548437" y="99627"/>
                  </a:cubicBezTo>
                  <a:lnTo>
                    <a:pt x="555579" y="102958"/>
                  </a:lnTo>
                  <a:lnTo>
                    <a:pt x="604237" y="53045"/>
                  </a:lnTo>
                  <a:cubicBezTo>
                    <a:pt x="651626" y="20271"/>
                    <a:pt x="717093" y="0"/>
                    <a:pt x="789406" y="0"/>
                  </a:cubicBezTo>
                  <a:cubicBezTo>
                    <a:pt x="861719" y="0"/>
                    <a:pt x="927186" y="20271"/>
                    <a:pt x="974574" y="53045"/>
                  </a:cubicBezTo>
                  <a:lnTo>
                    <a:pt x="1014175" y="93667"/>
                  </a:lnTo>
                  <a:lnTo>
                    <a:pt x="1035569" y="89074"/>
                  </a:lnTo>
                  <a:cubicBezTo>
                    <a:pt x="1052616" y="86662"/>
                    <a:pt x="1070266" y="85395"/>
                    <a:pt x="1088344" y="85395"/>
                  </a:cubicBezTo>
                  <a:cubicBezTo>
                    <a:pt x="1232970" y="85395"/>
                    <a:pt x="1350212" y="166480"/>
                    <a:pt x="1350212" y="266503"/>
                  </a:cubicBezTo>
                  <a:lnTo>
                    <a:pt x="1341145" y="297564"/>
                  </a:lnTo>
                  <a:lnTo>
                    <a:pt x="1380775" y="306073"/>
                  </a:lnTo>
                  <a:cubicBezTo>
                    <a:pt x="1474764" y="333566"/>
                    <a:pt x="1540712" y="397931"/>
                    <a:pt x="1540712" y="472948"/>
                  </a:cubicBezTo>
                </a:path>
              </a:pathLst>
            </a:custGeom>
            <a:solidFill>
              <a:srgbClr val="800000"/>
            </a:solidFill>
            <a:ln w="38100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31D0B428-75A4-4D42-9E08-7C15AD0DD14D}"/>
                </a:ext>
              </a:extLst>
            </p:cNvPr>
            <p:cNvSpPr/>
            <p:nvPr/>
          </p:nvSpPr>
          <p:spPr bwMode="auto">
            <a:xfrm rot="900000">
              <a:off x="152807" y="1793875"/>
              <a:ext cx="436995" cy="112456"/>
            </a:xfrm>
            <a:custGeom>
              <a:avLst/>
              <a:gdLst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515225 w 1540712"/>
                <a:gd name="connsiteY21" fmla="*/ 440509 h 654056"/>
                <a:gd name="connsiteX22" fmla="*/ 523736 w 1540712"/>
                <a:gd name="connsiteY22" fmla="*/ 469663 h 654056"/>
                <a:gd name="connsiteX23" fmla="*/ 261868 w 1540712"/>
                <a:gd name="connsiteY23" fmla="*/ 650771 h 654056"/>
                <a:gd name="connsiteX24" fmla="*/ 0 w 1540712"/>
                <a:gd name="connsiteY24" fmla="*/ 469663 h 654056"/>
                <a:gd name="connsiteX25" fmla="*/ 159937 w 1540712"/>
                <a:gd name="connsiteY25" fmla="*/ 302788 h 654056"/>
                <a:gd name="connsiteX26" fmla="*/ 193148 w 1540712"/>
                <a:gd name="connsiteY26" fmla="*/ 295657 h 654056"/>
                <a:gd name="connsiteX27" fmla="*/ 184638 w 1540712"/>
                <a:gd name="connsiteY27" fmla="*/ 266503 h 654056"/>
                <a:gd name="connsiteX28" fmla="*/ 446506 w 1540712"/>
                <a:gd name="connsiteY28" fmla="*/ 85395 h 654056"/>
                <a:gd name="connsiteX29" fmla="*/ 548437 w 1540712"/>
                <a:gd name="connsiteY29" fmla="*/ 99627 h 654056"/>
                <a:gd name="connsiteX30" fmla="*/ 555579 w 1540712"/>
                <a:gd name="connsiteY30" fmla="*/ 102958 h 654056"/>
                <a:gd name="connsiteX31" fmla="*/ 604237 w 1540712"/>
                <a:gd name="connsiteY31" fmla="*/ 53045 h 654056"/>
                <a:gd name="connsiteX32" fmla="*/ 789406 w 1540712"/>
                <a:gd name="connsiteY32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515225 w 1540712"/>
                <a:gd name="connsiteY21" fmla="*/ 440509 h 654056"/>
                <a:gd name="connsiteX22" fmla="*/ 261868 w 1540712"/>
                <a:gd name="connsiteY22" fmla="*/ 650771 h 654056"/>
                <a:gd name="connsiteX23" fmla="*/ 0 w 1540712"/>
                <a:gd name="connsiteY23" fmla="*/ 469663 h 654056"/>
                <a:gd name="connsiteX24" fmla="*/ 159937 w 1540712"/>
                <a:gd name="connsiteY24" fmla="*/ 302788 h 654056"/>
                <a:gd name="connsiteX25" fmla="*/ 193148 w 1540712"/>
                <a:gd name="connsiteY25" fmla="*/ 295657 h 654056"/>
                <a:gd name="connsiteX26" fmla="*/ 184638 w 1540712"/>
                <a:gd name="connsiteY26" fmla="*/ 266503 h 654056"/>
                <a:gd name="connsiteX27" fmla="*/ 446506 w 1540712"/>
                <a:gd name="connsiteY27" fmla="*/ 85395 h 654056"/>
                <a:gd name="connsiteX28" fmla="*/ 548437 w 1540712"/>
                <a:gd name="connsiteY28" fmla="*/ 99627 h 654056"/>
                <a:gd name="connsiteX29" fmla="*/ 555579 w 1540712"/>
                <a:gd name="connsiteY29" fmla="*/ 102958 h 654056"/>
                <a:gd name="connsiteX30" fmla="*/ 604237 w 1540712"/>
                <a:gd name="connsiteY30" fmla="*/ 53045 h 654056"/>
                <a:gd name="connsiteX31" fmla="*/ 789406 w 1540712"/>
                <a:gd name="connsiteY31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631675 w 1540712"/>
                <a:gd name="connsiteY19" fmla="*/ 394566 h 654056"/>
                <a:gd name="connsiteX20" fmla="*/ 548437 w 1540712"/>
                <a:gd name="connsiteY20" fmla="*/ 433379 h 654056"/>
                <a:gd name="connsiteX21" fmla="*/ 261868 w 1540712"/>
                <a:gd name="connsiteY21" fmla="*/ 650771 h 654056"/>
                <a:gd name="connsiteX22" fmla="*/ 0 w 1540712"/>
                <a:gd name="connsiteY22" fmla="*/ 469663 h 654056"/>
                <a:gd name="connsiteX23" fmla="*/ 159937 w 1540712"/>
                <a:gd name="connsiteY23" fmla="*/ 302788 h 654056"/>
                <a:gd name="connsiteX24" fmla="*/ 193148 w 1540712"/>
                <a:gd name="connsiteY24" fmla="*/ 295657 h 654056"/>
                <a:gd name="connsiteX25" fmla="*/ 184638 w 1540712"/>
                <a:gd name="connsiteY25" fmla="*/ 266503 h 654056"/>
                <a:gd name="connsiteX26" fmla="*/ 446506 w 1540712"/>
                <a:gd name="connsiteY26" fmla="*/ 85395 h 654056"/>
                <a:gd name="connsiteX27" fmla="*/ 548437 w 1540712"/>
                <a:gd name="connsiteY27" fmla="*/ 99627 h 654056"/>
                <a:gd name="connsiteX28" fmla="*/ 555579 w 1540712"/>
                <a:gd name="connsiteY28" fmla="*/ 102958 h 654056"/>
                <a:gd name="connsiteX29" fmla="*/ 604237 w 1540712"/>
                <a:gd name="connsiteY29" fmla="*/ 53045 h 654056"/>
                <a:gd name="connsiteX30" fmla="*/ 789406 w 1540712"/>
                <a:gd name="connsiteY30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680332 w 1540712"/>
                <a:gd name="connsiteY18" fmla="*/ 344653 h 654056"/>
                <a:gd name="connsiteX19" fmla="*/ 548437 w 1540712"/>
                <a:gd name="connsiteY19" fmla="*/ 433379 h 654056"/>
                <a:gd name="connsiteX20" fmla="*/ 261868 w 1540712"/>
                <a:gd name="connsiteY20" fmla="*/ 650771 h 654056"/>
                <a:gd name="connsiteX21" fmla="*/ 0 w 1540712"/>
                <a:gd name="connsiteY21" fmla="*/ 469663 h 654056"/>
                <a:gd name="connsiteX22" fmla="*/ 159937 w 1540712"/>
                <a:gd name="connsiteY22" fmla="*/ 302788 h 654056"/>
                <a:gd name="connsiteX23" fmla="*/ 193148 w 1540712"/>
                <a:gd name="connsiteY23" fmla="*/ 295657 h 654056"/>
                <a:gd name="connsiteX24" fmla="*/ 184638 w 1540712"/>
                <a:gd name="connsiteY24" fmla="*/ 266503 h 654056"/>
                <a:gd name="connsiteX25" fmla="*/ 446506 w 1540712"/>
                <a:gd name="connsiteY25" fmla="*/ 85395 h 654056"/>
                <a:gd name="connsiteX26" fmla="*/ 548437 w 1540712"/>
                <a:gd name="connsiteY26" fmla="*/ 99627 h 654056"/>
                <a:gd name="connsiteX27" fmla="*/ 555579 w 1540712"/>
                <a:gd name="connsiteY27" fmla="*/ 102958 h 654056"/>
                <a:gd name="connsiteX28" fmla="*/ 604237 w 1540712"/>
                <a:gd name="connsiteY28" fmla="*/ 53045 h 654056"/>
                <a:gd name="connsiteX29" fmla="*/ 789406 w 1540712"/>
                <a:gd name="connsiteY29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903175 w 1540712"/>
                <a:gd name="connsiteY13" fmla="*/ 394566 h 654056"/>
                <a:gd name="connsiteX14" fmla="*/ 863574 w 1540712"/>
                <a:gd name="connsiteY14" fmla="*/ 353944 h 654056"/>
                <a:gd name="connsiteX15" fmla="*/ 842181 w 1540712"/>
                <a:gd name="connsiteY15" fmla="*/ 358537 h 654056"/>
                <a:gd name="connsiteX16" fmla="*/ 789406 w 1540712"/>
                <a:gd name="connsiteY16" fmla="*/ 362216 h 654056"/>
                <a:gd name="connsiteX17" fmla="*/ 687475 w 1540712"/>
                <a:gd name="connsiteY17" fmla="*/ 347984 h 654056"/>
                <a:gd name="connsiteX18" fmla="*/ 548437 w 1540712"/>
                <a:gd name="connsiteY18" fmla="*/ 433379 h 654056"/>
                <a:gd name="connsiteX19" fmla="*/ 261868 w 1540712"/>
                <a:gd name="connsiteY19" fmla="*/ 650771 h 654056"/>
                <a:gd name="connsiteX20" fmla="*/ 0 w 1540712"/>
                <a:gd name="connsiteY20" fmla="*/ 469663 h 654056"/>
                <a:gd name="connsiteX21" fmla="*/ 159937 w 1540712"/>
                <a:gd name="connsiteY21" fmla="*/ 302788 h 654056"/>
                <a:gd name="connsiteX22" fmla="*/ 193148 w 1540712"/>
                <a:gd name="connsiteY22" fmla="*/ 295657 h 654056"/>
                <a:gd name="connsiteX23" fmla="*/ 184638 w 1540712"/>
                <a:gd name="connsiteY23" fmla="*/ 266503 h 654056"/>
                <a:gd name="connsiteX24" fmla="*/ 446506 w 1540712"/>
                <a:gd name="connsiteY24" fmla="*/ 85395 h 654056"/>
                <a:gd name="connsiteX25" fmla="*/ 548437 w 1540712"/>
                <a:gd name="connsiteY25" fmla="*/ 99627 h 654056"/>
                <a:gd name="connsiteX26" fmla="*/ 555579 w 1540712"/>
                <a:gd name="connsiteY26" fmla="*/ 102958 h 654056"/>
                <a:gd name="connsiteX27" fmla="*/ 604237 w 1540712"/>
                <a:gd name="connsiteY27" fmla="*/ 53045 h 654056"/>
                <a:gd name="connsiteX28" fmla="*/ 789406 w 1540712"/>
                <a:gd name="connsiteY28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842181 w 1540712"/>
                <a:gd name="connsiteY14" fmla="*/ 358537 h 654056"/>
                <a:gd name="connsiteX15" fmla="*/ 789406 w 1540712"/>
                <a:gd name="connsiteY15" fmla="*/ 362216 h 654056"/>
                <a:gd name="connsiteX16" fmla="*/ 687475 w 1540712"/>
                <a:gd name="connsiteY16" fmla="*/ 347984 h 654056"/>
                <a:gd name="connsiteX17" fmla="*/ 548437 w 1540712"/>
                <a:gd name="connsiteY17" fmla="*/ 433379 h 654056"/>
                <a:gd name="connsiteX18" fmla="*/ 261868 w 1540712"/>
                <a:gd name="connsiteY18" fmla="*/ 650771 h 654056"/>
                <a:gd name="connsiteX19" fmla="*/ 0 w 1540712"/>
                <a:gd name="connsiteY19" fmla="*/ 469663 h 654056"/>
                <a:gd name="connsiteX20" fmla="*/ 159937 w 1540712"/>
                <a:gd name="connsiteY20" fmla="*/ 302788 h 654056"/>
                <a:gd name="connsiteX21" fmla="*/ 193148 w 1540712"/>
                <a:gd name="connsiteY21" fmla="*/ 295657 h 654056"/>
                <a:gd name="connsiteX22" fmla="*/ 184638 w 1540712"/>
                <a:gd name="connsiteY22" fmla="*/ 266503 h 654056"/>
                <a:gd name="connsiteX23" fmla="*/ 446506 w 1540712"/>
                <a:gd name="connsiteY23" fmla="*/ 85395 h 654056"/>
                <a:gd name="connsiteX24" fmla="*/ 548437 w 1540712"/>
                <a:gd name="connsiteY24" fmla="*/ 99627 h 654056"/>
                <a:gd name="connsiteX25" fmla="*/ 555579 w 1540712"/>
                <a:gd name="connsiteY25" fmla="*/ 102958 h 654056"/>
                <a:gd name="connsiteX26" fmla="*/ 604237 w 1540712"/>
                <a:gd name="connsiteY26" fmla="*/ 53045 h 654056"/>
                <a:gd name="connsiteX27" fmla="*/ 789406 w 1540712"/>
                <a:gd name="connsiteY27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842181 w 1540712"/>
                <a:gd name="connsiteY14" fmla="*/ 358537 h 654056"/>
                <a:gd name="connsiteX15" fmla="*/ 687475 w 1540712"/>
                <a:gd name="connsiteY15" fmla="*/ 347984 h 654056"/>
                <a:gd name="connsiteX16" fmla="*/ 548437 w 1540712"/>
                <a:gd name="connsiteY16" fmla="*/ 433379 h 654056"/>
                <a:gd name="connsiteX17" fmla="*/ 261868 w 1540712"/>
                <a:gd name="connsiteY17" fmla="*/ 650771 h 654056"/>
                <a:gd name="connsiteX18" fmla="*/ 0 w 1540712"/>
                <a:gd name="connsiteY18" fmla="*/ 469663 h 654056"/>
                <a:gd name="connsiteX19" fmla="*/ 159937 w 1540712"/>
                <a:gd name="connsiteY19" fmla="*/ 302788 h 654056"/>
                <a:gd name="connsiteX20" fmla="*/ 193148 w 1540712"/>
                <a:gd name="connsiteY20" fmla="*/ 295657 h 654056"/>
                <a:gd name="connsiteX21" fmla="*/ 184638 w 1540712"/>
                <a:gd name="connsiteY21" fmla="*/ 266503 h 654056"/>
                <a:gd name="connsiteX22" fmla="*/ 446506 w 1540712"/>
                <a:gd name="connsiteY22" fmla="*/ 85395 h 654056"/>
                <a:gd name="connsiteX23" fmla="*/ 548437 w 1540712"/>
                <a:gd name="connsiteY23" fmla="*/ 99627 h 654056"/>
                <a:gd name="connsiteX24" fmla="*/ 555579 w 1540712"/>
                <a:gd name="connsiteY24" fmla="*/ 102958 h 654056"/>
                <a:gd name="connsiteX25" fmla="*/ 604237 w 1540712"/>
                <a:gd name="connsiteY25" fmla="*/ 53045 h 654056"/>
                <a:gd name="connsiteX26" fmla="*/ 789406 w 1540712"/>
                <a:gd name="connsiteY26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687475 w 1540712"/>
                <a:gd name="connsiteY14" fmla="*/ 347984 h 654056"/>
                <a:gd name="connsiteX15" fmla="*/ 548437 w 1540712"/>
                <a:gd name="connsiteY15" fmla="*/ 433379 h 654056"/>
                <a:gd name="connsiteX16" fmla="*/ 261868 w 1540712"/>
                <a:gd name="connsiteY16" fmla="*/ 650771 h 654056"/>
                <a:gd name="connsiteX17" fmla="*/ 0 w 1540712"/>
                <a:gd name="connsiteY17" fmla="*/ 469663 h 654056"/>
                <a:gd name="connsiteX18" fmla="*/ 159937 w 1540712"/>
                <a:gd name="connsiteY18" fmla="*/ 302788 h 654056"/>
                <a:gd name="connsiteX19" fmla="*/ 193148 w 1540712"/>
                <a:gd name="connsiteY19" fmla="*/ 295657 h 654056"/>
                <a:gd name="connsiteX20" fmla="*/ 184638 w 1540712"/>
                <a:gd name="connsiteY20" fmla="*/ 266503 h 654056"/>
                <a:gd name="connsiteX21" fmla="*/ 446506 w 1540712"/>
                <a:gd name="connsiteY21" fmla="*/ 85395 h 654056"/>
                <a:gd name="connsiteX22" fmla="*/ 548437 w 1540712"/>
                <a:gd name="connsiteY22" fmla="*/ 99627 h 654056"/>
                <a:gd name="connsiteX23" fmla="*/ 555579 w 1540712"/>
                <a:gd name="connsiteY23" fmla="*/ 102958 h 654056"/>
                <a:gd name="connsiteX24" fmla="*/ 604237 w 1540712"/>
                <a:gd name="connsiteY24" fmla="*/ 53045 h 654056"/>
                <a:gd name="connsiteX25" fmla="*/ 789406 w 1540712"/>
                <a:gd name="connsiteY25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863574 w 1540712"/>
                <a:gd name="connsiteY13" fmla="*/ 353944 h 654056"/>
                <a:gd name="connsiteX14" fmla="*/ 548437 w 1540712"/>
                <a:gd name="connsiteY14" fmla="*/ 433379 h 654056"/>
                <a:gd name="connsiteX15" fmla="*/ 261868 w 1540712"/>
                <a:gd name="connsiteY15" fmla="*/ 650771 h 654056"/>
                <a:gd name="connsiteX16" fmla="*/ 0 w 1540712"/>
                <a:gd name="connsiteY16" fmla="*/ 469663 h 654056"/>
                <a:gd name="connsiteX17" fmla="*/ 159937 w 1540712"/>
                <a:gd name="connsiteY17" fmla="*/ 302788 h 654056"/>
                <a:gd name="connsiteX18" fmla="*/ 193148 w 1540712"/>
                <a:gd name="connsiteY18" fmla="*/ 295657 h 654056"/>
                <a:gd name="connsiteX19" fmla="*/ 184638 w 1540712"/>
                <a:gd name="connsiteY19" fmla="*/ 266503 h 654056"/>
                <a:gd name="connsiteX20" fmla="*/ 446506 w 1540712"/>
                <a:gd name="connsiteY20" fmla="*/ 85395 h 654056"/>
                <a:gd name="connsiteX21" fmla="*/ 548437 w 1540712"/>
                <a:gd name="connsiteY21" fmla="*/ 99627 h 654056"/>
                <a:gd name="connsiteX22" fmla="*/ 555579 w 1540712"/>
                <a:gd name="connsiteY22" fmla="*/ 102958 h 654056"/>
                <a:gd name="connsiteX23" fmla="*/ 604237 w 1540712"/>
                <a:gd name="connsiteY23" fmla="*/ 53045 h 654056"/>
                <a:gd name="connsiteX24" fmla="*/ 789406 w 1540712"/>
                <a:gd name="connsiteY24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986413 w 1540712"/>
                <a:gd name="connsiteY12" fmla="*/ 433379 h 654056"/>
                <a:gd name="connsiteX13" fmla="*/ 548437 w 1540712"/>
                <a:gd name="connsiteY13" fmla="*/ 433379 h 654056"/>
                <a:gd name="connsiteX14" fmla="*/ 261868 w 1540712"/>
                <a:gd name="connsiteY14" fmla="*/ 650771 h 654056"/>
                <a:gd name="connsiteX15" fmla="*/ 0 w 1540712"/>
                <a:gd name="connsiteY15" fmla="*/ 469663 h 654056"/>
                <a:gd name="connsiteX16" fmla="*/ 159937 w 1540712"/>
                <a:gd name="connsiteY16" fmla="*/ 302788 h 654056"/>
                <a:gd name="connsiteX17" fmla="*/ 193148 w 1540712"/>
                <a:gd name="connsiteY17" fmla="*/ 295657 h 654056"/>
                <a:gd name="connsiteX18" fmla="*/ 184638 w 1540712"/>
                <a:gd name="connsiteY18" fmla="*/ 266503 h 654056"/>
                <a:gd name="connsiteX19" fmla="*/ 446506 w 1540712"/>
                <a:gd name="connsiteY19" fmla="*/ 85395 h 654056"/>
                <a:gd name="connsiteX20" fmla="*/ 548437 w 1540712"/>
                <a:gd name="connsiteY20" fmla="*/ 99627 h 654056"/>
                <a:gd name="connsiteX21" fmla="*/ 555579 w 1540712"/>
                <a:gd name="connsiteY21" fmla="*/ 102958 h 654056"/>
                <a:gd name="connsiteX22" fmla="*/ 604237 w 1540712"/>
                <a:gd name="connsiteY22" fmla="*/ 53045 h 654056"/>
                <a:gd name="connsiteX23" fmla="*/ 789406 w 1540712"/>
                <a:gd name="connsiteY23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1026044 w 1540712"/>
                <a:gd name="connsiteY11" fmla="*/ 441887 h 654056"/>
                <a:gd name="connsiteX12" fmla="*/ 548437 w 1540712"/>
                <a:gd name="connsiteY12" fmla="*/ 433379 h 654056"/>
                <a:gd name="connsiteX13" fmla="*/ 261868 w 1540712"/>
                <a:gd name="connsiteY13" fmla="*/ 650771 h 654056"/>
                <a:gd name="connsiteX14" fmla="*/ 0 w 1540712"/>
                <a:gd name="connsiteY14" fmla="*/ 469663 h 654056"/>
                <a:gd name="connsiteX15" fmla="*/ 159937 w 1540712"/>
                <a:gd name="connsiteY15" fmla="*/ 302788 h 654056"/>
                <a:gd name="connsiteX16" fmla="*/ 193148 w 1540712"/>
                <a:gd name="connsiteY16" fmla="*/ 295657 h 654056"/>
                <a:gd name="connsiteX17" fmla="*/ 184638 w 1540712"/>
                <a:gd name="connsiteY17" fmla="*/ 266503 h 654056"/>
                <a:gd name="connsiteX18" fmla="*/ 446506 w 1540712"/>
                <a:gd name="connsiteY18" fmla="*/ 85395 h 654056"/>
                <a:gd name="connsiteX19" fmla="*/ 548437 w 1540712"/>
                <a:gd name="connsiteY19" fmla="*/ 99627 h 654056"/>
                <a:gd name="connsiteX20" fmla="*/ 555579 w 1540712"/>
                <a:gd name="connsiteY20" fmla="*/ 102958 h 654056"/>
                <a:gd name="connsiteX21" fmla="*/ 604237 w 1540712"/>
                <a:gd name="connsiteY21" fmla="*/ 53045 h 654056"/>
                <a:gd name="connsiteX22" fmla="*/ 789406 w 1540712"/>
                <a:gd name="connsiteY22" fmla="*/ 0 h 654056"/>
                <a:gd name="connsiteX0" fmla="*/ 789406 w 1540712"/>
                <a:gd name="connsiteY0" fmla="*/ 0 h 654056"/>
                <a:gd name="connsiteX1" fmla="*/ 974574 w 1540712"/>
                <a:gd name="connsiteY1" fmla="*/ 53045 h 654056"/>
                <a:gd name="connsiteX2" fmla="*/ 1014175 w 1540712"/>
                <a:gd name="connsiteY2" fmla="*/ 93667 h 654056"/>
                <a:gd name="connsiteX3" fmla="*/ 1035569 w 1540712"/>
                <a:gd name="connsiteY3" fmla="*/ 89074 h 654056"/>
                <a:gd name="connsiteX4" fmla="*/ 1088344 w 1540712"/>
                <a:gd name="connsiteY4" fmla="*/ 85395 h 654056"/>
                <a:gd name="connsiteX5" fmla="*/ 1350212 w 1540712"/>
                <a:gd name="connsiteY5" fmla="*/ 266503 h 654056"/>
                <a:gd name="connsiteX6" fmla="*/ 1341145 w 1540712"/>
                <a:gd name="connsiteY6" fmla="*/ 297564 h 654056"/>
                <a:gd name="connsiteX7" fmla="*/ 1380775 w 1540712"/>
                <a:gd name="connsiteY7" fmla="*/ 306073 h 654056"/>
                <a:gd name="connsiteX8" fmla="*/ 1540712 w 1540712"/>
                <a:gd name="connsiteY8" fmla="*/ 472948 h 654056"/>
                <a:gd name="connsiteX9" fmla="*/ 1278844 w 1540712"/>
                <a:gd name="connsiteY9" fmla="*/ 654056 h 654056"/>
                <a:gd name="connsiteX10" fmla="*/ 1016976 w 1540712"/>
                <a:gd name="connsiteY10" fmla="*/ 472948 h 654056"/>
                <a:gd name="connsiteX11" fmla="*/ 548437 w 1540712"/>
                <a:gd name="connsiteY11" fmla="*/ 433379 h 654056"/>
                <a:gd name="connsiteX12" fmla="*/ 261868 w 1540712"/>
                <a:gd name="connsiteY12" fmla="*/ 650771 h 654056"/>
                <a:gd name="connsiteX13" fmla="*/ 0 w 1540712"/>
                <a:gd name="connsiteY13" fmla="*/ 469663 h 654056"/>
                <a:gd name="connsiteX14" fmla="*/ 159937 w 1540712"/>
                <a:gd name="connsiteY14" fmla="*/ 302788 h 654056"/>
                <a:gd name="connsiteX15" fmla="*/ 193148 w 1540712"/>
                <a:gd name="connsiteY15" fmla="*/ 295657 h 654056"/>
                <a:gd name="connsiteX16" fmla="*/ 184638 w 1540712"/>
                <a:gd name="connsiteY16" fmla="*/ 266503 h 654056"/>
                <a:gd name="connsiteX17" fmla="*/ 446506 w 1540712"/>
                <a:gd name="connsiteY17" fmla="*/ 85395 h 654056"/>
                <a:gd name="connsiteX18" fmla="*/ 548437 w 1540712"/>
                <a:gd name="connsiteY18" fmla="*/ 99627 h 654056"/>
                <a:gd name="connsiteX19" fmla="*/ 555579 w 1540712"/>
                <a:gd name="connsiteY19" fmla="*/ 102958 h 654056"/>
                <a:gd name="connsiteX20" fmla="*/ 604237 w 1540712"/>
                <a:gd name="connsiteY20" fmla="*/ 53045 h 654056"/>
                <a:gd name="connsiteX21" fmla="*/ 789406 w 1540712"/>
                <a:gd name="connsiteY21" fmla="*/ 0 h 654056"/>
                <a:gd name="connsiteX0" fmla="*/ 789406 w 1540712"/>
                <a:gd name="connsiteY0" fmla="*/ 0 h 654405"/>
                <a:gd name="connsiteX1" fmla="*/ 974574 w 1540712"/>
                <a:gd name="connsiteY1" fmla="*/ 53045 h 654405"/>
                <a:gd name="connsiteX2" fmla="*/ 1014175 w 1540712"/>
                <a:gd name="connsiteY2" fmla="*/ 93667 h 654405"/>
                <a:gd name="connsiteX3" fmla="*/ 1035569 w 1540712"/>
                <a:gd name="connsiteY3" fmla="*/ 89074 h 654405"/>
                <a:gd name="connsiteX4" fmla="*/ 1088344 w 1540712"/>
                <a:gd name="connsiteY4" fmla="*/ 85395 h 654405"/>
                <a:gd name="connsiteX5" fmla="*/ 1350212 w 1540712"/>
                <a:gd name="connsiteY5" fmla="*/ 266503 h 654405"/>
                <a:gd name="connsiteX6" fmla="*/ 1341145 w 1540712"/>
                <a:gd name="connsiteY6" fmla="*/ 297564 h 654405"/>
                <a:gd name="connsiteX7" fmla="*/ 1380775 w 1540712"/>
                <a:gd name="connsiteY7" fmla="*/ 306073 h 654405"/>
                <a:gd name="connsiteX8" fmla="*/ 1540712 w 1540712"/>
                <a:gd name="connsiteY8" fmla="*/ 472948 h 654405"/>
                <a:gd name="connsiteX9" fmla="*/ 1278844 w 1540712"/>
                <a:gd name="connsiteY9" fmla="*/ 654056 h 654405"/>
                <a:gd name="connsiteX10" fmla="*/ 548437 w 1540712"/>
                <a:gd name="connsiteY10" fmla="*/ 433379 h 654405"/>
                <a:gd name="connsiteX11" fmla="*/ 261868 w 1540712"/>
                <a:gd name="connsiteY11" fmla="*/ 650771 h 654405"/>
                <a:gd name="connsiteX12" fmla="*/ 0 w 1540712"/>
                <a:gd name="connsiteY12" fmla="*/ 469663 h 654405"/>
                <a:gd name="connsiteX13" fmla="*/ 159937 w 1540712"/>
                <a:gd name="connsiteY13" fmla="*/ 302788 h 654405"/>
                <a:gd name="connsiteX14" fmla="*/ 193148 w 1540712"/>
                <a:gd name="connsiteY14" fmla="*/ 295657 h 654405"/>
                <a:gd name="connsiteX15" fmla="*/ 184638 w 1540712"/>
                <a:gd name="connsiteY15" fmla="*/ 266503 h 654405"/>
                <a:gd name="connsiteX16" fmla="*/ 446506 w 1540712"/>
                <a:gd name="connsiteY16" fmla="*/ 85395 h 654405"/>
                <a:gd name="connsiteX17" fmla="*/ 548437 w 1540712"/>
                <a:gd name="connsiteY17" fmla="*/ 99627 h 654405"/>
                <a:gd name="connsiteX18" fmla="*/ 555579 w 1540712"/>
                <a:gd name="connsiteY18" fmla="*/ 102958 h 654405"/>
                <a:gd name="connsiteX19" fmla="*/ 604237 w 1540712"/>
                <a:gd name="connsiteY19" fmla="*/ 53045 h 654405"/>
                <a:gd name="connsiteX20" fmla="*/ 789406 w 1540712"/>
                <a:gd name="connsiteY20" fmla="*/ 0 h 654405"/>
                <a:gd name="connsiteX0" fmla="*/ 789406 w 1540712"/>
                <a:gd name="connsiteY0" fmla="*/ 0 h 675098"/>
                <a:gd name="connsiteX1" fmla="*/ 974574 w 1540712"/>
                <a:gd name="connsiteY1" fmla="*/ 53045 h 675098"/>
                <a:gd name="connsiteX2" fmla="*/ 1014175 w 1540712"/>
                <a:gd name="connsiteY2" fmla="*/ 93667 h 675098"/>
                <a:gd name="connsiteX3" fmla="*/ 1035569 w 1540712"/>
                <a:gd name="connsiteY3" fmla="*/ 89074 h 675098"/>
                <a:gd name="connsiteX4" fmla="*/ 1088344 w 1540712"/>
                <a:gd name="connsiteY4" fmla="*/ 85395 h 675098"/>
                <a:gd name="connsiteX5" fmla="*/ 1350212 w 1540712"/>
                <a:gd name="connsiteY5" fmla="*/ 266503 h 675098"/>
                <a:gd name="connsiteX6" fmla="*/ 1341145 w 1540712"/>
                <a:gd name="connsiteY6" fmla="*/ 297564 h 675098"/>
                <a:gd name="connsiteX7" fmla="*/ 1380775 w 1540712"/>
                <a:gd name="connsiteY7" fmla="*/ 306073 h 675098"/>
                <a:gd name="connsiteX8" fmla="*/ 1540712 w 1540712"/>
                <a:gd name="connsiteY8" fmla="*/ 472948 h 675098"/>
                <a:gd name="connsiteX9" fmla="*/ 1278844 w 1540712"/>
                <a:gd name="connsiteY9" fmla="*/ 654056 h 675098"/>
                <a:gd name="connsiteX10" fmla="*/ 261868 w 1540712"/>
                <a:gd name="connsiteY10" fmla="*/ 650771 h 675098"/>
                <a:gd name="connsiteX11" fmla="*/ 0 w 1540712"/>
                <a:gd name="connsiteY11" fmla="*/ 469663 h 675098"/>
                <a:gd name="connsiteX12" fmla="*/ 159937 w 1540712"/>
                <a:gd name="connsiteY12" fmla="*/ 302788 h 675098"/>
                <a:gd name="connsiteX13" fmla="*/ 193148 w 1540712"/>
                <a:gd name="connsiteY13" fmla="*/ 295657 h 675098"/>
                <a:gd name="connsiteX14" fmla="*/ 184638 w 1540712"/>
                <a:gd name="connsiteY14" fmla="*/ 266503 h 675098"/>
                <a:gd name="connsiteX15" fmla="*/ 446506 w 1540712"/>
                <a:gd name="connsiteY15" fmla="*/ 85395 h 675098"/>
                <a:gd name="connsiteX16" fmla="*/ 548437 w 1540712"/>
                <a:gd name="connsiteY16" fmla="*/ 99627 h 675098"/>
                <a:gd name="connsiteX17" fmla="*/ 555579 w 1540712"/>
                <a:gd name="connsiteY17" fmla="*/ 102958 h 675098"/>
                <a:gd name="connsiteX18" fmla="*/ 604237 w 1540712"/>
                <a:gd name="connsiteY18" fmla="*/ 53045 h 675098"/>
                <a:gd name="connsiteX19" fmla="*/ 789406 w 1540712"/>
                <a:gd name="connsiteY19" fmla="*/ 0 h 675098"/>
                <a:gd name="connsiteX0" fmla="*/ 261868 w 1540712"/>
                <a:gd name="connsiteY0" fmla="*/ 650771 h 742211"/>
                <a:gd name="connsiteX1" fmla="*/ 0 w 1540712"/>
                <a:gd name="connsiteY1" fmla="*/ 469663 h 742211"/>
                <a:gd name="connsiteX2" fmla="*/ 159937 w 1540712"/>
                <a:gd name="connsiteY2" fmla="*/ 302788 h 742211"/>
                <a:gd name="connsiteX3" fmla="*/ 193148 w 1540712"/>
                <a:gd name="connsiteY3" fmla="*/ 295657 h 742211"/>
                <a:gd name="connsiteX4" fmla="*/ 184638 w 1540712"/>
                <a:gd name="connsiteY4" fmla="*/ 266503 h 742211"/>
                <a:gd name="connsiteX5" fmla="*/ 446506 w 1540712"/>
                <a:gd name="connsiteY5" fmla="*/ 85395 h 742211"/>
                <a:gd name="connsiteX6" fmla="*/ 548437 w 1540712"/>
                <a:gd name="connsiteY6" fmla="*/ 99627 h 742211"/>
                <a:gd name="connsiteX7" fmla="*/ 555579 w 1540712"/>
                <a:gd name="connsiteY7" fmla="*/ 102958 h 742211"/>
                <a:gd name="connsiteX8" fmla="*/ 604237 w 1540712"/>
                <a:gd name="connsiteY8" fmla="*/ 53045 h 742211"/>
                <a:gd name="connsiteX9" fmla="*/ 789406 w 1540712"/>
                <a:gd name="connsiteY9" fmla="*/ 0 h 742211"/>
                <a:gd name="connsiteX10" fmla="*/ 974574 w 1540712"/>
                <a:gd name="connsiteY10" fmla="*/ 53045 h 742211"/>
                <a:gd name="connsiteX11" fmla="*/ 1014175 w 1540712"/>
                <a:gd name="connsiteY11" fmla="*/ 93667 h 742211"/>
                <a:gd name="connsiteX12" fmla="*/ 1035569 w 1540712"/>
                <a:gd name="connsiteY12" fmla="*/ 89074 h 742211"/>
                <a:gd name="connsiteX13" fmla="*/ 1088344 w 1540712"/>
                <a:gd name="connsiteY13" fmla="*/ 85395 h 742211"/>
                <a:gd name="connsiteX14" fmla="*/ 1350212 w 1540712"/>
                <a:gd name="connsiteY14" fmla="*/ 266503 h 742211"/>
                <a:gd name="connsiteX15" fmla="*/ 1341145 w 1540712"/>
                <a:gd name="connsiteY15" fmla="*/ 297564 h 742211"/>
                <a:gd name="connsiteX16" fmla="*/ 1380775 w 1540712"/>
                <a:gd name="connsiteY16" fmla="*/ 306073 h 742211"/>
                <a:gd name="connsiteX17" fmla="*/ 1540712 w 1540712"/>
                <a:gd name="connsiteY17" fmla="*/ 472948 h 742211"/>
                <a:gd name="connsiteX18" fmla="*/ 1278844 w 1540712"/>
                <a:gd name="connsiteY18" fmla="*/ 654056 h 742211"/>
                <a:gd name="connsiteX19" fmla="*/ 353308 w 1540712"/>
                <a:gd name="connsiteY19" fmla="*/ 742211 h 742211"/>
                <a:gd name="connsiteX0" fmla="*/ 261868 w 1540712"/>
                <a:gd name="connsiteY0" fmla="*/ 650771 h 654056"/>
                <a:gd name="connsiteX1" fmla="*/ 0 w 1540712"/>
                <a:gd name="connsiteY1" fmla="*/ 469663 h 654056"/>
                <a:gd name="connsiteX2" fmla="*/ 159937 w 1540712"/>
                <a:gd name="connsiteY2" fmla="*/ 302788 h 654056"/>
                <a:gd name="connsiteX3" fmla="*/ 193148 w 1540712"/>
                <a:gd name="connsiteY3" fmla="*/ 295657 h 654056"/>
                <a:gd name="connsiteX4" fmla="*/ 184638 w 1540712"/>
                <a:gd name="connsiteY4" fmla="*/ 266503 h 654056"/>
                <a:gd name="connsiteX5" fmla="*/ 446506 w 1540712"/>
                <a:gd name="connsiteY5" fmla="*/ 85395 h 654056"/>
                <a:gd name="connsiteX6" fmla="*/ 548437 w 1540712"/>
                <a:gd name="connsiteY6" fmla="*/ 99627 h 654056"/>
                <a:gd name="connsiteX7" fmla="*/ 555579 w 1540712"/>
                <a:gd name="connsiteY7" fmla="*/ 102958 h 654056"/>
                <a:gd name="connsiteX8" fmla="*/ 604237 w 1540712"/>
                <a:gd name="connsiteY8" fmla="*/ 53045 h 654056"/>
                <a:gd name="connsiteX9" fmla="*/ 789406 w 1540712"/>
                <a:gd name="connsiteY9" fmla="*/ 0 h 654056"/>
                <a:gd name="connsiteX10" fmla="*/ 974574 w 1540712"/>
                <a:gd name="connsiteY10" fmla="*/ 53045 h 654056"/>
                <a:gd name="connsiteX11" fmla="*/ 1014175 w 1540712"/>
                <a:gd name="connsiteY11" fmla="*/ 93667 h 654056"/>
                <a:gd name="connsiteX12" fmla="*/ 1035569 w 1540712"/>
                <a:gd name="connsiteY12" fmla="*/ 89074 h 654056"/>
                <a:gd name="connsiteX13" fmla="*/ 1088344 w 1540712"/>
                <a:gd name="connsiteY13" fmla="*/ 85395 h 654056"/>
                <a:gd name="connsiteX14" fmla="*/ 1350212 w 1540712"/>
                <a:gd name="connsiteY14" fmla="*/ 266503 h 654056"/>
                <a:gd name="connsiteX15" fmla="*/ 1341145 w 1540712"/>
                <a:gd name="connsiteY15" fmla="*/ 297564 h 654056"/>
                <a:gd name="connsiteX16" fmla="*/ 1380775 w 1540712"/>
                <a:gd name="connsiteY16" fmla="*/ 306073 h 654056"/>
                <a:gd name="connsiteX17" fmla="*/ 1540712 w 1540712"/>
                <a:gd name="connsiteY17" fmla="*/ 472948 h 654056"/>
                <a:gd name="connsiteX18" fmla="*/ 1278844 w 1540712"/>
                <a:gd name="connsiteY18" fmla="*/ 654056 h 654056"/>
                <a:gd name="connsiteX0" fmla="*/ 0 w 1540712"/>
                <a:gd name="connsiteY0" fmla="*/ 469663 h 654056"/>
                <a:gd name="connsiteX1" fmla="*/ 159937 w 1540712"/>
                <a:gd name="connsiteY1" fmla="*/ 302788 h 654056"/>
                <a:gd name="connsiteX2" fmla="*/ 193148 w 1540712"/>
                <a:gd name="connsiteY2" fmla="*/ 295657 h 654056"/>
                <a:gd name="connsiteX3" fmla="*/ 184638 w 1540712"/>
                <a:gd name="connsiteY3" fmla="*/ 266503 h 654056"/>
                <a:gd name="connsiteX4" fmla="*/ 446506 w 1540712"/>
                <a:gd name="connsiteY4" fmla="*/ 85395 h 654056"/>
                <a:gd name="connsiteX5" fmla="*/ 548437 w 1540712"/>
                <a:gd name="connsiteY5" fmla="*/ 99627 h 654056"/>
                <a:gd name="connsiteX6" fmla="*/ 555579 w 1540712"/>
                <a:gd name="connsiteY6" fmla="*/ 102958 h 654056"/>
                <a:gd name="connsiteX7" fmla="*/ 604237 w 1540712"/>
                <a:gd name="connsiteY7" fmla="*/ 53045 h 654056"/>
                <a:gd name="connsiteX8" fmla="*/ 789406 w 1540712"/>
                <a:gd name="connsiteY8" fmla="*/ 0 h 654056"/>
                <a:gd name="connsiteX9" fmla="*/ 974574 w 1540712"/>
                <a:gd name="connsiteY9" fmla="*/ 53045 h 654056"/>
                <a:gd name="connsiteX10" fmla="*/ 1014175 w 1540712"/>
                <a:gd name="connsiteY10" fmla="*/ 93667 h 654056"/>
                <a:gd name="connsiteX11" fmla="*/ 1035569 w 1540712"/>
                <a:gd name="connsiteY11" fmla="*/ 89074 h 654056"/>
                <a:gd name="connsiteX12" fmla="*/ 1088344 w 1540712"/>
                <a:gd name="connsiteY12" fmla="*/ 85395 h 654056"/>
                <a:gd name="connsiteX13" fmla="*/ 1350212 w 1540712"/>
                <a:gd name="connsiteY13" fmla="*/ 266503 h 654056"/>
                <a:gd name="connsiteX14" fmla="*/ 1341145 w 1540712"/>
                <a:gd name="connsiteY14" fmla="*/ 297564 h 654056"/>
                <a:gd name="connsiteX15" fmla="*/ 1380775 w 1540712"/>
                <a:gd name="connsiteY15" fmla="*/ 306073 h 654056"/>
                <a:gd name="connsiteX16" fmla="*/ 1540712 w 1540712"/>
                <a:gd name="connsiteY16" fmla="*/ 472948 h 654056"/>
                <a:gd name="connsiteX17" fmla="*/ 1278844 w 1540712"/>
                <a:gd name="connsiteY17" fmla="*/ 654056 h 654056"/>
                <a:gd name="connsiteX0" fmla="*/ 0 w 1540712"/>
                <a:gd name="connsiteY0" fmla="*/ 469663 h 472948"/>
                <a:gd name="connsiteX1" fmla="*/ 159937 w 1540712"/>
                <a:gd name="connsiteY1" fmla="*/ 302788 h 472948"/>
                <a:gd name="connsiteX2" fmla="*/ 193148 w 1540712"/>
                <a:gd name="connsiteY2" fmla="*/ 295657 h 472948"/>
                <a:gd name="connsiteX3" fmla="*/ 184638 w 1540712"/>
                <a:gd name="connsiteY3" fmla="*/ 266503 h 472948"/>
                <a:gd name="connsiteX4" fmla="*/ 446506 w 1540712"/>
                <a:gd name="connsiteY4" fmla="*/ 85395 h 472948"/>
                <a:gd name="connsiteX5" fmla="*/ 548437 w 1540712"/>
                <a:gd name="connsiteY5" fmla="*/ 99627 h 472948"/>
                <a:gd name="connsiteX6" fmla="*/ 555579 w 1540712"/>
                <a:gd name="connsiteY6" fmla="*/ 102958 h 472948"/>
                <a:gd name="connsiteX7" fmla="*/ 604237 w 1540712"/>
                <a:gd name="connsiteY7" fmla="*/ 53045 h 472948"/>
                <a:gd name="connsiteX8" fmla="*/ 789406 w 1540712"/>
                <a:gd name="connsiteY8" fmla="*/ 0 h 472948"/>
                <a:gd name="connsiteX9" fmla="*/ 974574 w 1540712"/>
                <a:gd name="connsiteY9" fmla="*/ 53045 h 472948"/>
                <a:gd name="connsiteX10" fmla="*/ 1014175 w 1540712"/>
                <a:gd name="connsiteY10" fmla="*/ 93667 h 472948"/>
                <a:gd name="connsiteX11" fmla="*/ 1035569 w 1540712"/>
                <a:gd name="connsiteY11" fmla="*/ 89074 h 472948"/>
                <a:gd name="connsiteX12" fmla="*/ 1088344 w 1540712"/>
                <a:gd name="connsiteY12" fmla="*/ 85395 h 472948"/>
                <a:gd name="connsiteX13" fmla="*/ 1350212 w 1540712"/>
                <a:gd name="connsiteY13" fmla="*/ 266503 h 472948"/>
                <a:gd name="connsiteX14" fmla="*/ 1341145 w 1540712"/>
                <a:gd name="connsiteY14" fmla="*/ 297564 h 472948"/>
                <a:gd name="connsiteX15" fmla="*/ 1380775 w 1540712"/>
                <a:gd name="connsiteY15" fmla="*/ 306073 h 472948"/>
                <a:gd name="connsiteX16" fmla="*/ 1540712 w 1540712"/>
                <a:gd name="connsiteY16" fmla="*/ 472948 h 47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40712" h="472948">
                  <a:moveTo>
                    <a:pt x="0" y="469663"/>
                  </a:moveTo>
                  <a:cubicBezTo>
                    <a:pt x="0" y="394646"/>
                    <a:pt x="65948" y="330281"/>
                    <a:pt x="159937" y="302788"/>
                  </a:cubicBezTo>
                  <a:lnTo>
                    <a:pt x="193148" y="295657"/>
                  </a:lnTo>
                  <a:lnTo>
                    <a:pt x="184638" y="266503"/>
                  </a:lnTo>
                  <a:cubicBezTo>
                    <a:pt x="184638" y="166480"/>
                    <a:pt x="301880" y="85395"/>
                    <a:pt x="446506" y="85395"/>
                  </a:cubicBezTo>
                  <a:cubicBezTo>
                    <a:pt x="482662" y="85395"/>
                    <a:pt x="517107" y="90463"/>
                    <a:pt x="548437" y="99627"/>
                  </a:cubicBezTo>
                  <a:lnTo>
                    <a:pt x="555579" y="102958"/>
                  </a:lnTo>
                  <a:lnTo>
                    <a:pt x="604237" y="53045"/>
                  </a:lnTo>
                  <a:cubicBezTo>
                    <a:pt x="651626" y="20271"/>
                    <a:pt x="717093" y="0"/>
                    <a:pt x="789406" y="0"/>
                  </a:cubicBezTo>
                  <a:cubicBezTo>
                    <a:pt x="861719" y="0"/>
                    <a:pt x="927186" y="20271"/>
                    <a:pt x="974574" y="53045"/>
                  </a:cubicBezTo>
                  <a:lnTo>
                    <a:pt x="1014175" y="93667"/>
                  </a:lnTo>
                  <a:lnTo>
                    <a:pt x="1035569" y="89074"/>
                  </a:lnTo>
                  <a:cubicBezTo>
                    <a:pt x="1052616" y="86662"/>
                    <a:pt x="1070266" y="85395"/>
                    <a:pt x="1088344" y="85395"/>
                  </a:cubicBezTo>
                  <a:cubicBezTo>
                    <a:pt x="1232970" y="85395"/>
                    <a:pt x="1350212" y="166480"/>
                    <a:pt x="1350212" y="266503"/>
                  </a:cubicBezTo>
                  <a:lnTo>
                    <a:pt x="1341145" y="297564"/>
                  </a:lnTo>
                  <a:lnTo>
                    <a:pt x="1380775" y="306073"/>
                  </a:lnTo>
                  <a:cubicBezTo>
                    <a:pt x="1474764" y="333566"/>
                    <a:pt x="1540712" y="397931"/>
                    <a:pt x="1540712" y="472948"/>
                  </a:cubicBezTo>
                </a:path>
              </a:pathLst>
            </a:custGeom>
            <a:solidFill>
              <a:srgbClr val="800000"/>
            </a:solidFill>
            <a:ln w="38100">
              <a:solidFill>
                <a:srgbClr val="000000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F5055675-4BC2-4578-B937-74A0F3CCDBD1}"/>
              </a:ext>
            </a:extLst>
          </p:cNvPr>
          <p:cNvGrpSpPr/>
          <p:nvPr/>
        </p:nvGrpSpPr>
        <p:grpSpPr>
          <a:xfrm>
            <a:off x="6766584" y="1206427"/>
            <a:ext cx="2265996" cy="1726196"/>
            <a:chOff x="3128842" y="1509428"/>
            <a:chExt cx="2265996" cy="1726196"/>
          </a:xfrm>
        </p:grpSpPr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C59CF57B-F912-4027-B0E0-20AB12B75E89}"/>
                </a:ext>
              </a:extLst>
            </p:cNvPr>
            <p:cNvSpPr/>
            <p:nvPr/>
          </p:nvSpPr>
          <p:spPr bwMode="auto">
            <a:xfrm>
              <a:off x="3131332" y="1841703"/>
              <a:ext cx="2257037" cy="1135859"/>
            </a:xfrm>
            <a:custGeom>
              <a:avLst/>
              <a:gdLst>
                <a:gd name="connsiteX0" fmla="*/ 1515898 w 2163086"/>
                <a:gd name="connsiteY0" fmla="*/ 565 h 1293118"/>
                <a:gd name="connsiteX1" fmla="*/ 2113146 w 2163086"/>
                <a:gd name="connsiteY1" fmla="*/ 135852 h 1293118"/>
                <a:gd name="connsiteX2" fmla="*/ 2163086 w 2163086"/>
                <a:gd name="connsiteY2" fmla="*/ 171555 h 1293118"/>
                <a:gd name="connsiteX3" fmla="*/ 2049434 w 2163086"/>
                <a:gd name="connsiteY3" fmla="*/ 427898 h 1293118"/>
                <a:gd name="connsiteX4" fmla="*/ 1404517 w 2163086"/>
                <a:gd name="connsiteY4" fmla="*/ 1141098 h 1293118"/>
                <a:gd name="connsiteX5" fmla="*/ 125916 w 2163086"/>
                <a:gd name="connsiteY5" fmla="*/ 1273011 h 1293118"/>
                <a:gd name="connsiteX6" fmla="*/ 3397 w 2163086"/>
                <a:gd name="connsiteY6" fmla="*/ 1265129 h 1293118"/>
                <a:gd name="connsiteX7" fmla="*/ 1659 w 2163086"/>
                <a:gd name="connsiteY7" fmla="*/ 1252969 h 1293118"/>
                <a:gd name="connsiteX8" fmla="*/ 1032543 w 2163086"/>
                <a:gd name="connsiteY8" fmla="*/ 88126 h 1293118"/>
                <a:gd name="connsiteX9" fmla="*/ 1515898 w 2163086"/>
                <a:gd name="connsiteY9" fmla="*/ 565 h 1293118"/>
                <a:gd name="connsiteX0" fmla="*/ 1529025 w 2176213"/>
                <a:gd name="connsiteY0" fmla="*/ 565 h 1293118"/>
                <a:gd name="connsiteX1" fmla="*/ 2126273 w 2176213"/>
                <a:gd name="connsiteY1" fmla="*/ 135852 h 1293118"/>
                <a:gd name="connsiteX2" fmla="*/ 2176213 w 2176213"/>
                <a:gd name="connsiteY2" fmla="*/ 171555 h 1293118"/>
                <a:gd name="connsiteX3" fmla="*/ 2062561 w 2176213"/>
                <a:gd name="connsiteY3" fmla="*/ 427898 h 1293118"/>
                <a:gd name="connsiteX4" fmla="*/ 1417644 w 2176213"/>
                <a:gd name="connsiteY4" fmla="*/ 1141098 h 1293118"/>
                <a:gd name="connsiteX5" fmla="*/ 139043 w 2176213"/>
                <a:gd name="connsiteY5" fmla="*/ 1273011 h 1293118"/>
                <a:gd name="connsiteX6" fmla="*/ 16524 w 2176213"/>
                <a:gd name="connsiteY6" fmla="*/ 1265129 h 1293118"/>
                <a:gd name="connsiteX7" fmla="*/ 14786 w 2176213"/>
                <a:gd name="connsiteY7" fmla="*/ 1252969 h 1293118"/>
                <a:gd name="connsiteX8" fmla="*/ 102850 w 2176213"/>
                <a:gd name="connsiteY8" fmla="*/ 810576 h 1293118"/>
                <a:gd name="connsiteX9" fmla="*/ 1045670 w 2176213"/>
                <a:gd name="connsiteY9" fmla="*/ 88126 h 1293118"/>
                <a:gd name="connsiteX10" fmla="*/ 1529025 w 2176213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15664 w 2161427"/>
                <a:gd name="connsiteY9" fmla="*/ 582859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47049 w 2161427"/>
                <a:gd name="connsiteY8" fmla="*/ 967811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9689" h="1293118">
                  <a:moveTo>
                    <a:pt x="1512501" y="565"/>
                  </a:moveTo>
                  <a:cubicBezTo>
                    <a:pt x="1742732" y="-5821"/>
                    <a:pt x="1950200" y="42042"/>
                    <a:pt x="2109749" y="135852"/>
                  </a:cubicBezTo>
                  <a:lnTo>
                    <a:pt x="2159689" y="171555"/>
                  </a:lnTo>
                  <a:lnTo>
                    <a:pt x="2046037" y="427898"/>
                  </a:lnTo>
                  <a:cubicBezTo>
                    <a:pt x="1906283" y="713525"/>
                    <a:pt x="1721716" y="979253"/>
                    <a:pt x="1401120" y="1141098"/>
                  </a:cubicBezTo>
                  <a:cubicBezTo>
                    <a:pt x="1027092" y="1329918"/>
                    <a:pt x="532899" y="1300365"/>
                    <a:pt x="122519" y="1273011"/>
                  </a:cubicBezTo>
                  <a:lnTo>
                    <a:pt x="0" y="1265129"/>
                  </a:lnTo>
                  <a:lnTo>
                    <a:pt x="39275" y="1166220"/>
                  </a:lnTo>
                  <a:cubicBezTo>
                    <a:pt x="45308" y="1082328"/>
                    <a:pt x="60337" y="1010139"/>
                    <a:pt x="45311" y="891905"/>
                  </a:cubicBezTo>
                  <a:cubicBezTo>
                    <a:pt x="98724" y="795582"/>
                    <a:pt x="128184" y="787307"/>
                    <a:pt x="200255" y="626234"/>
                  </a:cubicBezTo>
                  <a:cubicBezTo>
                    <a:pt x="363468" y="486849"/>
                    <a:pt x="830186" y="200537"/>
                    <a:pt x="1029146" y="88126"/>
                  </a:cubicBezTo>
                  <a:cubicBezTo>
                    <a:pt x="1195411" y="33189"/>
                    <a:pt x="1359014" y="4822"/>
                    <a:pt x="1512501" y="565"/>
                  </a:cubicBezTo>
                  <a:close/>
                </a:path>
              </a:pathLst>
            </a:custGeom>
            <a:solidFill>
              <a:srgbClr val="FFFFFF">
                <a:lumMod val="75000"/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DF109121-CC47-4915-B94D-8AEB46B4C179}"/>
                </a:ext>
              </a:extLst>
            </p:cNvPr>
            <p:cNvSpPr/>
            <p:nvPr/>
          </p:nvSpPr>
          <p:spPr bwMode="auto">
            <a:xfrm>
              <a:off x="3354886" y="1511335"/>
              <a:ext cx="1887624" cy="1636295"/>
            </a:xfrm>
            <a:custGeom>
              <a:avLst/>
              <a:gdLst>
                <a:gd name="connsiteX0" fmla="*/ 1152551 w 1887624"/>
                <a:gd name="connsiteY0" fmla="*/ 607 h 1636295"/>
                <a:gd name="connsiteX1" fmla="*/ 1241492 w 1887624"/>
                <a:gd name="connsiteY1" fmla="*/ 1458 h 1636295"/>
                <a:gd name="connsiteX2" fmla="*/ 1884641 w 1887624"/>
                <a:gd name="connsiteY2" fmla="*/ 545202 h 1636295"/>
                <a:gd name="connsiteX3" fmla="*/ 1018191 w 1887624"/>
                <a:gd name="connsiteY3" fmla="*/ 1589187 h 1636295"/>
                <a:gd name="connsiteX4" fmla="*/ 2983 w 1887624"/>
                <a:gd name="connsiteY4" fmla="*/ 1091093 h 1636295"/>
                <a:gd name="connsiteX5" fmla="*/ 869434 w 1887624"/>
                <a:gd name="connsiteY5" fmla="*/ 47108 h 1636295"/>
                <a:gd name="connsiteX6" fmla="*/ 1152551 w 1887624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4" h="1636295">
                  <a:moveTo>
                    <a:pt x="1152551" y="607"/>
                  </a:moveTo>
                  <a:cubicBezTo>
                    <a:pt x="1182736" y="-431"/>
                    <a:pt x="1212411" y="-133"/>
                    <a:pt x="1241492" y="1458"/>
                  </a:cubicBezTo>
                  <a:cubicBezTo>
                    <a:pt x="1590460" y="20544"/>
                    <a:pt x="1853832" y="225827"/>
                    <a:pt x="1884641" y="545202"/>
                  </a:cubicBezTo>
                  <a:cubicBezTo>
                    <a:pt x="1925719" y="971036"/>
                    <a:pt x="1537796" y="1438445"/>
                    <a:pt x="1018191" y="1589187"/>
                  </a:cubicBezTo>
                  <a:cubicBezTo>
                    <a:pt x="498586" y="1739931"/>
                    <a:pt x="44062" y="1516925"/>
                    <a:pt x="2983" y="1091093"/>
                  </a:cubicBezTo>
                  <a:cubicBezTo>
                    <a:pt x="-38095" y="665259"/>
                    <a:pt x="349828" y="197850"/>
                    <a:pt x="869434" y="47108"/>
                  </a:cubicBezTo>
                  <a:cubicBezTo>
                    <a:pt x="966860" y="18843"/>
                    <a:pt x="1061998" y="3718"/>
                    <a:pt x="1152551" y="607"/>
                  </a:cubicBezTo>
                  <a:close/>
                </a:path>
              </a:pathLst>
            </a:custGeom>
            <a:pattFill prst="lgConfetti">
              <a:fgClr>
                <a:srgbClr val="FFCC00"/>
              </a:fgClr>
              <a:bgClr>
                <a:srgbClr val="FFFF99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332F55EC-4950-4076-9EF6-D839316A06CA}"/>
                </a:ext>
              </a:extLst>
            </p:cNvPr>
            <p:cNvSpPr/>
            <p:nvPr/>
          </p:nvSpPr>
          <p:spPr bwMode="auto">
            <a:xfrm>
              <a:off x="3128842" y="1985060"/>
              <a:ext cx="2265996" cy="1250564"/>
            </a:xfrm>
            <a:custGeom>
              <a:avLst/>
              <a:gdLst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394460"/>
                <a:gd name="connsiteX1" fmla="*/ 1264920 w 1943100"/>
                <a:gd name="connsiteY1" fmla="*/ 861060 h 1394460"/>
                <a:gd name="connsiteX2" fmla="*/ 1943100 w 1943100"/>
                <a:gd name="connsiteY2" fmla="*/ 0 h 1394460"/>
                <a:gd name="connsiteX3" fmla="*/ 1912620 w 1943100"/>
                <a:gd name="connsiteY3" fmla="*/ 617220 h 1394460"/>
                <a:gd name="connsiteX4" fmla="*/ 1478280 w 1943100"/>
                <a:gd name="connsiteY4" fmla="*/ 1158240 h 1394460"/>
                <a:gd name="connsiteX5" fmla="*/ 403860 w 1943100"/>
                <a:gd name="connsiteY5" fmla="*/ 1394460 h 1394460"/>
                <a:gd name="connsiteX6" fmla="*/ 0 w 1943100"/>
                <a:gd name="connsiteY6" fmla="*/ 117348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41120"/>
                <a:gd name="connsiteX1" fmla="*/ 1318260 w 1996440"/>
                <a:gd name="connsiteY1" fmla="*/ 861060 h 1341120"/>
                <a:gd name="connsiteX2" fmla="*/ 1996440 w 1996440"/>
                <a:gd name="connsiteY2" fmla="*/ 0 h 1341120"/>
                <a:gd name="connsiteX3" fmla="*/ 1965960 w 1996440"/>
                <a:gd name="connsiteY3" fmla="*/ 617220 h 1341120"/>
                <a:gd name="connsiteX4" fmla="*/ 1531620 w 1996440"/>
                <a:gd name="connsiteY4" fmla="*/ 1158240 h 1341120"/>
                <a:gd name="connsiteX5" fmla="*/ 396240 w 1996440"/>
                <a:gd name="connsiteY5" fmla="*/ 1341120 h 1341120"/>
                <a:gd name="connsiteX6" fmla="*/ 0 w 1996440"/>
                <a:gd name="connsiteY6" fmla="*/ 1089660 h 1341120"/>
                <a:gd name="connsiteX0" fmla="*/ 0 w 1996440"/>
                <a:gd name="connsiteY0" fmla="*/ 1089660 h 1349323"/>
                <a:gd name="connsiteX1" fmla="*/ 1318260 w 1996440"/>
                <a:gd name="connsiteY1" fmla="*/ 861060 h 1349323"/>
                <a:gd name="connsiteX2" fmla="*/ 1996440 w 1996440"/>
                <a:gd name="connsiteY2" fmla="*/ 0 h 1349323"/>
                <a:gd name="connsiteX3" fmla="*/ 1965960 w 1996440"/>
                <a:gd name="connsiteY3" fmla="*/ 617220 h 1349323"/>
                <a:gd name="connsiteX4" fmla="*/ 1531620 w 1996440"/>
                <a:gd name="connsiteY4" fmla="*/ 1158240 h 1349323"/>
                <a:gd name="connsiteX5" fmla="*/ 396240 w 1996440"/>
                <a:gd name="connsiteY5" fmla="*/ 1341120 h 1349323"/>
                <a:gd name="connsiteX6" fmla="*/ 0 w 1996440"/>
                <a:gd name="connsiteY6" fmla="*/ 1089660 h 1349323"/>
                <a:gd name="connsiteX0" fmla="*/ 0 w 1996440"/>
                <a:gd name="connsiteY0" fmla="*/ 1089660 h 1361391"/>
                <a:gd name="connsiteX1" fmla="*/ 1318260 w 1996440"/>
                <a:gd name="connsiteY1" fmla="*/ 861060 h 1361391"/>
                <a:gd name="connsiteX2" fmla="*/ 1996440 w 1996440"/>
                <a:gd name="connsiteY2" fmla="*/ 0 h 1361391"/>
                <a:gd name="connsiteX3" fmla="*/ 1965960 w 1996440"/>
                <a:gd name="connsiteY3" fmla="*/ 617220 h 1361391"/>
                <a:gd name="connsiteX4" fmla="*/ 1531620 w 1996440"/>
                <a:gd name="connsiteY4" fmla="*/ 1158240 h 1361391"/>
                <a:gd name="connsiteX5" fmla="*/ 396240 w 1996440"/>
                <a:gd name="connsiteY5" fmla="*/ 1341120 h 1361391"/>
                <a:gd name="connsiteX6" fmla="*/ 0 w 1996440"/>
                <a:gd name="connsiteY6" fmla="*/ 108966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55272"/>
                <a:gd name="connsiteX1" fmla="*/ 1333500 w 2011680"/>
                <a:gd name="connsiteY1" fmla="*/ 861060 h 1355272"/>
                <a:gd name="connsiteX2" fmla="*/ 2011680 w 2011680"/>
                <a:gd name="connsiteY2" fmla="*/ 0 h 1355272"/>
                <a:gd name="connsiteX3" fmla="*/ 1981200 w 2011680"/>
                <a:gd name="connsiteY3" fmla="*/ 617220 h 1355272"/>
                <a:gd name="connsiteX4" fmla="*/ 1546860 w 2011680"/>
                <a:gd name="connsiteY4" fmla="*/ 1158240 h 1355272"/>
                <a:gd name="connsiteX5" fmla="*/ 411480 w 2011680"/>
                <a:gd name="connsiteY5" fmla="*/ 1341120 h 1355272"/>
                <a:gd name="connsiteX6" fmla="*/ 0 w 2011680"/>
                <a:gd name="connsiteY6" fmla="*/ 1043940 h 1355272"/>
                <a:gd name="connsiteX0" fmla="*/ 0 w 2011680"/>
                <a:gd name="connsiteY0" fmla="*/ 1043940 h 1306616"/>
                <a:gd name="connsiteX1" fmla="*/ 1333500 w 2011680"/>
                <a:gd name="connsiteY1" fmla="*/ 861060 h 1306616"/>
                <a:gd name="connsiteX2" fmla="*/ 2011680 w 2011680"/>
                <a:gd name="connsiteY2" fmla="*/ 0 h 1306616"/>
                <a:gd name="connsiteX3" fmla="*/ 1981200 w 2011680"/>
                <a:gd name="connsiteY3" fmla="*/ 617220 h 1306616"/>
                <a:gd name="connsiteX4" fmla="*/ 1546860 w 2011680"/>
                <a:gd name="connsiteY4" fmla="*/ 1158240 h 1306616"/>
                <a:gd name="connsiteX5" fmla="*/ 396240 w 2011680"/>
                <a:gd name="connsiteY5" fmla="*/ 1295400 h 1306616"/>
                <a:gd name="connsiteX6" fmla="*/ 0 w 2011680"/>
                <a:gd name="connsiteY6" fmla="*/ 1043940 h 1306616"/>
                <a:gd name="connsiteX0" fmla="*/ 0 w 2011680"/>
                <a:gd name="connsiteY0" fmla="*/ 1043940 h 1315721"/>
                <a:gd name="connsiteX1" fmla="*/ 1333500 w 2011680"/>
                <a:gd name="connsiteY1" fmla="*/ 861060 h 1315721"/>
                <a:gd name="connsiteX2" fmla="*/ 2011680 w 2011680"/>
                <a:gd name="connsiteY2" fmla="*/ 0 h 1315721"/>
                <a:gd name="connsiteX3" fmla="*/ 1981200 w 2011680"/>
                <a:gd name="connsiteY3" fmla="*/ 617220 h 1315721"/>
                <a:gd name="connsiteX4" fmla="*/ 1546860 w 2011680"/>
                <a:gd name="connsiteY4" fmla="*/ 1158240 h 1315721"/>
                <a:gd name="connsiteX5" fmla="*/ 396240 w 2011680"/>
                <a:gd name="connsiteY5" fmla="*/ 1295400 h 1315721"/>
                <a:gd name="connsiteX6" fmla="*/ 0 w 2011680"/>
                <a:gd name="connsiteY6" fmla="*/ 1043940 h 1315721"/>
                <a:gd name="connsiteX0" fmla="*/ 0 w 2011680"/>
                <a:gd name="connsiteY0" fmla="*/ 1043940 h 1321304"/>
                <a:gd name="connsiteX1" fmla="*/ 1333500 w 2011680"/>
                <a:gd name="connsiteY1" fmla="*/ 861060 h 1321304"/>
                <a:gd name="connsiteX2" fmla="*/ 2011680 w 2011680"/>
                <a:gd name="connsiteY2" fmla="*/ 0 h 1321304"/>
                <a:gd name="connsiteX3" fmla="*/ 1981200 w 2011680"/>
                <a:gd name="connsiteY3" fmla="*/ 617220 h 1321304"/>
                <a:gd name="connsiteX4" fmla="*/ 1546860 w 2011680"/>
                <a:gd name="connsiteY4" fmla="*/ 1158240 h 1321304"/>
                <a:gd name="connsiteX5" fmla="*/ 396240 w 2011680"/>
                <a:gd name="connsiteY5" fmla="*/ 1295400 h 1321304"/>
                <a:gd name="connsiteX6" fmla="*/ 0 w 2011680"/>
                <a:gd name="connsiteY6" fmla="*/ 1043940 h 1321304"/>
                <a:gd name="connsiteX0" fmla="*/ 0 w 2015681"/>
                <a:gd name="connsiteY0" fmla="*/ 1043940 h 1315566"/>
                <a:gd name="connsiteX1" fmla="*/ 1333500 w 2015681"/>
                <a:gd name="connsiteY1" fmla="*/ 861060 h 1315566"/>
                <a:gd name="connsiteX2" fmla="*/ 2011680 w 2015681"/>
                <a:gd name="connsiteY2" fmla="*/ 0 h 1315566"/>
                <a:gd name="connsiteX3" fmla="*/ 2011680 w 2015681"/>
                <a:gd name="connsiteY3" fmla="*/ 624840 h 1315566"/>
                <a:gd name="connsiteX4" fmla="*/ 1546860 w 2015681"/>
                <a:gd name="connsiteY4" fmla="*/ 1158240 h 1315566"/>
                <a:gd name="connsiteX5" fmla="*/ 396240 w 2015681"/>
                <a:gd name="connsiteY5" fmla="*/ 1295400 h 1315566"/>
                <a:gd name="connsiteX6" fmla="*/ 0 w 2015681"/>
                <a:gd name="connsiteY6" fmla="*/ 1043940 h 1315566"/>
                <a:gd name="connsiteX0" fmla="*/ 0 w 2011680"/>
                <a:gd name="connsiteY0" fmla="*/ 1043940 h 1315566"/>
                <a:gd name="connsiteX1" fmla="*/ 1333500 w 2011680"/>
                <a:gd name="connsiteY1" fmla="*/ 861060 h 1315566"/>
                <a:gd name="connsiteX2" fmla="*/ 2011680 w 2011680"/>
                <a:gd name="connsiteY2" fmla="*/ 0 h 1315566"/>
                <a:gd name="connsiteX3" fmla="*/ 2011680 w 2011680"/>
                <a:gd name="connsiteY3" fmla="*/ 624840 h 1315566"/>
                <a:gd name="connsiteX4" fmla="*/ 1546860 w 2011680"/>
                <a:gd name="connsiteY4" fmla="*/ 1158240 h 1315566"/>
                <a:gd name="connsiteX5" fmla="*/ 396240 w 2011680"/>
                <a:gd name="connsiteY5" fmla="*/ 1295400 h 1315566"/>
                <a:gd name="connsiteX6" fmla="*/ 0 w 2011680"/>
                <a:gd name="connsiteY6" fmla="*/ 1043940 h 1315566"/>
                <a:gd name="connsiteX0" fmla="*/ 0 w 2011680"/>
                <a:gd name="connsiteY0" fmla="*/ 1043940 h 1323716"/>
                <a:gd name="connsiteX1" fmla="*/ 1333500 w 2011680"/>
                <a:gd name="connsiteY1" fmla="*/ 861060 h 1323716"/>
                <a:gd name="connsiteX2" fmla="*/ 2011680 w 2011680"/>
                <a:gd name="connsiteY2" fmla="*/ 0 h 1323716"/>
                <a:gd name="connsiteX3" fmla="*/ 2011680 w 2011680"/>
                <a:gd name="connsiteY3" fmla="*/ 624840 h 1323716"/>
                <a:gd name="connsiteX4" fmla="*/ 1432560 w 2011680"/>
                <a:gd name="connsiteY4" fmla="*/ 1203960 h 1323716"/>
                <a:gd name="connsiteX5" fmla="*/ 396240 w 2011680"/>
                <a:gd name="connsiteY5" fmla="*/ 1295400 h 1323716"/>
                <a:gd name="connsiteX6" fmla="*/ 0 w 2011680"/>
                <a:gd name="connsiteY6" fmla="*/ 1043940 h 1323716"/>
                <a:gd name="connsiteX0" fmla="*/ 0 w 2011680"/>
                <a:gd name="connsiteY0" fmla="*/ 1043940 h 1325321"/>
                <a:gd name="connsiteX1" fmla="*/ 1333500 w 2011680"/>
                <a:gd name="connsiteY1" fmla="*/ 861060 h 1325321"/>
                <a:gd name="connsiteX2" fmla="*/ 2011680 w 2011680"/>
                <a:gd name="connsiteY2" fmla="*/ 0 h 1325321"/>
                <a:gd name="connsiteX3" fmla="*/ 2011680 w 2011680"/>
                <a:gd name="connsiteY3" fmla="*/ 624840 h 1325321"/>
                <a:gd name="connsiteX4" fmla="*/ 1432560 w 2011680"/>
                <a:gd name="connsiteY4" fmla="*/ 1203960 h 1325321"/>
                <a:gd name="connsiteX5" fmla="*/ 396240 w 2011680"/>
                <a:gd name="connsiteY5" fmla="*/ 1295400 h 1325321"/>
                <a:gd name="connsiteX6" fmla="*/ 0 w 2011680"/>
                <a:gd name="connsiteY6" fmla="*/ 1043940 h 1325321"/>
                <a:gd name="connsiteX0" fmla="*/ 0 w 2095500"/>
                <a:gd name="connsiteY0" fmla="*/ 1082040 h 1325321"/>
                <a:gd name="connsiteX1" fmla="*/ 1417320 w 2095500"/>
                <a:gd name="connsiteY1" fmla="*/ 861060 h 1325321"/>
                <a:gd name="connsiteX2" fmla="*/ 2095500 w 2095500"/>
                <a:gd name="connsiteY2" fmla="*/ 0 h 1325321"/>
                <a:gd name="connsiteX3" fmla="*/ 2095500 w 2095500"/>
                <a:gd name="connsiteY3" fmla="*/ 624840 h 1325321"/>
                <a:gd name="connsiteX4" fmla="*/ 1516380 w 2095500"/>
                <a:gd name="connsiteY4" fmla="*/ 1203960 h 1325321"/>
                <a:gd name="connsiteX5" fmla="*/ 480060 w 2095500"/>
                <a:gd name="connsiteY5" fmla="*/ 1295400 h 1325321"/>
                <a:gd name="connsiteX6" fmla="*/ 0 w 2095500"/>
                <a:gd name="connsiteY6" fmla="*/ 1082040 h 1325321"/>
                <a:gd name="connsiteX0" fmla="*/ 0 w 2095500"/>
                <a:gd name="connsiteY0" fmla="*/ 1082040 h 1342528"/>
                <a:gd name="connsiteX1" fmla="*/ 1417320 w 2095500"/>
                <a:gd name="connsiteY1" fmla="*/ 861060 h 1342528"/>
                <a:gd name="connsiteX2" fmla="*/ 2095500 w 2095500"/>
                <a:gd name="connsiteY2" fmla="*/ 0 h 1342528"/>
                <a:gd name="connsiteX3" fmla="*/ 2095500 w 2095500"/>
                <a:gd name="connsiteY3" fmla="*/ 624840 h 1342528"/>
                <a:gd name="connsiteX4" fmla="*/ 1516380 w 2095500"/>
                <a:gd name="connsiteY4" fmla="*/ 1203960 h 1342528"/>
                <a:gd name="connsiteX5" fmla="*/ 396240 w 2095500"/>
                <a:gd name="connsiteY5" fmla="*/ 1318260 h 1342528"/>
                <a:gd name="connsiteX6" fmla="*/ 0 w 2095500"/>
                <a:gd name="connsiteY6" fmla="*/ 10820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30971"/>
                <a:gd name="connsiteX1" fmla="*/ 1463040 w 2225040"/>
                <a:gd name="connsiteY1" fmla="*/ 937260 h 1430971"/>
                <a:gd name="connsiteX2" fmla="*/ 2225040 w 2225040"/>
                <a:gd name="connsiteY2" fmla="*/ 0 h 1430971"/>
                <a:gd name="connsiteX3" fmla="*/ 2179320 w 2225040"/>
                <a:gd name="connsiteY3" fmla="*/ 533400 h 1430971"/>
                <a:gd name="connsiteX4" fmla="*/ 1562100 w 2225040"/>
                <a:gd name="connsiteY4" fmla="*/ 1280160 h 1430971"/>
                <a:gd name="connsiteX5" fmla="*/ 441960 w 2225040"/>
                <a:gd name="connsiteY5" fmla="*/ 1394460 h 1430971"/>
                <a:gd name="connsiteX6" fmla="*/ 0 w 2225040"/>
                <a:gd name="connsiteY6" fmla="*/ 1120140 h 1430971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1865"/>
                <a:gd name="connsiteY0" fmla="*/ 1123315 h 1392643"/>
                <a:gd name="connsiteX1" fmla="*/ 1463040 w 2221865"/>
                <a:gd name="connsiteY1" fmla="*/ 940435 h 1392643"/>
                <a:gd name="connsiteX2" fmla="*/ 2221865 w 2221865"/>
                <a:gd name="connsiteY2" fmla="*/ 0 h 1392643"/>
                <a:gd name="connsiteX3" fmla="*/ 2217420 w 2221865"/>
                <a:gd name="connsiteY3" fmla="*/ 501650 h 1392643"/>
                <a:gd name="connsiteX4" fmla="*/ 1562100 w 2221865"/>
                <a:gd name="connsiteY4" fmla="*/ 1283335 h 1392643"/>
                <a:gd name="connsiteX5" fmla="*/ 363855 w 2221865"/>
                <a:gd name="connsiteY5" fmla="*/ 1348105 h 1392643"/>
                <a:gd name="connsiteX6" fmla="*/ 0 w 2221865"/>
                <a:gd name="connsiteY6" fmla="*/ 1123315 h 1392643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394893"/>
                <a:gd name="connsiteX1" fmla="*/ 1463040 w 2233295"/>
                <a:gd name="connsiteY1" fmla="*/ 940435 h 1394893"/>
                <a:gd name="connsiteX2" fmla="*/ 2221865 w 2233295"/>
                <a:gd name="connsiteY2" fmla="*/ 0 h 1394893"/>
                <a:gd name="connsiteX3" fmla="*/ 2233295 w 2233295"/>
                <a:gd name="connsiteY3" fmla="*/ 441325 h 1394893"/>
                <a:gd name="connsiteX4" fmla="*/ 1562100 w 2233295"/>
                <a:gd name="connsiteY4" fmla="*/ 1283335 h 1394893"/>
                <a:gd name="connsiteX5" fmla="*/ 363855 w 2233295"/>
                <a:gd name="connsiteY5" fmla="*/ 1348105 h 1394893"/>
                <a:gd name="connsiteX6" fmla="*/ 0 w 2233295"/>
                <a:gd name="connsiteY6" fmla="*/ 1123315 h 1394893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416234"/>
                <a:gd name="connsiteX1" fmla="*/ 1463040 w 2233295"/>
                <a:gd name="connsiteY1" fmla="*/ 940435 h 1416234"/>
                <a:gd name="connsiteX2" fmla="*/ 2221865 w 2233295"/>
                <a:gd name="connsiteY2" fmla="*/ 0 h 1416234"/>
                <a:gd name="connsiteX3" fmla="*/ 2233295 w 2233295"/>
                <a:gd name="connsiteY3" fmla="*/ 441325 h 1416234"/>
                <a:gd name="connsiteX4" fmla="*/ 1502569 w 2233295"/>
                <a:gd name="connsiteY4" fmla="*/ 1323816 h 1416234"/>
                <a:gd name="connsiteX5" fmla="*/ 363855 w 2233295"/>
                <a:gd name="connsiteY5" fmla="*/ 1348105 h 1416234"/>
                <a:gd name="connsiteX6" fmla="*/ 0 w 2233295"/>
                <a:gd name="connsiteY6" fmla="*/ 1123315 h 1416234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25930"/>
                <a:gd name="connsiteX1" fmla="*/ 1463040 w 2221865"/>
                <a:gd name="connsiteY1" fmla="*/ 940435 h 1425930"/>
                <a:gd name="connsiteX2" fmla="*/ 2221865 w 2221865"/>
                <a:gd name="connsiteY2" fmla="*/ 0 h 1425930"/>
                <a:gd name="connsiteX3" fmla="*/ 2164239 w 2221865"/>
                <a:gd name="connsiteY3" fmla="*/ 503237 h 1425930"/>
                <a:gd name="connsiteX4" fmla="*/ 1502569 w 2221865"/>
                <a:gd name="connsiteY4" fmla="*/ 1323816 h 1425930"/>
                <a:gd name="connsiteX5" fmla="*/ 363855 w 2221865"/>
                <a:gd name="connsiteY5" fmla="*/ 1348105 h 1425930"/>
                <a:gd name="connsiteX6" fmla="*/ 0 w 2221865"/>
                <a:gd name="connsiteY6" fmla="*/ 1123315 h 1425930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8508"/>
                <a:gd name="connsiteX1" fmla="*/ 1463040 w 2221865"/>
                <a:gd name="connsiteY1" fmla="*/ 940435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6095 w 2227960"/>
                <a:gd name="connsiteY0" fmla="*/ 1123315 h 1438508"/>
                <a:gd name="connsiteX1" fmla="*/ 263032 w 2227960"/>
                <a:gd name="connsiteY1" fmla="*/ 1144848 h 1438508"/>
                <a:gd name="connsiteX2" fmla="*/ 1454847 w 2227960"/>
                <a:gd name="connsiteY2" fmla="*/ 1002348 h 1438508"/>
                <a:gd name="connsiteX3" fmla="*/ 2227960 w 2227960"/>
                <a:gd name="connsiteY3" fmla="*/ 0 h 1438508"/>
                <a:gd name="connsiteX4" fmla="*/ 2170334 w 2227960"/>
                <a:gd name="connsiteY4" fmla="*/ 503237 h 1438508"/>
                <a:gd name="connsiteX5" fmla="*/ 1508664 w 2227960"/>
                <a:gd name="connsiteY5" fmla="*/ 1330960 h 1438508"/>
                <a:gd name="connsiteX6" fmla="*/ 369950 w 2227960"/>
                <a:gd name="connsiteY6" fmla="*/ 1348105 h 1438508"/>
                <a:gd name="connsiteX7" fmla="*/ 6095 w 2227960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8271 h 1443464"/>
                <a:gd name="connsiteX1" fmla="*/ 259289 w 2224217"/>
                <a:gd name="connsiteY1" fmla="*/ 1149804 h 1443464"/>
                <a:gd name="connsiteX2" fmla="*/ 563143 w 2224217"/>
                <a:gd name="connsiteY2" fmla="*/ 1133238 h 1443464"/>
                <a:gd name="connsiteX3" fmla="*/ 829601 w 2224217"/>
                <a:gd name="connsiteY3" fmla="*/ 1116674 h 1443464"/>
                <a:gd name="connsiteX4" fmla="*/ 1128781 w 2224217"/>
                <a:gd name="connsiteY4" fmla="*/ 1078021 h 1443464"/>
                <a:gd name="connsiteX5" fmla="*/ 1451104 w 2224217"/>
                <a:gd name="connsiteY5" fmla="*/ 1007304 h 1443464"/>
                <a:gd name="connsiteX6" fmla="*/ 1680395 w 2224217"/>
                <a:gd name="connsiteY6" fmla="*/ 757762 h 1443464"/>
                <a:gd name="connsiteX7" fmla="*/ 1886081 w 2224217"/>
                <a:gd name="connsiteY7" fmla="*/ 564502 h 1443464"/>
                <a:gd name="connsiteX8" fmla="*/ 2073069 w 2224217"/>
                <a:gd name="connsiteY8" fmla="*/ 293938 h 1443464"/>
                <a:gd name="connsiteX9" fmla="*/ 2224217 w 2224217"/>
                <a:gd name="connsiteY9" fmla="*/ 4956 h 1443464"/>
                <a:gd name="connsiteX10" fmla="*/ 2166591 w 2224217"/>
                <a:gd name="connsiteY10" fmla="*/ 508193 h 1443464"/>
                <a:gd name="connsiteX11" fmla="*/ 1504921 w 2224217"/>
                <a:gd name="connsiteY11" fmla="*/ 1335916 h 1443464"/>
                <a:gd name="connsiteX12" fmla="*/ 366207 w 2224217"/>
                <a:gd name="connsiteY12" fmla="*/ 1353061 h 1443464"/>
                <a:gd name="connsiteX13" fmla="*/ 2352 w 2224217"/>
                <a:gd name="connsiteY13" fmla="*/ 1128271 h 1443464"/>
                <a:gd name="connsiteX0" fmla="*/ 2352 w 2224217"/>
                <a:gd name="connsiteY0" fmla="*/ 1128272 h 1443465"/>
                <a:gd name="connsiteX1" fmla="*/ 259289 w 2224217"/>
                <a:gd name="connsiteY1" fmla="*/ 1149805 h 1443465"/>
                <a:gd name="connsiteX2" fmla="*/ 563143 w 2224217"/>
                <a:gd name="connsiteY2" fmla="*/ 1133239 h 1443465"/>
                <a:gd name="connsiteX3" fmla="*/ 829601 w 2224217"/>
                <a:gd name="connsiteY3" fmla="*/ 1116675 h 1443465"/>
                <a:gd name="connsiteX4" fmla="*/ 1128781 w 2224217"/>
                <a:gd name="connsiteY4" fmla="*/ 1078022 h 1443465"/>
                <a:gd name="connsiteX5" fmla="*/ 1451104 w 2224217"/>
                <a:gd name="connsiteY5" fmla="*/ 1007305 h 1443465"/>
                <a:gd name="connsiteX6" fmla="*/ 1680395 w 2224217"/>
                <a:gd name="connsiteY6" fmla="*/ 757763 h 1443465"/>
                <a:gd name="connsiteX7" fmla="*/ 1886081 w 2224217"/>
                <a:gd name="connsiteY7" fmla="*/ 564503 h 1443465"/>
                <a:gd name="connsiteX8" fmla="*/ 2073069 w 2224217"/>
                <a:gd name="connsiteY8" fmla="*/ 293939 h 1443465"/>
                <a:gd name="connsiteX9" fmla="*/ 2224217 w 2224217"/>
                <a:gd name="connsiteY9" fmla="*/ 4957 h 1443465"/>
                <a:gd name="connsiteX10" fmla="*/ 2166591 w 2224217"/>
                <a:gd name="connsiteY10" fmla="*/ 508194 h 1443465"/>
                <a:gd name="connsiteX11" fmla="*/ 1504921 w 2224217"/>
                <a:gd name="connsiteY11" fmla="*/ 1335917 h 1443465"/>
                <a:gd name="connsiteX12" fmla="*/ 366207 w 2224217"/>
                <a:gd name="connsiteY12" fmla="*/ 1353062 h 1443465"/>
                <a:gd name="connsiteX13" fmla="*/ 2352 w 2224217"/>
                <a:gd name="connsiteY13" fmla="*/ 1128272 h 1443465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406752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36579"/>
                <a:gd name="connsiteX1" fmla="*/ 259289 w 2224217"/>
                <a:gd name="connsiteY1" fmla="*/ 1150726 h 1436579"/>
                <a:gd name="connsiteX2" fmla="*/ 563143 w 2224217"/>
                <a:gd name="connsiteY2" fmla="*/ 1134160 h 1436579"/>
                <a:gd name="connsiteX3" fmla="*/ 829601 w 2224217"/>
                <a:gd name="connsiteY3" fmla="*/ 1117596 h 1436579"/>
                <a:gd name="connsiteX4" fmla="*/ 1128781 w 2224217"/>
                <a:gd name="connsiteY4" fmla="*/ 1078943 h 1436579"/>
                <a:gd name="connsiteX5" fmla="*/ 1451104 w 2224217"/>
                <a:gd name="connsiteY5" fmla="*/ 1008226 h 1436579"/>
                <a:gd name="connsiteX6" fmla="*/ 1680395 w 2224217"/>
                <a:gd name="connsiteY6" fmla="*/ 758684 h 1436579"/>
                <a:gd name="connsiteX7" fmla="*/ 1886081 w 2224217"/>
                <a:gd name="connsiteY7" fmla="*/ 565424 h 1436579"/>
                <a:gd name="connsiteX8" fmla="*/ 2073069 w 2224217"/>
                <a:gd name="connsiteY8" fmla="*/ 294860 h 1436579"/>
                <a:gd name="connsiteX9" fmla="*/ 2224217 w 2224217"/>
                <a:gd name="connsiteY9" fmla="*/ 5878 h 1436579"/>
                <a:gd name="connsiteX10" fmla="*/ 2166591 w 2224217"/>
                <a:gd name="connsiteY10" fmla="*/ 509115 h 1436579"/>
                <a:gd name="connsiteX11" fmla="*/ 1406752 w 2224217"/>
                <a:gd name="connsiteY11" fmla="*/ 1336838 h 1436579"/>
                <a:gd name="connsiteX12" fmla="*/ 366207 w 2224217"/>
                <a:gd name="connsiteY12" fmla="*/ 1353983 h 1436579"/>
                <a:gd name="connsiteX13" fmla="*/ 2352 w 2224217"/>
                <a:gd name="connsiteY13" fmla="*/ 1129193 h 1436579"/>
                <a:gd name="connsiteX0" fmla="*/ 2352 w 2224217"/>
                <a:gd name="connsiteY0" fmla="*/ 1129193 h 1449923"/>
                <a:gd name="connsiteX1" fmla="*/ 259289 w 2224217"/>
                <a:gd name="connsiteY1" fmla="*/ 1150726 h 1449923"/>
                <a:gd name="connsiteX2" fmla="*/ 563143 w 2224217"/>
                <a:gd name="connsiteY2" fmla="*/ 1134160 h 1449923"/>
                <a:gd name="connsiteX3" fmla="*/ 829601 w 2224217"/>
                <a:gd name="connsiteY3" fmla="*/ 1117596 h 1449923"/>
                <a:gd name="connsiteX4" fmla="*/ 1128781 w 2224217"/>
                <a:gd name="connsiteY4" fmla="*/ 1078943 h 1449923"/>
                <a:gd name="connsiteX5" fmla="*/ 1451104 w 2224217"/>
                <a:gd name="connsiteY5" fmla="*/ 1008226 h 1449923"/>
                <a:gd name="connsiteX6" fmla="*/ 1680395 w 2224217"/>
                <a:gd name="connsiteY6" fmla="*/ 758684 h 1449923"/>
                <a:gd name="connsiteX7" fmla="*/ 1886081 w 2224217"/>
                <a:gd name="connsiteY7" fmla="*/ 565424 h 1449923"/>
                <a:gd name="connsiteX8" fmla="*/ 2073069 w 2224217"/>
                <a:gd name="connsiteY8" fmla="*/ 294860 h 1449923"/>
                <a:gd name="connsiteX9" fmla="*/ 2224217 w 2224217"/>
                <a:gd name="connsiteY9" fmla="*/ 5878 h 1449923"/>
                <a:gd name="connsiteX10" fmla="*/ 2166591 w 2224217"/>
                <a:gd name="connsiteY10" fmla="*/ 509115 h 1449923"/>
                <a:gd name="connsiteX11" fmla="*/ 1406752 w 2224217"/>
                <a:gd name="connsiteY11" fmla="*/ 1364447 h 1449923"/>
                <a:gd name="connsiteX12" fmla="*/ 366207 w 2224217"/>
                <a:gd name="connsiteY12" fmla="*/ 1353983 h 1449923"/>
                <a:gd name="connsiteX13" fmla="*/ 2352 w 2224217"/>
                <a:gd name="connsiteY13" fmla="*/ 1129193 h 14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217" h="1449923">
                  <a:moveTo>
                    <a:pt x="2352" y="1129193"/>
                  </a:moveTo>
                  <a:cubicBezTo>
                    <a:pt x="-21701" y="1093477"/>
                    <a:pt x="144046" y="1088061"/>
                    <a:pt x="259289" y="1150726"/>
                  </a:cubicBezTo>
                  <a:cubicBezTo>
                    <a:pt x="353533" y="1158916"/>
                    <a:pt x="420604" y="1174474"/>
                    <a:pt x="563143" y="1134160"/>
                  </a:cubicBezTo>
                  <a:cubicBezTo>
                    <a:pt x="658195" y="1133240"/>
                    <a:pt x="728355" y="1182758"/>
                    <a:pt x="829601" y="1117596"/>
                  </a:cubicBezTo>
                  <a:cubicBezTo>
                    <a:pt x="923095" y="1115756"/>
                    <a:pt x="1025197" y="1174475"/>
                    <a:pt x="1128781" y="1078943"/>
                  </a:cubicBezTo>
                  <a:cubicBezTo>
                    <a:pt x="1246388" y="1060715"/>
                    <a:pt x="1359168" y="1061603"/>
                    <a:pt x="1451104" y="1008226"/>
                  </a:cubicBezTo>
                  <a:cubicBezTo>
                    <a:pt x="1543040" y="954850"/>
                    <a:pt x="1644518" y="840766"/>
                    <a:pt x="1680395" y="758684"/>
                  </a:cubicBezTo>
                  <a:cubicBezTo>
                    <a:pt x="1777045" y="704210"/>
                    <a:pt x="1824531" y="649170"/>
                    <a:pt x="1886081" y="565424"/>
                  </a:cubicBezTo>
                  <a:cubicBezTo>
                    <a:pt x="1947631" y="481678"/>
                    <a:pt x="1965292" y="354987"/>
                    <a:pt x="2073069" y="294860"/>
                  </a:cubicBezTo>
                  <a:cubicBezTo>
                    <a:pt x="2124750" y="157428"/>
                    <a:pt x="2204734" y="-36273"/>
                    <a:pt x="2224217" y="5878"/>
                  </a:cubicBezTo>
                  <a:cubicBezTo>
                    <a:pt x="2199452" y="172248"/>
                    <a:pt x="2152779" y="368463"/>
                    <a:pt x="2166591" y="509115"/>
                  </a:cubicBezTo>
                  <a:cubicBezTo>
                    <a:pt x="2160400" y="690883"/>
                    <a:pt x="1734864" y="1245722"/>
                    <a:pt x="1406752" y="1364447"/>
                  </a:cubicBezTo>
                  <a:cubicBezTo>
                    <a:pt x="1078640" y="1483172"/>
                    <a:pt x="707361" y="1476855"/>
                    <a:pt x="366207" y="1353983"/>
                  </a:cubicBezTo>
                  <a:cubicBezTo>
                    <a:pt x="317947" y="1286673"/>
                    <a:pt x="199837" y="1201583"/>
                    <a:pt x="2352" y="1129193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D57176B1-6061-4213-876C-485419B0FED3}"/>
                </a:ext>
              </a:extLst>
            </p:cNvPr>
            <p:cNvGrpSpPr/>
            <p:nvPr/>
          </p:nvGrpSpPr>
          <p:grpSpPr>
            <a:xfrm>
              <a:off x="3394711" y="1509428"/>
              <a:ext cx="1632415" cy="955833"/>
              <a:chOff x="3394711" y="3546776"/>
              <a:chExt cx="1632415" cy="955833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DBC57A9-2785-411E-91E1-0E7B3F3D1390}"/>
                  </a:ext>
                </a:extLst>
              </p:cNvPr>
              <p:cNvSpPr/>
              <p:nvPr/>
            </p:nvSpPr>
            <p:spPr bwMode="auto">
              <a:xfrm rot="18000000">
                <a:off x="3208642" y="4128369"/>
                <a:ext cx="560309" cy="188171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E8B306D7-0617-4847-92A7-80D0DEA19A17}"/>
                  </a:ext>
                </a:extLst>
              </p:cNvPr>
              <p:cNvSpPr/>
              <p:nvPr/>
            </p:nvSpPr>
            <p:spPr bwMode="auto">
              <a:xfrm rot="20119412">
                <a:off x="3756061" y="3583528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BBCA09F-1027-4324-89B1-907D23922D2B}"/>
                  </a:ext>
                </a:extLst>
              </p:cNvPr>
              <p:cNvSpPr/>
              <p:nvPr/>
            </p:nvSpPr>
            <p:spPr bwMode="auto">
              <a:xfrm rot="900000">
                <a:off x="4590131" y="3546776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7DC38DE8-839A-42F4-A99C-2AB903372502}"/>
                </a:ext>
              </a:extLst>
            </p:cNvPr>
            <p:cNvGrpSpPr/>
            <p:nvPr/>
          </p:nvGrpSpPr>
          <p:grpSpPr>
            <a:xfrm>
              <a:off x="3623239" y="1761298"/>
              <a:ext cx="1457115" cy="853189"/>
              <a:chOff x="3394711" y="3546776"/>
              <a:chExt cx="1632415" cy="955833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5ED63EEF-E37C-4B12-9C6A-8A7CB6690F98}"/>
                  </a:ext>
                </a:extLst>
              </p:cNvPr>
              <p:cNvSpPr/>
              <p:nvPr/>
            </p:nvSpPr>
            <p:spPr bwMode="auto">
              <a:xfrm rot="18000000">
                <a:off x="3208642" y="4128369"/>
                <a:ext cx="560309" cy="188171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7A736BC5-F959-4069-98D5-395D30A8519E}"/>
                  </a:ext>
                </a:extLst>
              </p:cNvPr>
              <p:cNvSpPr/>
              <p:nvPr/>
            </p:nvSpPr>
            <p:spPr bwMode="auto">
              <a:xfrm rot="20119412">
                <a:off x="3756061" y="3583528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C56EE8FC-935C-4668-93A8-51EFAA02CE13}"/>
                  </a:ext>
                </a:extLst>
              </p:cNvPr>
              <p:cNvSpPr/>
              <p:nvPr/>
            </p:nvSpPr>
            <p:spPr bwMode="auto">
              <a:xfrm rot="900000">
                <a:off x="4590131" y="3546776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AD477AA5-B49A-442C-8C08-65E5863D6A27}"/>
              </a:ext>
            </a:extLst>
          </p:cNvPr>
          <p:cNvGrpSpPr/>
          <p:nvPr/>
        </p:nvGrpSpPr>
        <p:grpSpPr>
          <a:xfrm>
            <a:off x="910094" y="4105834"/>
            <a:ext cx="2265996" cy="1730929"/>
            <a:chOff x="5466064" y="1504695"/>
            <a:chExt cx="2265996" cy="1730929"/>
          </a:xfrm>
        </p:grpSpPr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507BE759-0D68-4BCC-BEE6-E00D34A00106}"/>
                </a:ext>
              </a:extLst>
            </p:cNvPr>
            <p:cNvSpPr/>
            <p:nvPr/>
          </p:nvSpPr>
          <p:spPr bwMode="auto">
            <a:xfrm>
              <a:off x="5468554" y="1841703"/>
              <a:ext cx="2257037" cy="1135859"/>
            </a:xfrm>
            <a:custGeom>
              <a:avLst/>
              <a:gdLst>
                <a:gd name="connsiteX0" fmla="*/ 1515898 w 2163086"/>
                <a:gd name="connsiteY0" fmla="*/ 565 h 1293118"/>
                <a:gd name="connsiteX1" fmla="*/ 2113146 w 2163086"/>
                <a:gd name="connsiteY1" fmla="*/ 135852 h 1293118"/>
                <a:gd name="connsiteX2" fmla="*/ 2163086 w 2163086"/>
                <a:gd name="connsiteY2" fmla="*/ 171555 h 1293118"/>
                <a:gd name="connsiteX3" fmla="*/ 2049434 w 2163086"/>
                <a:gd name="connsiteY3" fmla="*/ 427898 h 1293118"/>
                <a:gd name="connsiteX4" fmla="*/ 1404517 w 2163086"/>
                <a:gd name="connsiteY4" fmla="*/ 1141098 h 1293118"/>
                <a:gd name="connsiteX5" fmla="*/ 125916 w 2163086"/>
                <a:gd name="connsiteY5" fmla="*/ 1273011 h 1293118"/>
                <a:gd name="connsiteX6" fmla="*/ 3397 w 2163086"/>
                <a:gd name="connsiteY6" fmla="*/ 1265129 h 1293118"/>
                <a:gd name="connsiteX7" fmla="*/ 1659 w 2163086"/>
                <a:gd name="connsiteY7" fmla="*/ 1252969 h 1293118"/>
                <a:gd name="connsiteX8" fmla="*/ 1032543 w 2163086"/>
                <a:gd name="connsiteY8" fmla="*/ 88126 h 1293118"/>
                <a:gd name="connsiteX9" fmla="*/ 1515898 w 2163086"/>
                <a:gd name="connsiteY9" fmla="*/ 565 h 1293118"/>
                <a:gd name="connsiteX0" fmla="*/ 1529025 w 2176213"/>
                <a:gd name="connsiteY0" fmla="*/ 565 h 1293118"/>
                <a:gd name="connsiteX1" fmla="*/ 2126273 w 2176213"/>
                <a:gd name="connsiteY1" fmla="*/ 135852 h 1293118"/>
                <a:gd name="connsiteX2" fmla="*/ 2176213 w 2176213"/>
                <a:gd name="connsiteY2" fmla="*/ 171555 h 1293118"/>
                <a:gd name="connsiteX3" fmla="*/ 2062561 w 2176213"/>
                <a:gd name="connsiteY3" fmla="*/ 427898 h 1293118"/>
                <a:gd name="connsiteX4" fmla="*/ 1417644 w 2176213"/>
                <a:gd name="connsiteY4" fmla="*/ 1141098 h 1293118"/>
                <a:gd name="connsiteX5" fmla="*/ 139043 w 2176213"/>
                <a:gd name="connsiteY5" fmla="*/ 1273011 h 1293118"/>
                <a:gd name="connsiteX6" fmla="*/ 16524 w 2176213"/>
                <a:gd name="connsiteY6" fmla="*/ 1265129 h 1293118"/>
                <a:gd name="connsiteX7" fmla="*/ 14786 w 2176213"/>
                <a:gd name="connsiteY7" fmla="*/ 1252969 h 1293118"/>
                <a:gd name="connsiteX8" fmla="*/ 102850 w 2176213"/>
                <a:gd name="connsiteY8" fmla="*/ 810576 h 1293118"/>
                <a:gd name="connsiteX9" fmla="*/ 1045670 w 2176213"/>
                <a:gd name="connsiteY9" fmla="*/ 88126 h 1293118"/>
                <a:gd name="connsiteX10" fmla="*/ 1529025 w 2176213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15664 w 2161427"/>
                <a:gd name="connsiteY9" fmla="*/ 582859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47049 w 2161427"/>
                <a:gd name="connsiteY8" fmla="*/ 967811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9689" h="1293118">
                  <a:moveTo>
                    <a:pt x="1512501" y="565"/>
                  </a:moveTo>
                  <a:cubicBezTo>
                    <a:pt x="1742732" y="-5821"/>
                    <a:pt x="1950200" y="42042"/>
                    <a:pt x="2109749" y="135852"/>
                  </a:cubicBezTo>
                  <a:lnTo>
                    <a:pt x="2159689" y="171555"/>
                  </a:lnTo>
                  <a:lnTo>
                    <a:pt x="2046037" y="427898"/>
                  </a:lnTo>
                  <a:cubicBezTo>
                    <a:pt x="1906283" y="713525"/>
                    <a:pt x="1721716" y="979253"/>
                    <a:pt x="1401120" y="1141098"/>
                  </a:cubicBezTo>
                  <a:cubicBezTo>
                    <a:pt x="1027092" y="1329918"/>
                    <a:pt x="532899" y="1300365"/>
                    <a:pt x="122519" y="1273011"/>
                  </a:cubicBezTo>
                  <a:lnTo>
                    <a:pt x="0" y="1265129"/>
                  </a:lnTo>
                  <a:lnTo>
                    <a:pt x="39275" y="1166220"/>
                  </a:lnTo>
                  <a:cubicBezTo>
                    <a:pt x="45308" y="1082328"/>
                    <a:pt x="60337" y="1010139"/>
                    <a:pt x="45311" y="891905"/>
                  </a:cubicBezTo>
                  <a:cubicBezTo>
                    <a:pt x="98724" y="795582"/>
                    <a:pt x="128184" y="787307"/>
                    <a:pt x="200255" y="626234"/>
                  </a:cubicBezTo>
                  <a:cubicBezTo>
                    <a:pt x="363468" y="486849"/>
                    <a:pt x="830186" y="200537"/>
                    <a:pt x="1029146" y="88126"/>
                  </a:cubicBezTo>
                  <a:cubicBezTo>
                    <a:pt x="1195411" y="33189"/>
                    <a:pt x="1359014" y="4822"/>
                    <a:pt x="1512501" y="565"/>
                  </a:cubicBezTo>
                  <a:close/>
                </a:path>
              </a:pathLst>
            </a:custGeom>
            <a:solidFill>
              <a:srgbClr val="FFFFFF">
                <a:lumMod val="75000"/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90104AE0-A081-47B3-8831-361775AADE5E}"/>
                </a:ext>
              </a:extLst>
            </p:cNvPr>
            <p:cNvSpPr/>
            <p:nvPr/>
          </p:nvSpPr>
          <p:spPr bwMode="auto">
            <a:xfrm>
              <a:off x="5692108" y="1511335"/>
              <a:ext cx="1887624" cy="1636295"/>
            </a:xfrm>
            <a:custGeom>
              <a:avLst/>
              <a:gdLst>
                <a:gd name="connsiteX0" fmla="*/ 1152551 w 1887624"/>
                <a:gd name="connsiteY0" fmla="*/ 607 h 1636295"/>
                <a:gd name="connsiteX1" fmla="*/ 1241492 w 1887624"/>
                <a:gd name="connsiteY1" fmla="*/ 1458 h 1636295"/>
                <a:gd name="connsiteX2" fmla="*/ 1884641 w 1887624"/>
                <a:gd name="connsiteY2" fmla="*/ 545202 h 1636295"/>
                <a:gd name="connsiteX3" fmla="*/ 1018191 w 1887624"/>
                <a:gd name="connsiteY3" fmla="*/ 1589187 h 1636295"/>
                <a:gd name="connsiteX4" fmla="*/ 2983 w 1887624"/>
                <a:gd name="connsiteY4" fmla="*/ 1091093 h 1636295"/>
                <a:gd name="connsiteX5" fmla="*/ 869434 w 1887624"/>
                <a:gd name="connsiteY5" fmla="*/ 47108 h 1636295"/>
                <a:gd name="connsiteX6" fmla="*/ 1152551 w 1887624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4" h="1636295">
                  <a:moveTo>
                    <a:pt x="1152551" y="607"/>
                  </a:moveTo>
                  <a:cubicBezTo>
                    <a:pt x="1182736" y="-431"/>
                    <a:pt x="1212411" y="-133"/>
                    <a:pt x="1241492" y="1458"/>
                  </a:cubicBezTo>
                  <a:cubicBezTo>
                    <a:pt x="1590460" y="20544"/>
                    <a:pt x="1853832" y="225827"/>
                    <a:pt x="1884641" y="545202"/>
                  </a:cubicBezTo>
                  <a:cubicBezTo>
                    <a:pt x="1925719" y="971036"/>
                    <a:pt x="1537796" y="1438445"/>
                    <a:pt x="1018191" y="1589187"/>
                  </a:cubicBezTo>
                  <a:cubicBezTo>
                    <a:pt x="498586" y="1739931"/>
                    <a:pt x="44062" y="1516925"/>
                    <a:pt x="2983" y="1091093"/>
                  </a:cubicBezTo>
                  <a:cubicBezTo>
                    <a:pt x="-38095" y="665259"/>
                    <a:pt x="349828" y="197850"/>
                    <a:pt x="869434" y="47108"/>
                  </a:cubicBezTo>
                  <a:cubicBezTo>
                    <a:pt x="966860" y="18843"/>
                    <a:pt x="1061998" y="3718"/>
                    <a:pt x="1152551" y="607"/>
                  </a:cubicBezTo>
                  <a:close/>
                </a:path>
              </a:pathLst>
            </a:custGeom>
            <a:pattFill prst="lgConfetti">
              <a:fgClr>
                <a:srgbClr val="000000"/>
              </a:fgClr>
              <a:bgClr>
                <a:srgbClr val="FFFFFF">
                  <a:lumMod val="65000"/>
                </a:srgbClr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A574B1D0-F9E8-4AF9-9DC9-7E4EBAAF7C82}"/>
                </a:ext>
              </a:extLst>
            </p:cNvPr>
            <p:cNvSpPr/>
            <p:nvPr/>
          </p:nvSpPr>
          <p:spPr bwMode="auto">
            <a:xfrm>
              <a:off x="5466064" y="1985060"/>
              <a:ext cx="2265996" cy="1250564"/>
            </a:xfrm>
            <a:custGeom>
              <a:avLst/>
              <a:gdLst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394460"/>
                <a:gd name="connsiteX1" fmla="*/ 1264920 w 1943100"/>
                <a:gd name="connsiteY1" fmla="*/ 861060 h 1394460"/>
                <a:gd name="connsiteX2" fmla="*/ 1943100 w 1943100"/>
                <a:gd name="connsiteY2" fmla="*/ 0 h 1394460"/>
                <a:gd name="connsiteX3" fmla="*/ 1912620 w 1943100"/>
                <a:gd name="connsiteY3" fmla="*/ 617220 h 1394460"/>
                <a:gd name="connsiteX4" fmla="*/ 1478280 w 1943100"/>
                <a:gd name="connsiteY4" fmla="*/ 1158240 h 1394460"/>
                <a:gd name="connsiteX5" fmla="*/ 403860 w 1943100"/>
                <a:gd name="connsiteY5" fmla="*/ 1394460 h 1394460"/>
                <a:gd name="connsiteX6" fmla="*/ 0 w 1943100"/>
                <a:gd name="connsiteY6" fmla="*/ 117348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41120"/>
                <a:gd name="connsiteX1" fmla="*/ 1318260 w 1996440"/>
                <a:gd name="connsiteY1" fmla="*/ 861060 h 1341120"/>
                <a:gd name="connsiteX2" fmla="*/ 1996440 w 1996440"/>
                <a:gd name="connsiteY2" fmla="*/ 0 h 1341120"/>
                <a:gd name="connsiteX3" fmla="*/ 1965960 w 1996440"/>
                <a:gd name="connsiteY3" fmla="*/ 617220 h 1341120"/>
                <a:gd name="connsiteX4" fmla="*/ 1531620 w 1996440"/>
                <a:gd name="connsiteY4" fmla="*/ 1158240 h 1341120"/>
                <a:gd name="connsiteX5" fmla="*/ 396240 w 1996440"/>
                <a:gd name="connsiteY5" fmla="*/ 1341120 h 1341120"/>
                <a:gd name="connsiteX6" fmla="*/ 0 w 1996440"/>
                <a:gd name="connsiteY6" fmla="*/ 1089660 h 1341120"/>
                <a:gd name="connsiteX0" fmla="*/ 0 w 1996440"/>
                <a:gd name="connsiteY0" fmla="*/ 1089660 h 1349323"/>
                <a:gd name="connsiteX1" fmla="*/ 1318260 w 1996440"/>
                <a:gd name="connsiteY1" fmla="*/ 861060 h 1349323"/>
                <a:gd name="connsiteX2" fmla="*/ 1996440 w 1996440"/>
                <a:gd name="connsiteY2" fmla="*/ 0 h 1349323"/>
                <a:gd name="connsiteX3" fmla="*/ 1965960 w 1996440"/>
                <a:gd name="connsiteY3" fmla="*/ 617220 h 1349323"/>
                <a:gd name="connsiteX4" fmla="*/ 1531620 w 1996440"/>
                <a:gd name="connsiteY4" fmla="*/ 1158240 h 1349323"/>
                <a:gd name="connsiteX5" fmla="*/ 396240 w 1996440"/>
                <a:gd name="connsiteY5" fmla="*/ 1341120 h 1349323"/>
                <a:gd name="connsiteX6" fmla="*/ 0 w 1996440"/>
                <a:gd name="connsiteY6" fmla="*/ 1089660 h 1349323"/>
                <a:gd name="connsiteX0" fmla="*/ 0 w 1996440"/>
                <a:gd name="connsiteY0" fmla="*/ 1089660 h 1361391"/>
                <a:gd name="connsiteX1" fmla="*/ 1318260 w 1996440"/>
                <a:gd name="connsiteY1" fmla="*/ 861060 h 1361391"/>
                <a:gd name="connsiteX2" fmla="*/ 1996440 w 1996440"/>
                <a:gd name="connsiteY2" fmla="*/ 0 h 1361391"/>
                <a:gd name="connsiteX3" fmla="*/ 1965960 w 1996440"/>
                <a:gd name="connsiteY3" fmla="*/ 617220 h 1361391"/>
                <a:gd name="connsiteX4" fmla="*/ 1531620 w 1996440"/>
                <a:gd name="connsiteY4" fmla="*/ 1158240 h 1361391"/>
                <a:gd name="connsiteX5" fmla="*/ 396240 w 1996440"/>
                <a:gd name="connsiteY5" fmla="*/ 1341120 h 1361391"/>
                <a:gd name="connsiteX6" fmla="*/ 0 w 1996440"/>
                <a:gd name="connsiteY6" fmla="*/ 108966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55272"/>
                <a:gd name="connsiteX1" fmla="*/ 1333500 w 2011680"/>
                <a:gd name="connsiteY1" fmla="*/ 861060 h 1355272"/>
                <a:gd name="connsiteX2" fmla="*/ 2011680 w 2011680"/>
                <a:gd name="connsiteY2" fmla="*/ 0 h 1355272"/>
                <a:gd name="connsiteX3" fmla="*/ 1981200 w 2011680"/>
                <a:gd name="connsiteY3" fmla="*/ 617220 h 1355272"/>
                <a:gd name="connsiteX4" fmla="*/ 1546860 w 2011680"/>
                <a:gd name="connsiteY4" fmla="*/ 1158240 h 1355272"/>
                <a:gd name="connsiteX5" fmla="*/ 411480 w 2011680"/>
                <a:gd name="connsiteY5" fmla="*/ 1341120 h 1355272"/>
                <a:gd name="connsiteX6" fmla="*/ 0 w 2011680"/>
                <a:gd name="connsiteY6" fmla="*/ 1043940 h 1355272"/>
                <a:gd name="connsiteX0" fmla="*/ 0 w 2011680"/>
                <a:gd name="connsiteY0" fmla="*/ 1043940 h 1306616"/>
                <a:gd name="connsiteX1" fmla="*/ 1333500 w 2011680"/>
                <a:gd name="connsiteY1" fmla="*/ 861060 h 1306616"/>
                <a:gd name="connsiteX2" fmla="*/ 2011680 w 2011680"/>
                <a:gd name="connsiteY2" fmla="*/ 0 h 1306616"/>
                <a:gd name="connsiteX3" fmla="*/ 1981200 w 2011680"/>
                <a:gd name="connsiteY3" fmla="*/ 617220 h 1306616"/>
                <a:gd name="connsiteX4" fmla="*/ 1546860 w 2011680"/>
                <a:gd name="connsiteY4" fmla="*/ 1158240 h 1306616"/>
                <a:gd name="connsiteX5" fmla="*/ 396240 w 2011680"/>
                <a:gd name="connsiteY5" fmla="*/ 1295400 h 1306616"/>
                <a:gd name="connsiteX6" fmla="*/ 0 w 2011680"/>
                <a:gd name="connsiteY6" fmla="*/ 1043940 h 1306616"/>
                <a:gd name="connsiteX0" fmla="*/ 0 w 2011680"/>
                <a:gd name="connsiteY0" fmla="*/ 1043940 h 1315721"/>
                <a:gd name="connsiteX1" fmla="*/ 1333500 w 2011680"/>
                <a:gd name="connsiteY1" fmla="*/ 861060 h 1315721"/>
                <a:gd name="connsiteX2" fmla="*/ 2011680 w 2011680"/>
                <a:gd name="connsiteY2" fmla="*/ 0 h 1315721"/>
                <a:gd name="connsiteX3" fmla="*/ 1981200 w 2011680"/>
                <a:gd name="connsiteY3" fmla="*/ 617220 h 1315721"/>
                <a:gd name="connsiteX4" fmla="*/ 1546860 w 2011680"/>
                <a:gd name="connsiteY4" fmla="*/ 1158240 h 1315721"/>
                <a:gd name="connsiteX5" fmla="*/ 396240 w 2011680"/>
                <a:gd name="connsiteY5" fmla="*/ 1295400 h 1315721"/>
                <a:gd name="connsiteX6" fmla="*/ 0 w 2011680"/>
                <a:gd name="connsiteY6" fmla="*/ 1043940 h 1315721"/>
                <a:gd name="connsiteX0" fmla="*/ 0 w 2011680"/>
                <a:gd name="connsiteY0" fmla="*/ 1043940 h 1321304"/>
                <a:gd name="connsiteX1" fmla="*/ 1333500 w 2011680"/>
                <a:gd name="connsiteY1" fmla="*/ 861060 h 1321304"/>
                <a:gd name="connsiteX2" fmla="*/ 2011680 w 2011680"/>
                <a:gd name="connsiteY2" fmla="*/ 0 h 1321304"/>
                <a:gd name="connsiteX3" fmla="*/ 1981200 w 2011680"/>
                <a:gd name="connsiteY3" fmla="*/ 617220 h 1321304"/>
                <a:gd name="connsiteX4" fmla="*/ 1546860 w 2011680"/>
                <a:gd name="connsiteY4" fmla="*/ 1158240 h 1321304"/>
                <a:gd name="connsiteX5" fmla="*/ 396240 w 2011680"/>
                <a:gd name="connsiteY5" fmla="*/ 1295400 h 1321304"/>
                <a:gd name="connsiteX6" fmla="*/ 0 w 2011680"/>
                <a:gd name="connsiteY6" fmla="*/ 1043940 h 1321304"/>
                <a:gd name="connsiteX0" fmla="*/ 0 w 2015681"/>
                <a:gd name="connsiteY0" fmla="*/ 1043940 h 1315566"/>
                <a:gd name="connsiteX1" fmla="*/ 1333500 w 2015681"/>
                <a:gd name="connsiteY1" fmla="*/ 861060 h 1315566"/>
                <a:gd name="connsiteX2" fmla="*/ 2011680 w 2015681"/>
                <a:gd name="connsiteY2" fmla="*/ 0 h 1315566"/>
                <a:gd name="connsiteX3" fmla="*/ 2011680 w 2015681"/>
                <a:gd name="connsiteY3" fmla="*/ 624840 h 1315566"/>
                <a:gd name="connsiteX4" fmla="*/ 1546860 w 2015681"/>
                <a:gd name="connsiteY4" fmla="*/ 1158240 h 1315566"/>
                <a:gd name="connsiteX5" fmla="*/ 396240 w 2015681"/>
                <a:gd name="connsiteY5" fmla="*/ 1295400 h 1315566"/>
                <a:gd name="connsiteX6" fmla="*/ 0 w 2015681"/>
                <a:gd name="connsiteY6" fmla="*/ 1043940 h 1315566"/>
                <a:gd name="connsiteX0" fmla="*/ 0 w 2011680"/>
                <a:gd name="connsiteY0" fmla="*/ 1043940 h 1315566"/>
                <a:gd name="connsiteX1" fmla="*/ 1333500 w 2011680"/>
                <a:gd name="connsiteY1" fmla="*/ 861060 h 1315566"/>
                <a:gd name="connsiteX2" fmla="*/ 2011680 w 2011680"/>
                <a:gd name="connsiteY2" fmla="*/ 0 h 1315566"/>
                <a:gd name="connsiteX3" fmla="*/ 2011680 w 2011680"/>
                <a:gd name="connsiteY3" fmla="*/ 624840 h 1315566"/>
                <a:gd name="connsiteX4" fmla="*/ 1546860 w 2011680"/>
                <a:gd name="connsiteY4" fmla="*/ 1158240 h 1315566"/>
                <a:gd name="connsiteX5" fmla="*/ 396240 w 2011680"/>
                <a:gd name="connsiteY5" fmla="*/ 1295400 h 1315566"/>
                <a:gd name="connsiteX6" fmla="*/ 0 w 2011680"/>
                <a:gd name="connsiteY6" fmla="*/ 1043940 h 1315566"/>
                <a:gd name="connsiteX0" fmla="*/ 0 w 2011680"/>
                <a:gd name="connsiteY0" fmla="*/ 1043940 h 1323716"/>
                <a:gd name="connsiteX1" fmla="*/ 1333500 w 2011680"/>
                <a:gd name="connsiteY1" fmla="*/ 861060 h 1323716"/>
                <a:gd name="connsiteX2" fmla="*/ 2011680 w 2011680"/>
                <a:gd name="connsiteY2" fmla="*/ 0 h 1323716"/>
                <a:gd name="connsiteX3" fmla="*/ 2011680 w 2011680"/>
                <a:gd name="connsiteY3" fmla="*/ 624840 h 1323716"/>
                <a:gd name="connsiteX4" fmla="*/ 1432560 w 2011680"/>
                <a:gd name="connsiteY4" fmla="*/ 1203960 h 1323716"/>
                <a:gd name="connsiteX5" fmla="*/ 396240 w 2011680"/>
                <a:gd name="connsiteY5" fmla="*/ 1295400 h 1323716"/>
                <a:gd name="connsiteX6" fmla="*/ 0 w 2011680"/>
                <a:gd name="connsiteY6" fmla="*/ 1043940 h 1323716"/>
                <a:gd name="connsiteX0" fmla="*/ 0 w 2011680"/>
                <a:gd name="connsiteY0" fmla="*/ 1043940 h 1325321"/>
                <a:gd name="connsiteX1" fmla="*/ 1333500 w 2011680"/>
                <a:gd name="connsiteY1" fmla="*/ 861060 h 1325321"/>
                <a:gd name="connsiteX2" fmla="*/ 2011680 w 2011680"/>
                <a:gd name="connsiteY2" fmla="*/ 0 h 1325321"/>
                <a:gd name="connsiteX3" fmla="*/ 2011680 w 2011680"/>
                <a:gd name="connsiteY3" fmla="*/ 624840 h 1325321"/>
                <a:gd name="connsiteX4" fmla="*/ 1432560 w 2011680"/>
                <a:gd name="connsiteY4" fmla="*/ 1203960 h 1325321"/>
                <a:gd name="connsiteX5" fmla="*/ 396240 w 2011680"/>
                <a:gd name="connsiteY5" fmla="*/ 1295400 h 1325321"/>
                <a:gd name="connsiteX6" fmla="*/ 0 w 2011680"/>
                <a:gd name="connsiteY6" fmla="*/ 1043940 h 1325321"/>
                <a:gd name="connsiteX0" fmla="*/ 0 w 2095500"/>
                <a:gd name="connsiteY0" fmla="*/ 1082040 h 1325321"/>
                <a:gd name="connsiteX1" fmla="*/ 1417320 w 2095500"/>
                <a:gd name="connsiteY1" fmla="*/ 861060 h 1325321"/>
                <a:gd name="connsiteX2" fmla="*/ 2095500 w 2095500"/>
                <a:gd name="connsiteY2" fmla="*/ 0 h 1325321"/>
                <a:gd name="connsiteX3" fmla="*/ 2095500 w 2095500"/>
                <a:gd name="connsiteY3" fmla="*/ 624840 h 1325321"/>
                <a:gd name="connsiteX4" fmla="*/ 1516380 w 2095500"/>
                <a:gd name="connsiteY4" fmla="*/ 1203960 h 1325321"/>
                <a:gd name="connsiteX5" fmla="*/ 480060 w 2095500"/>
                <a:gd name="connsiteY5" fmla="*/ 1295400 h 1325321"/>
                <a:gd name="connsiteX6" fmla="*/ 0 w 2095500"/>
                <a:gd name="connsiteY6" fmla="*/ 1082040 h 1325321"/>
                <a:gd name="connsiteX0" fmla="*/ 0 w 2095500"/>
                <a:gd name="connsiteY0" fmla="*/ 1082040 h 1342528"/>
                <a:gd name="connsiteX1" fmla="*/ 1417320 w 2095500"/>
                <a:gd name="connsiteY1" fmla="*/ 861060 h 1342528"/>
                <a:gd name="connsiteX2" fmla="*/ 2095500 w 2095500"/>
                <a:gd name="connsiteY2" fmla="*/ 0 h 1342528"/>
                <a:gd name="connsiteX3" fmla="*/ 2095500 w 2095500"/>
                <a:gd name="connsiteY3" fmla="*/ 624840 h 1342528"/>
                <a:gd name="connsiteX4" fmla="*/ 1516380 w 2095500"/>
                <a:gd name="connsiteY4" fmla="*/ 1203960 h 1342528"/>
                <a:gd name="connsiteX5" fmla="*/ 396240 w 2095500"/>
                <a:gd name="connsiteY5" fmla="*/ 1318260 h 1342528"/>
                <a:gd name="connsiteX6" fmla="*/ 0 w 2095500"/>
                <a:gd name="connsiteY6" fmla="*/ 10820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30971"/>
                <a:gd name="connsiteX1" fmla="*/ 1463040 w 2225040"/>
                <a:gd name="connsiteY1" fmla="*/ 937260 h 1430971"/>
                <a:gd name="connsiteX2" fmla="*/ 2225040 w 2225040"/>
                <a:gd name="connsiteY2" fmla="*/ 0 h 1430971"/>
                <a:gd name="connsiteX3" fmla="*/ 2179320 w 2225040"/>
                <a:gd name="connsiteY3" fmla="*/ 533400 h 1430971"/>
                <a:gd name="connsiteX4" fmla="*/ 1562100 w 2225040"/>
                <a:gd name="connsiteY4" fmla="*/ 1280160 h 1430971"/>
                <a:gd name="connsiteX5" fmla="*/ 441960 w 2225040"/>
                <a:gd name="connsiteY5" fmla="*/ 1394460 h 1430971"/>
                <a:gd name="connsiteX6" fmla="*/ 0 w 2225040"/>
                <a:gd name="connsiteY6" fmla="*/ 1120140 h 1430971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1865"/>
                <a:gd name="connsiteY0" fmla="*/ 1123315 h 1392643"/>
                <a:gd name="connsiteX1" fmla="*/ 1463040 w 2221865"/>
                <a:gd name="connsiteY1" fmla="*/ 940435 h 1392643"/>
                <a:gd name="connsiteX2" fmla="*/ 2221865 w 2221865"/>
                <a:gd name="connsiteY2" fmla="*/ 0 h 1392643"/>
                <a:gd name="connsiteX3" fmla="*/ 2217420 w 2221865"/>
                <a:gd name="connsiteY3" fmla="*/ 501650 h 1392643"/>
                <a:gd name="connsiteX4" fmla="*/ 1562100 w 2221865"/>
                <a:gd name="connsiteY4" fmla="*/ 1283335 h 1392643"/>
                <a:gd name="connsiteX5" fmla="*/ 363855 w 2221865"/>
                <a:gd name="connsiteY5" fmla="*/ 1348105 h 1392643"/>
                <a:gd name="connsiteX6" fmla="*/ 0 w 2221865"/>
                <a:gd name="connsiteY6" fmla="*/ 1123315 h 1392643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394893"/>
                <a:gd name="connsiteX1" fmla="*/ 1463040 w 2233295"/>
                <a:gd name="connsiteY1" fmla="*/ 940435 h 1394893"/>
                <a:gd name="connsiteX2" fmla="*/ 2221865 w 2233295"/>
                <a:gd name="connsiteY2" fmla="*/ 0 h 1394893"/>
                <a:gd name="connsiteX3" fmla="*/ 2233295 w 2233295"/>
                <a:gd name="connsiteY3" fmla="*/ 441325 h 1394893"/>
                <a:gd name="connsiteX4" fmla="*/ 1562100 w 2233295"/>
                <a:gd name="connsiteY4" fmla="*/ 1283335 h 1394893"/>
                <a:gd name="connsiteX5" fmla="*/ 363855 w 2233295"/>
                <a:gd name="connsiteY5" fmla="*/ 1348105 h 1394893"/>
                <a:gd name="connsiteX6" fmla="*/ 0 w 2233295"/>
                <a:gd name="connsiteY6" fmla="*/ 1123315 h 1394893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416234"/>
                <a:gd name="connsiteX1" fmla="*/ 1463040 w 2233295"/>
                <a:gd name="connsiteY1" fmla="*/ 940435 h 1416234"/>
                <a:gd name="connsiteX2" fmla="*/ 2221865 w 2233295"/>
                <a:gd name="connsiteY2" fmla="*/ 0 h 1416234"/>
                <a:gd name="connsiteX3" fmla="*/ 2233295 w 2233295"/>
                <a:gd name="connsiteY3" fmla="*/ 441325 h 1416234"/>
                <a:gd name="connsiteX4" fmla="*/ 1502569 w 2233295"/>
                <a:gd name="connsiteY4" fmla="*/ 1323816 h 1416234"/>
                <a:gd name="connsiteX5" fmla="*/ 363855 w 2233295"/>
                <a:gd name="connsiteY5" fmla="*/ 1348105 h 1416234"/>
                <a:gd name="connsiteX6" fmla="*/ 0 w 2233295"/>
                <a:gd name="connsiteY6" fmla="*/ 1123315 h 1416234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25930"/>
                <a:gd name="connsiteX1" fmla="*/ 1463040 w 2221865"/>
                <a:gd name="connsiteY1" fmla="*/ 940435 h 1425930"/>
                <a:gd name="connsiteX2" fmla="*/ 2221865 w 2221865"/>
                <a:gd name="connsiteY2" fmla="*/ 0 h 1425930"/>
                <a:gd name="connsiteX3" fmla="*/ 2164239 w 2221865"/>
                <a:gd name="connsiteY3" fmla="*/ 503237 h 1425930"/>
                <a:gd name="connsiteX4" fmla="*/ 1502569 w 2221865"/>
                <a:gd name="connsiteY4" fmla="*/ 1323816 h 1425930"/>
                <a:gd name="connsiteX5" fmla="*/ 363855 w 2221865"/>
                <a:gd name="connsiteY5" fmla="*/ 1348105 h 1425930"/>
                <a:gd name="connsiteX6" fmla="*/ 0 w 2221865"/>
                <a:gd name="connsiteY6" fmla="*/ 1123315 h 1425930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8508"/>
                <a:gd name="connsiteX1" fmla="*/ 1463040 w 2221865"/>
                <a:gd name="connsiteY1" fmla="*/ 940435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6095 w 2227960"/>
                <a:gd name="connsiteY0" fmla="*/ 1123315 h 1438508"/>
                <a:gd name="connsiteX1" fmla="*/ 263032 w 2227960"/>
                <a:gd name="connsiteY1" fmla="*/ 1144848 h 1438508"/>
                <a:gd name="connsiteX2" fmla="*/ 1454847 w 2227960"/>
                <a:gd name="connsiteY2" fmla="*/ 1002348 h 1438508"/>
                <a:gd name="connsiteX3" fmla="*/ 2227960 w 2227960"/>
                <a:gd name="connsiteY3" fmla="*/ 0 h 1438508"/>
                <a:gd name="connsiteX4" fmla="*/ 2170334 w 2227960"/>
                <a:gd name="connsiteY4" fmla="*/ 503237 h 1438508"/>
                <a:gd name="connsiteX5" fmla="*/ 1508664 w 2227960"/>
                <a:gd name="connsiteY5" fmla="*/ 1330960 h 1438508"/>
                <a:gd name="connsiteX6" fmla="*/ 369950 w 2227960"/>
                <a:gd name="connsiteY6" fmla="*/ 1348105 h 1438508"/>
                <a:gd name="connsiteX7" fmla="*/ 6095 w 2227960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8271 h 1443464"/>
                <a:gd name="connsiteX1" fmla="*/ 259289 w 2224217"/>
                <a:gd name="connsiteY1" fmla="*/ 1149804 h 1443464"/>
                <a:gd name="connsiteX2" fmla="*/ 563143 w 2224217"/>
                <a:gd name="connsiteY2" fmla="*/ 1133238 h 1443464"/>
                <a:gd name="connsiteX3" fmla="*/ 829601 w 2224217"/>
                <a:gd name="connsiteY3" fmla="*/ 1116674 h 1443464"/>
                <a:gd name="connsiteX4" fmla="*/ 1128781 w 2224217"/>
                <a:gd name="connsiteY4" fmla="*/ 1078021 h 1443464"/>
                <a:gd name="connsiteX5" fmla="*/ 1451104 w 2224217"/>
                <a:gd name="connsiteY5" fmla="*/ 1007304 h 1443464"/>
                <a:gd name="connsiteX6" fmla="*/ 1680395 w 2224217"/>
                <a:gd name="connsiteY6" fmla="*/ 757762 h 1443464"/>
                <a:gd name="connsiteX7" fmla="*/ 1886081 w 2224217"/>
                <a:gd name="connsiteY7" fmla="*/ 564502 h 1443464"/>
                <a:gd name="connsiteX8" fmla="*/ 2073069 w 2224217"/>
                <a:gd name="connsiteY8" fmla="*/ 293938 h 1443464"/>
                <a:gd name="connsiteX9" fmla="*/ 2224217 w 2224217"/>
                <a:gd name="connsiteY9" fmla="*/ 4956 h 1443464"/>
                <a:gd name="connsiteX10" fmla="*/ 2166591 w 2224217"/>
                <a:gd name="connsiteY10" fmla="*/ 508193 h 1443464"/>
                <a:gd name="connsiteX11" fmla="*/ 1504921 w 2224217"/>
                <a:gd name="connsiteY11" fmla="*/ 1335916 h 1443464"/>
                <a:gd name="connsiteX12" fmla="*/ 366207 w 2224217"/>
                <a:gd name="connsiteY12" fmla="*/ 1353061 h 1443464"/>
                <a:gd name="connsiteX13" fmla="*/ 2352 w 2224217"/>
                <a:gd name="connsiteY13" fmla="*/ 1128271 h 1443464"/>
                <a:gd name="connsiteX0" fmla="*/ 2352 w 2224217"/>
                <a:gd name="connsiteY0" fmla="*/ 1128272 h 1443465"/>
                <a:gd name="connsiteX1" fmla="*/ 259289 w 2224217"/>
                <a:gd name="connsiteY1" fmla="*/ 1149805 h 1443465"/>
                <a:gd name="connsiteX2" fmla="*/ 563143 w 2224217"/>
                <a:gd name="connsiteY2" fmla="*/ 1133239 h 1443465"/>
                <a:gd name="connsiteX3" fmla="*/ 829601 w 2224217"/>
                <a:gd name="connsiteY3" fmla="*/ 1116675 h 1443465"/>
                <a:gd name="connsiteX4" fmla="*/ 1128781 w 2224217"/>
                <a:gd name="connsiteY4" fmla="*/ 1078022 h 1443465"/>
                <a:gd name="connsiteX5" fmla="*/ 1451104 w 2224217"/>
                <a:gd name="connsiteY5" fmla="*/ 1007305 h 1443465"/>
                <a:gd name="connsiteX6" fmla="*/ 1680395 w 2224217"/>
                <a:gd name="connsiteY6" fmla="*/ 757763 h 1443465"/>
                <a:gd name="connsiteX7" fmla="*/ 1886081 w 2224217"/>
                <a:gd name="connsiteY7" fmla="*/ 564503 h 1443465"/>
                <a:gd name="connsiteX8" fmla="*/ 2073069 w 2224217"/>
                <a:gd name="connsiteY8" fmla="*/ 293939 h 1443465"/>
                <a:gd name="connsiteX9" fmla="*/ 2224217 w 2224217"/>
                <a:gd name="connsiteY9" fmla="*/ 4957 h 1443465"/>
                <a:gd name="connsiteX10" fmla="*/ 2166591 w 2224217"/>
                <a:gd name="connsiteY10" fmla="*/ 508194 h 1443465"/>
                <a:gd name="connsiteX11" fmla="*/ 1504921 w 2224217"/>
                <a:gd name="connsiteY11" fmla="*/ 1335917 h 1443465"/>
                <a:gd name="connsiteX12" fmla="*/ 366207 w 2224217"/>
                <a:gd name="connsiteY12" fmla="*/ 1353062 h 1443465"/>
                <a:gd name="connsiteX13" fmla="*/ 2352 w 2224217"/>
                <a:gd name="connsiteY13" fmla="*/ 1128272 h 1443465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406752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36579"/>
                <a:gd name="connsiteX1" fmla="*/ 259289 w 2224217"/>
                <a:gd name="connsiteY1" fmla="*/ 1150726 h 1436579"/>
                <a:gd name="connsiteX2" fmla="*/ 563143 w 2224217"/>
                <a:gd name="connsiteY2" fmla="*/ 1134160 h 1436579"/>
                <a:gd name="connsiteX3" fmla="*/ 829601 w 2224217"/>
                <a:gd name="connsiteY3" fmla="*/ 1117596 h 1436579"/>
                <a:gd name="connsiteX4" fmla="*/ 1128781 w 2224217"/>
                <a:gd name="connsiteY4" fmla="*/ 1078943 h 1436579"/>
                <a:gd name="connsiteX5" fmla="*/ 1451104 w 2224217"/>
                <a:gd name="connsiteY5" fmla="*/ 1008226 h 1436579"/>
                <a:gd name="connsiteX6" fmla="*/ 1680395 w 2224217"/>
                <a:gd name="connsiteY6" fmla="*/ 758684 h 1436579"/>
                <a:gd name="connsiteX7" fmla="*/ 1886081 w 2224217"/>
                <a:gd name="connsiteY7" fmla="*/ 565424 h 1436579"/>
                <a:gd name="connsiteX8" fmla="*/ 2073069 w 2224217"/>
                <a:gd name="connsiteY8" fmla="*/ 294860 h 1436579"/>
                <a:gd name="connsiteX9" fmla="*/ 2224217 w 2224217"/>
                <a:gd name="connsiteY9" fmla="*/ 5878 h 1436579"/>
                <a:gd name="connsiteX10" fmla="*/ 2166591 w 2224217"/>
                <a:gd name="connsiteY10" fmla="*/ 509115 h 1436579"/>
                <a:gd name="connsiteX11" fmla="*/ 1406752 w 2224217"/>
                <a:gd name="connsiteY11" fmla="*/ 1336838 h 1436579"/>
                <a:gd name="connsiteX12" fmla="*/ 366207 w 2224217"/>
                <a:gd name="connsiteY12" fmla="*/ 1353983 h 1436579"/>
                <a:gd name="connsiteX13" fmla="*/ 2352 w 2224217"/>
                <a:gd name="connsiteY13" fmla="*/ 1129193 h 1436579"/>
                <a:gd name="connsiteX0" fmla="*/ 2352 w 2224217"/>
                <a:gd name="connsiteY0" fmla="*/ 1129193 h 1449923"/>
                <a:gd name="connsiteX1" fmla="*/ 259289 w 2224217"/>
                <a:gd name="connsiteY1" fmla="*/ 1150726 h 1449923"/>
                <a:gd name="connsiteX2" fmla="*/ 563143 w 2224217"/>
                <a:gd name="connsiteY2" fmla="*/ 1134160 h 1449923"/>
                <a:gd name="connsiteX3" fmla="*/ 829601 w 2224217"/>
                <a:gd name="connsiteY3" fmla="*/ 1117596 h 1449923"/>
                <a:gd name="connsiteX4" fmla="*/ 1128781 w 2224217"/>
                <a:gd name="connsiteY4" fmla="*/ 1078943 h 1449923"/>
                <a:gd name="connsiteX5" fmla="*/ 1451104 w 2224217"/>
                <a:gd name="connsiteY5" fmla="*/ 1008226 h 1449923"/>
                <a:gd name="connsiteX6" fmla="*/ 1680395 w 2224217"/>
                <a:gd name="connsiteY6" fmla="*/ 758684 h 1449923"/>
                <a:gd name="connsiteX7" fmla="*/ 1886081 w 2224217"/>
                <a:gd name="connsiteY7" fmla="*/ 565424 h 1449923"/>
                <a:gd name="connsiteX8" fmla="*/ 2073069 w 2224217"/>
                <a:gd name="connsiteY8" fmla="*/ 294860 h 1449923"/>
                <a:gd name="connsiteX9" fmla="*/ 2224217 w 2224217"/>
                <a:gd name="connsiteY9" fmla="*/ 5878 h 1449923"/>
                <a:gd name="connsiteX10" fmla="*/ 2166591 w 2224217"/>
                <a:gd name="connsiteY10" fmla="*/ 509115 h 1449923"/>
                <a:gd name="connsiteX11" fmla="*/ 1406752 w 2224217"/>
                <a:gd name="connsiteY11" fmla="*/ 1364447 h 1449923"/>
                <a:gd name="connsiteX12" fmla="*/ 366207 w 2224217"/>
                <a:gd name="connsiteY12" fmla="*/ 1353983 h 1449923"/>
                <a:gd name="connsiteX13" fmla="*/ 2352 w 2224217"/>
                <a:gd name="connsiteY13" fmla="*/ 1129193 h 14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217" h="1449923">
                  <a:moveTo>
                    <a:pt x="2352" y="1129193"/>
                  </a:moveTo>
                  <a:cubicBezTo>
                    <a:pt x="-21701" y="1093477"/>
                    <a:pt x="144046" y="1088061"/>
                    <a:pt x="259289" y="1150726"/>
                  </a:cubicBezTo>
                  <a:cubicBezTo>
                    <a:pt x="353533" y="1158916"/>
                    <a:pt x="420604" y="1174474"/>
                    <a:pt x="563143" y="1134160"/>
                  </a:cubicBezTo>
                  <a:cubicBezTo>
                    <a:pt x="658195" y="1133240"/>
                    <a:pt x="728355" y="1182758"/>
                    <a:pt x="829601" y="1117596"/>
                  </a:cubicBezTo>
                  <a:cubicBezTo>
                    <a:pt x="923095" y="1115756"/>
                    <a:pt x="1025197" y="1174475"/>
                    <a:pt x="1128781" y="1078943"/>
                  </a:cubicBezTo>
                  <a:cubicBezTo>
                    <a:pt x="1246388" y="1060715"/>
                    <a:pt x="1359168" y="1061603"/>
                    <a:pt x="1451104" y="1008226"/>
                  </a:cubicBezTo>
                  <a:cubicBezTo>
                    <a:pt x="1543040" y="954850"/>
                    <a:pt x="1644518" y="840766"/>
                    <a:pt x="1680395" y="758684"/>
                  </a:cubicBezTo>
                  <a:cubicBezTo>
                    <a:pt x="1777045" y="704210"/>
                    <a:pt x="1824531" y="649170"/>
                    <a:pt x="1886081" y="565424"/>
                  </a:cubicBezTo>
                  <a:cubicBezTo>
                    <a:pt x="1947631" y="481678"/>
                    <a:pt x="1965292" y="354987"/>
                    <a:pt x="2073069" y="294860"/>
                  </a:cubicBezTo>
                  <a:cubicBezTo>
                    <a:pt x="2124750" y="157428"/>
                    <a:pt x="2204734" y="-36273"/>
                    <a:pt x="2224217" y="5878"/>
                  </a:cubicBezTo>
                  <a:cubicBezTo>
                    <a:pt x="2199452" y="172248"/>
                    <a:pt x="2152779" y="368463"/>
                    <a:pt x="2166591" y="509115"/>
                  </a:cubicBezTo>
                  <a:cubicBezTo>
                    <a:pt x="2160400" y="690883"/>
                    <a:pt x="1734864" y="1245722"/>
                    <a:pt x="1406752" y="1364447"/>
                  </a:cubicBezTo>
                  <a:cubicBezTo>
                    <a:pt x="1078640" y="1483172"/>
                    <a:pt x="707361" y="1476855"/>
                    <a:pt x="366207" y="1353983"/>
                  </a:cubicBezTo>
                  <a:cubicBezTo>
                    <a:pt x="317947" y="1286673"/>
                    <a:pt x="199837" y="1201583"/>
                    <a:pt x="2352" y="1129193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84FF22E1-39B9-4DD7-B31A-8969AD923FAF}"/>
                </a:ext>
              </a:extLst>
            </p:cNvPr>
            <p:cNvGrpSpPr/>
            <p:nvPr/>
          </p:nvGrpSpPr>
          <p:grpSpPr>
            <a:xfrm>
              <a:off x="5698350" y="1504695"/>
              <a:ext cx="1632415" cy="955833"/>
              <a:chOff x="5733465" y="3546776"/>
              <a:chExt cx="1632415" cy="955833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2A591B9E-F174-48E3-BBAD-28E5734C6E84}"/>
                  </a:ext>
                </a:extLst>
              </p:cNvPr>
              <p:cNvSpPr/>
              <p:nvPr/>
            </p:nvSpPr>
            <p:spPr bwMode="auto">
              <a:xfrm rot="18000000">
                <a:off x="5547396" y="4128369"/>
                <a:ext cx="560309" cy="188171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6001ED9C-60AE-433C-BBF6-BF3F4B6192A0}"/>
                  </a:ext>
                </a:extLst>
              </p:cNvPr>
              <p:cNvSpPr/>
              <p:nvPr/>
            </p:nvSpPr>
            <p:spPr bwMode="auto">
              <a:xfrm rot="20119412">
                <a:off x="6094815" y="3583528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3C61595D-BA30-4953-9E51-7F7F6BC1F0D4}"/>
                  </a:ext>
                </a:extLst>
              </p:cNvPr>
              <p:cNvSpPr/>
              <p:nvPr/>
            </p:nvSpPr>
            <p:spPr bwMode="auto">
              <a:xfrm rot="900000">
                <a:off x="6928885" y="3546776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BD47ED9D-2D23-4139-A0C1-F10BA56AB2B6}"/>
                </a:ext>
              </a:extLst>
            </p:cNvPr>
            <p:cNvGrpSpPr/>
            <p:nvPr/>
          </p:nvGrpSpPr>
          <p:grpSpPr>
            <a:xfrm>
              <a:off x="5926878" y="1756565"/>
              <a:ext cx="1457115" cy="853189"/>
              <a:chOff x="5733465" y="3546776"/>
              <a:chExt cx="1632415" cy="955833"/>
            </a:xfrm>
          </p:grpSpPr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45E4EC44-BD2F-4F8F-9EE4-147E0729F053}"/>
                  </a:ext>
                </a:extLst>
              </p:cNvPr>
              <p:cNvSpPr/>
              <p:nvPr/>
            </p:nvSpPr>
            <p:spPr bwMode="auto">
              <a:xfrm rot="18000000">
                <a:off x="5547396" y="4128369"/>
                <a:ext cx="560309" cy="188171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D560660C-89FF-4865-87EE-6C772B248A26}"/>
                  </a:ext>
                </a:extLst>
              </p:cNvPr>
              <p:cNvSpPr/>
              <p:nvPr/>
            </p:nvSpPr>
            <p:spPr bwMode="auto">
              <a:xfrm rot="20119412">
                <a:off x="6094815" y="3583528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12CB649E-418B-44ED-9C39-B317B82696F3}"/>
                  </a:ext>
                </a:extLst>
              </p:cNvPr>
              <p:cNvSpPr/>
              <p:nvPr/>
            </p:nvSpPr>
            <p:spPr bwMode="auto">
              <a:xfrm rot="900000">
                <a:off x="6928885" y="3546776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0C30BAC6-8349-4B9F-9721-931837AAA0B5}"/>
              </a:ext>
            </a:extLst>
          </p:cNvPr>
          <p:cNvGrpSpPr/>
          <p:nvPr/>
        </p:nvGrpSpPr>
        <p:grpSpPr>
          <a:xfrm>
            <a:off x="3827560" y="4112475"/>
            <a:ext cx="2265996" cy="1724289"/>
            <a:chOff x="7672934" y="1511336"/>
            <a:chExt cx="2265996" cy="1724289"/>
          </a:xfrm>
        </p:grpSpPr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7EC54EFA-D115-4290-8995-E2C1049FE5D9}"/>
                </a:ext>
              </a:extLst>
            </p:cNvPr>
            <p:cNvSpPr/>
            <p:nvPr/>
          </p:nvSpPr>
          <p:spPr bwMode="auto">
            <a:xfrm>
              <a:off x="7675424" y="1841704"/>
              <a:ext cx="2257037" cy="1135859"/>
            </a:xfrm>
            <a:custGeom>
              <a:avLst/>
              <a:gdLst>
                <a:gd name="connsiteX0" fmla="*/ 1515898 w 2163086"/>
                <a:gd name="connsiteY0" fmla="*/ 565 h 1293118"/>
                <a:gd name="connsiteX1" fmla="*/ 2113146 w 2163086"/>
                <a:gd name="connsiteY1" fmla="*/ 135852 h 1293118"/>
                <a:gd name="connsiteX2" fmla="*/ 2163086 w 2163086"/>
                <a:gd name="connsiteY2" fmla="*/ 171555 h 1293118"/>
                <a:gd name="connsiteX3" fmla="*/ 2049434 w 2163086"/>
                <a:gd name="connsiteY3" fmla="*/ 427898 h 1293118"/>
                <a:gd name="connsiteX4" fmla="*/ 1404517 w 2163086"/>
                <a:gd name="connsiteY4" fmla="*/ 1141098 h 1293118"/>
                <a:gd name="connsiteX5" fmla="*/ 125916 w 2163086"/>
                <a:gd name="connsiteY5" fmla="*/ 1273011 h 1293118"/>
                <a:gd name="connsiteX6" fmla="*/ 3397 w 2163086"/>
                <a:gd name="connsiteY6" fmla="*/ 1265129 h 1293118"/>
                <a:gd name="connsiteX7" fmla="*/ 1659 w 2163086"/>
                <a:gd name="connsiteY7" fmla="*/ 1252969 h 1293118"/>
                <a:gd name="connsiteX8" fmla="*/ 1032543 w 2163086"/>
                <a:gd name="connsiteY8" fmla="*/ 88126 h 1293118"/>
                <a:gd name="connsiteX9" fmla="*/ 1515898 w 2163086"/>
                <a:gd name="connsiteY9" fmla="*/ 565 h 1293118"/>
                <a:gd name="connsiteX0" fmla="*/ 1529025 w 2176213"/>
                <a:gd name="connsiteY0" fmla="*/ 565 h 1293118"/>
                <a:gd name="connsiteX1" fmla="*/ 2126273 w 2176213"/>
                <a:gd name="connsiteY1" fmla="*/ 135852 h 1293118"/>
                <a:gd name="connsiteX2" fmla="*/ 2176213 w 2176213"/>
                <a:gd name="connsiteY2" fmla="*/ 171555 h 1293118"/>
                <a:gd name="connsiteX3" fmla="*/ 2062561 w 2176213"/>
                <a:gd name="connsiteY3" fmla="*/ 427898 h 1293118"/>
                <a:gd name="connsiteX4" fmla="*/ 1417644 w 2176213"/>
                <a:gd name="connsiteY4" fmla="*/ 1141098 h 1293118"/>
                <a:gd name="connsiteX5" fmla="*/ 139043 w 2176213"/>
                <a:gd name="connsiteY5" fmla="*/ 1273011 h 1293118"/>
                <a:gd name="connsiteX6" fmla="*/ 16524 w 2176213"/>
                <a:gd name="connsiteY6" fmla="*/ 1265129 h 1293118"/>
                <a:gd name="connsiteX7" fmla="*/ 14786 w 2176213"/>
                <a:gd name="connsiteY7" fmla="*/ 1252969 h 1293118"/>
                <a:gd name="connsiteX8" fmla="*/ 102850 w 2176213"/>
                <a:gd name="connsiteY8" fmla="*/ 810576 h 1293118"/>
                <a:gd name="connsiteX9" fmla="*/ 1045670 w 2176213"/>
                <a:gd name="connsiteY9" fmla="*/ 88126 h 1293118"/>
                <a:gd name="connsiteX10" fmla="*/ 1529025 w 2176213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15664 w 2161427"/>
                <a:gd name="connsiteY9" fmla="*/ 582859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47049 w 2161427"/>
                <a:gd name="connsiteY8" fmla="*/ 967811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9689" h="1293118">
                  <a:moveTo>
                    <a:pt x="1512501" y="565"/>
                  </a:moveTo>
                  <a:cubicBezTo>
                    <a:pt x="1742732" y="-5821"/>
                    <a:pt x="1950200" y="42042"/>
                    <a:pt x="2109749" y="135852"/>
                  </a:cubicBezTo>
                  <a:lnTo>
                    <a:pt x="2159689" y="171555"/>
                  </a:lnTo>
                  <a:lnTo>
                    <a:pt x="2046037" y="427898"/>
                  </a:lnTo>
                  <a:cubicBezTo>
                    <a:pt x="1906283" y="713525"/>
                    <a:pt x="1721716" y="979253"/>
                    <a:pt x="1401120" y="1141098"/>
                  </a:cubicBezTo>
                  <a:cubicBezTo>
                    <a:pt x="1027092" y="1329918"/>
                    <a:pt x="532899" y="1300365"/>
                    <a:pt x="122519" y="1273011"/>
                  </a:cubicBezTo>
                  <a:lnTo>
                    <a:pt x="0" y="1265129"/>
                  </a:lnTo>
                  <a:lnTo>
                    <a:pt x="39275" y="1166220"/>
                  </a:lnTo>
                  <a:cubicBezTo>
                    <a:pt x="45308" y="1082328"/>
                    <a:pt x="60337" y="1010139"/>
                    <a:pt x="45311" y="891905"/>
                  </a:cubicBezTo>
                  <a:cubicBezTo>
                    <a:pt x="98724" y="795582"/>
                    <a:pt x="128184" y="787307"/>
                    <a:pt x="200255" y="626234"/>
                  </a:cubicBezTo>
                  <a:cubicBezTo>
                    <a:pt x="363468" y="486849"/>
                    <a:pt x="830186" y="200537"/>
                    <a:pt x="1029146" y="88126"/>
                  </a:cubicBezTo>
                  <a:cubicBezTo>
                    <a:pt x="1195411" y="33189"/>
                    <a:pt x="1359014" y="4822"/>
                    <a:pt x="1512501" y="565"/>
                  </a:cubicBezTo>
                  <a:close/>
                </a:path>
              </a:pathLst>
            </a:custGeom>
            <a:solidFill>
              <a:srgbClr val="FFFFFF">
                <a:lumMod val="75000"/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B997AAFD-A82F-4225-9882-456698B052DF}"/>
                </a:ext>
              </a:extLst>
            </p:cNvPr>
            <p:cNvSpPr/>
            <p:nvPr/>
          </p:nvSpPr>
          <p:spPr bwMode="auto">
            <a:xfrm>
              <a:off x="7898978" y="1511336"/>
              <a:ext cx="1887623" cy="1636295"/>
            </a:xfrm>
            <a:custGeom>
              <a:avLst/>
              <a:gdLst>
                <a:gd name="connsiteX0" fmla="*/ 1152551 w 1887623"/>
                <a:gd name="connsiteY0" fmla="*/ 607 h 1636295"/>
                <a:gd name="connsiteX1" fmla="*/ 1241491 w 1887623"/>
                <a:gd name="connsiteY1" fmla="*/ 1458 h 1636295"/>
                <a:gd name="connsiteX2" fmla="*/ 1884640 w 1887623"/>
                <a:gd name="connsiteY2" fmla="*/ 545202 h 1636295"/>
                <a:gd name="connsiteX3" fmla="*/ 1018191 w 1887623"/>
                <a:gd name="connsiteY3" fmla="*/ 1589187 h 1636295"/>
                <a:gd name="connsiteX4" fmla="*/ 2983 w 1887623"/>
                <a:gd name="connsiteY4" fmla="*/ 1091093 h 1636295"/>
                <a:gd name="connsiteX5" fmla="*/ 869433 w 1887623"/>
                <a:gd name="connsiteY5" fmla="*/ 47108 h 1636295"/>
                <a:gd name="connsiteX6" fmla="*/ 1152551 w 1887623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3" h="1636295">
                  <a:moveTo>
                    <a:pt x="1152551" y="607"/>
                  </a:moveTo>
                  <a:cubicBezTo>
                    <a:pt x="1182735" y="-431"/>
                    <a:pt x="1212410" y="-133"/>
                    <a:pt x="1241491" y="1458"/>
                  </a:cubicBezTo>
                  <a:cubicBezTo>
                    <a:pt x="1590460" y="20544"/>
                    <a:pt x="1853832" y="225827"/>
                    <a:pt x="1884640" y="545202"/>
                  </a:cubicBezTo>
                  <a:cubicBezTo>
                    <a:pt x="1925719" y="971036"/>
                    <a:pt x="1537796" y="1438445"/>
                    <a:pt x="1018191" y="1589187"/>
                  </a:cubicBezTo>
                  <a:cubicBezTo>
                    <a:pt x="498586" y="1739931"/>
                    <a:pt x="44062" y="1516925"/>
                    <a:pt x="2983" y="1091093"/>
                  </a:cubicBezTo>
                  <a:cubicBezTo>
                    <a:pt x="-38095" y="665259"/>
                    <a:pt x="349828" y="197850"/>
                    <a:pt x="869433" y="47108"/>
                  </a:cubicBezTo>
                  <a:cubicBezTo>
                    <a:pt x="966859" y="18843"/>
                    <a:pt x="1061997" y="3718"/>
                    <a:pt x="1152551" y="607"/>
                  </a:cubicBezTo>
                  <a:close/>
                </a:path>
              </a:pathLst>
            </a:custGeom>
            <a:pattFill prst="lgConfetti">
              <a:fgClr>
                <a:srgbClr val="339933"/>
              </a:fgClr>
              <a:bgClr>
                <a:srgbClr val="00330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CC686636-B0C9-401F-B336-A31FD0914DBE}"/>
                </a:ext>
              </a:extLst>
            </p:cNvPr>
            <p:cNvSpPr/>
            <p:nvPr/>
          </p:nvSpPr>
          <p:spPr bwMode="auto">
            <a:xfrm>
              <a:off x="7672934" y="1985061"/>
              <a:ext cx="2265996" cy="1250564"/>
            </a:xfrm>
            <a:custGeom>
              <a:avLst/>
              <a:gdLst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394460"/>
                <a:gd name="connsiteX1" fmla="*/ 1264920 w 1943100"/>
                <a:gd name="connsiteY1" fmla="*/ 861060 h 1394460"/>
                <a:gd name="connsiteX2" fmla="*/ 1943100 w 1943100"/>
                <a:gd name="connsiteY2" fmla="*/ 0 h 1394460"/>
                <a:gd name="connsiteX3" fmla="*/ 1912620 w 1943100"/>
                <a:gd name="connsiteY3" fmla="*/ 617220 h 1394460"/>
                <a:gd name="connsiteX4" fmla="*/ 1478280 w 1943100"/>
                <a:gd name="connsiteY4" fmla="*/ 1158240 h 1394460"/>
                <a:gd name="connsiteX5" fmla="*/ 403860 w 1943100"/>
                <a:gd name="connsiteY5" fmla="*/ 1394460 h 1394460"/>
                <a:gd name="connsiteX6" fmla="*/ 0 w 1943100"/>
                <a:gd name="connsiteY6" fmla="*/ 117348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41120"/>
                <a:gd name="connsiteX1" fmla="*/ 1318260 w 1996440"/>
                <a:gd name="connsiteY1" fmla="*/ 861060 h 1341120"/>
                <a:gd name="connsiteX2" fmla="*/ 1996440 w 1996440"/>
                <a:gd name="connsiteY2" fmla="*/ 0 h 1341120"/>
                <a:gd name="connsiteX3" fmla="*/ 1965960 w 1996440"/>
                <a:gd name="connsiteY3" fmla="*/ 617220 h 1341120"/>
                <a:gd name="connsiteX4" fmla="*/ 1531620 w 1996440"/>
                <a:gd name="connsiteY4" fmla="*/ 1158240 h 1341120"/>
                <a:gd name="connsiteX5" fmla="*/ 396240 w 1996440"/>
                <a:gd name="connsiteY5" fmla="*/ 1341120 h 1341120"/>
                <a:gd name="connsiteX6" fmla="*/ 0 w 1996440"/>
                <a:gd name="connsiteY6" fmla="*/ 1089660 h 1341120"/>
                <a:gd name="connsiteX0" fmla="*/ 0 w 1996440"/>
                <a:gd name="connsiteY0" fmla="*/ 1089660 h 1349323"/>
                <a:gd name="connsiteX1" fmla="*/ 1318260 w 1996440"/>
                <a:gd name="connsiteY1" fmla="*/ 861060 h 1349323"/>
                <a:gd name="connsiteX2" fmla="*/ 1996440 w 1996440"/>
                <a:gd name="connsiteY2" fmla="*/ 0 h 1349323"/>
                <a:gd name="connsiteX3" fmla="*/ 1965960 w 1996440"/>
                <a:gd name="connsiteY3" fmla="*/ 617220 h 1349323"/>
                <a:gd name="connsiteX4" fmla="*/ 1531620 w 1996440"/>
                <a:gd name="connsiteY4" fmla="*/ 1158240 h 1349323"/>
                <a:gd name="connsiteX5" fmla="*/ 396240 w 1996440"/>
                <a:gd name="connsiteY5" fmla="*/ 1341120 h 1349323"/>
                <a:gd name="connsiteX6" fmla="*/ 0 w 1996440"/>
                <a:gd name="connsiteY6" fmla="*/ 1089660 h 1349323"/>
                <a:gd name="connsiteX0" fmla="*/ 0 w 1996440"/>
                <a:gd name="connsiteY0" fmla="*/ 1089660 h 1361391"/>
                <a:gd name="connsiteX1" fmla="*/ 1318260 w 1996440"/>
                <a:gd name="connsiteY1" fmla="*/ 861060 h 1361391"/>
                <a:gd name="connsiteX2" fmla="*/ 1996440 w 1996440"/>
                <a:gd name="connsiteY2" fmla="*/ 0 h 1361391"/>
                <a:gd name="connsiteX3" fmla="*/ 1965960 w 1996440"/>
                <a:gd name="connsiteY3" fmla="*/ 617220 h 1361391"/>
                <a:gd name="connsiteX4" fmla="*/ 1531620 w 1996440"/>
                <a:gd name="connsiteY4" fmla="*/ 1158240 h 1361391"/>
                <a:gd name="connsiteX5" fmla="*/ 396240 w 1996440"/>
                <a:gd name="connsiteY5" fmla="*/ 1341120 h 1361391"/>
                <a:gd name="connsiteX6" fmla="*/ 0 w 1996440"/>
                <a:gd name="connsiteY6" fmla="*/ 108966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55272"/>
                <a:gd name="connsiteX1" fmla="*/ 1333500 w 2011680"/>
                <a:gd name="connsiteY1" fmla="*/ 861060 h 1355272"/>
                <a:gd name="connsiteX2" fmla="*/ 2011680 w 2011680"/>
                <a:gd name="connsiteY2" fmla="*/ 0 h 1355272"/>
                <a:gd name="connsiteX3" fmla="*/ 1981200 w 2011680"/>
                <a:gd name="connsiteY3" fmla="*/ 617220 h 1355272"/>
                <a:gd name="connsiteX4" fmla="*/ 1546860 w 2011680"/>
                <a:gd name="connsiteY4" fmla="*/ 1158240 h 1355272"/>
                <a:gd name="connsiteX5" fmla="*/ 411480 w 2011680"/>
                <a:gd name="connsiteY5" fmla="*/ 1341120 h 1355272"/>
                <a:gd name="connsiteX6" fmla="*/ 0 w 2011680"/>
                <a:gd name="connsiteY6" fmla="*/ 1043940 h 1355272"/>
                <a:gd name="connsiteX0" fmla="*/ 0 w 2011680"/>
                <a:gd name="connsiteY0" fmla="*/ 1043940 h 1306616"/>
                <a:gd name="connsiteX1" fmla="*/ 1333500 w 2011680"/>
                <a:gd name="connsiteY1" fmla="*/ 861060 h 1306616"/>
                <a:gd name="connsiteX2" fmla="*/ 2011680 w 2011680"/>
                <a:gd name="connsiteY2" fmla="*/ 0 h 1306616"/>
                <a:gd name="connsiteX3" fmla="*/ 1981200 w 2011680"/>
                <a:gd name="connsiteY3" fmla="*/ 617220 h 1306616"/>
                <a:gd name="connsiteX4" fmla="*/ 1546860 w 2011680"/>
                <a:gd name="connsiteY4" fmla="*/ 1158240 h 1306616"/>
                <a:gd name="connsiteX5" fmla="*/ 396240 w 2011680"/>
                <a:gd name="connsiteY5" fmla="*/ 1295400 h 1306616"/>
                <a:gd name="connsiteX6" fmla="*/ 0 w 2011680"/>
                <a:gd name="connsiteY6" fmla="*/ 1043940 h 1306616"/>
                <a:gd name="connsiteX0" fmla="*/ 0 w 2011680"/>
                <a:gd name="connsiteY0" fmla="*/ 1043940 h 1315721"/>
                <a:gd name="connsiteX1" fmla="*/ 1333500 w 2011680"/>
                <a:gd name="connsiteY1" fmla="*/ 861060 h 1315721"/>
                <a:gd name="connsiteX2" fmla="*/ 2011680 w 2011680"/>
                <a:gd name="connsiteY2" fmla="*/ 0 h 1315721"/>
                <a:gd name="connsiteX3" fmla="*/ 1981200 w 2011680"/>
                <a:gd name="connsiteY3" fmla="*/ 617220 h 1315721"/>
                <a:gd name="connsiteX4" fmla="*/ 1546860 w 2011680"/>
                <a:gd name="connsiteY4" fmla="*/ 1158240 h 1315721"/>
                <a:gd name="connsiteX5" fmla="*/ 396240 w 2011680"/>
                <a:gd name="connsiteY5" fmla="*/ 1295400 h 1315721"/>
                <a:gd name="connsiteX6" fmla="*/ 0 w 2011680"/>
                <a:gd name="connsiteY6" fmla="*/ 1043940 h 1315721"/>
                <a:gd name="connsiteX0" fmla="*/ 0 w 2011680"/>
                <a:gd name="connsiteY0" fmla="*/ 1043940 h 1321304"/>
                <a:gd name="connsiteX1" fmla="*/ 1333500 w 2011680"/>
                <a:gd name="connsiteY1" fmla="*/ 861060 h 1321304"/>
                <a:gd name="connsiteX2" fmla="*/ 2011680 w 2011680"/>
                <a:gd name="connsiteY2" fmla="*/ 0 h 1321304"/>
                <a:gd name="connsiteX3" fmla="*/ 1981200 w 2011680"/>
                <a:gd name="connsiteY3" fmla="*/ 617220 h 1321304"/>
                <a:gd name="connsiteX4" fmla="*/ 1546860 w 2011680"/>
                <a:gd name="connsiteY4" fmla="*/ 1158240 h 1321304"/>
                <a:gd name="connsiteX5" fmla="*/ 396240 w 2011680"/>
                <a:gd name="connsiteY5" fmla="*/ 1295400 h 1321304"/>
                <a:gd name="connsiteX6" fmla="*/ 0 w 2011680"/>
                <a:gd name="connsiteY6" fmla="*/ 1043940 h 1321304"/>
                <a:gd name="connsiteX0" fmla="*/ 0 w 2015681"/>
                <a:gd name="connsiteY0" fmla="*/ 1043940 h 1315566"/>
                <a:gd name="connsiteX1" fmla="*/ 1333500 w 2015681"/>
                <a:gd name="connsiteY1" fmla="*/ 861060 h 1315566"/>
                <a:gd name="connsiteX2" fmla="*/ 2011680 w 2015681"/>
                <a:gd name="connsiteY2" fmla="*/ 0 h 1315566"/>
                <a:gd name="connsiteX3" fmla="*/ 2011680 w 2015681"/>
                <a:gd name="connsiteY3" fmla="*/ 624840 h 1315566"/>
                <a:gd name="connsiteX4" fmla="*/ 1546860 w 2015681"/>
                <a:gd name="connsiteY4" fmla="*/ 1158240 h 1315566"/>
                <a:gd name="connsiteX5" fmla="*/ 396240 w 2015681"/>
                <a:gd name="connsiteY5" fmla="*/ 1295400 h 1315566"/>
                <a:gd name="connsiteX6" fmla="*/ 0 w 2015681"/>
                <a:gd name="connsiteY6" fmla="*/ 1043940 h 1315566"/>
                <a:gd name="connsiteX0" fmla="*/ 0 w 2011680"/>
                <a:gd name="connsiteY0" fmla="*/ 1043940 h 1315566"/>
                <a:gd name="connsiteX1" fmla="*/ 1333500 w 2011680"/>
                <a:gd name="connsiteY1" fmla="*/ 861060 h 1315566"/>
                <a:gd name="connsiteX2" fmla="*/ 2011680 w 2011680"/>
                <a:gd name="connsiteY2" fmla="*/ 0 h 1315566"/>
                <a:gd name="connsiteX3" fmla="*/ 2011680 w 2011680"/>
                <a:gd name="connsiteY3" fmla="*/ 624840 h 1315566"/>
                <a:gd name="connsiteX4" fmla="*/ 1546860 w 2011680"/>
                <a:gd name="connsiteY4" fmla="*/ 1158240 h 1315566"/>
                <a:gd name="connsiteX5" fmla="*/ 396240 w 2011680"/>
                <a:gd name="connsiteY5" fmla="*/ 1295400 h 1315566"/>
                <a:gd name="connsiteX6" fmla="*/ 0 w 2011680"/>
                <a:gd name="connsiteY6" fmla="*/ 1043940 h 1315566"/>
                <a:gd name="connsiteX0" fmla="*/ 0 w 2011680"/>
                <a:gd name="connsiteY0" fmla="*/ 1043940 h 1323716"/>
                <a:gd name="connsiteX1" fmla="*/ 1333500 w 2011680"/>
                <a:gd name="connsiteY1" fmla="*/ 861060 h 1323716"/>
                <a:gd name="connsiteX2" fmla="*/ 2011680 w 2011680"/>
                <a:gd name="connsiteY2" fmla="*/ 0 h 1323716"/>
                <a:gd name="connsiteX3" fmla="*/ 2011680 w 2011680"/>
                <a:gd name="connsiteY3" fmla="*/ 624840 h 1323716"/>
                <a:gd name="connsiteX4" fmla="*/ 1432560 w 2011680"/>
                <a:gd name="connsiteY4" fmla="*/ 1203960 h 1323716"/>
                <a:gd name="connsiteX5" fmla="*/ 396240 w 2011680"/>
                <a:gd name="connsiteY5" fmla="*/ 1295400 h 1323716"/>
                <a:gd name="connsiteX6" fmla="*/ 0 w 2011680"/>
                <a:gd name="connsiteY6" fmla="*/ 1043940 h 1323716"/>
                <a:gd name="connsiteX0" fmla="*/ 0 w 2011680"/>
                <a:gd name="connsiteY0" fmla="*/ 1043940 h 1325321"/>
                <a:gd name="connsiteX1" fmla="*/ 1333500 w 2011680"/>
                <a:gd name="connsiteY1" fmla="*/ 861060 h 1325321"/>
                <a:gd name="connsiteX2" fmla="*/ 2011680 w 2011680"/>
                <a:gd name="connsiteY2" fmla="*/ 0 h 1325321"/>
                <a:gd name="connsiteX3" fmla="*/ 2011680 w 2011680"/>
                <a:gd name="connsiteY3" fmla="*/ 624840 h 1325321"/>
                <a:gd name="connsiteX4" fmla="*/ 1432560 w 2011680"/>
                <a:gd name="connsiteY4" fmla="*/ 1203960 h 1325321"/>
                <a:gd name="connsiteX5" fmla="*/ 396240 w 2011680"/>
                <a:gd name="connsiteY5" fmla="*/ 1295400 h 1325321"/>
                <a:gd name="connsiteX6" fmla="*/ 0 w 2011680"/>
                <a:gd name="connsiteY6" fmla="*/ 1043940 h 1325321"/>
                <a:gd name="connsiteX0" fmla="*/ 0 w 2095500"/>
                <a:gd name="connsiteY0" fmla="*/ 1082040 h 1325321"/>
                <a:gd name="connsiteX1" fmla="*/ 1417320 w 2095500"/>
                <a:gd name="connsiteY1" fmla="*/ 861060 h 1325321"/>
                <a:gd name="connsiteX2" fmla="*/ 2095500 w 2095500"/>
                <a:gd name="connsiteY2" fmla="*/ 0 h 1325321"/>
                <a:gd name="connsiteX3" fmla="*/ 2095500 w 2095500"/>
                <a:gd name="connsiteY3" fmla="*/ 624840 h 1325321"/>
                <a:gd name="connsiteX4" fmla="*/ 1516380 w 2095500"/>
                <a:gd name="connsiteY4" fmla="*/ 1203960 h 1325321"/>
                <a:gd name="connsiteX5" fmla="*/ 480060 w 2095500"/>
                <a:gd name="connsiteY5" fmla="*/ 1295400 h 1325321"/>
                <a:gd name="connsiteX6" fmla="*/ 0 w 2095500"/>
                <a:gd name="connsiteY6" fmla="*/ 1082040 h 1325321"/>
                <a:gd name="connsiteX0" fmla="*/ 0 w 2095500"/>
                <a:gd name="connsiteY0" fmla="*/ 1082040 h 1342528"/>
                <a:gd name="connsiteX1" fmla="*/ 1417320 w 2095500"/>
                <a:gd name="connsiteY1" fmla="*/ 861060 h 1342528"/>
                <a:gd name="connsiteX2" fmla="*/ 2095500 w 2095500"/>
                <a:gd name="connsiteY2" fmla="*/ 0 h 1342528"/>
                <a:gd name="connsiteX3" fmla="*/ 2095500 w 2095500"/>
                <a:gd name="connsiteY3" fmla="*/ 624840 h 1342528"/>
                <a:gd name="connsiteX4" fmla="*/ 1516380 w 2095500"/>
                <a:gd name="connsiteY4" fmla="*/ 1203960 h 1342528"/>
                <a:gd name="connsiteX5" fmla="*/ 396240 w 2095500"/>
                <a:gd name="connsiteY5" fmla="*/ 1318260 h 1342528"/>
                <a:gd name="connsiteX6" fmla="*/ 0 w 2095500"/>
                <a:gd name="connsiteY6" fmla="*/ 10820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30971"/>
                <a:gd name="connsiteX1" fmla="*/ 1463040 w 2225040"/>
                <a:gd name="connsiteY1" fmla="*/ 937260 h 1430971"/>
                <a:gd name="connsiteX2" fmla="*/ 2225040 w 2225040"/>
                <a:gd name="connsiteY2" fmla="*/ 0 h 1430971"/>
                <a:gd name="connsiteX3" fmla="*/ 2179320 w 2225040"/>
                <a:gd name="connsiteY3" fmla="*/ 533400 h 1430971"/>
                <a:gd name="connsiteX4" fmla="*/ 1562100 w 2225040"/>
                <a:gd name="connsiteY4" fmla="*/ 1280160 h 1430971"/>
                <a:gd name="connsiteX5" fmla="*/ 441960 w 2225040"/>
                <a:gd name="connsiteY5" fmla="*/ 1394460 h 1430971"/>
                <a:gd name="connsiteX6" fmla="*/ 0 w 2225040"/>
                <a:gd name="connsiteY6" fmla="*/ 1120140 h 1430971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1865"/>
                <a:gd name="connsiteY0" fmla="*/ 1123315 h 1392643"/>
                <a:gd name="connsiteX1" fmla="*/ 1463040 w 2221865"/>
                <a:gd name="connsiteY1" fmla="*/ 940435 h 1392643"/>
                <a:gd name="connsiteX2" fmla="*/ 2221865 w 2221865"/>
                <a:gd name="connsiteY2" fmla="*/ 0 h 1392643"/>
                <a:gd name="connsiteX3" fmla="*/ 2217420 w 2221865"/>
                <a:gd name="connsiteY3" fmla="*/ 501650 h 1392643"/>
                <a:gd name="connsiteX4" fmla="*/ 1562100 w 2221865"/>
                <a:gd name="connsiteY4" fmla="*/ 1283335 h 1392643"/>
                <a:gd name="connsiteX5" fmla="*/ 363855 w 2221865"/>
                <a:gd name="connsiteY5" fmla="*/ 1348105 h 1392643"/>
                <a:gd name="connsiteX6" fmla="*/ 0 w 2221865"/>
                <a:gd name="connsiteY6" fmla="*/ 1123315 h 1392643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394893"/>
                <a:gd name="connsiteX1" fmla="*/ 1463040 w 2233295"/>
                <a:gd name="connsiteY1" fmla="*/ 940435 h 1394893"/>
                <a:gd name="connsiteX2" fmla="*/ 2221865 w 2233295"/>
                <a:gd name="connsiteY2" fmla="*/ 0 h 1394893"/>
                <a:gd name="connsiteX3" fmla="*/ 2233295 w 2233295"/>
                <a:gd name="connsiteY3" fmla="*/ 441325 h 1394893"/>
                <a:gd name="connsiteX4" fmla="*/ 1562100 w 2233295"/>
                <a:gd name="connsiteY4" fmla="*/ 1283335 h 1394893"/>
                <a:gd name="connsiteX5" fmla="*/ 363855 w 2233295"/>
                <a:gd name="connsiteY5" fmla="*/ 1348105 h 1394893"/>
                <a:gd name="connsiteX6" fmla="*/ 0 w 2233295"/>
                <a:gd name="connsiteY6" fmla="*/ 1123315 h 1394893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416234"/>
                <a:gd name="connsiteX1" fmla="*/ 1463040 w 2233295"/>
                <a:gd name="connsiteY1" fmla="*/ 940435 h 1416234"/>
                <a:gd name="connsiteX2" fmla="*/ 2221865 w 2233295"/>
                <a:gd name="connsiteY2" fmla="*/ 0 h 1416234"/>
                <a:gd name="connsiteX3" fmla="*/ 2233295 w 2233295"/>
                <a:gd name="connsiteY3" fmla="*/ 441325 h 1416234"/>
                <a:gd name="connsiteX4" fmla="*/ 1502569 w 2233295"/>
                <a:gd name="connsiteY4" fmla="*/ 1323816 h 1416234"/>
                <a:gd name="connsiteX5" fmla="*/ 363855 w 2233295"/>
                <a:gd name="connsiteY5" fmla="*/ 1348105 h 1416234"/>
                <a:gd name="connsiteX6" fmla="*/ 0 w 2233295"/>
                <a:gd name="connsiteY6" fmla="*/ 1123315 h 1416234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25930"/>
                <a:gd name="connsiteX1" fmla="*/ 1463040 w 2221865"/>
                <a:gd name="connsiteY1" fmla="*/ 940435 h 1425930"/>
                <a:gd name="connsiteX2" fmla="*/ 2221865 w 2221865"/>
                <a:gd name="connsiteY2" fmla="*/ 0 h 1425930"/>
                <a:gd name="connsiteX3" fmla="*/ 2164239 w 2221865"/>
                <a:gd name="connsiteY3" fmla="*/ 503237 h 1425930"/>
                <a:gd name="connsiteX4" fmla="*/ 1502569 w 2221865"/>
                <a:gd name="connsiteY4" fmla="*/ 1323816 h 1425930"/>
                <a:gd name="connsiteX5" fmla="*/ 363855 w 2221865"/>
                <a:gd name="connsiteY5" fmla="*/ 1348105 h 1425930"/>
                <a:gd name="connsiteX6" fmla="*/ 0 w 2221865"/>
                <a:gd name="connsiteY6" fmla="*/ 1123315 h 1425930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8508"/>
                <a:gd name="connsiteX1" fmla="*/ 1463040 w 2221865"/>
                <a:gd name="connsiteY1" fmla="*/ 940435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6095 w 2227960"/>
                <a:gd name="connsiteY0" fmla="*/ 1123315 h 1438508"/>
                <a:gd name="connsiteX1" fmla="*/ 263032 w 2227960"/>
                <a:gd name="connsiteY1" fmla="*/ 1144848 h 1438508"/>
                <a:gd name="connsiteX2" fmla="*/ 1454847 w 2227960"/>
                <a:gd name="connsiteY2" fmla="*/ 1002348 h 1438508"/>
                <a:gd name="connsiteX3" fmla="*/ 2227960 w 2227960"/>
                <a:gd name="connsiteY3" fmla="*/ 0 h 1438508"/>
                <a:gd name="connsiteX4" fmla="*/ 2170334 w 2227960"/>
                <a:gd name="connsiteY4" fmla="*/ 503237 h 1438508"/>
                <a:gd name="connsiteX5" fmla="*/ 1508664 w 2227960"/>
                <a:gd name="connsiteY5" fmla="*/ 1330960 h 1438508"/>
                <a:gd name="connsiteX6" fmla="*/ 369950 w 2227960"/>
                <a:gd name="connsiteY6" fmla="*/ 1348105 h 1438508"/>
                <a:gd name="connsiteX7" fmla="*/ 6095 w 2227960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8271 h 1443464"/>
                <a:gd name="connsiteX1" fmla="*/ 259289 w 2224217"/>
                <a:gd name="connsiteY1" fmla="*/ 1149804 h 1443464"/>
                <a:gd name="connsiteX2" fmla="*/ 563143 w 2224217"/>
                <a:gd name="connsiteY2" fmla="*/ 1133238 h 1443464"/>
                <a:gd name="connsiteX3" fmla="*/ 829601 w 2224217"/>
                <a:gd name="connsiteY3" fmla="*/ 1116674 h 1443464"/>
                <a:gd name="connsiteX4" fmla="*/ 1128781 w 2224217"/>
                <a:gd name="connsiteY4" fmla="*/ 1078021 h 1443464"/>
                <a:gd name="connsiteX5" fmla="*/ 1451104 w 2224217"/>
                <a:gd name="connsiteY5" fmla="*/ 1007304 h 1443464"/>
                <a:gd name="connsiteX6" fmla="*/ 1680395 w 2224217"/>
                <a:gd name="connsiteY6" fmla="*/ 757762 h 1443464"/>
                <a:gd name="connsiteX7" fmla="*/ 1886081 w 2224217"/>
                <a:gd name="connsiteY7" fmla="*/ 564502 h 1443464"/>
                <a:gd name="connsiteX8" fmla="*/ 2073069 w 2224217"/>
                <a:gd name="connsiteY8" fmla="*/ 293938 h 1443464"/>
                <a:gd name="connsiteX9" fmla="*/ 2224217 w 2224217"/>
                <a:gd name="connsiteY9" fmla="*/ 4956 h 1443464"/>
                <a:gd name="connsiteX10" fmla="*/ 2166591 w 2224217"/>
                <a:gd name="connsiteY10" fmla="*/ 508193 h 1443464"/>
                <a:gd name="connsiteX11" fmla="*/ 1504921 w 2224217"/>
                <a:gd name="connsiteY11" fmla="*/ 1335916 h 1443464"/>
                <a:gd name="connsiteX12" fmla="*/ 366207 w 2224217"/>
                <a:gd name="connsiteY12" fmla="*/ 1353061 h 1443464"/>
                <a:gd name="connsiteX13" fmla="*/ 2352 w 2224217"/>
                <a:gd name="connsiteY13" fmla="*/ 1128271 h 1443464"/>
                <a:gd name="connsiteX0" fmla="*/ 2352 w 2224217"/>
                <a:gd name="connsiteY0" fmla="*/ 1128272 h 1443465"/>
                <a:gd name="connsiteX1" fmla="*/ 259289 w 2224217"/>
                <a:gd name="connsiteY1" fmla="*/ 1149805 h 1443465"/>
                <a:gd name="connsiteX2" fmla="*/ 563143 w 2224217"/>
                <a:gd name="connsiteY2" fmla="*/ 1133239 h 1443465"/>
                <a:gd name="connsiteX3" fmla="*/ 829601 w 2224217"/>
                <a:gd name="connsiteY3" fmla="*/ 1116675 h 1443465"/>
                <a:gd name="connsiteX4" fmla="*/ 1128781 w 2224217"/>
                <a:gd name="connsiteY4" fmla="*/ 1078022 h 1443465"/>
                <a:gd name="connsiteX5" fmla="*/ 1451104 w 2224217"/>
                <a:gd name="connsiteY5" fmla="*/ 1007305 h 1443465"/>
                <a:gd name="connsiteX6" fmla="*/ 1680395 w 2224217"/>
                <a:gd name="connsiteY6" fmla="*/ 757763 h 1443465"/>
                <a:gd name="connsiteX7" fmla="*/ 1886081 w 2224217"/>
                <a:gd name="connsiteY7" fmla="*/ 564503 h 1443465"/>
                <a:gd name="connsiteX8" fmla="*/ 2073069 w 2224217"/>
                <a:gd name="connsiteY8" fmla="*/ 293939 h 1443465"/>
                <a:gd name="connsiteX9" fmla="*/ 2224217 w 2224217"/>
                <a:gd name="connsiteY9" fmla="*/ 4957 h 1443465"/>
                <a:gd name="connsiteX10" fmla="*/ 2166591 w 2224217"/>
                <a:gd name="connsiteY10" fmla="*/ 508194 h 1443465"/>
                <a:gd name="connsiteX11" fmla="*/ 1504921 w 2224217"/>
                <a:gd name="connsiteY11" fmla="*/ 1335917 h 1443465"/>
                <a:gd name="connsiteX12" fmla="*/ 366207 w 2224217"/>
                <a:gd name="connsiteY12" fmla="*/ 1353062 h 1443465"/>
                <a:gd name="connsiteX13" fmla="*/ 2352 w 2224217"/>
                <a:gd name="connsiteY13" fmla="*/ 1128272 h 1443465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406752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36579"/>
                <a:gd name="connsiteX1" fmla="*/ 259289 w 2224217"/>
                <a:gd name="connsiteY1" fmla="*/ 1150726 h 1436579"/>
                <a:gd name="connsiteX2" fmla="*/ 563143 w 2224217"/>
                <a:gd name="connsiteY2" fmla="*/ 1134160 h 1436579"/>
                <a:gd name="connsiteX3" fmla="*/ 829601 w 2224217"/>
                <a:gd name="connsiteY3" fmla="*/ 1117596 h 1436579"/>
                <a:gd name="connsiteX4" fmla="*/ 1128781 w 2224217"/>
                <a:gd name="connsiteY4" fmla="*/ 1078943 h 1436579"/>
                <a:gd name="connsiteX5" fmla="*/ 1451104 w 2224217"/>
                <a:gd name="connsiteY5" fmla="*/ 1008226 h 1436579"/>
                <a:gd name="connsiteX6" fmla="*/ 1680395 w 2224217"/>
                <a:gd name="connsiteY6" fmla="*/ 758684 h 1436579"/>
                <a:gd name="connsiteX7" fmla="*/ 1886081 w 2224217"/>
                <a:gd name="connsiteY7" fmla="*/ 565424 h 1436579"/>
                <a:gd name="connsiteX8" fmla="*/ 2073069 w 2224217"/>
                <a:gd name="connsiteY8" fmla="*/ 294860 h 1436579"/>
                <a:gd name="connsiteX9" fmla="*/ 2224217 w 2224217"/>
                <a:gd name="connsiteY9" fmla="*/ 5878 h 1436579"/>
                <a:gd name="connsiteX10" fmla="*/ 2166591 w 2224217"/>
                <a:gd name="connsiteY10" fmla="*/ 509115 h 1436579"/>
                <a:gd name="connsiteX11" fmla="*/ 1406752 w 2224217"/>
                <a:gd name="connsiteY11" fmla="*/ 1336838 h 1436579"/>
                <a:gd name="connsiteX12" fmla="*/ 366207 w 2224217"/>
                <a:gd name="connsiteY12" fmla="*/ 1353983 h 1436579"/>
                <a:gd name="connsiteX13" fmla="*/ 2352 w 2224217"/>
                <a:gd name="connsiteY13" fmla="*/ 1129193 h 1436579"/>
                <a:gd name="connsiteX0" fmla="*/ 2352 w 2224217"/>
                <a:gd name="connsiteY0" fmla="*/ 1129193 h 1449923"/>
                <a:gd name="connsiteX1" fmla="*/ 259289 w 2224217"/>
                <a:gd name="connsiteY1" fmla="*/ 1150726 h 1449923"/>
                <a:gd name="connsiteX2" fmla="*/ 563143 w 2224217"/>
                <a:gd name="connsiteY2" fmla="*/ 1134160 h 1449923"/>
                <a:gd name="connsiteX3" fmla="*/ 829601 w 2224217"/>
                <a:gd name="connsiteY3" fmla="*/ 1117596 h 1449923"/>
                <a:gd name="connsiteX4" fmla="*/ 1128781 w 2224217"/>
                <a:gd name="connsiteY4" fmla="*/ 1078943 h 1449923"/>
                <a:gd name="connsiteX5" fmla="*/ 1451104 w 2224217"/>
                <a:gd name="connsiteY5" fmla="*/ 1008226 h 1449923"/>
                <a:gd name="connsiteX6" fmla="*/ 1680395 w 2224217"/>
                <a:gd name="connsiteY6" fmla="*/ 758684 h 1449923"/>
                <a:gd name="connsiteX7" fmla="*/ 1886081 w 2224217"/>
                <a:gd name="connsiteY7" fmla="*/ 565424 h 1449923"/>
                <a:gd name="connsiteX8" fmla="*/ 2073069 w 2224217"/>
                <a:gd name="connsiteY8" fmla="*/ 294860 h 1449923"/>
                <a:gd name="connsiteX9" fmla="*/ 2224217 w 2224217"/>
                <a:gd name="connsiteY9" fmla="*/ 5878 h 1449923"/>
                <a:gd name="connsiteX10" fmla="*/ 2166591 w 2224217"/>
                <a:gd name="connsiteY10" fmla="*/ 509115 h 1449923"/>
                <a:gd name="connsiteX11" fmla="*/ 1406752 w 2224217"/>
                <a:gd name="connsiteY11" fmla="*/ 1364447 h 1449923"/>
                <a:gd name="connsiteX12" fmla="*/ 366207 w 2224217"/>
                <a:gd name="connsiteY12" fmla="*/ 1353983 h 1449923"/>
                <a:gd name="connsiteX13" fmla="*/ 2352 w 2224217"/>
                <a:gd name="connsiteY13" fmla="*/ 1129193 h 14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217" h="1449923">
                  <a:moveTo>
                    <a:pt x="2352" y="1129193"/>
                  </a:moveTo>
                  <a:cubicBezTo>
                    <a:pt x="-21701" y="1093477"/>
                    <a:pt x="144046" y="1088061"/>
                    <a:pt x="259289" y="1150726"/>
                  </a:cubicBezTo>
                  <a:cubicBezTo>
                    <a:pt x="353533" y="1158916"/>
                    <a:pt x="420604" y="1174474"/>
                    <a:pt x="563143" y="1134160"/>
                  </a:cubicBezTo>
                  <a:cubicBezTo>
                    <a:pt x="658195" y="1133240"/>
                    <a:pt x="728355" y="1182758"/>
                    <a:pt x="829601" y="1117596"/>
                  </a:cubicBezTo>
                  <a:cubicBezTo>
                    <a:pt x="923095" y="1115756"/>
                    <a:pt x="1025197" y="1174475"/>
                    <a:pt x="1128781" y="1078943"/>
                  </a:cubicBezTo>
                  <a:cubicBezTo>
                    <a:pt x="1246388" y="1060715"/>
                    <a:pt x="1359168" y="1061603"/>
                    <a:pt x="1451104" y="1008226"/>
                  </a:cubicBezTo>
                  <a:cubicBezTo>
                    <a:pt x="1543040" y="954850"/>
                    <a:pt x="1644518" y="840766"/>
                    <a:pt x="1680395" y="758684"/>
                  </a:cubicBezTo>
                  <a:cubicBezTo>
                    <a:pt x="1777045" y="704210"/>
                    <a:pt x="1824531" y="649170"/>
                    <a:pt x="1886081" y="565424"/>
                  </a:cubicBezTo>
                  <a:cubicBezTo>
                    <a:pt x="1947631" y="481678"/>
                    <a:pt x="1965292" y="354987"/>
                    <a:pt x="2073069" y="294860"/>
                  </a:cubicBezTo>
                  <a:cubicBezTo>
                    <a:pt x="2124750" y="157428"/>
                    <a:pt x="2204734" y="-36273"/>
                    <a:pt x="2224217" y="5878"/>
                  </a:cubicBezTo>
                  <a:cubicBezTo>
                    <a:pt x="2199452" y="172248"/>
                    <a:pt x="2152779" y="368463"/>
                    <a:pt x="2166591" y="509115"/>
                  </a:cubicBezTo>
                  <a:cubicBezTo>
                    <a:pt x="2160400" y="690883"/>
                    <a:pt x="1734864" y="1245722"/>
                    <a:pt x="1406752" y="1364447"/>
                  </a:cubicBezTo>
                  <a:cubicBezTo>
                    <a:pt x="1078640" y="1483172"/>
                    <a:pt x="707361" y="1476855"/>
                    <a:pt x="366207" y="1353983"/>
                  </a:cubicBezTo>
                  <a:cubicBezTo>
                    <a:pt x="317947" y="1286673"/>
                    <a:pt x="199837" y="1201583"/>
                    <a:pt x="2352" y="1129193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D3A61265-F124-4A51-9DB7-4574F61D6865}"/>
                </a:ext>
              </a:extLst>
            </p:cNvPr>
            <p:cNvGrpSpPr/>
            <p:nvPr/>
          </p:nvGrpSpPr>
          <p:grpSpPr>
            <a:xfrm>
              <a:off x="7930263" y="1515397"/>
              <a:ext cx="1733801" cy="948785"/>
              <a:chOff x="5745588" y="3575832"/>
              <a:chExt cx="1733801" cy="948785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A06EFA41-6E0D-4C5C-A101-E1E62324D216}"/>
                  </a:ext>
                </a:extLst>
              </p:cNvPr>
              <p:cNvSpPr/>
              <p:nvPr/>
            </p:nvSpPr>
            <p:spPr bwMode="auto">
              <a:xfrm rot="18000000">
                <a:off x="5504068" y="4132145"/>
                <a:ext cx="633992" cy="150952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6427DD0-3DB6-41D8-AF35-5E89DB2AB2C0}"/>
                  </a:ext>
                </a:extLst>
              </p:cNvPr>
              <p:cNvSpPr/>
              <p:nvPr/>
            </p:nvSpPr>
            <p:spPr bwMode="auto">
              <a:xfrm rot="20119412">
                <a:off x="6048027" y="3623401"/>
                <a:ext cx="649560" cy="174468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D28315A5-DA50-4685-860A-6F065F3ED172}"/>
                  </a:ext>
                </a:extLst>
              </p:cNvPr>
              <p:cNvSpPr/>
              <p:nvPr/>
            </p:nvSpPr>
            <p:spPr bwMode="auto">
              <a:xfrm rot="1181701">
                <a:off x="6949565" y="3575832"/>
                <a:ext cx="529824" cy="1442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4F34AB1F-2357-4CE6-A7F1-8779D16C16EC}"/>
                </a:ext>
              </a:extLst>
            </p:cNvPr>
            <p:cNvGrpSpPr/>
            <p:nvPr/>
          </p:nvGrpSpPr>
          <p:grpSpPr>
            <a:xfrm>
              <a:off x="8146668" y="1738211"/>
              <a:ext cx="1457115" cy="853189"/>
              <a:chOff x="5733465" y="3546776"/>
              <a:chExt cx="1632415" cy="955833"/>
            </a:xfrm>
          </p:grpSpPr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FA6C1B13-BC71-45C1-ADD5-B08A4448F8D2}"/>
                  </a:ext>
                </a:extLst>
              </p:cNvPr>
              <p:cNvSpPr/>
              <p:nvPr/>
            </p:nvSpPr>
            <p:spPr bwMode="auto">
              <a:xfrm rot="18000000">
                <a:off x="5547396" y="4128369"/>
                <a:ext cx="560309" cy="188171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53DD8A6E-4E28-49F3-A252-CD962EF80FBB}"/>
                  </a:ext>
                </a:extLst>
              </p:cNvPr>
              <p:cNvSpPr/>
              <p:nvPr/>
            </p:nvSpPr>
            <p:spPr bwMode="auto">
              <a:xfrm rot="20119412">
                <a:off x="6094815" y="3583528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9C952418-7CE4-4A87-88F9-9144346FB86D}"/>
                  </a:ext>
                </a:extLst>
              </p:cNvPr>
              <p:cNvSpPr/>
              <p:nvPr/>
            </p:nvSpPr>
            <p:spPr bwMode="auto">
              <a:xfrm rot="900000">
                <a:off x="6928885" y="3546776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20" name="グループ化 419">
            <a:extLst>
              <a:ext uri="{FF2B5EF4-FFF2-40B4-BE49-F238E27FC236}">
                <a16:creationId xmlns:a16="http://schemas.microsoft.com/office/drawing/2014/main" id="{2347DEA0-2F8F-4F63-98D7-2523D41B8448}"/>
              </a:ext>
            </a:extLst>
          </p:cNvPr>
          <p:cNvGrpSpPr/>
          <p:nvPr/>
        </p:nvGrpSpPr>
        <p:grpSpPr>
          <a:xfrm>
            <a:off x="6773053" y="4112475"/>
            <a:ext cx="2265996" cy="1724289"/>
            <a:chOff x="10206584" y="1511336"/>
            <a:chExt cx="2265996" cy="1724289"/>
          </a:xfrm>
        </p:grpSpPr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75C589B3-48DE-4F56-92DF-D8E2BE45F3D2}"/>
                </a:ext>
              </a:extLst>
            </p:cNvPr>
            <p:cNvSpPr/>
            <p:nvPr/>
          </p:nvSpPr>
          <p:spPr bwMode="auto">
            <a:xfrm>
              <a:off x="10209074" y="1841704"/>
              <a:ext cx="2257037" cy="1135859"/>
            </a:xfrm>
            <a:custGeom>
              <a:avLst/>
              <a:gdLst>
                <a:gd name="connsiteX0" fmla="*/ 1515898 w 2163086"/>
                <a:gd name="connsiteY0" fmla="*/ 565 h 1293118"/>
                <a:gd name="connsiteX1" fmla="*/ 2113146 w 2163086"/>
                <a:gd name="connsiteY1" fmla="*/ 135852 h 1293118"/>
                <a:gd name="connsiteX2" fmla="*/ 2163086 w 2163086"/>
                <a:gd name="connsiteY2" fmla="*/ 171555 h 1293118"/>
                <a:gd name="connsiteX3" fmla="*/ 2049434 w 2163086"/>
                <a:gd name="connsiteY3" fmla="*/ 427898 h 1293118"/>
                <a:gd name="connsiteX4" fmla="*/ 1404517 w 2163086"/>
                <a:gd name="connsiteY4" fmla="*/ 1141098 h 1293118"/>
                <a:gd name="connsiteX5" fmla="*/ 125916 w 2163086"/>
                <a:gd name="connsiteY5" fmla="*/ 1273011 h 1293118"/>
                <a:gd name="connsiteX6" fmla="*/ 3397 w 2163086"/>
                <a:gd name="connsiteY6" fmla="*/ 1265129 h 1293118"/>
                <a:gd name="connsiteX7" fmla="*/ 1659 w 2163086"/>
                <a:gd name="connsiteY7" fmla="*/ 1252969 h 1293118"/>
                <a:gd name="connsiteX8" fmla="*/ 1032543 w 2163086"/>
                <a:gd name="connsiteY8" fmla="*/ 88126 h 1293118"/>
                <a:gd name="connsiteX9" fmla="*/ 1515898 w 2163086"/>
                <a:gd name="connsiteY9" fmla="*/ 565 h 1293118"/>
                <a:gd name="connsiteX0" fmla="*/ 1529025 w 2176213"/>
                <a:gd name="connsiteY0" fmla="*/ 565 h 1293118"/>
                <a:gd name="connsiteX1" fmla="*/ 2126273 w 2176213"/>
                <a:gd name="connsiteY1" fmla="*/ 135852 h 1293118"/>
                <a:gd name="connsiteX2" fmla="*/ 2176213 w 2176213"/>
                <a:gd name="connsiteY2" fmla="*/ 171555 h 1293118"/>
                <a:gd name="connsiteX3" fmla="*/ 2062561 w 2176213"/>
                <a:gd name="connsiteY3" fmla="*/ 427898 h 1293118"/>
                <a:gd name="connsiteX4" fmla="*/ 1417644 w 2176213"/>
                <a:gd name="connsiteY4" fmla="*/ 1141098 h 1293118"/>
                <a:gd name="connsiteX5" fmla="*/ 139043 w 2176213"/>
                <a:gd name="connsiteY5" fmla="*/ 1273011 h 1293118"/>
                <a:gd name="connsiteX6" fmla="*/ 16524 w 2176213"/>
                <a:gd name="connsiteY6" fmla="*/ 1265129 h 1293118"/>
                <a:gd name="connsiteX7" fmla="*/ 14786 w 2176213"/>
                <a:gd name="connsiteY7" fmla="*/ 1252969 h 1293118"/>
                <a:gd name="connsiteX8" fmla="*/ 102850 w 2176213"/>
                <a:gd name="connsiteY8" fmla="*/ 810576 h 1293118"/>
                <a:gd name="connsiteX9" fmla="*/ 1045670 w 2176213"/>
                <a:gd name="connsiteY9" fmla="*/ 88126 h 1293118"/>
                <a:gd name="connsiteX10" fmla="*/ 1529025 w 2176213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88064 w 2161427"/>
                <a:gd name="connsiteY8" fmla="*/ 81057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1030884 w 2161427"/>
                <a:gd name="connsiteY9" fmla="*/ 88126 h 1293118"/>
                <a:gd name="connsiteX10" fmla="*/ 1514239 w 2161427"/>
                <a:gd name="connsiteY10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79463 w 2161427"/>
                <a:gd name="connsiteY9" fmla="*/ 609968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15664 w 2161427"/>
                <a:gd name="connsiteY9" fmla="*/ 582859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51607 w 2161427"/>
                <a:gd name="connsiteY8" fmla="*/ 924436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4239 w 2161427"/>
                <a:gd name="connsiteY0" fmla="*/ 565 h 1293118"/>
                <a:gd name="connsiteX1" fmla="*/ 2111487 w 2161427"/>
                <a:gd name="connsiteY1" fmla="*/ 135852 h 1293118"/>
                <a:gd name="connsiteX2" fmla="*/ 2161427 w 2161427"/>
                <a:gd name="connsiteY2" fmla="*/ 171555 h 1293118"/>
                <a:gd name="connsiteX3" fmla="*/ 2047775 w 2161427"/>
                <a:gd name="connsiteY3" fmla="*/ 427898 h 1293118"/>
                <a:gd name="connsiteX4" fmla="*/ 1402858 w 2161427"/>
                <a:gd name="connsiteY4" fmla="*/ 1141098 h 1293118"/>
                <a:gd name="connsiteX5" fmla="*/ 124257 w 2161427"/>
                <a:gd name="connsiteY5" fmla="*/ 1273011 h 1293118"/>
                <a:gd name="connsiteX6" fmla="*/ 1738 w 2161427"/>
                <a:gd name="connsiteY6" fmla="*/ 1265129 h 1293118"/>
                <a:gd name="connsiteX7" fmla="*/ 0 w 2161427"/>
                <a:gd name="connsiteY7" fmla="*/ 1252969 h 1293118"/>
                <a:gd name="connsiteX8" fmla="*/ 47049 w 2161427"/>
                <a:gd name="connsiteY8" fmla="*/ 967811 h 1293118"/>
                <a:gd name="connsiteX9" fmla="*/ 201993 w 2161427"/>
                <a:gd name="connsiteY9" fmla="*/ 626234 h 1293118"/>
                <a:gd name="connsiteX10" fmla="*/ 1030884 w 2161427"/>
                <a:gd name="connsiteY10" fmla="*/ 88126 h 1293118"/>
                <a:gd name="connsiteX11" fmla="*/ 1514239 w 2161427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967811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  <a:gd name="connsiteX0" fmla="*/ 1512501 w 2159689"/>
                <a:gd name="connsiteY0" fmla="*/ 565 h 1293118"/>
                <a:gd name="connsiteX1" fmla="*/ 2109749 w 2159689"/>
                <a:gd name="connsiteY1" fmla="*/ 135852 h 1293118"/>
                <a:gd name="connsiteX2" fmla="*/ 2159689 w 2159689"/>
                <a:gd name="connsiteY2" fmla="*/ 171555 h 1293118"/>
                <a:gd name="connsiteX3" fmla="*/ 2046037 w 2159689"/>
                <a:gd name="connsiteY3" fmla="*/ 427898 h 1293118"/>
                <a:gd name="connsiteX4" fmla="*/ 1401120 w 2159689"/>
                <a:gd name="connsiteY4" fmla="*/ 1141098 h 1293118"/>
                <a:gd name="connsiteX5" fmla="*/ 122519 w 2159689"/>
                <a:gd name="connsiteY5" fmla="*/ 1273011 h 1293118"/>
                <a:gd name="connsiteX6" fmla="*/ 0 w 2159689"/>
                <a:gd name="connsiteY6" fmla="*/ 1265129 h 1293118"/>
                <a:gd name="connsiteX7" fmla="*/ 39275 w 2159689"/>
                <a:gd name="connsiteY7" fmla="*/ 1166220 h 1293118"/>
                <a:gd name="connsiteX8" fmla="*/ 45311 w 2159689"/>
                <a:gd name="connsiteY8" fmla="*/ 891905 h 1293118"/>
                <a:gd name="connsiteX9" fmla="*/ 200255 w 2159689"/>
                <a:gd name="connsiteY9" fmla="*/ 626234 h 1293118"/>
                <a:gd name="connsiteX10" fmla="*/ 1029146 w 2159689"/>
                <a:gd name="connsiteY10" fmla="*/ 88126 h 1293118"/>
                <a:gd name="connsiteX11" fmla="*/ 1512501 w 2159689"/>
                <a:gd name="connsiteY11" fmla="*/ 565 h 129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9689" h="1293118">
                  <a:moveTo>
                    <a:pt x="1512501" y="565"/>
                  </a:moveTo>
                  <a:cubicBezTo>
                    <a:pt x="1742732" y="-5821"/>
                    <a:pt x="1950200" y="42042"/>
                    <a:pt x="2109749" y="135852"/>
                  </a:cubicBezTo>
                  <a:lnTo>
                    <a:pt x="2159689" y="171555"/>
                  </a:lnTo>
                  <a:lnTo>
                    <a:pt x="2046037" y="427898"/>
                  </a:lnTo>
                  <a:cubicBezTo>
                    <a:pt x="1906283" y="713525"/>
                    <a:pt x="1721716" y="979253"/>
                    <a:pt x="1401120" y="1141098"/>
                  </a:cubicBezTo>
                  <a:cubicBezTo>
                    <a:pt x="1027092" y="1329918"/>
                    <a:pt x="532899" y="1300365"/>
                    <a:pt x="122519" y="1273011"/>
                  </a:cubicBezTo>
                  <a:lnTo>
                    <a:pt x="0" y="1265129"/>
                  </a:lnTo>
                  <a:lnTo>
                    <a:pt x="39275" y="1166220"/>
                  </a:lnTo>
                  <a:cubicBezTo>
                    <a:pt x="45308" y="1082328"/>
                    <a:pt x="60337" y="1010139"/>
                    <a:pt x="45311" y="891905"/>
                  </a:cubicBezTo>
                  <a:cubicBezTo>
                    <a:pt x="98724" y="795582"/>
                    <a:pt x="128184" y="787307"/>
                    <a:pt x="200255" y="626234"/>
                  </a:cubicBezTo>
                  <a:cubicBezTo>
                    <a:pt x="363468" y="486849"/>
                    <a:pt x="830186" y="200537"/>
                    <a:pt x="1029146" y="88126"/>
                  </a:cubicBezTo>
                  <a:cubicBezTo>
                    <a:pt x="1195411" y="33189"/>
                    <a:pt x="1359014" y="4822"/>
                    <a:pt x="1512501" y="565"/>
                  </a:cubicBezTo>
                  <a:close/>
                </a:path>
              </a:pathLst>
            </a:custGeom>
            <a:solidFill>
              <a:srgbClr val="FFFFFF">
                <a:lumMod val="75000"/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44FAB55A-9A03-4ADD-BAFE-40829A3089EE}"/>
                </a:ext>
              </a:extLst>
            </p:cNvPr>
            <p:cNvSpPr/>
            <p:nvPr/>
          </p:nvSpPr>
          <p:spPr bwMode="auto">
            <a:xfrm>
              <a:off x="10432628" y="1511336"/>
              <a:ext cx="1887623" cy="1636295"/>
            </a:xfrm>
            <a:custGeom>
              <a:avLst/>
              <a:gdLst>
                <a:gd name="connsiteX0" fmla="*/ 1152551 w 1887623"/>
                <a:gd name="connsiteY0" fmla="*/ 607 h 1636295"/>
                <a:gd name="connsiteX1" fmla="*/ 1241491 w 1887623"/>
                <a:gd name="connsiteY1" fmla="*/ 1458 h 1636295"/>
                <a:gd name="connsiteX2" fmla="*/ 1884640 w 1887623"/>
                <a:gd name="connsiteY2" fmla="*/ 545202 h 1636295"/>
                <a:gd name="connsiteX3" fmla="*/ 1018191 w 1887623"/>
                <a:gd name="connsiteY3" fmla="*/ 1589187 h 1636295"/>
                <a:gd name="connsiteX4" fmla="*/ 2983 w 1887623"/>
                <a:gd name="connsiteY4" fmla="*/ 1091093 h 1636295"/>
                <a:gd name="connsiteX5" fmla="*/ 869433 w 1887623"/>
                <a:gd name="connsiteY5" fmla="*/ 47108 h 1636295"/>
                <a:gd name="connsiteX6" fmla="*/ 1152551 w 1887623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3" h="1636295">
                  <a:moveTo>
                    <a:pt x="1152551" y="607"/>
                  </a:moveTo>
                  <a:cubicBezTo>
                    <a:pt x="1182735" y="-431"/>
                    <a:pt x="1212410" y="-133"/>
                    <a:pt x="1241491" y="1458"/>
                  </a:cubicBezTo>
                  <a:cubicBezTo>
                    <a:pt x="1590460" y="20544"/>
                    <a:pt x="1853832" y="225827"/>
                    <a:pt x="1884640" y="545202"/>
                  </a:cubicBezTo>
                  <a:cubicBezTo>
                    <a:pt x="1925719" y="971036"/>
                    <a:pt x="1537796" y="1438445"/>
                    <a:pt x="1018191" y="1589187"/>
                  </a:cubicBezTo>
                  <a:cubicBezTo>
                    <a:pt x="498586" y="1739931"/>
                    <a:pt x="44062" y="1516925"/>
                    <a:pt x="2983" y="1091093"/>
                  </a:cubicBezTo>
                  <a:cubicBezTo>
                    <a:pt x="-38095" y="665259"/>
                    <a:pt x="349828" y="197850"/>
                    <a:pt x="869433" y="47108"/>
                  </a:cubicBezTo>
                  <a:cubicBezTo>
                    <a:pt x="966859" y="18843"/>
                    <a:pt x="1061997" y="3718"/>
                    <a:pt x="1152551" y="607"/>
                  </a:cubicBezTo>
                  <a:close/>
                </a:path>
              </a:pathLst>
            </a:custGeom>
            <a:pattFill prst="lgConfetti">
              <a:fgClr>
                <a:srgbClr val="339933"/>
              </a:fgClr>
              <a:bgClr>
                <a:srgbClr val="66FF33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74655DA5-CDB6-40B5-AEAD-1426EEA89EB2}"/>
                </a:ext>
              </a:extLst>
            </p:cNvPr>
            <p:cNvSpPr/>
            <p:nvPr/>
          </p:nvSpPr>
          <p:spPr bwMode="auto">
            <a:xfrm>
              <a:off x="10206584" y="1985061"/>
              <a:ext cx="2265996" cy="1250564"/>
            </a:xfrm>
            <a:custGeom>
              <a:avLst/>
              <a:gdLst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12620"/>
                <a:gd name="connsiteY0" fmla="*/ 1173480 h 1432560"/>
                <a:gd name="connsiteX1" fmla="*/ 1264920 w 1912620"/>
                <a:gd name="connsiteY1" fmla="*/ 861060 h 1432560"/>
                <a:gd name="connsiteX2" fmla="*/ 1859280 w 1912620"/>
                <a:gd name="connsiteY2" fmla="*/ 0 h 1432560"/>
                <a:gd name="connsiteX3" fmla="*/ 1912620 w 1912620"/>
                <a:gd name="connsiteY3" fmla="*/ 617220 h 1432560"/>
                <a:gd name="connsiteX4" fmla="*/ 1478280 w 1912620"/>
                <a:gd name="connsiteY4" fmla="*/ 1158240 h 1432560"/>
                <a:gd name="connsiteX5" fmla="*/ 441960 w 1912620"/>
                <a:gd name="connsiteY5" fmla="*/ 1432560 h 1432560"/>
                <a:gd name="connsiteX6" fmla="*/ 0 w 191262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432560"/>
                <a:gd name="connsiteX1" fmla="*/ 1264920 w 1943100"/>
                <a:gd name="connsiteY1" fmla="*/ 861060 h 1432560"/>
                <a:gd name="connsiteX2" fmla="*/ 1943100 w 1943100"/>
                <a:gd name="connsiteY2" fmla="*/ 0 h 1432560"/>
                <a:gd name="connsiteX3" fmla="*/ 1912620 w 1943100"/>
                <a:gd name="connsiteY3" fmla="*/ 617220 h 1432560"/>
                <a:gd name="connsiteX4" fmla="*/ 1478280 w 1943100"/>
                <a:gd name="connsiteY4" fmla="*/ 1158240 h 1432560"/>
                <a:gd name="connsiteX5" fmla="*/ 441960 w 1943100"/>
                <a:gd name="connsiteY5" fmla="*/ 1432560 h 1432560"/>
                <a:gd name="connsiteX6" fmla="*/ 0 w 1943100"/>
                <a:gd name="connsiteY6" fmla="*/ 1173480 h 1432560"/>
                <a:gd name="connsiteX0" fmla="*/ 0 w 1943100"/>
                <a:gd name="connsiteY0" fmla="*/ 1173480 h 1394460"/>
                <a:gd name="connsiteX1" fmla="*/ 1264920 w 1943100"/>
                <a:gd name="connsiteY1" fmla="*/ 861060 h 1394460"/>
                <a:gd name="connsiteX2" fmla="*/ 1943100 w 1943100"/>
                <a:gd name="connsiteY2" fmla="*/ 0 h 1394460"/>
                <a:gd name="connsiteX3" fmla="*/ 1912620 w 1943100"/>
                <a:gd name="connsiteY3" fmla="*/ 617220 h 1394460"/>
                <a:gd name="connsiteX4" fmla="*/ 1478280 w 1943100"/>
                <a:gd name="connsiteY4" fmla="*/ 1158240 h 1394460"/>
                <a:gd name="connsiteX5" fmla="*/ 403860 w 1943100"/>
                <a:gd name="connsiteY5" fmla="*/ 1394460 h 1394460"/>
                <a:gd name="connsiteX6" fmla="*/ 0 w 1943100"/>
                <a:gd name="connsiteY6" fmla="*/ 117348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94460"/>
                <a:gd name="connsiteX1" fmla="*/ 1318260 w 1996440"/>
                <a:gd name="connsiteY1" fmla="*/ 861060 h 1394460"/>
                <a:gd name="connsiteX2" fmla="*/ 1996440 w 1996440"/>
                <a:gd name="connsiteY2" fmla="*/ 0 h 1394460"/>
                <a:gd name="connsiteX3" fmla="*/ 1965960 w 1996440"/>
                <a:gd name="connsiteY3" fmla="*/ 617220 h 1394460"/>
                <a:gd name="connsiteX4" fmla="*/ 1531620 w 1996440"/>
                <a:gd name="connsiteY4" fmla="*/ 1158240 h 1394460"/>
                <a:gd name="connsiteX5" fmla="*/ 457200 w 1996440"/>
                <a:gd name="connsiteY5" fmla="*/ 1394460 h 1394460"/>
                <a:gd name="connsiteX6" fmla="*/ 0 w 1996440"/>
                <a:gd name="connsiteY6" fmla="*/ 1089660 h 1394460"/>
                <a:gd name="connsiteX0" fmla="*/ 0 w 1996440"/>
                <a:gd name="connsiteY0" fmla="*/ 1089660 h 1341120"/>
                <a:gd name="connsiteX1" fmla="*/ 1318260 w 1996440"/>
                <a:gd name="connsiteY1" fmla="*/ 861060 h 1341120"/>
                <a:gd name="connsiteX2" fmla="*/ 1996440 w 1996440"/>
                <a:gd name="connsiteY2" fmla="*/ 0 h 1341120"/>
                <a:gd name="connsiteX3" fmla="*/ 1965960 w 1996440"/>
                <a:gd name="connsiteY3" fmla="*/ 617220 h 1341120"/>
                <a:gd name="connsiteX4" fmla="*/ 1531620 w 1996440"/>
                <a:gd name="connsiteY4" fmla="*/ 1158240 h 1341120"/>
                <a:gd name="connsiteX5" fmla="*/ 396240 w 1996440"/>
                <a:gd name="connsiteY5" fmla="*/ 1341120 h 1341120"/>
                <a:gd name="connsiteX6" fmla="*/ 0 w 1996440"/>
                <a:gd name="connsiteY6" fmla="*/ 1089660 h 1341120"/>
                <a:gd name="connsiteX0" fmla="*/ 0 w 1996440"/>
                <a:gd name="connsiteY0" fmla="*/ 1089660 h 1349323"/>
                <a:gd name="connsiteX1" fmla="*/ 1318260 w 1996440"/>
                <a:gd name="connsiteY1" fmla="*/ 861060 h 1349323"/>
                <a:gd name="connsiteX2" fmla="*/ 1996440 w 1996440"/>
                <a:gd name="connsiteY2" fmla="*/ 0 h 1349323"/>
                <a:gd name="connsiteX3" fmla="*/ 1965960 w 1996440"/>
                <a:gd name="connsiteY3" fmla="*/ 617220 h 1349323"/>
                <a:gd name="connsiteX4" fmla="*/ 1531620 w 1996440"/>
                <a:gd name="connsiteY4" fmla="*/ 1158240 h 1349323"/>
                <a:gd name="connsiteX5" fmla="*/ 396240 w 1996440"/>
                <a:gd name="connsiteY5" fmla="*/ 1341120 h 1349323"/>
                <a:gd name="connsiteX6" fmla="*/ 0 w 1996440"/>
                <a:gd name="connsiteY6" fmla="*/ 1089660 h 1349323"/>
                <a:gd name="connsiteX0" fmla="*/ 0 w 1996440"/>
                <a:gd name="connsiteY0" fmla="*/ 1089660 h 1361391"/>
                <a:gd name="connsiteX1" fmla="*/ 1318260 w 1996440"/>
                <a:gd name="connsiteY1" fmla="*/ 861060 h 1361391"/>
                <a:gd name="connsiteX2" fmla="*/ 1996440 w 1996440"/>
                <a:gd name="connsiteY2" fmla="*/ 0 h 1361391"/>
                <a:gd name="connsiteX3" fmla="*/ 1965960 w 1996440"/>
                <a:gd name="connsiteY3" fmla="*/ 617220 h 1361391"/>
                <a:gd name="connsiteX4" fmla="*/ 1531620 w 1996440"/>
                <a:gd name="connsiteY4" fmla="*/ 1158240 h 1361391"/>
                <a:gd name="connsiteX5" fmla="*/ 396240 w 1996440"/>
                <a:gd name="connsiteY5" fmla="*/ 1341120 h 1361391"/>
                <a:gd name="connsiteX6" fmla="*/ 0 w 1996440"/>
                <a:gd name="connsiteY6" fmla="*/ 108966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61391"/>
                <a:gd name="connsiteX1" fmla="*/ 1333500 w 2011680"/>
                <a:gd name="connsiteY1" fmla="*/ 861060 h 1361391"/>
                <a:gd name="connsiteX2" fmla="*/ 2011680 w 2011680"/>
                <a:gd name="connsiteY2" fmla="*/ 0 h 1361391"/>
                <a:gd name="connsiteX3" fmla="*/ 1981200 w 2011680"/>
                <a:gd name="connsiteY3" fmla="*/ 617220 h 1361391"/>
                <a:gd name="connsiteX4" fmla="*/ 1546860 w 2011680"/>
                <a:gd name="connsiteY4" fmla="*/ 1158240 h 1361391"/>
                <a:gd name="connsiteX5" fmla="*/ 411480 w 2011680"/>
                <a:gd name="connsiteY5" fmla="*/ 1341120 h 1361391"/>
                <a:gd name="connsiteX6" fmla="*/ 0 w 2011680"/>
                <a:gd name="connsiteY6" fmla="*/ 1043940 h 1361391"/>
                <a:gd name="connsiteX0" fmla="*/ 0 w 2011680"/>
                <a:gd name="connsiteY0" fmla="*/ 1043940 h 1355272"/>
                <a:gd name="connsiteX1" fmla="*/ 1333500 w 2011680"/>
                <a:gd name="connsiteY1" fmla="*/ 861060 h 1355272"/>
                <a:gd name="connsiteX2" fmla="*/ 2011680 w 2011680"/>
                <a:gd name="connsiteY2" fmla="*/ 0 h 1355272"/>
                <a:gd name="connsiteX3" fmla="*/ 1981200 w 2011680"/>
                <a:gd name="connsiteY3" fmla="*/ 617220 h 1355272"/>
                <a:gd name="connsiteX4" fmla="*/ 1546860 w 2011680"/>
                <a:gd name="connsiteY4" fmla="*/ 1158240 h 1355272"/>
                <a:gd name="connsiteX5" fmla="*/ 411480 w 2011680"/>
                <a:gd name="connsiteY5" fmla="*/ 1341120 h 1355272"/>
                <a:gd name="connsiteX6" fmla="*/ 0 w 2011680"/>
                <a:gd name="connsiteY6" fmla="*/ 1043940 h 1355272"/>
                <a:gd name="connsiteX0" fmla="*/ 0 w 2011680"/>
                <a:gd name="connsiteY0" fmla="*/ 1043940 h 1306616"/>
                <a:gd name="connsiteX1" fmla="*/ 1333500 w 2011680"/>
                <a:gd name="connsiteY1" fmla="*/ 861060 h 1306616"/>
                <a:gd name="connsiteX2" fmla="*/ 2011680 w 2011680"/>
                <a:gd name="connsiteY2" fmla="*/ 0 h 1306616"/>
                <a:gd name="connsiteX3" fmla="*/ 1981200 w 2011680"/>
                <a:gd name="connsiteY3" fmla="*/ 617220 h 1306616"/>
                <a:gd name="connsiteX4" fmla="*/ 1546860 w 2011680"/>
                <a:gd name="connsiteY4" fmla="*/ 1158240 h 1306616"/>
                <a:gd name="connsiteX5" fmla="*/ 396240 w 2011680"/>
                <a:gd name="connsiteY5" fmla="*/ 1295400 h 1306616"/>
                <a:gd name="connsiteX6" fmla="*/ 0 w 2011680"/>
                <a:gd name="connsiteY6" fmla="*/ 1043940 h 1306616"/>
                <a:gd name="connsiteX0" fmla="*/ 0 w 2011680"/>
                <a:gd name="connsiteY0" fmla="*/ 1043940 h 1315721"/>
                <a:gd name="connsiteX1" fmla="*/ 1333500 w 2011680"/>
                <a:gd name="connsiteY1" fmla="*/ 861060 h 1315721"/>
                <a:gd name="connsiteX2" fmla="*/ 2011680 w 2011680"/>
                <a:gd name="connsiteY2" fmla="*/ 0 h 1315721"/>
                <a:gd name="connsiteX3" fmla="*/ 1981200 w 2011680"/>
                <a:gd name="connsiteY3" fmla="*/ 617220 h 1315721"/>
                <a:gd name="connsiteX4" fmla="*/ 1546860 w 2011680"/>
                <a:gd name="connsiteY4" fmla="*/ 1158240 h 1315721"/>
                <a:gd name="connsiteX5" fmla="*/ 396240 w 2011680"/>
                <a:gd name="connsiteY5" fmla="*/ 1295400 h 1315721"/>
                <a:gd name="connsiteX6" fmla="*/ 0 w 2011680"/>
                <a:gd name="connsiteY6" fmla="*/ 1043940 h 1315721"/>
                <a:gd name="connsiteX0" fmla="*/ 0 w 2011680"/>
                <a:gd name="connsiteY0" fmla="*/ 1043940 h 1321304"/>
                <a:gd name="connsiteX1" fmla="*/ 1333500 w 2011680"/>
                <a:gd name="connsiteY1" fmla="*/ 861060 h 1321304"/>
                <a:gd name="connsiteX2" fmla="*/ 2011680 w 2011680"/>
                <a:gd name="connsiteY2" fmla="*/ 0 h 1321304"/>
                <a:gd name="connsiteX3" fmla="*/ 1981200 w 2011680"/>
                <a:gd name="connsiteY3" fmla="*/ 617220 h 1321304"/>
                <a:gd name="connsiteX4" fmla="*/ 1546860 w 2011680"/>
                <a:gd name="connsiteY4" fmla="*/ 1158240 h 1321304"/>
                <a:gd name="connsiteX5" fmla="*/ 396240 w 2011680"/>
                <a:gd name="connsiteY5" fmla="*/ 1295400 h 1321304"/>
                <a:gd name="connsiteX6" fmla="*/ 0 w 2011680"/>
                <a:gd name="connsiteY6" fmla="*/ 1043940 h 1321304"/>
                <a:gd name="connsiteX0" fmla="*/ 0 w 2015681"/>
                <a:gd name="connsiteY0" fmla="*/ 1043940 h 1315566"/>
                <a:gd name="connsiteX1" fmla="*/ 1333500 w 2015681"/>
                <a:gd name="connsiteY1" fmla="*/ 861060 h 1315566"/>
                <a:gd name="connsiteX2" fmla="*/ 2011680 w 2015681"/>
                <a:gd name="connsiteY2" fmla="*/ 0 h 1315566"/>
                <a:gd name="connsiteX3" fmla="*/ 2011680 w 2015681"/>
                <a:gd name="connsiteY3" fmla="*/ 624840 h 1315566"/>
                <a:gd name="connsiteX4" fmla="*/ 1546860 w 2015681"/>
                <a:gd name="connsiteY4" fmla="*/ 1158240 h 1315566"/>
                <a:gd name="connsiteX5" fmla="*/ 396240 w 2015681"/>
                <a:gd name="connsiteY5" fmla="*/ 1295400 h 1315566"/>
                <a:gd name="connsiteX6" fmla="*/ 0 w 2015681"/>
                <a:gd name="connsiteY6" fmla="*/ 1043940 h 1315566"/>
                <a:gd name="connsiteX0" fmla="*/ 0 w 2011680"/>
                <a:gd name="connsiteY0" fmla="*/ 1043940 h 1315566"/>
                <a:gd name="connsiteX1" fmla="*/ 1333500 w 2011680"/>
                <a:gd name="connsiteY1" fmla="*/ 861060 h 1315566"/>
                <a:gd name="connsiteX2" fmla="*/ 2011680 w 2011680"/>
                <a:gd name="connsiteY2" fmla="*/ 0 h 1315566"/>
                <a:gd name="connsiteX3" fmla="*/ 2011680 w 2011680"/>
                <a:gd name="connsiteY3" fmla="*/ 624840 h 1315566"/>
                <a:gd name="connsiteX4" fmla="*/ 1546860 w 2011680"/>
                <a:gd name="connsiteY4" fmla="*/ 1158240 h 1315566"/>
                <a:gd name="connsiteX5" fmla="*/ 396240 w 2011680"/>
                <a:gd name="connsiteY5" fmla="*/ 1295400 h 1315566"/>
                <a:gd name="connsiteX6" fmla="*/ 0 w 2011680"/>
                <a:gd name="connsiteY6" fmla="*/ 1043940 h 1315566"/>
                <a:gd name="connsiteX0" fmla="*/ 0 w 2011680"/>
                <a:gd name="connsiteY0" fmla="*/ 1043940 h 1323716"/>
                <a:gd name="connsiteX1" fmla="*/ 1333500 w 2011680"/>
                <a:gd name="connsiteY1" fmla="*/ 861060 h 1323716"/>
                <a:gd name="connsiteX2" fmla="*/ 2011680 w 2011680"/>
                <a:gd name="connsiteY2" fmla="*/ 0 h 1323716"/>
                <a:gd name="connsiteX3" fmla="*/ 2011680 w 2011680"/>
                <a:gd name="connsiteY3" fmla="*/ 624840 h 1323716"/>
                <a:gd name="connsiteX4" fmla="*/ 1432560 w 2011680"/>
                <a:gd name="connsiteY4" fmla="*/ 1203960 h 1323716"/>
                <a:gd name="connsiteX5" fmla="*/ 396240 w 2011680"/>
                <a:gd name="connsiteY5" fmla="*/ 1295400 h 1323716"/>
                <a:gd name="connsiteX6" fmla="*/ 0 w 2011680"/>
                <a:gd name="connsiteY6" fmla="*/ 1043940 h 1323716"/>
                <a:gd name="connsiteX0" fmla="*/ 0 w 2011680"/>
                <a:gd name="connsiteY0" fmla="*/ 1043940 h 1325321"/>
                <a:gd name="connsiteX1" fmla="*/ 1333500 w 2011680"/>
                <a:gd name="connsiteY1" fmla="*/ 861060 h 1325321"/>
                <a:gd name="connsiteX2" fmla="*/ 2011680 w 2011680"/>
                <a:gd name="connsiteY2" fmla="*/ 0 h 1325321"/>
                <a:gd name="connsiteX3" fmla="*/ 2011680 w 2011680"/>
                <a:gd name="connsiteY3" fmla="*/ 624840 h 1325321"/>
                <a:gd name="connsiteX4" fmla="*/ 1432560 w 2011680"/>
                <a:gd name="connsiteY4" fmla="*/ 1203960 h 1325321"/>
                <a:gd name="connsiteX5" fmla="*/ 396240 w 2011680"/>
                <a:gd name="connsiteY5" fmla="*/ 1295400 h 1325321"/>
                <a:gd name="connsiteX6" fmla="*/ 0 w 2011680"/>
                <a:gd name="connsiteY6" fmla="*/ 1043940 h 1325321"/>
                <a:gd name="connsiteX0" fmla="*/ 0 w 2095500"/>
                <a:gd name="connsiteY0" fmla="*/ 1082040 h 1325321"/>
                <a:gd name="connsiteX1" fmla="*/ 1417320 w 2095500"/>
                <a:gd name="connsiteY1" fmla="*/ 861060 h 1325321"/>
                <a:gd name="connsiteX2" fmla="*/ 2095500 w 2095500"/>
                <a:gd name="connsiteY2" fmla="*/ 0 h 1325321"/>
                <a:gd name="connsiteX3" fmla="*/ 2095500 w 2095500"/>
                <a:gd name="connsiteY3" fmla="*/ 624840 h 1325321"/>
                <a:gd name="connsiteX4" fmla="*/ 1516380 w 2095500"/>
                <a:gd name="connsiteY4" fmla="*/ 1203960 h 1325321"/>
                <a:gd name="connsiteX5" fmla="*/ 480060 w 2095500"/>
                <a:gd name="connsiteY5" fmla="*/ 1295400 h 1325321"/>
                <a:gd name="connsiteX6" fmla="*/ 0 w 2095500"/>
                <a:gd name="connsiteY6" fmla="*/ 1082040 h 1325321"/>
                <a:gd name="connsiteX0" fmla="*/ 0 w 2095500"/>
                <a:gd name="connsiteY0" fmla="*/ 1082040 h 1342528"/>
                <a:gd name="connsiteX1" fmla="*/ 1417320 w 2095500"/>
                <a:gd name="connsiteY1" fmla="*/ 861060 h 1342528"/>
                <a:gd name="connsiteX2" fmla="*/ 2095500 w 2095500"/>
                <a:gd name="connsiteY2" fmla="*/ 0 h 1342528"/>
                <a:gd name="connsiteX3" fmla="*/ 2095500 w 2095500"/>
                <a:gd name="connsiteY3" fmla="*/ 624840 h 1342528"/>
                <a:gd name="connsiteX4" fmla="*/ 1516380 w 2095500"/>
                <a:gd name="connsiteY4" fmla="*/ 1203960 h 1342528"/>
                <a:gd name="connsiteX5" fmla="*/ 396240 w 2095500"/>
                <a:gd name="connsiteY5" fmla="*/ 1318260 h 1342528"/>
                <a:gd name="connsiteX6" fmla="*/ 0 w 2095500"/>
                <a:gd name="connsiteY6" fmla="*/ 10820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141220"/>
                <a:gd name="connsiteY0" fmla="*/ 1043940 h 1342528"/>
                <a:gd name="connsiteX1" fmla="*/ 1463040 w 2141220"/>
                <a:gd name="connsiteY1" fmla="*/ 861060 h 1342528"/>
                <a:gd name="connsiteX2" fmla="*/ 2141220 w 2141220"/>
                <a:gd name="connsiteY2" fmla="*/ 0 h 1342528"/>
                <a:gd name="connsiteX3" fmla="*/ 2141220 w 2141220"/>
                <a:gd name="connsiteY3" fmla="*/ 624840 h 1342528"/>
                <a:gd name="connsiteX4" fmla="*/ 1562100 w 2141220"/>
                <a:gd name="connsiteY4" fmla="*/ 1203960 h 1342528"/>
                <a:gd name="connsiteX5" fmla="*/ 441960 w 2141220"/>
                <a:gd name="connsiteY5" fmla="*/ 1318260 h 1342528"/>
                <a:gd name="connsiteX6" fmla="*/ 0 w 2141220"/>
                <a:gd name="connsiteY6" fmla="*/ 1043940 h 13425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18728"/>
                <a:gd name="connsiteX1" fmla="*/ 1463040 w 2225040"/>
                <a:gd name="connsiteY1" fmla="*/ 937260 h 1418728"/>
                <a:gd name="connsiteX2" fmla="*/ 2225040 w 2225040"/>
                <a:gd name="connsiteY2" fmla="*/ 0 h 1418728"/>
                <a:gd name="connsiteX3" fmla="*/ 2141220 w 2225040"/>
                <a:gd name="connsiteY3" fmla="*/ 701040 h 1418728"/>
                <a:gd name="connsiteX4" fmla="*/ 1562100 w 2225040"/>
                <a:gd name="connsiteY4" fmla="*/ 1280160 h 1418728"/>
                <a:gd name="connsiteX5" fmla="*/ 441960 w 2225040"/>
                <a:gd name="connsiteY5" fmla="*/ 1394460 h 1418728"/>
                <a:gd name="connsiteX6" fmla="*/ 0 w 2225040"/>
                <a:gd name="connsiteY6" fmla="*/ 1120140 h 1418728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23877"/>
                <a:gd name="connsiteX1" fmla="*/ 1463040 w 2225040"/>
                <a:gd name="connsiteY1" fmla="*/ 937260 h 1423877"/>
                <a:gd name="connsiteX2" fmla="*/ 2225040 w 2225040"/>
                <a:gd name="connsiteY2" fmla="*/ 0 h 1423877"/>
                <a:gd name="connsiteX3" fmla="*/ 2179320 w 2225040"/>
                <a:gd name="connsiteY3" fmla="*/ 533400 h 1423877"/>
                <a:gd name="connsiteX4" fmla="*/ 1562100 w 2225040"/>
                <a:gd name="connsiteY4" fmla="*/ 1280160 h 1423877"/>
                <a:gd name="connsiteX5" fmla="*/ 441960 w 2225040"/>
                <a:gd name="connsiteY5" fmla="*/ 1394460 h 1423877"/>
                <a:gd name="connsiteX6" fmla="*/ 0 w 2225040"/>
                <a:gd name="connsiteY6" fmla="*/ 1120140 h 1423877"/>
                <a:gd name="connsiteX0" fmla="*/ 0 w 2225040"/>
                <a:gd name="connsiteY0" fmla="*/ 1120140 h 1430971"/>
                <a:gd name="connsiteX1" fmla="*/ 1463040 w 2225040"/>
                <a:gd name="connsiteY1" fmla="*/ 937260 h 1430971"/>
                <a:gd name="connsiteX2" fmla="*/ 2225040 w 2225040"/>
                <a:gd name="connsiteY2" fmla="*/ 0 h 1430971"/>
                <a:gd name="connsiteX3" fmla="*/ 2179320 w 2225040"/>
                <a:gd name="connsiteY3" fmla="*/ 533400 h 1430971"/>
                <a:gd name="connsiteX4" fmla="*/ 1562100 w 2225040"/>
                <a:gd name="connsiteY4" fmla="*/ 1280160 h 1430971"/>
                <a:gd name="connsiteX5" fmla="*/ 441960 w 2225040"/>
                <a:gd name="connsiteY5" fmla="*/ 1394460 h 1430971"/>
                <a:gd name="connsiteX6" fmla="*/ 0 w 2225040"/>
                <a:gd name="connsiteY6" fmla="*/ 1120140 h 1430971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0763"/>
                <a:gd name="connsiteX1" fmla="*/ 1463040 w 2225040"/>
                <a:gd name="connsiteY1" fmla="*/ 937260 h 1400763"/>
                <a:gd name="connsiteX2" fmla="*/ 2225040 w 2225040"/>
                <a:gd name="connsiteY2" fmla="*/ 0 h 1400763"/>
                <a:gd name="connsiteX3" fmla="*/ 2179320 w 2225040"/>
                <a:gd name="connsiteY3" fmla="*/ 533400 h 1400763"/>
                <a:gd name="connsiteX4" fmla="*/ 1562100 w 2225040"/>
                <a:gd name="connsiteY4" fmla="*/ 1280160 h 1400763"/>
                <a:gd name="connsiteX5" fmla="*/ 411480 w 2225040"/>
                <a:gd name="connsiteY5" fmla="*/ 1363980 h 1400763"/>
                <a:gd name="connsiteX6" fmla="*/ 0 w 2225040"/>
                <a:gd name="connsiteY6" fmla="*/ 1120140 h 1400763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402369"/>
                <a:gd name="connsiteX1" fmla="*/ 1463040 w 2225040"/>
                <a:gd name="connsiteY1" fmla="*/ 937260 h 1402369"/>
                <a:gd name="connsiteX2" fmla="*/ 2225040 w 2225040"/>
                <a:gd name="connsiteY2" fmla="*/ 0 h 1402369"/>
                <a:gd name="connsiteX3" fmla="*/ 2217420 w 2225040"/>
                <a:gd name="connsiteY3" fmla="*/ 498475 h 1402369"/>
                <a:gd name="connsiteX4" fmla="*/ 1562100 w 2225040"/>
                <a:gd name="connsiteY4" fmla="*/ 1280160 h 1402369"/>
                <a:gd name="connsiteX5" fmla="*/ 411480 w 2225040"/>
                <a:gd name="connsiteY5" fmla="*/ 1363980 h 1402369"/>
                <a:gd name="connsiteX6" fmla="*/ 0 w 2225040"/>
                <a:gd name="connsiteY6" fmla="*/ 1120140 h 1402369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5040"/>
                <a:gd name="connsiteY0" fmla="*/ 1120140 h 1389468"/>
                <a:gd name="connsiteX1" fmla="*/ 1463040 w 2225040"/>
                <a:gd name="connsiteY1" fmla="*/ 937260 h 1389468"/>
                <a:gd name="connsiteX2" fmla="*/ 2225040 w 2225040"/>
                <a:gd name="connsiteY2" fmla="*/ 0 h 1389468"/>
                <a:gd name="connsiteX3" fmla="*/ 2217420 w 2225040"/>
                <a:gd name="connsiteY3" fmla="*/ 498475 h 1389468"/>
                <a:gd name="connsiteX4" fmla="*/ 1562100 w 2225040"/>
                <a:gd name="connsiteY4" fmla="*/ 1280160 h 1389468"/>
                <a:gd name="connsiteX5" fmla="*/ 363855 w 2225040"/>
                <a:gd name="connsiteY5" fmla="*/ 1344930 h 1389468"/>
                <a:gd name="connsiteX6" fmla="*/ 0 w 2225040"/>
                <a:gd name="connsiteY6" fmla="*/ 1120140 h 1389468"/>
                <a:gd name="connsiteX0" fmla="*/ 0 w 2221865"/>
                <a:gd name="connsiteY0" fmla="*/ 1123315 h 1392643"/>
                <a:gd name="connsiteX1" fmla="*/ 1463040 w 2221865"/>
                <a:gd name="connsiteY1" fmla="*/ 940435 h 1392643"/>
                <a:gd name="connsiteX2" fmla="*/ 2221865 w 2221865"/>
                <a:gd name="connsiteY2" fmla="*/ 0 h 1392643"/>
                <a:gd name="connsiteX3" fmla="*/ 2217420 w 2221865"/>
                <a:gd name="connsiteY3" fmla="*/ 501650 h 1392643"/>
                <a:gd name="connsiteX4" fmla="*/ 1562100 w 2221865"/>
                <a:gd name="connsiteY4" fmla="*/ 1283335 h 1392643"/>
                <a:gd name="connsiteX5" fmla="*/ 363855 w 2221865"/>
                <a:gd name="connsiteY5" fmla="*/ 1348105 h 1392643"/>
                <a:gd name="connsiteX6" fmla="*/ 0 w 2221865"/>
                <a:gd name="connsiteY6" fmla="*/ 1123315 h 1392643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394893"/>
                <a:gd name="connsiteX1" fmla="*/ 1463040 w 2233295"/>
                <a:gd name="connsiteY1" fmla="*/ 940435 h 1394893"/>
                <a:gd name="connsiteX2" fmla="*/ 2221865 w 2233295"/>
                <a:gd name="connsiteY2" fmla="*/ 0 h 1394893"/>
                <a:gd name="connsiteX3" fmla="*/ 2233295 w 2233295"/>
                <a:gd name="connsiteY3" fmla="*/ 441325 h 1394893"/>
                <a:gd name="connsiteX4" fmla="*/ 1562100 w 2233295"/>
                <a:gd name="connsiteY4" fmla="*/ 1283335 h 1394893"/>
                <a:gd name="connsiteX5" fmla="*/ 363855 w 2233295"/>
                <a:gd name="connsiteY5" fmla="*/ 1348105 h 1394893"/>
                <a:gd name="connsiteX6" fmla="*/ 0 w 2233295"/>
                <a:gd name="connsiteY6" fmla="*/ 1123315 h 1394893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89805"/>
                <a:gd name="connsiteX1" fmla="*/ 1463040 w 2233295"/>
                <a:gd name="connsiteY1" fmla="*/ 940435 h 1389805"/>
                <a:gd name="connsiteX2" fmla="*/ 2221865 w 2233295"/>
                <a:gd name="connsiteY2" fmla="*/ 0 h 1389805"/>
                <a:gd name="connsiteX3" fmla="*/ 2233295 w 2233295"/>
                <a:gd name="connsiteY3" fmla="*/ 441325 h 1389805"/>
                <a:gd name="connsiteX4" fmla="*/ 1562100 w 2233295"/>
                <a:gd name="connsiteY4" fmla="*/ 1283335 h 1389805"/>
                <a:gd name="connsiteX5" fmla="*/ 363855 w 2233295"/>
                <a:gd name="connsiteY5" fmla="*/ 1348105 h 1389805"/>
                <a:gd name="connsiteX6" fmla="*/ 0 w 2233295"/>
                <a:gd name="connsiteY6" fmla="*/ 1123315 h 1389805"/>
                <a:gd name="connsiteX0" fmla="*/ 0 w 2233295"/>
                <a:gd name="connsiteY0" fmla="*/ 1123315 h 1395953"/>
                <a:gd name="connsiteX1" fmla="*/ 1463040 w 2233295"/>
                <a:gd name="connsiteY1" fmla="*/ 940435 h 1395953"/>
                <a:gd name="connsiteX2" fmla="*/ 2221865 w 2233295"/>
                <a:gd name="connsiteY2" fmla="*/ 0 h 1395953"/>
                <a:gd name="connsiteX3" fmla="*/ 2233295 w 2233295"/>
                <a:gd name="connsiteY3" fmla="*/ 441325 h 1395953"/>
                <a:gd name="connsiteX4" fmla="*/ 1562100 w 2233295"/>
                <a:gd name="connsiteY4" fmla="*/ 1283335 h 1395953"/>
                <a:gd name="connsiteX5" fmla="*/ 363855 w 2233295"/>
                <a:gd name="connsiteY5" fmla="*/ 1348105 h 1395953"/>
                <a:gd name="connsiteX6" fmla="*/ 0 w 2233295"/>
                <a:gd name="connsiteY6" fmla="*/ 1123315 h 1395953"/>
                <a:gd name="connsiteX0" fmla="*/ 0 w 2233295"/>
                <a:gd name="connsiteY0" fmla="*/ 1123315 h 1416234"/>
                <a:gd name="connsiteX1" fmla="*/ 1463040 w 2233295"/>
                <a:gd name="connsiteY1" fmla="*/ 940435 h 1416234"/>
                <a:gd name="connsiteX2" fmla="*/ 2221865 w 2233295"/>
                <a:gd name="connsiteY2" fmla="*/ 0 h 1416234"/>
                <a:gd name="connsiteX3" fmla="*/ 2233295 w 2233295"/>
                <a:gd name="connsiteY3" fmla="*/ 441325 h 1416234"/>
                <a:gd name="connsiteX4" fmla="*/ 1502569 w 2233295"/>
                <a:gd name="connsiteY4" fmla="*/ 1323816 h 1416234"/>
                <a:gd name="connsiteX5" fmla="*/ 363855 w 2233295"/>
                <a:gd name="connsiteY5" fmla="*/ 1348105 h 1416234"/>
                <a:gd name="connsiteX6" fmla="*/ 0 w 2233295"/>
                <a:gd name="connsiteY6" fmla="*/ 1123315 h 1416234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12068"/>
                <a:gd name="connsiteX1" fmla="*/ 1463040 w 2221865"/>
                <a:gd name="connsiteY1" fmla="*/ 940435 h 1412068"/>
                <a:gd name="connsiteX2" fmla="*/ 2221865 w 2221865"/>
                <a:gd name="connsiteY2" fmla="*/ 0 h 1412068"/>
                <a:gd name="connsiteX3" fmla="*/ 2164239 w 2221865"/>
                <a:gd name="connsiteY3" fmla="*/ 503237 h 1412068"/>
                <a:gd name="connsiteX4" fmla="*/ 1502569 w 2221865"/>
                <a:gd name="connsiteY4" fmla="*/ 1323816 h 1412068"/>
                <a:gd name="connsiteX5" fmla="*/ 363855 w 2221865"/>
                <a:gd name="connsiteY5" fmla="*/ 1348105 h 1412068"/>
                <a:gd name="connsiteX6" fmla="*/ 0 w 2221865"/>
                <a:gd name="connsiteY6" fmla="*/ 1123315 h 1412068"/>
                <a:gd name="connsiteX0" fmla="*/ 0 w 2221865"/>
                <a:gd name="connsiteY0" fmla="*/ 1123315 h 1425930"/>
                <a:gd name="connsiteX1" fmla="*/ 1463040 w 2221865"/>
                <a:gd name="connsiteY1" fmla="*/ 940435 h 1425930"/>
                <a:gd name="connsiteX2" fmla="*/ 2221865 w 2221865"/>
                <a:gd name="connsiteY2" fmla="*/ 0 h 1425930"/>
                <a:gd name="connsiteX3" fmla="*/ 2164239 w 2221865"/>
                <a:gd name="connsiteY3" fmla="*/ 503237 h 1425930"/>
                <a:gd name="connsiteX4" fmla="*/ 1502569 w 2221865"/>
                <a:gd name="connsiteY4" fmla="*/ 1323816 h 1425930"/>
                <a:gd name="connsiteX5" fmla="*/ 363855 w 2221865"/>
                <a:gd name="connsiteY5" fmla="*/ 1348105 h 1425930"/>
                <a:gd name="connsiteX6" fmla="*/ 0 w 2221865"/>
                <a:gd name="connsiteY6" fmla="*/ 1123315 h 1425930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5175"/>
                <a:gd name="connsiteX1" fmla="*/ 1463040 w 2221865"/>
                <a:gd name="connsiteY1" fmla="*/ 940435 h 1435175"/>
                <a:gd name="connsiteX2" fmla="*/ 2221865 w 2221865"/>
                <a:gd name="connsiteY2" fmla="*/ 0 h 1435175"/>
                <a:gd name="connsiteX3" fmla="*/ 2164239 w 2221865"/>
                <a:gd name="connsiteY3" fmla="*/ 503237 h 1435175"/>
                <a:gd name="connsiteX4" fmla="*/ 1502569 w 2221865"/>
                <a:gd name="connsiteY4" fmla="*/ 1323816 h 1435175"/>
                <a:gd name="connsiteX5" fmla="*/ 363855 w 2221865"/>
                <a:gd name="connsiteY5" fmla="*/ 1348105 h 1435175"/>
                <a:gd name="connsiteX6" fmla="*/ 0 w 2221865"/>
                <a:gd name="connsiteY6" fmla="*/ 1123315 h 1435175"/>
                <a:gd name="connsiteX0" fmla="*/ 0 w 2221865"/>
                <a:gd name="connsiteY0" fmla="*/ 1123315 h 1438508"/>
                <a:gd name="connsiteX1" fmla="*/ 1463040 w 2221865"/>
                <a:gd name="connsiteY1" fmla="*/ 940435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0 w 2221865"/>
                <a:gd name="connsiteY0" fmla="*/ 1123315 h 1438508"/>
                <a:gd name="connsiteX1" fmla="*/ 1448752 w 2221865"/>
                <a:gd name="connsiteY1" fmla="*/ 1002348 h 1438508"/>
                <a:gd name="connsiteX2" fmla="*/ 2221865 w 2221865"/>
                <a:gd name="connsiteY2" fmla="*/ 0 h 1438508"/>
                <a:gd name="connsiteX3" fmla="*/ 2164239 w 2221865"/>
                <a:gd name="connsiteY3" fmla="*/ 503237 h 1438508"/>
                <a:gd name="connsiteX4" fmla="*/ 1502569 w 2221865"/>
                <a:gd name="connsiteY4" fmla="*/ 1330960 h 1438508"/>
                <a:gd name="connsiteX5" fmla="*/ 363855 w 2221865"/>
                <a:gd name="connsiteY5" fmla="*/ 1348105 h 1438508"/>
                <a:gd name="connsiteX6" fmla="*/ 0 w 2221865"/>
                <a:gd name="connsiteY6" fmla="*/ 1123315 h 1438508"/>
                <a:gd name="connsiteX0" fmla="*/ 6095 w 2227960"/>
                <a:gd name="connsiteY0" fmla="*/ 1123315 h 1438508"/>
                <a:gd name="connsiteX1" fmla="*/ 263032 w 2227960"/>
                <a:gd name="connsiteY1" fmla="*/ 1144848 h 1438508"/>
                <a:gd name="connsiteX2" fmla="*/ 1454847 w 2227960"/>
                <a:gd name="connsiteY2" fmla="*/ 1002348 h 1438508"/>
                <a:gd name="connsiteX3" fmla="*/ 2227960 w 2227960"/>
                <a:gd name="connsiteY3" fmla="*/ 0 h 1438508"/>
                <a:gd name="connsiteX4" fmla="*/ 2170334 w 2227960"/>
                <a:gd name="connsiteY4" fmla="*/ 503237 h 1438508"/>
                <a:gd name="connsiteX5" fmla="*/ 1508664 w 2227960"/>
                <a:gd name="connsiteY5" fmla="*/ 1330960 h 1438508"/>
                <a:gd name="connsiteX6" fmla="*/ 369950 w 2227960"/>
                <a:gd name="connsiteY6" fmla="*/ 1348105 h 1438508"/>
                <a:gd name="connsiteX7" fmla="*/ 6095 w 2227960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1451104 w 2224217"/>
                <a:gd name="connsiteY2" fmla="*/ 1002348 h 1438508"/>
                <a:gd name="connsiteX3" fmla="*/ 2224217 w 2224217"/>
                <a:gd name="connsiteY3" fmla="*/ 0 h 1438508"/>
                <a:gd name="connsiteX4" fmla="*/ 2166591 w 2224217"/>
                <a:gd name="connsiteY4" fmla="*/ 503237 h 1438508"/>
                <a:gd name="connsiteX5" fmla="*/ 1504921 w 2224217"/>
                <a:gd name="connsiteY5" fmla="*/ 1330960 h 1438508"/>
                <a:gd name="connsiteX6" fmla="*/ 366207 w 2224217"/>
                <a:gd name="connsiteY6" fmla="*/ 1348105 h 1438508"/>
                <a:gd name="connsiteX7" fmla="*/ 2352 w 2224217"/>
                <a:gd name="connsiteY7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1451104 w 2224217"/>
                <a:gd name="connsiteY3" fmla="*/ 1002348 h 1438508"/>
                <a:gd name="connsiteX4" fmla="*/ 2224217 w 2224217"/>
                <a:gd name="connsiteY4" fmla="*/ 0 h 1438508"/>
                <a:gd name="connsiteX5" fmla="*/ 2166591 w 2224217"/>
                <a:gd name="connsiteY5" fmla="*/ 503237 h 1438508"/>
                <a:gd name="connsiteX6" fmla="*/ 1504921 w 2224217"/>
                <a:gd name="connsiteY6" fmla="*/ 1330960 h 1438508"/>
                <a:gd name="connsiteX7" fmla="*/ 366207 w 2224217"/>
                <a:gd name="connsiteY7" fmla="*/ 1348105 h 1438508"/>
                <a:gd name="connsiteX8" fmla="*/ 2352 w 2224217"/>
                <a:gd name="connsiteY8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451104 w 2224217"/>
                <a:gd name="connsiteY4" fmla="*/ 1002348 h 1438508"/>
                <a:gd name="connsiteX5" fmla="*/ 2224217 w 2224217"/>
                <a:gd name="connsiteY5" fmla="*/ 0 h 1438508"/>
                <a:gd name="connsiteX6" fmla="*/ 2166591 w 2224217"/>
                <a:gd name="connsiteY6" fmla="*/ 503237 h 1438508"/>
                <a:gd name="connsiteX7" fmla="*/ 1504921 w 2224217"/>
                <a:gd name="connsiteY7" fmla="*/ 1330960 h 1438508"/>
                <a:gd name="connsiteX8" fmla="*/ 366207 w 2224217"/>
                <a:gd name="connsiteY8" fmla="*/ 1348105 h 1438508"/>
                <a:gd name="connsiteX9" fmla="*/ 2352 w 2224217"/>
                <a:gd name="connsiteY9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2224217 w 2224217"/>
                <a:gd name="connsiteY6" fmla="*/ 0 h 1438508"/>
                <a:gd name="connsiteX7" fmla="*/ 2166591 w 2224217"/>
                <a:gd name="connsiteY7" fmla="*/ 503237 h 1438508"/>
                <a:gd name="connsiteX8" fmla="*/ 1504921 w 2224217"/>
                <a:gd name="connsiteY8" fmla="*/ 1330960 h 1438508"/>
                <a:gd name="connsiteX9" fmla="*/ 366207 w 2224217"/>
                <a:gd name="connsiteY9" fmla="*/ 1348105 h 1438508"/>
                <a:gd name="connsiteX10" fmla="*/ 2352 w 2224217"/>
                <a:gd name="connsiteY10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2224217 w 2224217"/>
                <a:gd name="connsiteY7" fmla="*/ 0 h 1438508"/>
                <a:gd name="connsiteX8" fmla="*/ 2166591 w 2224217"/>
                <a:gd name="connsiteY8" fmla="*/ 503237 h 1438508"/>
                <a:gd name="connsiteX9" fmla="*/ 1504921 w 2224217"/>
                <a:gd name="connsiteY9" fmla="*/ 1330960 h 1438508"/>
                <a:gd name="connsiteX10" fmla="*/ 366207 w 2224217"/>
                <a:gd name="connsiteY10" fmla="*/ 1348105 h 1438508"/>
                <a:gd name="connsiteX11" fmla="*/ 2352 w 2224217"/>
                <a:gd name="connsiteY11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3315 h 1438508"/>
                <a:gd name="connsiteX1" fmla="*/ 259289 w 2224217"/>
                <a:gd name="connsiteY1" fmla="*/ 1144848 h 1438508"/>
                <a:gd name="connsiteX2" fmla="*/ 563143 w 2224217"/>
                <a:gd name="connsiteY2" fmla="*/ 1128282 h 1438508"/>
                <a:gd name="connsiteX3" fmla="*/ 829601 w 2224217"/>
                <a:gd name="connsiteY3" fmla="*/ 1111718 h 1438508"/>
                <a:gd name="connsiteX4" fmla="*/ 1128781 w 2224217"/>
                <a:gd name="connsiteY4" fmla="*/ 1073065 h 1438508"/>
                <a:gd name="connsiteX5" fmla="*/ 1451104 w 2224217"/>
                <a:gd name="connsiteY5" fmla="*/ 1002348 h 1438508"/>
                <a:gd name="connsiteX6" fmla="*/ 1680395 w 2224217"/>
                <a:gd name="connsiteY6" fmla="*/ 752806 h 1438508"/>
                <a:gd name="connsiteX7" fmla="*/ 1886081 w 2224217"/>
                <a:gd name="connsiteY7" fmla="*/ 559546 h 1438508"/>
                <a:gd name="connsiteX8" fmla="*/ 2224217 w 2224217"/>
                <a:gd name="connsiteY8" fmla="*/ 0 h 1438508"/>
                <a:gd name="connsiteX9" fmla="*/ 2166591 w 2224217"/>
                <a:gd name="connsiteY9" fmla="*/ 503237 h 1438508"/>
                <a:gd name="connsiteX10" fmla="*/ 1504921 w 2224217"/>
                <a:gd name="connsiteY10" fmla="*/ 1330960 h 1438508"/>
                <a:gd name="connsiteX11" fmla="*/ 366207 w 2224217"/>
                <a:gd name="connsiteY11" fmla="*/ 1348105 h 1438508"/>
                <a:gd name="connsiteX12" fmla="*/ 2352 w 2224217"/>
                <a:gd name="connsiteY12" fmla="*/ 1123315 h 1438508"/>
                <a:gd name="connsiteX0" fmla="*/ 2352 w 2224217"/>
                <a:gd name="connsiteY0" fmla="*/ 1128271 h 1443464"/>
                <a:gd name="connsiteX1" fmla="*/ 259289 w 2224217"/>
                <a:gd name="connsiteY1" fmla="*/ 1149804 h 1443464"/>
                <a:gd name="connsiteX2" fmla="*/ 563143 w 2224217"/>
                <a:gd name="connsiteY2" fmla="*/ 1133238 h 1443464"/>
                <a:gd name="connsiteX3" fmla="*/ 829601 w 2224217"/>
                <a:gd name="connsiteY3" fmla="*/ 1116674 h 1443464"/>
                <a:gd name="connsiteX4" fmla="*/ 1128781 w 2224217"/>
                <a:gd name="connsiteY4" fmla="*/ 1078021 h 1443464"/>
                <a:gd name="connsiteX5" fmla="*/ 1451104 w 2224217"/>
                <a:gd name="connsiteY5" fmla="*/ 1007304 h 1443464"/>
                <a:gd name="connsiteX6" fmla="*/ 1680395 w 2224217"/>
                <a:gd name="connsiteY6" fmla="*/ 757762 h 1443464"/>
                <a:gd name="connsiteX7" fmla="*/ 1886081 w 2224217"/>
                <a:gd name="connsiteY7" fmla="*/ 564502 h 1443464"/>
                <a:gd name="connsiteX8" fmla="*/ 2073069 w 2224217"/>
                <a:gd name="connsiteY8" fmla="*/ 293938 h 1443464"/>
                <a:gd name="connsiteX9" fmla="*/ 2224217 w 2224217"/>
                <a:gd name="connsiteY9" fmla="*/ 4956 h 1443464"/>
                <a:gd name="connsiteX10" fmla="*/ 2166591 w 2224217"/>
                <a:gd name="connsiteY10" fmla="*/ 508193 h 1443464"/>
                <a:gd name="connsiteX11" fmla="*/ 1504921 w 2224217"/>
                <a:gd name="connsiteY11" fmla="*/ 1335916 h 1443464"/>
                <a:gd name="connsiteX12" fmla="*/ 366207 w 2224217"/>
                <a:gd name="connsiteY12" fmla="*/ 1353061 h 1443464"/>
                <a:gd name="connsiteX13" fmla="*/ 2352 w 2224217"/>
                <a:gd name="connsiteY13" fmla="*/ 1128271 h 1443464"/>
                <a:gd name="connsiteX0" fmla="*/ 2352 w 2224217"/>
                <a:gd name="connsiteY0" fmla="*/ 1128272 h 1443465"/>
                <a:gd name="connsiteX1" fmla="*/ 259289 w 2224217"/>
                <a:gd name="connsiteY1" fmla="*/ 1149805 h 1443465"/>
                <a:gd name="connsiteX2" fmla="*/ 563143 w 2224217"/>
                <a:gd name="connsiteY2" fmla="*/ 1133239 h 1443465"/>
                <a:gd name="connsiteX3" fmla="*/ 829601 w 2224217"/>
                <a:gd name="connsiteY3" fmla="*/ 1116675 h 1443465"/>
                <a:gd name="connsiteX4" fmla="*/ 1128781 w 2224217"/>
                <a:gd name="connsiteY4" fmla="*/ 1078022 h 1443465"/>
                <a:gd name="connsiteX5" fmla="*/ 1451104 w 2224217"/>
                <a:gd name="connsiteY5" fmla="*/ 1007305 h 1443465"/>
                <a:gd name="connsiteX6" fmla="*/ 1680395 w 2224217"/>
                <a:gd name="connsiteY6" fmla="*/ 757763 h 1443465"/>
                <a:gd name="connsiteX7" fmla="*/ 1886081 w 2224217"/>
                <a:gd name="connsiteY7" fmla="*/ 564503 h 1443465"/>
                <a:gd name="connsiteX8" fmla="*/ 2073069 w 2224217"/>
                <a:gd name="connsiteY8" fmla="*/ 293939 h 1443465"/>
                <a:gd name="connsiteX9" fmla="*/ 2224217 w 2224217"/>
                <a:gd name="connsiteY9" fmla="*/ 4957 h 1443465"/>
                <a:gd name="connsiteX10" fmla="*/ 2166591 w 2224217"/>
                <a:gd name="connsiteY10" fmla="*/ 508194 h 1443465"/>
                <a:gd name="connsiteX11" fmla="*/ 1504921 w 2224217"/>
                <a:gd name="connsiteY11" fmla="*/ 1335917 h 1443465"/>
                <a:gd name="connsiteX12" fmla="*/ 366207 w 2224217"/>
                <a:gd name="connsiteY12" fmla="*/ 1353062 h 1443465"/>
                <a:gd name="connsiteX13" fmla="*/ 2352 w 2224217"/>
                <a:gd name="connsiteY13" fmla="*/ 1128272 h 1443465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504921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44386"/>
                <a:gd name="connsiteX1" fmla="*/ 259289 w 2224217"/>
                <a:gd name="connsiteY1" fmla="*/ 1150726 h 1444386"/>
                <a:gd name="connsiteX2" fmla="*/ 563143 w 2224217"/>
                <a:gd name="connsiteY2" fmla="*/ 1134160 h 1444386"/>
                <a:gd name="connsiteX3" fmla="*/ 829601 w 2224217"/>
                <a:gd name="connsiteY3" fmla="*/ 1117596 h 1444386"/>
                <a:gd name="connsiteX4" fmla="*/ 1128781 w 2224217"/>
                <a:gd name="connsiteY4" fmla="*/ 1078943 h 1444386"/>
                <a:gd name="connsiteX5" fmla="*/ 1451104 w 2224217"/>
                <a:gd name="connsiteY5" fmla="*/ 1008226 h 1444386"/>
                <a:gd name="connsiteX6" fmla="*/ 1680395 w 2224217"/>
                <a:gd name="connsiteY6" fmla="*/ 758684 h 1444386"/>
                <a:gd name="connsiteX7" fmla="*/ 1886081 w 2224217"/>
                <a:gd name="connsiteY7" fmla="*/ 565424 h 1444386"/>
                <a:gd name="connsiteX8" fmla="*/ 2073069 w 2224217"/>
                <a:gd name="connsiteY8" fmla="*/ 294860 h 1444386"/>
                <a:gd name="connsiteX9" fmla="*/ 2224217 w 2224217"/>
                <a:gd name="connsiteY9" fmla="*/ 5878 h 1444386"/>
                <a:gd name="connsiteX10" fmla="*/ 2166591 w 2224217"/>
                <a:gd name="connsiteY10" fmla="*/ 509115 h 1444386"/>
                <a:gd name="connsiteX11" fmla="*/ 1406752 w 2224217"/>
                <a:gd name="connsiteY11" fmla="*/ 1336838 h 1444386"/>
                <a:gd name="connsiteX12" fmla="*/ 366207 w 2224217"/>
                <a:gd name="connsiteY12" fmla="*/ 1353983 h 1444386"/>
                <a:gd name="connsiteX13" fmla="*/ 2352 w 2224217"/>
                <a:gd name="connsiteY13" fmla="*/ 1129193 h 1444386"/>
                <a:gd name="connsiteX0" fmla="*/ 2352 w 2224217"/>
                <a:gd name="connsiteY0" fmla="*/ 1129193 h 1436579"/>
                <a:gd name="connsiteX1" fmla="*/ 259289 w 2224217"/>
                <a:gd name="connsiteY1" fmla="*/ 1150726 h 1436579"/>
                <a:gd name="connsiteX2" fmla="*/ 563143 w 2224217"/>
                <a:gd name="connsiteY2" fmla="*/ 1134160 h 1436579"/>
                <a:gd name="connsiteX3" fmla="*/ 829601 w 2224217"/>
                <a:gd name="connsiteY3" fmla="*/ 1117596 h 1436579"/>
                <a:gd name="connsiteX4" fmla="*/ 1128781 w 2224217"/>
                <a:gd name="connsiteY4" fmla="*/ 1078943 h 1436579"/>
                <a:gd name="connsiteX5" fmla="*/ 1451104 w 2224217"/>
                <a:gd name="connsiteY5" fmla="*/ 1008226 h 1436579"/>
                <a:gd name="connsiteX6" fmla="*/ 1680395 w 2224217"/>
                <a:gd name="connsiteY6" fmla="*/ 758684 h 1436579"/>
                <a:gd name="connsiteX7" fmla="*/ 1886081 w 2224217"/>
                <a:gd name="connsiteY7" fmla="*/ 565424 h 1436579"/>
                <a:gd name="connsiteX8" fmla="*/ 2073069 w 2224217"/>
                <a:gd name="connsiteY8" fmla="*/ 294860 h 1436579"/>
                <a:gd name="connsiteX9" fmla="*/ 2224217 w 2224217"/>
                <a:gd name="connsiteY9" fmla="*/ 5878 h 1436579"/>
                <a:gd name="connsiteX10" fmla="*/ 2166591 w 2224217"/>
                <a:gd name="connsiteY10" fmla="*/ 509115 h 1436579"/>
                <a:gd name="connsiteX11" fmla="*/ 1406752 w 2224217"/>
                <a:gd name="connsiteY11" fmla="*/ 1336838 h 1436579"/>
                <a:gd name="connsiteX12" fmla="*/ 366207 w 2224217"/>
                <a:gd name="connsiteY12" fmla="*/ 1353983 h 1436579"/>
                <a:gd name="connsiteX13" fmla="*/ 2352 w 2224217"/>
                <a:gd name="connsiteY13" fmla="*/ 1129193 h 1436579"/>
                <a:gd name="connsiteX0" fmla="*/ 2352 w 2224217"/>
                <a:gd name="connsiteY0" fmla="*/ 1129193 h 1449923"/>
                <a:gd name="connsiteX1" fmla="*/ 259289 w 2224217"/>
                <a:gd name="connsiteY1" fmla="*/ 1150726 h 1449923"/>
                <a:gd name="connsiteX2" fmla="*/ 563143 w 2224217"/>
                <a:gd name="connsiteY2" fmla="*/ 1134160 h 1449923"/>
                <a:gd name="connsiteX3" fmla="*/ 829601 w 2224217"/>
                <a:gd name="connsiteY3" fmla="*/ 1117596 h 1449923"/>
                <a:gd name="connsiteX4" fmla="*/ 1128781 w 2224217"/>
                <a:gd name="connsiteY4" fmla="*/ 1078943 h 1449923"/>
                <a:gd name="connsiteX5" fmla="*/ 1451104 w 2224217"/>
                <a:gd name="connsiteY5" fmla="*/ 1008226 h 1449923"/>
                <a:gd name="connsiteX6" fmla="*/ 1680395 w 2224217"/>
                <a:gd name="connsiteY6" fmla="*/ 758684 h 1449923"/>
                <a:gd name="connsiteX7" fmla="*/ 1886081 w 2224217"/>
                <a:gd name="connsiteY7" fmla="*/ 565424 h 1449923"/>
                <a:gd name="connsiteX8" fmla="*/ 2073069 w 2224217"/>
                <a:gd name="connsiteY8" fmla="*/ 294860 h 1449923"/>
                <a:gd name="connsiteX9" fmla="*/ 2224217 w 2224217"/>
                <a:gd name="connsiteY9" fmla="*/ 5878 h 1449923"/>
                <a:gd name="connsiteX10" fmla="*/ 2166591 w 2224217"/>
                <a:gd name="connsiteY10" fmla="*/ 509115 h 1449923"/>
                <a:gd name="connsiteX11" fmla="*/ 1406752 w 2224217"/>
                <a:gd name="connsiteY11" fmla="*/ 1364447 h 1449923"/>
                <a:gd name="connsiteX12" fmla="*/ 366207 w 2224217"/>
                <a:gd name="connsiteY12" fmla="*/ 1353983 h 1449923"/>
                <a:gd name="connsiteX13" fmla="*/ 2352 w 2224217"/>
                <a:gd name="connsiteY13" fmla="*/ 1129193 h 144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4217" h="1449923">
                  <a:moveTo>
                    <a:pt x="2352" y="1129193"/>
                  </a:moveTo>
                  <a:cubicBezTo>
                    <a:pt x="-21701" y="1093477"/>
                    <a:pt x="144046" y="1088061"/>
                    <a:pt x="259289" y="1150726"/>
                  </a:cubicBezTo>
                  <a:cubicBezTo>
                    <a:pt x="353533" y="1158916"/>
                    <a:pt x="420604" y="1174474"/>
                    <a:pt x="563143" y="1134160"/>
                  </a:cubicBezTo>
                  <a:cubicBezTo>
                    <a:pt x="658195" y="1133240"/>
                    <a:pt x="728355" y="1182758"/>
                    <a:pt x="829601" y="1117596"/>
                  </a:cubicBezTo>
                  <a:cubicBezTo>
                    <a:pt x="923095" y="1115756"/>
                    <a:pt x="1025197" y="1174475"/>
                    <a:pt x="1128781" y="1078943"/>
                  </a:cubicBezTo>
                  <a:cubicBezTo>
                    <a:pt x="1246388" y="1060715"/>
                    <a:pt x="1359168" y="1061603"/>
                    <a:pt x="1451104" y="1008226"/>
                  </a:cubicBezTo>
                  <a:cubicBezTo>
                    <a:pt x="1543040" y="954850"/>
                    <a:pt x="1644518" y="840766"/>
                    <a:pt x="1680395" y="758684"/>
                  </a:cubicBezTo>
                  <a:cubicBezTo>
                    <a:pt x="1777045" y="704210"/>
                    <a:pt x="1824531" y="649170"/>
                    <a:pt x="1886081" y="565424"/>
                  </a:cubicBezTo>
                  <a:cubicBezTo>
                    <a:pt x="1947631" y="481678"/>
                    <a:pt x="1965292" y="354987"/>
                    <a:pt x="2073069" y="294860"/>
                  </a:cubicBezTo>
                  <a:cubicBezTo>
                    <a:pt x="2124750" y="157428"/>
                    <a:pt x="2204734" y="-36273"/>
                    <a:pt x="2224217" y="5878"/>
                  </a:cubicBezTo>
                  <a:cubicBezTo>
                    <a:pt x="2199452" y="172248"/>
                    <a:pt x="2152779" y="368463"/>
                    <a:pt x="2166591" y="509115"/>
                  </a:cubicBezTo>
                  <a:cubicBezTo>
                    <a:pt x="2160400" y="690883"/>
                    <a:pt x="1734864" y="1245722"/>
                    <a:pt x="1406752" y="1364447"/>
                  </a:cubicBezTo>
                  <a:cubicBezTo>
                    <a:pt x="1078640" y="1483172"/>
                    <a:pt x="707361" y="1476855"/>
                    <a:pt x="366207" y="1353983"/>
                  </a:cubicBezTo>
                  <a:cubicBezTo>
                    <a:pt x="317947" y="1286673"/>
                    <a:pt x="199837" y="1201583"/>
                    <a:pt x="2352" y="1129193"/>
                  </a:cubicBez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AAD5E2F7-74A2-4621-A52B-E068937D94B9}"/>
                </a:ext>
              </a:extLst>
            </p:cNvPr>
            <p:cNvGrpSpPr/>
            <p:nvPr/>
          </p:nvGrpSpPr>
          <p:grpSpPr>
            <a:xfrm>
              <a:off x="10463913" y="1515397"/>
              <a:ext cx="1733801" cy="948785"/>
              <a:chOff x="5745588" y="3575832"/>
              <a:chExt cx="1733801" cy="948785"/>
            </a:xfrm>
            <a:pattFill prst="lgConfetti">
              <a:fgClr>
                <a:srgbClr val="92D050"/>
              </a:fgClr>
              <a:bgClr>
                <a:srgbClr val="FFFFFF"/>
              </a:bgClr>
            </a:pattFill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9A7BBC5B-6FAF-4F95-9BE9-AEF2D01AB55D}"/>
                  </a:ext>
                </a:extLst>
              </p:cNvPr>
              <p:cNvSpPr/>
              <p:nvPr/>
            </p:nvSpPr>
            <p:spPr bwMode="auto">
              <a:xfrm rot="18000000">
                <a:off x="5504068" y="4132145"/>
                <a:ext cx="633992" cy="150952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E8FE12D7-BD69-4B47-8437-FDD78D4BC7AC}"/>
                  </a:ext>
                </a:extLst>
              </p:cNvPr>
              <p:cNvSpPr/>
              <p:nvPr/>
            </p:nvSpPr>
            <p:spPr bwMode="auto">
              <a:xfrm rot="20119412">
                <a:off x="6048027" y="3623401"/>
                <a:ext cx="649560" cy="174468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A9B447B4-FE00-479B-A6E6-0FF509D68BDD}"/>
                  </a:ext>
                </a:extLst>
              </p:cNvPr>
              <p:cNvSpPr/>
              <p:nvPr/>
            </p:nvSpPr>
            <p:spPr bwMode="auto">
              <a:xfrm rot="1181701">
                <a:off x="6949565" y="3575832"/>
                <a:ext cx="529824" cy="1442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9DF0F865-42AF-4596-997B-9F6E471919BE}"/>
                </a:ext>
              </a:extLst>
            </p:cNvPr>
            <p:cNvGrpSpPr/>
            <p:nvPr/>
          </p:nvGrpSpPr>
          <p:grpSpPr>
            <a:xfrm>
              <a:off x="10680318" y="1738211"/>
              <a:ext cx="1457115" cy="853189"/>
              <a:chOff x="5733465" y="3546776"/>
              <a:chExt cx="1632415" cy="955833"/>
            </a:xfrm>
            <a:pattFill prst="lgConfetti">
              <a:fgClr>
                <a:srgbClr val="92D050"/>
              </a:fgClr>
              <a:bgClr>
                <a:srgbClr val="FFFFFF"/>
              </a:bgClr>
            </a:pattFill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9E9677FB-70D7-4A90-BEE8-AD6A582F4D3F}"/>
                  </a:ext>
                </a:extLst>
              </p:cNvPr>
              <p:cNvSpPr/>
              <p:nvPr/>
            </p:nvSpPr>
            <p:spPr bwMode="auto">
              <a:xfrm rot="18000000">
                <a:off x="5547396" y="4128369"/>
                <a:ext cx="560309" cy="188171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51C9F45E-810C-4074-B057-F77D315D9A78}"/>
                  </a:ext>
                </a:extLst>
              </p:cNvPr>
              <p:cNvSpPr/>
              <p:nvPr/>
            </p:nvSpPr>
            <p:spPr bwMode="auto">
              <a:xfrm rot="20119412">
                <a:off x="6094815" y="3583528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EAB153E4-4BD3-4353-BA76-8D282C648B61}"/>
                  </a:ext>
                </a:extLst>
              </p:cNvPr>
              <p:cNvSpPr/>
              <p:nvPr/>
            </p:nvSpPr>
            <p:spPr bwMode="auto">
              <a:xfrm rot="900000">
                <a:off x="6928885" y="3546776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B5AFE5-F076-4B54-8E54-655C7FB6C5CF}"/>
              </a:ext>
            </a:extLst>
          </p:cNvPr>
          <p:cNvSpPr txBox="1"/>
          <p:nvPr/>
        </p:nvSpPr>
        <p:spPr>
          <a:xfrm>
            <a:off x="1640992" y="314577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" dirty="0"/>
              <a:t>つぶあん</a:t>
            </a:r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2BF7C739-EDA0-4A17-8C5A-A306EC3139F5}"/>
              </a:ext>
            </a:extLst>
          </p:cNvPr>
          <p:cNvSpPr txBox="1"/>
          <p:nvPr/>
        </p:nvSpPr>
        <p:spPr>
          <a:xfrm>
            <a:off x="4587392" y="314577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" dirty="0"/>
              <a:t>こしあん</a:t>
            </a:r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D1300751-6411-4110-BD4E-59ADB9CBE704}"/>
              </a:ext>
            </a:extLst>
          </p:cNvPr>
          <p:cNvSpPr txBox="1"/>
          <p:nvPr/>
        </p:nvSpPr>
        <p:spPr>
          <a:xfrm>
            <a:off x="7563509" y="314577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" dirty="0"/>
              <a:t>きなこ</a:t>
            </a:r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44B93873-FE04-4F95-BB04-902A61EE0873}"/>
              </a:ext>
            </a:extLst>
          </p:cNvPr>
          <p:cNvSpPr txBox="1"/>
          <p:nvPr/>
        </p:nvSpPr>
        <p:spPr>
          <a:xfrm>
            <a:off x="1717936" y="6135437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" dirty="0"/>
              <a:t>黒ゴマ</a:t>
            </a:r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436943E1-F418-4AE0-9D76-763CEC90CDDD}"/>
              </a:ext>
            </a:extLst>
          </p:cNvPr>
          <p:cNvSpPr txBox="1"/>
          <p:nvPr/>
        </p:nvSpPr>
        <p:spPr>
          <a:xfrm>
            <a:off x="4664336" y="6135437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" dirty="0"/>
              <a:t>青のり</a:t>
            </a:r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06501ED4-7A08-49FC-B726-6D9D907BDC2F}"/>
              </a:ext>
            </a:extLst>
          </p:cNvPr>
          <p:cNvSpPr txBox="1"/>
          <p:nvPr/>
        </p:nvSpPr>
        <p:spPr>
          <a:xfrm>
            <a:off x="7581708" y="6135437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" dirty="0"/>
              <a:t>ずんだ</a:t>
            </a:r>
          </a:p>
        </p:txBody>
      </p:sp>
    </p:spTree>
    <p:extLst>
      <p:ext uri="{BB962C8B-B14F-4D97-AF65-F5344CB8AC3E}">
        <p14:creationId xmlns:p14="http://schemas.microsoft.com/office/powerpoint/2010/main" val="317991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おはぎ、ぼたもちのイラスト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5E6580B-5739-4F85-ACDD-12EF0120647B}"/>
              </a:ext>
            </a:extLst>
          </p:cNvPr>
          <p:cNvGrpSpPr/>
          <p:nvPr/>
        </p:nvGrpSpPr>
        <p:grpSpPr>
          <a:xfrm>
            <a:off x="3802833" y="1343658"/>
            <a:ext cx="2362576" cy="1867632"/>
            <a:chOff x="3583767" y="1000159"/>
            <a:chExt cx="2800707" cy="2213978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33AA3D4-031C-415E-8865-4BAFFEB04638}"/>
                </a:ext>
              </a:extLst>
            </p:cNvPr>
            <p:cNvSpPr/>
            <p:nvPr/>
          </p:nvSpPr>
          <p:spPr bwMode="auto">
            <a:xfrm>
              <a:off x="3583767" y="1000159"/>
              <a:ext cx="1887622" cy="1636295"/>
            </a:xfrm>
            <a:custGeom>
              <a:avLst/>
              <a:gdLst>
                <a:gd name="connsiteX0" fmla="*/ 1152550 w 1887622"/>
                <a:gd name="connsiteY0" fmla="*/ 607 h 1636295"/>
                <a:gd name="connsiteX1" fmla="*/ 1241491 w 1887622"/>
                <a:gd name="connsiteY1" fmla="*/ 1458 h 1636295"/>
                <a:gd name="connsiteX2" fmla="*/ 1884639 w 1887622"/>
                <a:gd name="connsiteY2" fmla="*/ 545202 h 1636295"/>
                <a:gd name="connsiteX3" fmla="*/ 1018190 w 1887622"/>
                <a:gd name="connsiteY3" fmla="*/ 1589187 h 1636295"/>
                <a:gd name="connsiteX4" fmla="*/ 2983 w 1887622"/>
                <a:gd name="connsiteY4" fmla="*/ 1091093 h 1636295"/>
                <a:gd name="connsiteX5" fmla="*/ 869432 w 1887622"/>
                <a:gd name="connsiteY5" fmla="*/ 47108 h 1636295"/>
                <a:gd name="connsiteX6" fmla="*/ 1152550 w 1887622"/>
                <a:gd name="connsiteY6" fmla="*/ 607 h 16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7622" h="1636295">
                  <a:moveTo>
                    <a:pt x="1152550" y="607"/>
                  </a:moveTo>
                  <a:cubicBezTo>
                    <a:pt x="1182735" y="-431"/>
                    <a:pt x="1212410" y="-133"/>
                    <a:pt x="1241491" y="1458"/>
                  </a:cubicBezTo>
                  <a:cubicBezTo>
                    <a:pt x="1590459" y="20544"/>
                    <a:pt x="1853831" y="225827"/>
                    <a:pt x="1884639" y="545202"/>
                  </a:cubicBezTo>
                  <a:cubicBezTo>
                    <a:pt x="1925718" y="971036"/>
                    <a:pt x="1537795" y="1438445"/>
                    <a:pt x="1018190" y="1589187"/>
                  </a:cubicBezTo>
                  <a:cubicBezTo>
                    <a:pt x="498585" y="1739931"/>
                    <a:pt x="44061" y="1516925"/>
                    <a:pt x="2983" y="1091093"/>
                  </a:cubicBezTo>
                  <a:cubicBezTo>
                    <a:pt x="-38096" y="665259"/>
                    <a:pt x="349827" y="197850"/>
                    <a:pt x="869432" y="47108"/>
                  </a:cubicBezTo>
                  <a:cubicBezTo>
                    <a:pt x="966858" y="18843"/>
                    <a:pt x="1061996" y="3718"/>
                    <a:pt x="1152550" y="60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6C8FDF81-0579-4089-9249-F2640701885C}"/>
                </a:ext>
              </a:extLst>
            </p:cNvPr>
            <p:cNvGrpSpPr/>
            <p:nvPr/>
          </p:nvGrpSpPr>
          <p:grpSpPr>
            <a:xfrm>
              <a:off x="4496852" y="1577842"/>
              <a:ext cx="1887622" cy="1636295"/>
              <a:chOff x="1104280" y="5444706"/>
              <a:chExt cx="1887622" cy="1636295"/>
            </a:xfrm>
          </p:grpSpPr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1D5117B3-A53D-4BEE-8EB4-5628E9430632}"/>
                  </a:ext>
                </a:extLst>
              </p:cNvPr>
              <p:cNvSpPr/>
              <p:nvPr/>
            </p:nvSpPr>
            <p:spPr bwMode="auto">
              <a:xfrm>
                <a:off x="1104280" y="5727661"/>
                <a:ext cx="1436433" cy="135334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solidFill>
                <a:srgbClr val="5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46661D5-B776-4015-93B2-78B5DFF8E8C3}"/>
                  </a:ext>
                </a:extLst>
              </p:cNvPr>
              <p:cNvSpPr/>
              <p:nvPr/>
            </p:nvSpPr>
            <p:spPr bwMode="auto">
              <a:xfrm>
                <a:off x="1523471" y="5444706"/>
                <a:ext cx="1468431" cy="1544071"/>
              </a:xfrm>
              <a:custGeom>
                <a:avLst/>
                <a:gdLst>
                  <a:gd name="connsiteX0" fmla="*/ 733359 w 1468431"/>
                  <a:gd name="connsiteY0" fmla="*/ 607 h 1544071"/>
                  <a:gd name="connsiteX1" fmla="*/ 822300 w 1468431"/>
                  <a:gd name="connsiteY1" fmla="*/ 1458 h 1544071"/>
                  <a:gd name="connsiteX2" fmla="*/ 1465448 w 1468431"/>
                  <a:gd name="connsiteY2" fmla="*/ 545202 h 1544071"/>
                  <a:gd name="connsiteX3" fmla="*/ 787098 w 1468431"/>
                  <a:gd name="connsiteY3" fmla="*/ 1518515 h 1544071"/>
                  <a:gd name="connsiteX4" fmla="*/ 719078 w 1468431"/>
                  <a:gd name="connsiteY4" fmla="*/ 1544071 h 1544071"/>
                  <a:gd name="connsiteX5" fmla="*/ 764492 w 1468431"/>
                  <a:gd name="connsiteY5" fmla="*/ 1512732 h 1544071"/>
                  <a:gd name="connsiteX6" fmla="*/ 964235 w 1468431"/>
                  <a:gd name="connsiteY6" fmla="*/ 1256733 h 1544071"/>
                  <a:gd name="connsiteX7" fmla="*/ 679124 w 1468431"/>
                  <a:gd name="connsiteY7" fmla="*/ 464263 h 1544071"/>
                  <a:gd name="connsiteX8" fmla="*/ 602525 w 1468431"/>
                  <a:gd name="connsiteY8" fmla="*/ 419055 h 1544071"/>
                  <a:gd name="connsiteX9" fmla="*/ 334087 w 1468431"/>
                  <a:gd name="connsiteY9" fmla="*/ 317767 h 1544071"/>
                  <a:gd name="connsiteX10" fmla="*/ 135853 w 1468431"/>
                  <a:gd name="connsiteY10" fmla="*/ 284922 h 1544071"/>
                  <a:gd name="connsiteX11" fmla="*/ 0 w 1468431"/>
                  <a:gd name="connsiteY11" fmla="*/ 282955 h 1544071"/>
                  <a:gd name="connsiteX12" fmla="*/ 89873 w 1468431"/>
                  <a:gd name="connsiteY12" fmla="*/ 213942 h 1544071"/>
                  <a:gd name="connsiteX13" fmla="*/ 450241 w 1468431"/>
                  <a:gd name="connsiteY13" fmla="*/ 47108 h 1544071"/>
                  <a:gd name="connsiteX14" fmla="*/ 733359 w 1468431"/>
                  <a:gd name="connsiteY14" fmla="*/ 607 h 1544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68431" h="1544071">
                    <a:moveTo>
                      <a:pt x="733359" y="607"/>
                    </a:moveTo>
                    <a:cubicBezTo>
                      <a:pt x="763544" y="-431"/>
                      <a:pt x="793219" y="-133"/>
                      <a:pt x="822300" y="1458"/>
                    </a:cubicBezTo>
                    <a:cubicBezTo>
                      <a:pt x="1171268" y="20544"/>
                      <a:pt x="1434640" y="225827"/>
                      <a:pt x="1465448" y="545202"/>
                    </a:cubicBezTo>
                    <a:cubicBezTo>
                      <a:pt x="1501392" y="917807"/>
                      <a:pt x="1208882" y="1322242"/>
                      <a:pt x="787098" y="1518515"/>
                    </a:cubicBezTo>
                    <a:lnTo>
                      <a:pt x="719078" y="1544071"/>
                    </a:lnTo>
                    <a:lnTo>
                      <a:pt x="764492" y="1512732"/>
                    </a:lnTo>
                    <a:cubicBezTo>
                      <a:pt x="851045" y="1440238"/>
                      <a:pt x="919900" y="1354064"/>
                      <a:pt x="964235" y="1256733"/>
                    </a:cubicBezTo>
                    <a:cubicBezTo>
                      <a:pt x="1097242" y="964742"/>
                      <a:pt x="971796" y="655276"/>
                      <a:pt x="679124" y="464263"/>
                    </a:cubicBezTo>
                    <a:cubicBezTo>
                      <a:pt x="654735" y="448345"/>
                      <a:pt x="629185" y="433249"/>
                      <a:pt x="602525" y="419055"/>
                    </a:cubicBezTo>
                    <a:cubicBezTo>
                      <a:pt x="522547" y="376473"/>
                      <a:pt x="432593" y="342002"/>
                      <a:pt x="334087" y="317767"/>
                    </a:cubicBezTo>
                    <a:cubicBezTo>
                      <a:pt x="268417" y="301610"/>
                      <a:pt x="202054" y="290767"/>
                      <a:pt x="135853" y="284922"/>
                    </a:cubicBezTo>
                    <a:lnTo>
                      <a:pt x="0" y="282955"/>
                    </a:lnTo>
                    <a:lnTo>
                      <a:pt x="89873" y="213942"/>
                    </a:lnTo>
                    <a:cubicBezTo>
                      <a:pt x="198669" y="142271"/>
                      <a:pt x="320340" y="84794"/>
                      <a:pt x="450241" y="47108"/>
                    </a:cubicBezTo>
                    <a:cubicBezTo>
                      <a:pt x="547667" y="18843"/>
                      <a:pt x="642805" y="3718"/>
                      <a:pt x="733359" y="60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2D4E46A0-6798-4F7D-BEDE-CB5DC5ADEDD0}"/>
                  </a:ext>
                </a:extLst>
              </p:cNvPr>
              <p:cNvSpPr/>
              <p:nvPr/>
            </p:nvSpPr>
            <p:spPr bwMode="auto">
              <a:xfrm>
                <a:off x="1229119" y="5893802"/>
                <a:ext cx="1139432" cy="1059238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FFFFFF"/>
                </a:fgClr>
                <a:bgClr>
                  <a:srgbClr val="FFFFFF">
                    <a:lumMod val="85000"/>
                  </a:srgbClr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4517B30-63C1-430E-A320-22AD45B2CF92}"/>
              </a:ext>
            </a:extLst>
          </p:cNvPr>
          <p:cNvGrpSpPr/>
          <p:nvPr/>
        </p:nvGrpSpPr>
        <p:grpSpPr>
          <a:xfrm>
            <a:off x="799664" y="1408354"/>
            <a:ext cx="2398342" cy="1780844"/>
            <a:chOff x="577282" y="1072902"/>
            <a:chExt cx="2843106" cy="2111096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11458C49-AA52-4567-8DDF-D0DCFB1DDC26}"/>
                </a:ext>
              </a:extLst>
            </p:cNvPr>
            <p:cNvGrpSpPr/>
            <p:nvPr/>
          </p:nvGrpSpPr>
          <p:grpSpPr>
            <a:xfrm>
              <a:off x="577282" y="1072902"/>
              <a:ext cx="1930022" cy="1567544"/>
              <a:chOff x="-1147211" y="3616077"/>
              <a:chExt cx="1930022" cy="156754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C3A4FCD-0C32-4A75-B7AD-15FE85A8C922}"/>
                  </a:ext>
                </a:extLst>
              </p:cNvPr>
              <p:cNvSpPr/>
              <p:nvPr/>
            </p:nvSpPr>
            <p:spPr bwMode="auto">
              <a:xfrm>
                <a:off x="-1147211" y="3616077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CB19F78-465C-463F-8A77-4B86469CF2C7}"/>
                  </a:ext>
                </a:extLst>
              </p:cNvPr>
              <p:cNvSpPr/>
              <p:nvPr/>
            </p:nvSpPr>
            <p:spPr bwMode="auto">
              <a:xfrm rot="19800000">
                <a:off x="-692984" y="3882168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579DA7D-BFE3-40B8-8421-927C5E397EB2}"/>
                  </a:ext>
                </a:extLst>
              </p:cNvPr>
              <p:cNvSpPr/>
              <p:nvPr/>
            </p:nvSpPr>
            <p:spPr bwMode="auto">
              <a:xfrm rot="900000">
                <a:off x="152807" y="3825875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E5354FEE-60CF-4E70-BF3B-0A7D4347D06F}"/>
                </a:ext>
              </a:extLst>
            </p:cNvPr>
            <p:cNvGrpSpPr/>
            <p:nvPr/>
          </p:nvGrpSpPr>
          <p:grpSpPr>
            <a:xfrm>
              <a:off x="1434495" y="1565312"/>
              <a:ext cx="1985893" cy="1618686"/>
              <a:chOff x="-1203082" y="5432176"/>
              <a:chExt cx="1985893" cy="1618686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CC3B284D-90A7-473F-ACD7-9C67679121B1}"/>
                  </a:ext>
                </a:extLst>
              </p:cNvPr>
              <p:cNvSpPr/>
              <p:nvPr/>
            </p:nvSpPr>
            <p:spPr bwMode="auto">
              <a:xfrm>
                <a:off x="-1147211" y="5432176"/>
                <a:ext cx="1930022" cy="1567544"/>
              </a:xfrm>
              <a:custGeom>
                <a:avLst/>
                <a:gdLst>
                  <a:gd name="connsiteX0" fmla="*/ 1194515 w 1902932"/>
                  <a:gd name="connsiteY0" fmla="*/ 0 h 1724640"/>
                  <a:gd name="connsiteX1" fmla="*/ 1252607 w 1902932"/>
                  <a:gd name="connsiteY1" fmla="*/ 12200 h 1724640"/>
                  <a:gd name="connsiteX2" fmla="*/ 1287536 w 1902932"/>
                  <a:gd name="connsiteY2" fmla="*/ 41364 h 1724640"/>
                  <a:gd name="connsiteX3" fmla="*/ 1303201 w 1902932"/>
                  <a:gd name="connsiteY3" fmla="*/ 34102 h 1724640"/>
                  <a:gd name="connsiteX4" fmla="*/ 1343644 w 1902932"/>
                  <a:gd name="connsiteY4" fmla="*/ 28488 h 1724640"/>
                  <a:gd name="connsiteX5" fmla="*/ 1417114 w 1902932"/>
                  <a:gd name="connsiteY5" fmla="*/ 49412 h 1724640"/>
                  <a:gd name="connsiteX6" fmla="*/ 1428920 w 1902932"/>
                  <a:gd name="connsiteY6" fmla="*/ 61451 h 1724640"/>
                  <a:gd name="connsiteX7" fmla="*/ 1436551 w 1902932"/>
                  <a:gd name="connsiteY7" fmla="*/ 57914 h 1724640"/>
                  <a:gd name="connsiteX8" fmla="*/ 1476994 w 1902932"/>
                  <a:gd name="connsiteY8" fmla="*/ 52300 h 1724640"/>
                  <a:gd name="connsiteX9" fmla="*/ 1572731 w 1902932"/>
                  <a:gd name="connsiteY9" fmla="*/ 95931 h 1724640"/>
                  <a:gd name="connsiteX10" fmla="*/ 1580551 w 1902932"/>
                  <a:gd name="connsiteY10" fmla="*/ 122563 h 1724640"/>
                  <a:gd name="connsiteX11" fmla="*/ 1597672 w 1902932"/>
                  <a:gd name="connsiteY11" fmla="*/ 129356 h 1724640"/>
                  <a:gd name="connsiteX12" fmla="*/ 1601770 w 1902932"/>
                  <a:gd name="connsiteY12" fmla="*/ 132216 h 1724640"/>
                  <a:gd name="connsiteX13" fmla="*/ 1627903 w 1902932"/>
                  <a:gd name="connsiteY13" fmla="*/ 128589 h 1724640"/>
                  <a:gd name="connsiteX14" fmla="*/ 1731805 w 1902932"/>
                  <a:gd name="connsiteY14" fmla="*/ 200027 h 1724640"/>
                  <a:gd name="connsiteX15" fmla="*/ 1728862 w 1902932"/>
                  <a:gd name="connsiteY15" fmla="*/ 210048 h 1724640"/>
                  <a:gd name="connsiteX16" fmla="*/ 1765087 w 1902932"/>
                  <a:gd name="connsiteY16" fmla="*/ 215077 h 1724640"/>
                  <a:gd name="connsiteX17" fmla="*/ 1828546 w 1902932"/>
                  <a:gd name="connsiteY17" fmla="*/ 280901 h 1724640"/>
                  <a:gd name="connsiteX18" fmla="*/ 1820381 w 1902932"/>
                  <a:gd name="connsiteY18" fmla="*/ 308708 h 1724640"/>
                  <a:gd name="connsiteX19" fmla="*/ 1819814 w 1902932"/>
                  <a:gd name="connsiteY19" fmla="*/ 309286 h 1724640"/>
                  <a:gd name="connsiteX20" fmla="*/ 1839433 w 1902932"/>
                  <a:gd name="connsiteY20" fmla="*/ 329293 h 1724640"/>
                  <a:gd name="connsiteX21" fmla="*/ 1847598 w 1902932"/>
                  <a:gd name="connsiteY21" fmla="*/ 357100 h 1724640"/>
                  <a:gd name="connsiteX22" fmla="*/ 1845000 w 1902932"/>
                  <a:gd name="connsiteY22" fmla="*/ 365948 h 1724640"/>
                  <a:gd name="connsiteX23" fmla="*/ 1850504 w 1902932"/>
                  <a:gd name="connsiteY23" fmla="*/ 368499 h 1724640"/>
                  <a:gd name="connsiteX24" fmla="*/ 1880936 w 1902932"/>
                  <a:gd name="connsiteY24" fmla="*/ 419013 h 1724640"/>
                  <a:gd name="connsiteX25" fmla="*/ 1872771 w 1902932"/>
                  <a:gd name="connsiteY25" fmla="*/ 446820 h 1724640"/>
                  <a:gd name="connsiteX26" fmla="*/ 1869003 w 1902932"/>
                  <a:gd name="connsiteY26" fmla="*/ 450662 h 1724640"/>
                  <a:gd name="connsiteX27" fmla="*/ 1891954 w 1902932"/>
                  <a:gd name="connsiteY27" fmla="*/ 530854 h 1724640"/>
                  <a:gd name="connsiteX28" fmla="*/ 1119645 w 1902932"/>
                  <a:gd name="connsiteY28" fmla="*/ 1646282 h 1724640"/>
                  <a:gd name="connsiteX29" fmla="*/ 466037 w 1902932"/>
                  <a:gd name="connsiteY29" fmla="*/ 1685414 h 1724640"/>
                  <a:gd name="connsiteX30" fmla="*/ 382003 w 1902932"/>
                  <a:gd name="connsiteY30" fmla="*/ 1651126 h 1724640"/>
                  <a:gd name="connsiteX31" fmla="*/ 372096 w 1902932"/>
                  <a:gd name="connsiteY31" fmla="*/ 1652501 h 1724640"/>
                  <a:gd name="connsiteX32" fmla="*/ 276359 w 1902932"/>
                  <a:gd name="connsiteY32" fmla="*/ 1608870 h 1724640"/>
                  <a:gd name="connsiteX33" fmla="*/ 271391 w 1902932"/>
                  <a:gd name="connsiteY33" fmla="*/ 1591950 h 1724640"/>
                  <a:gd name="connsiteX34" fmla="*/ 255453 w 1902932"/>
                  <a:gd name="connsiteY34" fmla="*/ 1589737 h 1724640"/>
                  <a:gd name="connsiteX35" fmla="*/ 191994 w 1902932"/>
                  <a:gd name="connsiteY35" fmla="*/ 1523913 h 1724640"/>
                  <a:gd name="connsiteX36" fmla="*/ 193452 w 1902932"/>
                  <a:gd name="connsiteY36" fmla="*/ 1518948 h 1724640"/>
                  <a:gd name="connsiteX37" fmla="*/ 188778 w 1902932"/>
                  <a:gd name="connsiteY37" fmla="*/ 1518299 h 1724640"/>
                  <a:gd name="connsiteX38" fmla="*/ 125319 w 1902932"/>
                  <a:gd name="connsiteY38" fmla="*/ 1452475 h 1724640"/>
                  <a:gd name="connsiteX39" fmla="*/ 129651 w 1902932"/>
                  <a:gd name="connsiteY39" fmla="*/ 1437724 h 1724640"/>
                  <a:gd name="connsiteX40" fmla="*/ 126865 w 1902932"/>
                  <a:gd name="connsiteY40" fmla="*/ 1437337 h 1724640"/>
                  <a:gd name="connsiteX41" fmla="*/ 63406 w 1902932"/>
                  <a:gd name="connsiteY41" fmla="*/ 1371513 h 1724640"/>
                  <a:gd name="connsiteX42" fmla="*/ 71194 w 1902932"/>
                  <a:gd name="connsiteY42" fmla="*/ 1344991 h 1724640"/>
                  <a:gd name="connsiteX43" fmla="*/ 28763 w 1902932"/>
                  <a:gd name="connsiteY43" fmla="*/ 1320967 h 1724640"/>
                  <a:gd name="connsiteX44" fmla="*/ 11018 w 1902932"/>
                  <a:gd name="connsiteY44" fmla="*/ 1281025 h 1724640"/>
                  <a:gd name="connsiteX45" fmla="*/ 19183 w 1902932"/>
                  <a:gd name="connsiteY45" fmla="*/ 1253218 h 1724640"/>
                  <a:gd name="connsiteX46" fmla="*/ 35955 w 1902932"/>
                  <a:gd name="connsiteY46" fmla="*/ 1236115 h 1724640"/>
                  <a:gd name="connsiteX47" fmla="*/ 17745 w 1902932"/>
                  <a:gd name="connsiteY47" fmla="*/ 1225805 h 1724640"/>
                  <a:gd name="connsiteX48" fmla="*/ 0 w 1902932"/>
                  <a:gd name="connsiteY48" fmla="*/ 1185863 h 1724640"/>
                  <a:gd name="connsiteX49" fmla="*/ 30432 w 1902932"/>
                  <a:gd name="connsiteY49" fmla="*/ 1135349 h 1724640"/>
                  <a:gd name="connsiteX50" fmla="*/ 47138 w 1902932"/>
                  <a:gd name="connsiteY50" fmla="*/ 1127605 h 1724640"/>
                  <a:gd name="connsiteX51" fmla="*/ 28706 w 1902932"/>
                  <a:gd name="connsiteY51" fmla="*/ 1108809 h 1724640"/>
                  <a:gd name="connsiteX52" fmla="*/ 20541 w 1902932"/>
                  <a:gd name="connsiteY52" fmla="*/ 1081002 h 1724640"/>
                  <a:gd name="connsiteX53" fmla="*/ 28706 w 1902932"/>
                  <a:gd name="connsiteY53" fmla="*/ 1053195 h 1724640"/>
                  <a:gd name="connsiteX54" fmla="*/ 50522 w 1902932"/>
                  <a:gd name="connsiteY54" fmla="*/ 1030949 h 1724640"/>
                  <a:gd name="connsiteX55" fmla="*/ 33469 w 1902932"/>
                  <a:gd name="connsiteY55" fmla="*/ 1013559 h 1724640"/>
                  <a:gd name="connsiteX56" fmla="*/ 25304 w 1902932"/>
                  <a:gd name="connsiteY56" fmla="*/ 985752 h 1724640"/>
                  <a:gd name="connsiteX57" fmla="*/ 55736 w 1902932"/>
                  <a:gd name="connsiteY57" fmla="*/ 935238 h 1724640"/>
                  <a:gd name="connsiteX58" fmla="*/ 71613 w 1902932"/>
                  <a:gd name="connsiteY58" fmla="*/ 927878 h 1724640"/>
                  <a:gd name="connsiteX59" fmla="*/ 71569 w 1902932"/>
                  <a:gd name="connsiteY59" fmla="*/ 927834 h 1724640"/>
                  <a:gd name="connsiteX60" fmla="*/ 63404 w 1902932"/>
                  <a:gd name="connsiteY60" fmla="*/ 900027 h 1724640"/>
                  <a:gd name="connsiteX61" fmla="*/ 71569 w 1902932"/>
                  <a:gd name="connsiteY61" fmla="*/ 872220 h 1724640"/>
                  <a:gd name="connsiteX62" fmla="*/ 80323 w 1902932"/>
                  <a:gd name="connsiteY62" fmla="*/ 863294 h 1724640"/>
                  <a:gd name="connsiteX63" fmla="*/ 72929 w 1902932"/>
                  <a:gd name="connsiteY63" fmla="*/ 838114 h 1724640"/>
                  <a:gd name="connsiteX64" fmla="*/ 103361 w 1902932"/>
                  <a:gd name="connsiteY64" fmla="*/ 787600 h 1724640"/>
                  <a:gd name="connsiteX65" fmla="*/ 134709 w 1902932"/>
                  <a:gd name="connsiteY65" fmla="*/ 773069 h 1724640"/>
                  <a:gd name="connsiteX66" fmla="*/ 136451 w 1902932"/>
                  <a:gd name="connsiteY66" fmla="*/ 769217 h 1724640"/>
                  <a:gd name="connsiteX67" fmla="*/ 119195 w 1902932"/>
                  <a:gd name="connsiteY67" fmla="*/ 751620 h 1724640"/>
                  <a:gd name="connsiteX68" fmla="*/ 111030 w 1902932"/>
                  <a:gd name="connsiteY68" fmla="*/ 723813 h 1724640"/>
                  <a:gd name="connsiteX69" fmla="*/ 174489 w 1902932"/>
                  <a:gd name="connsiteY69" fmla="*/ 657989 h 1724640"/>
                  <a:gd name="connsiteX70" fmla="*/ 174587 w 1902932"/>
                  <a:gd name="connsiteY70" fmla="*/ 657975 h 1724640"/>
                  <a:gd name="connsiteX71" fmla="*/ 172943 w 1902932"/>
                  <a:gd name="connsiteY71" fmla="*/ 652375 h 1724640"/>
                  <a:gd name="connsiteX72" fmla="*/ 203375 w 1902932"/>
                  <a:gd name="connsiteY72" fmla="*/ 601861 h 1724640"/>
                  <a:gd name="connsiteX73" fmla="*/ 228947 w 1902932"/>
                  <a:gd name="connsiteY73" fmla="*/ 590007 h 1724640"/>
                  <a:gd name="connsiteX74" fmla="*/ 223970 w 1902932"/>
                  <a:gd name="connsiteY74" fmla="*/ 584932 h 1724640"/>
                  <a:gd name="connsiteX75" fmla="*/ 215805 w 1902932"/>
                  <a:gd name="connsiteY75" fmla="*/ 557125 h 1724640"/>
                  <a:gd name="connsiteX76" fmla="*/ 279264 w 1902932"/>
                  <a:gd name="connsiteY76" fmla="*/ 491301 h 1724640"/>
                  <a:gd name="connsiteX77" fmla="*/ 289126 w 1902932"/>
                  <a:gd name="connsiteY77" fmla="*/ 489932 h 1724640"/>
                  <a:gd name="connsiteX78" fmla="*/ 279628 w 1902932"/>
                  <a:gd name="connsiteY78" fmla="*/ 480246 h 1724640"/>
                  <a:gd name="connsiteX79" fmla="*/ 271463 w 1902932"/>
                  <a:gd name="connsiteY79" fmla="*/ 452439 h 1724640"/>
                  <a:gd name="connsiteX80" fmla="*/ 375365 w 1902932"/>
                  <a:gd name="connsiteY80" fmla="*/ 381001 h 1724640"/>
                  <a:gd name="connsiteX81" fmla="*/ 375807 w 1902932"/>
                  <a:gd name="connsiteY81" fmla="*/ 381063 h 1724640"/>
                  <a:gd name="connsiteX82" fmla="*/ 372967 w 1902932"/>
                  <a:gd name="connsiteY82" fmla="*/ 371389 h 1724640"/>
                  <a:gd name="connsiteX83" fmla="*/ 476869 w 1902932"/>
                  <a:gd name="connsiteY83" fmla="*/ 299951 h 1724640"/>
                  <a:gd name="connsiteX84" fmla="*/ 498839 w 1902932"/>
                  <a:gd name="connsiteY84" fmla="*/ 303001 h 1724640"/>
                  <a:gd name="connsiteX85" fmla="*/ 499972 w 1902932"/>
                  <a:gd name="connsiteY85" fmla="*/ 297845 h 1724640"/>
                  <a:gd name="connsiteX86" fmla="*/ 558760 w 1902932"/>
                  <a:gd name="connsiteY86" fmla="*/ 253265 h 1724640"/>
                  <a:gd name="connsiteX87" fmla="*/ 578204 w 1902932"/>
                  <a:gd name="connsiteY87" fmla="*/ 250566 h 1724640"/>
                  <a:gd name="connsiteX88" fmla="*/ 584428 w 1902932"/>
                  <a:gd name="connsiteY88" fmla="*/ 229369 h 1724640"/>
                  <a:gd name="connsiteX89" fmla="*/ 680165 w 1902932"/>
                  <a:gd name="connsiteY89" fmla="*/ 185738 h 1724640"/>
                  <a:gd name="connsiteX90" fmla="*/ 700360 w 1902932"/>
                  <a:gd name="connsiteY90" fmla="*/ 188541 h 1724640"/>
                  <a:gd name="connsiteX91" fmla="*/ 702069 w 1902932"/>
                  <a:gd name="connsiteY91" fmla="*/ 187723 h 1724640"/>
                  <a:gd name="connsiteX92" fmla="*/ 700088 w 1902932"/>
                  <a:gd name="connsiteY92" fmla="*/ 180976 h 1724640"/>
                  <a:gd name="connsiteX93" fmla="*/ 803990 w 1902932"/>
                  <a:gd name="connsiteY93" fmla="*/ 109538 h 1724640"/>
                  <a:gd name="connsiteX94" fmla="*/ 844433 w 1902932"/>
                  <a:gd name="connsiteY94" fmla="*/ 115152 h 1724640"/>
                  <a:gd name="connsiteX95" fmla="*/ 851116 w 1902932"/>
                  <a:gd name="connsiteY95" fmla="*/ 118250 h 1724640"/>
                  <a:gd name="connsiteX96" fmla="*/ 860780 w 1902932"/>
                  <a:gd name="connsiteY96" fmla="*/ 114940 h 1724640"/>
                  <a:gd name="connsiteX97" fmla="*/ 882920 w 1902932"/>
                  <a:gd name="connsiteY97" fmla="*/ 92362 h 1724640"/>
                  <a:gd name="connsiteX98" fmla="*/ 956390 w 1902932"/>
                  <a:gd name="connsiteY98" fmla="*/ 71438 h 1724640"/>
                  <a:gd name="connsiteX99" fmla="*/ 962459 w 1902932"/>
                  <a:gd name="connsiteY99" fmla="*/ 72280 h 1724640"/>
                  <a:gd name="connsiteX100" fmla="*/ 988785 w 1902932"/>
                  <a:gd name="connsiteY100" fmla="*/ 50300 h 1724640"/>
                  <a:gd name="connsiteX101" fmla="*/ 1046877 w 1902932"/>
                  <a:gd name="connsiteY101" fmla="*/ 38100 h 1724640"/>
                  <a:gd name="connsiteX102" fmla="*/ 1087320 w 1902932"/>
                  <a:gd name="connsiteY102" fmla="*/ 43714 h 1724640"/>
                  <a:gd name="connsiteX103" fmla="*/ 1097384 w 1902932"/>
                  <a:gd name="connsiteY103" fmla="*/ 48379 h 1724640"/>
                  <a:gd name="connsiteX104" fmla="*/ 1098778 w 1902932"/>
                  <a:gd name="connsiteY104" fmla="*/ 43631 h 1724640"/>
                  <a:gd name="connsiteX105" fmla="*/ 1194515 w 1902932"/>
                  <a:gd name="connsiteY105" fmla="*/ 0 h 172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</a:cxnLst>
                <a:rect l="l" t="t" r="r" b="b"/>
                <a:pathLst>
                  <a:path w="1902932" h="1724640">
                    <a:moveTo>
                      <a:pt x="1194515" y="0"/>
                    </a:moveTo>
                    <a:cubicBezTo>
                      <a:pt x="1216034" y="0"/>
                      <a:pt x="1236024" y="4498"/>
                      <a:pt x="1252607" y="12200"/>
                    </a:cubicBezTo>
                    <a:lnTo>
                      <a:pt x="1287536" y="41364"/>
                    </a:lnTo>
                    <a:lnTo>
                      <a:pt x="1303201" y="34102"/>
                    </a:lnTo>
                    <a:cubicBezTo>
                      <a:pt x="1315631" y="30487"/>
                      <a:pt x="1329298" y="28488"/>
                      <a:pt x="1343644" y="28488"/>
                    </a:cubicBezTo>
                    <a:cubicBezTo>
                      <a:pt x="1372335" y="28488"/>
                      <a:pt x="1398311" y="36484"/>
                      <a:pt x="1417114" y="49412"/>
                    </a:cubicBezTo>
                    <a:lnTo>
                      <a:pt x="1428920" y="61451"/>
                    </a:lnTo>
                    <a:lnTo>
                      <a:pt x="1436551" y="57914"/>
                    </a:lnTo>
                    <a:cubicBezTo>
                      <a:pt x="1448981" y="54299"/>
                      <a:pt x="1462648" y="52300"/>
                      <a:pt x="1476994" y="52300"/>
                    </a:cubicBezTo>
                    <a:cubicBezTo>
                      <a:pt x="1520031" y="52300"/>
                      <a:pt x="1556957" y="70291"/>
                      <a:pt x="1572731" y="95931"/>
                    </a:cubicBezTo>
                    <a:lnTo>
                      <a:pt x="1580551" y="122563"/>
                    </a:lnTo>
                    <a:lnTo>
                      <a:pt x="1597672" y="129356"/>
                    </a:lnTo>
                    <a:lnTo>
                      <a:pt x="1601770" y="132216"/>
                    </a:lnTo>
                    <a:lnTo>
                      <a:pt x="1627903" y="128589"/>
                    </a:lnTo>
                    <a:cubicBezTo>
                      <a:pt x="1685286" y="128589"/>
                      <a:pt x="1731805" y="160573"/>
                      <a:pt x="1731805" y="200027"/>
                    </a:cubicBezTo>
                    <a:lnTo>
                      <a:pt x="1728862" y="210048"/>
                    </a:lnTo>
                    <a:lnTo>
                      <a:pt x="1765087" y="215077"/>
                    </a:lnTo>
                    <a:cubicBezTo>
                      <a:pt x="1802379" y="225922"/>
                      <a:pt x="1828546" y="251310"/>
                      <a:pt x="1828546" y="280901"/>
                    </a:cubicBezTo>
                    <a:cubicBezTo>
                      <a:pt x="1828546" y="290764"/>
                      <a:pt x="1825639" y="300161"/>
                      <a:pt x="1820381" y="308708"/>
                    </a:cubicBezTo>
                    <a:lnTo>
                      <a:pt x="1819814" y="309286"/>
                    </a:lnTo>
                    <a:lnTo>
                      <a:pt x="1839433" y="329293"/>
                    </a:lnTo>
                    <a:cubicBezTo>
                      <a:pt x="1844691" y="337840"/>
                      <a:pt x="1847598" y="347236"/>
                      <a:pt x="1847598" y="357100"/>
                    </a:cubicBezTo>
                    <a:lnTo>
                      <a:pt x="1845000" y="365948"/>
                    </a:lnTo>
                    <a:lnTo>
                      <a:pt x="1850504" y="368499"/>
                    </a:lnTo>
                    <a:cubicBezTo>
                      <a:pt x="1869306" y="381427"/>
                      <a:pt x="1880936" y="399286"/>
                      <a:pt x="1880936" y="419013"/>
                    </a:cubicBezTo>
                    <a:cubicBezTo>
                      <a:pt x="1880936" y="428877"/>
                      <a:pt x="1878029" y="438273"/>
                      <a:pt x="1872771" y="446820"/>
                    </a:cubicBezTo>
                    <a:lnTo>
                      <a:pt x="1869003" y="450662"/>
                    </a:lnTo>
                    <a:lnTo>
                      <a:pt x="1891954" y="530854"/>
                    </a:lnTo>
                    <a:cubicBezTo>
                      <a:pt x="1969935" y="951497"/>
                      <a:pt x="1624160" y="1450892"/>
                      <a:pt x="1119645" y="1646282"/>
                    </a:cubicBezTo>
                    <a:cubicBezTo>
                      <a:pt x="881999" y="1738319"/>
                      <a:pt x="651522" y="1746487"/>
                      <a:pt x="466037" y="1685414"/>
                    </a:cubicBezTo>
                    <a:lnTo>
                      <a:pt x="382003" y="1651126"/>
                    </a:lnTo>
                    <a:lnTo>
                      <a:pt x="372096" y="1652501"/>
                    </a:lnTo>
                    <a:cubicBezTo>
                      <a:pt x="329059" y="1652501"/>
                      <a:pt x="292132" y="1634510"/>
                      <a:pt x="276359" y="1608870"/>
                    </a:cubicBezTo>
                    <a:lnTo>
                      <a:pt x="271391" y="1591950"/>
                    </a:lnTo>
                    <a:lnTo>
                      <a:pt x="255453" y="1589737"/>
                    </a:lnTo>
                    <a:cubicBezTo>
                      <a:pt x="218161" y="1578892"/>
                      <a:pt x="191994" y="1553504"/>
                      <a:pt x="191994" y="1523913"/>
                    </a:cubicBezTo>
                    <a:lnTo>
                      <a:pt x="193452" y="1518948"/>
                    </a:lnTo>
                    <a:lnTo>
                      <a:pt x="188778" y="1518299"/>
                    </a:lnTo>
                    <a:cubicBezTo>
                      <a:pt x="151486" y="1507454"/>
                      <a:pt x="125319" y="1482066"/>
                      <a:pt x="125319" y="1452475"/>
                    </a:cubicBezTo>
                    <a:lnTo>
                      <a:pt x="129651" y="1437724"/>
                    </a:lnTo>
                    <a:lnTo>
                      <a:pt x="126865" y="1437337"/>
                    </a:lnTo>
                    <a:cubicBezTo>
                      <a:pt x="89573" y="1426492"/>
                      <a:pt x="63406" y="1401104"/>
                      <a:pt x="63406" y="1371513"/>
                    </a:cubicBezTo>
                    <a:lnTo>
                      <a:pt x="71194" y="1344991"/>
                    </a:lnTo>
                    <a:lnTo>
                      <a:pt x="28763" y="1320967"/>
                    </a:lnTo>
                    <a:cubicBezTo>
                      <a:pt x="17560" y="1309565"/>
                      <a:pt x="11018" y="1295820"/>
                      <a:pt x="11018" y="1281025"/>
                    </a:cubicBezTo>
                    <a:cubicBezTo>
                      <a:pt x="11018" y="1271162"/>
                      <a:pt x="13925" y="1261765"/>
                      <a:pt x="19183" y="1253218"/>
                    </a:cubicBezTo>
                    <a:lnTo>
                      <a:pt x="35955" y="1236115"/>
                    </a:lnTo>
                    <a:lnTo>
                      <a:pt x="17745" y="1225805"/>
                    </a:lnTo>
                    <a:cubicBezTo>
                      <a:pt x="6542" y="1214403"/>
                      <a:pt x="0" y="1200658"/>
                      <a:pt x="0" y="1185863"/>
                    </a:cubicBezTo>
                    <a:cubicBezTo>
                      <a:pt x="0" y="1166136"/>
                      <a:pt x="11630" y="1148277"/>
                      <a:pt x="30432" y="1135349"/>
                    </a:cubicBezTo>
                    <a:lnTo>
                      <a:pt x="47138" y="1127605"/>
                    </a:lnTo>
                    <a:lnTo>
                      <a:pt x="28706" y="1108809"/>
                    </a:lnTo>
                    <a:cubicBezTo>
                      <a:pt x="23449" y="1100262"/>
                      <a:pt x="20541" y="1090866"/>
                      <a:pt x="20541" y="1081002"/>
                    </a:cubicBezTo>
                    <a:cubicBezTo>
                      <a:pt x="20541" y="1071139"/>
                      <a:pt x="23449" y="1061742"/>
                      <a:pt x="28706" y="1053195"/>
                    </a:cubicBezTo>
                    <a:lnTo>
                      <a:pt x="50522" y="1030949"/>
                    </a:lnTo>
                    <a:lnTo>
                      <a:pt x="33469" y="1013559"/>
                    </a:lnTo>
                    <a:cubicBezTo>
                      <a:pt x="28211" y="1005012"/>
                      <a:pt x="25304" y="995616"/>
                      <a:pt x="25304" y="985752"/>
                    </a:cubicBezTo>
                    <a:cubicBezTo>
                      <a:pt x="25304" y="966025"/>
                      <a:pt x="36934" y="948166"/>
                      <a:pt x="55736" y="935238"/>
                    </a:cubicBezTo>
                    <a:lnTo>
                      <a:pt x="71613" y="927878"/>
                    </a:lnTo>
                    <a:lnTo>
                      <a:pt x="71569" y="927834"/>
                    </a:lnTo>
                    <a:cubicBezTo>
                      <a:pt x="66312" y="919287"/>
                      <a:pt x="63404" y="909891"/>
                      <a:pt x="63404" y="900027"/>
                    </a:cubicBezTo>
                    <a:cubicBezTo>
                      <a:pt x="63404" y="890164"/>
                      <a:pt x="66312" y="880767"/>
                      <a:pt x="71569" y="872220"/>
                    </a:cubicBezTo>
                    <a:lnTo>
                      <a:pt x="80323" y="863294"/>
                    </a:lnTo>
                    <a:lnTo>
                      <a:pt x="72929" y="838114"/>
                    </a:lnTo>
                    <a:cubicBezTo>
                      <a:pt x="72929" y="818387"/>
                      <a:pt x="84559" y="800528"/>
                      <a:pt x="103361" y="787600"/>
                    </a:cubicBezTo>
                    <a:lnTo>
                      <a:pt x="134709" y="773069"/>
                    </a:lnTo>
                    <a:lnTo>
                      <a:pt x="136451" y="769217"/>
                    </a:lnTo>
                    <a:lnTo>
                      <a:pt x="119195" y="751620"/>
                    </a:lnTo>
                    <a:cubicBezTo>
                      <a:pt x="113938" y="743073"/>
                      <a:pt x="111030" y="733677"/>
                      <a:pt x="111030" y="723813"/>
                    </a:cubicBezTo>
                    <a:cubicBezTo>
                      <a:pt x="111030" y="694223"/>
                      <a:pt x="137197" y="668834"/>
                      <a:pt x="174489" y="657989"/>
                    </a:cubicBezTo>
                    <a:lnTo>
                      <a:pt x="174587" y="657975"/>
                    </a:lnTo>
                    <a:lnTo>
                      <a:pt x="172943" y="652375"/>
                    </a:lnTo>
                    <a:cubicBezTo>
                      <a:pt x="172943" y="632648"/>
                      <a:pt x="184573" y="614789"/>
                      <a:pt x="203375" y="601861"/>
                    </a:cubicBezTo>
                    <a:lnTo>
                      <a:pt x="228947" y="590007"/>
                    </a:lnTo>
                    <a:lnTo>
                      <a:pt x="223970" y="584932"/>
                    </a:lnTo>
                    <a:cubicBezTo>
                      <a:pt x="218712" y="576385"/>
                      <a:pt x="215805" y="566989"/>
                      <a:pt x="215805" y="557125"/>
                    </a:cubicBezTo>
                    <a:cubicBezTo>
                      <a:pt x="215805" y="527535"/>
                      <a:pt x="241972" y="502146"/>
                      <a:pt x="279264" y="491301"/>
                    </a:cubicBezTo>
                    <a:lnTo>
                      <a:pt x="289126" y="489932"/>
                    </a:lnTo>
                    <a:lnTo>
                      <a:pt x="279628" y="480246"/>
                    </a:lnTo>
                    <a:cubicBezTo>
                      <a:pt x="274370" y="471699"/>
                      <a:pt x="271463" y="462303"/>
                      <a:pt x="271463" y="452439"/>
                    </a:cubicBezTo>
                    <a:cubicBezTo>
                      <a:pt x="271463" y="412985"/>
                      <a:pt x="317982" y="381001"/>
                      <a:pt x="375365" y="381001"/>
                    </a:cubicBezTo>
                    <a:lnTo>
                      <a:pt x="375807" y="381063"/>
                    </a:lnTo>
                    <a:lnTo>
                      <a:pt x="372967" y="371389"/>
                    </a:lnTo>
                    <a:cubicBezTo>
                      <a:pt x="372967" y="331935"/>
                      <a:pt x="419486" y="299951"/>
                      <a:pt x="476869" y="299951"/>
                    </a:cubicBezTo>
                    <a:lnTo>
                      <a:pt x="498839" y="303001"/>
                    </a:lnTo>
                    <a:lnTo>
                      <a:pt x="499972" y="297845"/>
                    </a:lnTo>
                    <a:cubicBezTo>
                      <a:pt x="509080" y="277713"/>
                      <a:pt x="530791" y="261399"/>
                      <a:pt x="558760" y="253265"/>
                    </a:cubicBezTo>
                    <a:lnTo>
                      <a:pt x="578204" y="250566"/>
                    </a:lnTo>
                    <a:lnTo>
                      <a:pt x="584428" y="229369"/>
                    </a:lnTo>
                    <a:cubicBezTo>
                      <a:pt x="600201" y="203729"/>
                      <a:pt x="637128" y="185738"/>
                      <a:pt x="680165" y="185738"/>
                    </a:cubicBezTo>
                    <a:lnTo>
                      <a:pt x="700360" y="188541"/>
                    </a:lnTo>
                    <a:lnTo>
                      <a:pt x="702069" y="187723"/>
                    </a:lnTo>
                    <a:lnTo>
                      <a:pt x="700088" y="180976"/>
                    </a:lnTo>
                    <a:cubicBezTo>
                      <a:pt x="700088" y="141522"/>
                      <a:pt x="746607" y="109538"/>
                      <a:pt x="803990" y="109538"/>
                    </a:cubicBezTo>
                    <a:cubicBezTo>
                      <a:pt x="818336" y="109538"/>
                      <a:pt x="832002" y="111537"/>
                      <a:pt x="844433" y="115152"/>
                    </a:cubicBezTo>
                    <a:lnTo>
                      <a:pt x="851116" y="118250"/>
                    </a:lnTo>
                    <a:lnTo>
                      <a:pt x="860780" y="114940"/>
                    </a:lnTo>
                    <a:lnTo>
                      <a:pt x="882920" y="92362"/>
                    </a:lnTo>
                    <a:cubicBezTo>
                      <a:pt x="901723" y="79434"/>
                      <a:pt x="927698" y="71438"/>
                      <a:pt x="956390" y="71438"/>
                    </a:cubicBezTo>
                    <a:lnTo>
                      <a:pt x="962459" y="72280"/>
                    </a:lnTo>
                    <a:lnTo>
                      <a:pt x="988785" y="50300"/>
                    </a:lnTo>
                    <a:cubicBezTo>
                      <a:pt x="1005367" y="42598"/>
                      <a:pt x="1025358" y="38100"/>
                      <a:pt x="1046877" y="38100"/>
                    </a:cubicBezTo>
                    <a:cubicBezTo>
                      <a:pt x="1061223" y="38100"/>
                      <a:pt x="1074889" y="40099"/>
                      <a:pt x="1087320" y="43714"/>
                    </a:cubicBezTo>
                    <a:lnTo>
                      <a:pt x="1097384" y="48379"/>
                    </a:lnTo>
                    <a:lnTo>
                      <a:pt x="1098778" y="43631"/>
                    </a:lnTo>
                    <a:cubicBezTo>
                      <a:pt x="1114551" y="17991"/>
                      <a:pt x="1151478" y="0"/>
                      <a:pt x="1194515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1181943-F047-4782-85DA-C4CDE8BDC83D}"/>
                  </a:ext>
                </a:extLst>
              </p:cNvPr>
              <p:cNvSpPr/>
              <p:nvPr/>
            </p:nvSpPr>
            <p:spPr bwMode="auto">
              <a:xfrm rot="19800000">
                <a:off x="-692984" y="5698267"/>
                <a:ext cx="489892" cy="172355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56969B01-DBB9-4B3D-973B-0A2A5F8C52D3}"/>
                  </a:ext>
                </a:extLst>
              </p:cNvPr>
              <p:cNvSpPr/>
              <p:nvPr/>
            </p:nvSpPr>
            <p:spPr bwMode="auto">
              <a:xfrm rot="900000">
                <a:off x="152807" y="5641974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477BFF22-93CF-4696-9763-7523717F3C1E}"/>
                  </a:ext>
                </a:extLst>
              </p:cNvPr>
              <p:cNvGrpSpPr/>
              <p:nvPr/>
            </p:nvGrpSpPr>
            <p:grpSpPr>
              <a:xfrm>
                <a:off x="-1203082" y="5741734"/>
                <a:ext cx="1436433" cy="1309128"/>
                <a:chOff x="-1162670" y="7739609"/>
                <a:chExt cx="1436433" cy="1353340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6E4520F4-AEB0-4064-9787-A5E4279F9E6D}"/>
                    </a:ext>
                  </a:extLst>
                </p:cNvPr>
                <p:cNvSpPr/>
                <p:nvPr/>
              </p:nvSpPr>
              <p:spPr bwMode="auto">
                <a:xfrm>
                  <a:off x="-1162670" y="7739609"/>
                  <a:ext cx="1436433" cy="1353340"/>
                </a:xfrm>
                <a:custGeom>
                  <a:avLst/>
                  <a:gdLst>
                    <a:gd name="connsiteX0" fmla="*/ 419191 w 1436433"/>
                    <a:gd name="connsiteY0" fmla="*/ 0 h 1353340"/>
                    <a:gd name="connsiteX1" fmla="*/ 555044 w 1436433"/>
                    <a:gd name="connsiteY1" fmla="*/ 1967 h 1353340"/>
                    <a:gd name="connsiteX2" fmla="*/ 753278 w 1436433"/>
                    <a:gd name="connsiteY2" fmla="*/ 34812 h 1353340"/>
                    <a:gd name="connsiteX3" fmla="*/ 1021716 w 1436433"/>
                    <a:gd name="connsiteY3" fmla="*/ 136100 h 1353340"/>
                    <a:gd name="connsiteX4" fmla="*/ 1098315 w 1436433"/>
                    <a:gd name="connsiteY4" fmla="*/ 181308 h 1353340"/>
                    <a:gd name="connsiteX5" fmla="*/ 1383426 w 1436433"/>
                    <a:gd name="connsiteY5" fmla="*/ 973778 h 1353340"/>
                    <a:gd name="connsiteX6" fmla="*/ 1183683 w 1436433"/>
                    <a:gd name="connsiteY6" fmla="*/ 1229777 h 1353340"/>
                    <a:gd name="connsiteX7" fmla="*/ 1138269 w 1436433"/>
                    <a:gd name="connsiteY7" fmla="*/ 1261116 h 1353340"/>
                    <a:gd name="connsiteX8" fmla="*/ 1018190 w 1436433"/>
                    <a:gd name="connsiteY8" fmla="*/ 1306232 h 1353340"/>
                    <a:gd name="connsiteX9" fmla="*/ 2983 w 1436433"/>
                    <a:gd name="connsiteY9" fmla="*/ 808138 h 1353340"/>
                    <a:gd name="connsiteX10" fmla="*/ 356109 w 1436433"/>
                    <a:gd name="connsiteY10" fmla="*/ 48440 h 1353340"/>
                    <a:gd name="connsiteX11" fmla="*/ 419191 w 1436433"/>
                    <a:gd name="connsiteY11" fmla="*/ 0 h 135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36433" h="1353340">
                      <a:moveTo>
                        <a:pt x="419191" y="0"/>
                      </a:moveTo>
                      <a:lnTo>
                        <a:pt x="555044" y="1967"/>
                      </a:lnTo>
                      <a:cubicBezTo>
                        <a:pt x="621245" y="7812"/>
                        <a:pt x="687608" y="18655"/>
                        <a:pt x="753278" y="34812"/>
                      </a:cubicBezTo>
                      <a:cubicBezTo>
                        <a:pt x="851784" y="59047"/>
                        <a:pt x="941738" y="93518"/>
                        <a:pt x="1021716" y="136100"/>
                      </a:cubicBezTo>
                      <a:cubicBezTo>
                        <a:pt x="1048376" y="150294"/>
                        <a:pt x="1073926" y="165390"/>
                        <a:pt x="1098315" y="181308"/>
                      </a:cubicBezTo>
                      <a:cubicBezTo>
                        <a:pt x="1390987" y="372321"/>
                        <a:pt x="1516433" y="681787"/>
                        <a:pt x="1383426" y="973778"/>
                      </a:cubicBezTo>
                      <a:cubicBezTo>
                        <a:pt x="1339091" y="1071109"/>
                        <a:pt x="1270236" y="1157283"/>
                        <a:pt x="1183683" y="1229777"/>
                      </a:cubicBezTo>
                      <a:lnTo>
                        <a:pt x="1138269" y="1261116"/>
                      </a:lnTo>
                      <a:lnTo>
                        <a:pt x="1018190" y="1306232"/>
                      </a:lnTo>
                      <a:cubicBezTo>
                        <a:pt x="498585" y="1456976"/>
                        <a:pt x="44061" y="1233970"/>
                        <a:pt x="2983" y="808138"/>
                      </a:cubicBezTo>
                      <a:cubicBezTo>
                        <a:pt x="-22691" y="541992"/>
                        <a:pt x="119213" y="259606"/>
                        <a:pt x="356109" y="48440"/>
                      </a:cubicBezTo>
                      <a:lnTo>
                        <a:pt x="419191" y="0"/>
                      </a:lnTo>
                      <a:close/>
                    </a:path>
                  </a:pathLst>
                </a:custGeom>
                <a:solidFill>
                  <a:srgbClr val="5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7DB0603F-5C56-4C7A-A545-B259A956BA42}"/>
                    </a:ext>
                  </a:extLst>
                </p:cNvPr>
                <p:cNvSpPr/>
                <p:nvPr/>
              </p:nvSpPr>
              <p:spPr bwMode="auto">
                <a:xfrm>
                  <a:off x="-1037831" y="7905750"/>
                  <a:ext cx="1139432" cy="1059238"/>
                </a:xfrm>
                <a:custGeom>
                  <a:avLst/>
                  <a:gdLst>
                    <a:gd name="connsiteX0" fmla="*/ 419191 w 1436433"/>
                    <a:gd name="connsiteY0" fmla="*/ 0 h 1353340"/>
                    <a:gd name="connsiteX1" fmla="*/ 555044 w 1436433"/>
                    <a:gd name="connsiteY1" fmla="*/ 1967 h 1353340"/>
                    <a:gd name="connsiteX2" fmla="*/ 753278 w 1436433"/>
                    <a:gd name="connsiteY2" fmla="*/ 34812 h 1353340"/>
                    <a:gd name="connsiteX3" fmla="*/ 1021716 w 1436433"/>
                    <a:gd name="connsiteY3" fmla="*/ 136100 h 1353340"/>
                    <a:gd name="connsiteX4" fmla="*/ 1098315 w 1436433"/>
                    <a:gd name="connsiteY4" fmla="*/ 181308 h 1353340"/>
                    <a:gd name="connsiteX5" fmla="*/ 1383426 w 1436433"/>
                    <a:gd name="connsiteY5" fmla="*/ 973778 h 1353340"/>
                    <a:gd name="connsiteX6" fmla="*/ 1183683 w 1436433"/>
                    <a:gd name="connsiteY6" fmla="*/ 1229777 h 1353340"/>
                    <a:gd name="connsiteX7" fmla="*/ 1138269 w 1436433"/>
                    <a:gd name="connsiteY7" fmla="*/ 1261116 h 1353340"/>
                    <a:gd name="connsiteX8" fmla="*/ 1018190 w 1436433"/>
                    <a:gd name="connsiteY8" fmla="*/ 1306232 h 1353340"/>
                    <a:gd name="connsiteX9" fmla="*/ 2983 w 1436433"/>
                    <a:gd name="connsiteY9" fmla="*/ 808138 h 1353340"/>
                    <a:gd name="connsiteX10" fmla="*/ 356109 w 1436433"/>
                    <a:gd name="connsiteY10" fmla="*/ 48440 h 1353340"/>
                    <a:gd name="connsiteX11" fmla="*/ 419191 w 1436433"/>
                    <a:gd name="connsiteY11" fmla="*/ 0 h 1353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36433" h="1353340">
                      <a:moveTo>
                        <a:pt x="419191" y="0"/>
                      </a:moveTo>
                      <a:lnTo>
                        <a:pt x="555044" y="1967"/>
                      </a:lnTo>
                      <a:cubicBezTo>
                        <a:pt x="621245" y="7812"/>
                        <a:pt x="687608" y="18655"/>
                        <a:pt x="753278" y="34812"/>
                      </a:cubicBezTo>
                      <a:cubicBezTo>
                        <a:pt x="851784" y="59047"/>
                        <a:pt x="941738" y="93518"/>
                        <a:pt x="1021716" y="136100"/>
                      </a:cubicBezTo>
                      <a:cubicBezTo>
                        <a:pt x="1048376" y="150294"/>
                        <a:pt x="1073926" y="165390"/>
                        <a:pt x="1098315" y="181308"/>
                      </a:cubicBezTo>
                      <a:cubicBezTo>
                        <a:pt x="1390987" y="372321"/>
                        <a:pt x="1516433" y="681787"/>
                        <a:pt x="1383426" y="973778"/>
                      </a:cubicBezTo>
                      <a:cubicBezTo>
                        <a:pt x="1339091" y="1071109"/>
                        <a:pt x="1270236" y="1157283"/>
                        <a:pt x="1183683" y="1229777"/>
                      </a:cubicBezTo>
                      <a:lnTo>
                        <a:pt x="1138269" y="1261116"/>
                      </a:lnTo>
                      <a:lnTo>
                        <a:pt x="1018190" y="1306232"/>
                      </a:lnTo>
                      <a:cubicBezTo>
                        <a:pt x="498585" y="1456976"/>
                        <a:pt x="44061" y="1233970"/>
                        <a:pt x="2983" y="808138"/>
                      </a:cubicBezTo>
                      <a:cubicBezTo>
                        <a:pt x="-22691" y="541992"/>
                        <a:pt x="119213" y="259606"/>
                        <a:pt x="356109" y="48440"/>
                      </a:cubicBezTo>
                      <a:lnTo>
                        <a:pt x="419191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/>
                  </a:fgClr>
                  <a:bgClr>
                    <a:srgbClr val="FFFFFF">
                      <a:lumMod val="85000"/>
                    </a:srgbClr>
                  </a:bgClr>
                </a:patt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101BF59-E873-479D-8106-B2F778C249AE}"/>
              </a:ext>
            </a:extLst>
          </p:cNvPr>
          <p:cNvGrpSpPr/>
          <p:nvPr/>
        </p:nvGrpSpPr>
        <p:grpSpPr>
          <a:xfrm>
            <a:off x="6773826" y="1341901"/>
            <a:ext cx="2362576" cy="1869240"/>
            <a:chOff x="6554760" y="998253"/>
            <a:chExt cx="2800708" cy="2215884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8C2D0BDC-1C54-4DA5-88CB-0572146440DC}"/>
                </a:ext>
              </a:extLst>
            </p:cNvPr>
            <p:cNvGrpSpPr/>
            <p:nvPr/>
          </p:nvGrpSpPr>
          <p:grpSpPr>
            <a:xfrm>
              <a:off x="6554760" y="998253"/>
              <a:ext cx="1887624" cy="1638202"/>
              <a:chOff x="3354886" y="3541428"/>
              <a:chExt cx="1887624" cy="1638202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280E59A-244A-4754-941C-E379EE1511C6}"/>
                  </a:ext>
                </a:extLst>
              </p:cNvPr>
              <p:cNvSpPr/>
              <p:nvPr/>
            </p:nvSpPr>
            <p:spPr bwMode="auto">
              <a:xfrm>
                <a:off x="3354886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FFF0A4E6-71AE-4206-BACC-DF8DFE6F9DF8}"/>
                  </a:ext>
                </a:extLst>
              </p:cNvPr>
              <p:cNvGrpSpPr/>
              <p:nvPr/>
            </p:nvGrpSpPr>
            <p:grpSpPr>
              <a:xfrm>
                <a:off x="3394711" y="3541428"/>
                <a:ext cx="1632415" cy="955833"/>
                <a:chOff x="3394711" y="3546776"/>
                <a:chExt cx="1632415" cy="955833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1A354544-ECBE-4E05-842E-8C477D6B1243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46302D9-CBAD-4C0F-999A-51796005250A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9EF153EA-1089-44A2-9D8B-E810B5FA7429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43EA772A-CE4B-4F42-BBEE-140A2F956E23}"/>
                  </a:ext>
                </a:extLst>
              </p:cNvPr>
              <p:cNvGrpSpPr/>
              <p:nvPr/>
            </p:nvGrpSpPr>
            <p:grpSpPr>
              <a:xfrm>
                <a:off x="3623239" y="3793298"/>
                <a:ext cx="1457115" cy="853189"/>
                <a:chOff x="3394711" y="3546776"/>
                <a:chExt cx="1632415" cy="955833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157DD456-5BDC-489F-BFD7-7A9F221BE387}"/>
                    </a:ext>
                  </a:extLst>
                </p:cNvPr>
                <p:cNvSpPr/>
                <p:nvPr/>
              </p:nvSpPr>
              <p:spPr bwMode="auto">
                <a:xfrm rot="18000000">
                  <a:off x="3208642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7422329-BDC1-44CB-A84F-6863DE17DA10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FBDF2548-75C1-4C11-84A7-80FA7A8050E9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07A4CDB8-40F2-4517-A17F-EEA5428A0489}"/>
                </a:ext>
              </a:extLst>
            </p:cNvPr>
            <p:cNvGrpSpPr/>
            <p:nvPr/>
          </p:nvGrpSpPr>
          <p:grpSpPr>
            <a:xfrm>
              <a:off x="7436573" y="1522080"/>
              <a:ext cx="1918895" cy="1692057"/>
              <a:chOff x="3323615" y="5388944"/>
              <a:chExt cx="1918895" cy="1692057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97609E3D-2781-46B2-98F6-3E76A72C4548}"/>
                  </a:ext>
                </a:extLst>
              </p:cNvPr>
              <p:cNvSpPr/>
              <p:nvPr/>
            </p:nvSpPr>
            <p:spPr bwMode="auto">
              <a:xfrm>
                <a:off x="3354886" y="54229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7432411-7169-4CED-BD9D-855714D5BEC9}"/>
                  </a:ext>
                </a:extLst>
              </p:cNvPr>
              <p:cNvSpPr/>
              <p:nvPr/>
            </p:nvSpPr>
            <p:spPr bwMode="auto">
              <a:xfrm rot="900000">
                <a:off x="4590131" y="5421028"/>
                <a:ext cx="436995" cy="112456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0A2185BA-1670-4EEB-B24E-D7BB727B4267}"/>
                  </a:ext>
                </a:extLst>
              </p:cNvPr>
              <p:cNvGrpSpPr/>
              <p:nvPr/>
            </p:nvGrpSpPr>
            <p:grpSpPr>
              <a:xfrm>
                <a:off x="3945784" y="5672893"/>
                <a:ext cx="1134569" cy="203137"/>
                <a:chOff x="3756061" y="3546776"/>
                <a:chExt cx="1271065" cy="227576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61B37B1B-C95E-4A5A-8966-12646C8515AE}"/>
                    </a:ext>
                  </a:extLst>
                </p:cNvPr>
                <p:cNvSpPr/>
                <p:nvPr/>
              </p:nvSpPr>
              <p:spPr bwMode="auto">
                <a:xfrm rot="20119412">
                  <a:off x="3756061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1466B905-1C5A-4E3D-BA0F-EB2FCAEB55A9}"/>
                    </a:ext>
                  </a:extLst>
                </p:cNvPr>
                <p:cNvSpPr/>
                <p:nvPr/>
              </p:nvSpPr>
              <p:spPr bwMode="auto">
                <a:xfrm rot="900000">
                  <a:off x="4590131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FFCC00"/>
                  </a:fgClr>
                  <a:bgClr>
                    <a:srgbClr val="FFFF99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02CECBBA-C8AF-4EB5-BE41-3F0CE5763E67}"/>
                  </a:ext>
                </a:extLst>
              </p:cNvPr>
              <p:cNvSpPr/>
              <p:nvPr/>
            </p:nvSpPr>
            <p:spPr bwMode="auto">
              <a:xfrm>
                <a:off x="3323615" y="5727661"/>
                <a:ext cx="1436433" cy="135334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454F797-E859-4486-9A79-999163F7BE80}"/>
                  </a:ext>
                </a:extLst>
              </p:cNvPr>
              <p:cNvSpPr/>
              <p:nvPr/>
            </p:nvSpPr>
            <p:spPr bwMode="auto">
              <a:xfrm>
                <a:off x="3380520" y="5796012"/>
                <a:ext cx="1275300" cy="122682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FFFFFF"/>
                </a:fgClr>
                <a:bgClr>
                  <a:srgbClr val="FFFFFF">
                    <a:lumMod val="85000"/>
                  </a:srgbClr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1A0BAB9-D830-4A77-8318-E56EBA28B004}"/>
                  </a:ext>
                </a:extLst>
              </p:cNvPr>
              <p:cNvSpPr/>
              <p:nvPr/>
            </p:nvSpPr>
            <p:spPr bwMode="auto">
              <a:xfrm rot="20119412">
                <a:off x="3788163" y="5388944"/>
                <a:ext cx="526860" cy="190824"/>
              </a:xfrm>
              <a:custGeom>
                <a:avLst/>
                <a:gdLst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523736 w 1540712"/>
                  <a:gd name="connsiteY22" fmla="*/ 469663 h 654056"/>
                  <a:gd name="connsiteX23" fmla="*/ 261868 w 1540712"/>
                  <a:gd name="connsiteY23" fmla="*/ 650771 h 654056"/>
                  <a:gd name="connsiteX24" fmla="*/ 0 w 1540712"/>
                  <a:gd name="connsiteY24" fmla="*/ 469663 h 654056"/>
                  <a:gd name="connsiteX25" fmla="*/ 159937 w 1540712"/>
                  <a:gd name="connsiteY25" fmla="*/ 302788 h 654056"/>
                  <a:gd name="connsiteX26" fmla="*/ 193148 w 1540712"/>
                  <a:gd name="connsiteY26" fmla="*/ 295657 h 654056"/>
                  <a:gd name="connsiteX27" fmla="*/ 184638 w 1540712"/>
                  <a:gd name="connsiteY27" fmla="*/ 266503 h 654056"/>
                  <a:gd name="connsiteX28" fmla="*/ 446506 w 1540712"/>
                  <a:gd name="connsiteY28" fmla="*/ 85395 h 654056"/>
                  <a:gd name="connsiteX29" fmla="*/ 548437 w 1540712"/>
                  <a:gd name="connsiteY29" fmla="*/ 99627 h 654056"/>
                  <a:gd name="connsiteX30" fmla="*/ 555579 w 1540712"/>
                  <a:gd name="connsiteY30" fmla="*/ 102958 h 654056"/>
                  <a:gd name="connsiteX31" fmla="*/ 604237 w 1540712"/>
                  <a:gd name="connsiteY31" fmla="*/ 53045 h 654056"/>
                  <a:gd name="connsiteX32" fmla="*/ 789406 w 1540712"/>
                  <a:gd name="connsiteY3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515225 w 1540712"/>
                  <a:gd name="connsiteY21" fmla="*/ 440509 h 654056"/>
                  <a:gd name="connsiteX22" fmla="*/ 261868 w 1540712"/>
                  <a:gd name="connsiteY22" fmla="*/ 650771 h 654056"/>
                  <a:gd name="connsiteX23" fmla="*/ 0 w 1540712"/>
                  <a:gd name="connsiteY23" fmla="*/ 469663 h 654056"/>
                  <a:gd name="connsiteX24" fmla="*/ 159937 w 1540712"/>
                  <a:gd name="connsiteY24" fmla="*/ 302788 h 654056"/>
                  <a:gd name="connsiteX25" fmla="*/ 193148 w 1540712"/>
                  <a:gd name="connsiteY25" fmla="*/ 295657 h 654056"/>
                  <a:gd name="connsiteX26" fmla="*/ 184638 w 1540712"/>
                  <a:gd name="connsiteY26" fmla="*/ 266503 h 654056"/>
                  <a:gd name="connsiteX27" fmla="*/ 446506 w 1540712"/>
                  <a:gd name="connsiteY27" fmla="*/ 85395 h 654056"/>
                  <a:gd name="connsiteX28" fmla="*/ 548437 w 1540712"/>
                  <a:gd name="connsiteY28" fmla="*/ 99627 h 654056"/>
                  <a:gd name="connsiteX29" fmla="*/ 555579 w 1540712"/>
                  <a:gd name="connsiteY29" fmla="*/ 102958 h 654056"/>
                  <a:gd name="connsiteX30" fmla="*/ 604237 w 1540712"/>
                  <a:gd name="connsiteY30" fmla="*/ 53045 h 654056"/>
                  <a:gd name="connsiteX31" fmla="*/ 789406 w 1540712"/>
                  <a:gd name="connsiteY31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631675 w 1540712"/>
                  <a:gd name="connsiteY19" fmla="*/ 394566 h 654056"/>
                  <a:gd name="connsiteX20" fmla="*/ 548437 w 1540712"/>
                  <a:gd name="connsiteY20" fmla="*/ 433379 h 654056"/>
                  <a:gd name="connsiteX21" fmla="*/ 261868 w 1540712"/>
                  <a:gd name="connsiteY21" fmla="*/ 650771 h 654056"/>
                  <a:gd name="connsiteX22" fmla="*/ 0 w 1540712"/>
                  <a:gd name="connsiteY22" fmla="*/ 469663 h 654056"/>
                  <a:gd name="connsiteX23" fmla="*/ 159937 w 1540712"/>
                  <a:gd name="connsiteY23" fmla="*/ 302788 h 654056"/>
                  <a:gd name="connsiteX24" fmla="*/ 193148 w 1540712"/>
                  <a:gd name="connsiteY24" fmla="*/ 295657 h 654056"/>
                  <a:gd name="connsiteX25" fmla="*/ 184638 w 1540712"/>
                  <a:gd name="connsiteY25" fmla="*/ 266503 h 654056"/>
                  <a:gd name="connsiteX26" fmla="*/ 446506 w 1540712"/>
                  <a:gd name="connsiteY26" fmla="*/ 85395 h 654056"/>
                  <a:gd name="connsiteX27" fmla="*/ 548437 w 1540712"/>
                  <a:gd name="connsiteY27" fmla="*/ 99627 h 654056"/>
                  <a:gd name="connsiteX28" fmla="*/ 555579 w 1540712"/>
                  <a:gd name="connsiteY28" fmla="*/ 102958 h 654056"/>
                  <a:gd name="connsiteX29" fmla="*/ 604237 w 1540712"/>
                  <a:gd name="connsiteY29" fmla="*/ 53045 h 654056"/>
                  <a:gd name="connsiteX30" fmla="*/ 789406 w 1540712"/>
                  <a:gd name="connsiteY30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680332 w 1540712"/>
                  <a:gd name="connsiteY18" fmla="*/ 344653 h 654056"/>
                  <a:gd name="connsiteX19" fmla="*/ 548437 w 1540712"/>
                  <a:gd name="connsiteY19" fmla="*/ 433379 h 654056"/>
                  <a:gd name="connsiteX20" fmla="*/ 261868 w 1540712"/>
                  <a:gd name="connsiteY20" fmla="*/ 650771 h 654056"/>
                  <a:gd name="connsiteX21" fmla="*/ 0 w 1540712"/>
                  <a:gd name="connsiteY21" fmla="*/ 469663 h 654056"/>
                  <a:gd name="connsiteX22" fmla="*/ 159937 w 1540712"/>
                  <a:gd name="connsiteY22" fmla="*/ 302788 h 654056"/>
                  <a:gd name="connsiteX23" fmla="*/ 193148 w 1540712"/>
                  <a:gd name="connsiteY23" fmla="*/ 295657 h 654056"/>
                  <a:gd name="connsiteX24" fmla="*/ 184638 w 1540712"/>
                  <a:gd name="connsiteY24" fmla="*/ 266503 h 654056"/>
                  <a:gd name="connsiteX25" fmla="*/ 446506 w 1540712"/>
                  <a:gd name="connsiteY25" fmla="*/ 85395 h 654056"/>
                  <a:gd name="connsiteX26" fmla="*/ 548437 w 1540712"/>
                  <a:gd name="connsiteY26" fmla="*/ 99627 h 654056"/>
                  <a:gd name="connsiteX27" fmla="*/ 555579 w 1540712"/>
                  <a:gd name="connsiteY27" fmla="*/ 102958 h 654056"/>
                  <a:gd name="connsiteX28" fmla="*/ 604237 w 1540712"/>
                  <a:gd name="connsiteY28" fmla="*/ 53045 h 654056"/>
                  <a:gd name="connsiteX29" fmla="*/ 789406 w 1540712"/>
                  <a:gd name="connsiteY29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903175 w 1540712"/>
                  <a:gd name="connsiteY13" fmla="*/ 394566 h 654056"/>
                  <a:gd name="connsiteX14" fmla="*/ 863574 w 1540712"/>
                  <a:gd name="connsiteY14" fmla="*/ 353944 h 654056"/>
                  <a:gd name="connsiteX15" fmla="*/ 842181 w 1540712"/>
                  <a:gd name="connsiteY15" fmla="*/ 358537 h 654056"/>
                  <a:gd name="connsiteX16" fmla="*/ 789406 w 1540712"/>
                  <a:gd name="connsiteY16" fmla="*/ 362216 h 654056"/>
                  <a:gd name="connsiteX17" fmla="*/ 687475 w 1540712"/>
                  <a:gd name="connsiteY17" fmla="*/ 347984 h 654056"/>
                  <a:gd name="connsiteX18" fmla="*/ 548437 w 1540712"/>
                  <a:gd name="connsiteY18" fmla="*/ 433379 h 654056"/>
                  <a:gd name="connsiteX19" fmla="*/ 261868 w 1540712"/>
                  <a:gd name="connsiteY19" fmla="*/ 650771 h 654056"/>
                  <a:gd name="connsiteX20" fmla="*/ 0 w 1540712"/>
                  <a:gd name="connsiteY20" fmla="*/ 469663 h 654056"/>
                  <a:gd name="connsiteX21" fmla="*/ 159937 w 1540712"/>
                  <a:gd name="connsiteY21" fmla="*/ 302788 h 654056"/>
                  <a:gd name="connsiteX22" fmla="*/ 193148 w 1540712"/>
                  <a:gd name="connsiteY22" fmla="*/ 295657 h 654056"/>
                  <a:gd name="connsiteX23" fmla="*/ 184638 w 1540712"/>
                  <a:gd name="connsiteY23" fmla="*/ 266503 h 654056"/>
                  <a:gd name="connsiteX24" fmla="*/ 446506 w 1540712"/>
                  <a:gd name="connsiteY24" fmla="*/ 85395 h 654056"/>
                  <a:gd name="connsiteX25" fmla="*/ 548437 w 1540712"/>
                  <a:gd name="connsiteY25" fmla="*/ 99627 h 654056"/>
                  <a:gd name="connsiteX26" fmla="*/ 555579 w 1540712"/>
                  <a:gd name="connsiteY26" fmla="*/ 102958 h 654056"/>
                  <a:gd name="connsiteX27" fmla="*/ 604237 w 1540712"/>
                  <a:gd name="connsiteY27" fmla="*/ 53045 h 654056"/>
                  <a:gd name="connsiteX28" fmla="*/ 789406 w 1540712"/>
                  <a:gd name="connsiteY28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789406 w 1540712"/>
                  <a:gd name="connsiteY15" fmla="*/ 362216 h 654056"/>
                  <a:gd name="connsiteX16" fmla="*/ 687475 w 1540712"/>
                  <a:gd name="connsiteY16" fmla="*/ 347984 h 654056"/>
                  <a:gd name="connsiteX17" fmla="*/ 548437 w 1540712"/>
                  <a:gd name="connsiteY17" fmla="*/ 433379 h 654056"/>
                  <a:gd name="connsiteX18" fmla="*/ 261868 w 1540712"/>
                  <a:gd name="connsiteY18" fmla="*/ 650771 h 654056"/>
                  <a:gd name="connsiteX19" fmla="*/ 0 w 1540712"/>
                  <a:gd name="connsiteY19" fmla="*/ 469663 h 654056"/>
                  <a:gd name="connsiteX20" fmla="*/ 159937 w 1540712"/>
                  <a:gd name="connsiteY20" fmla="*/ 302788 h 654056"/>
                  <a:gd name="connsiteX21" fmla="*/ 193148 w 1540712"/>
                  <a:gd name="connsiteY21" fmla="*/ 295657 h 654056"/>
                  <a:gd name="connsiteX22" fmla="*/ 184638 w 1540712"/>
                  <a:gd name="connsiteY22" fmla="*/ 266503 h 654056"/>
                  <a:gd name="connsiteX23" fmla="*/ 446506 w 1540712"/>
                  <a:gd name="connsiteY23" fmla="*/ 85395 h 654056"/>
                  <a:gd name="connsiteX24" fmla="*/ 548437 w 1540712"/>
                  <a:gd name="connsiteY24" fmla="*/ 99627 h 654056"/>
                  <a:gd name="connsiteX25" fmla="*/ 555579 w 1540712"/>
                  <a:gd name="connsiteY25" fmla="*/ 102958 h 654056"/>
                  <a:gd name="connsiteX26" fmla="*/ 604237 w 1540712"/>
                  <a:gd name="connsiteY26" fmla="*/ 53045 h 654056"/>
                  <a:gd name="connsiteX27" fmla="*/ 789406 w 1540712"/>
                  <a:gd name="connsiteY27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842181 w 1540712"/>
                  <a:gd name="connsiteY14" fmla="*/ 358537 h 654056"/>
                  <a:gd name="connsiteX15" fmla="*/ 687475 w 1540712"/>
                  <a:gd name="connsiteY15" fmla="*/ 347984 h 654056"/>
                  <a:gd name="connsiteX16" fmla="*/ 548437 w 1540712"/>
                  <a:gd name="connsiteY16" fmla="*/ 433379 h 654056"/>
                  <a:gd name="connsiteX17" fmla="*/ 261868 w 1540712"/>
                  <a:gd name="connsiteY17" fmla="*/ 650771 h 654056"/>
                  <a:gd name="connsiteX18" fmla="*/ 0 w 1540712"/>
                  <a:gd name="connsiteY18" fmla="*/ 469663 h 654056"/>
                  <a:gd name="connsiteX19" fmla="*/ 159937 w 1540712"/>
                  <a:gd name="connsiteY19" fmla="*/ 302788 h 654056"/>
                  <a:gd name="connsiteX20" fmla="*/ 193148 w 1540712"/>
                  <a:gd name="connsiteY20" fmla="*/ 295657 h 654056"/>
                  <a:gd name="connsiteX21" fmla="*/ 184638 w 1540712"/>
                  <a:gd name="connsiteY21" fmla="*/ 266503 h 654056"/>
                  <a:gd name="connsiteX22" fmla="*/ 446506 w 1540712"/>
                  <a:gd name="connsiteY22" fmla="*/ 85395 h 654056"/>
                  <a:gd name="connsiteX23" fmla="*/ 548437 w 1540712"/>
                  <a:gd name="connsiteY23" fmla="*/ 99627 h 654056"/>
                  <a:gd name="connsiteX24" fmla="*/ 555579 w 1540712"/>
                  <a:gd name="connsiteY24" fmla="*/ 102958 h 654056"/>
                  <a:gd name="connsiteX25" fmla="*/ 604237 w 1540712"/>
                  <a:gd name="connsiteY25" fmla="*/ 53045 h 654056"/>
                  <a:gd name="connsiteX26" fmla="*/ 789406 w 1540712"/>
                  <a:gd name="connsiteY26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687475 w 1540712"/>
                  <a:gd name="connsiteY14" fmla="*/ 347984 h 654056"/>
                  <a:gd name="connsiteX15" fmla="*/ 548437 w 1540712"/>
                  <a:gd name="connsiteY15" fmla="*/ 433379 h 654056"/>
                  <a:gd name="connsiteX16" fmla="*/ 261868 w 1540712"/>
                  <a:gd name="connsiteY16" fmla="*/ 650771 h 654056"/>
                  <a:gd name="connsiteX17" fmla="*/ 0 w 1540712"/>
                  <a:gd name="connsiteY17" fmla="*/ 469663 h 654056"/>
                  <a:gd name="connsiteX18" fmla="*/ 159937 w 1540712"/>
                  <a:gd name="connsiteY18" fmla="*/ 302788 h 654056"/>
                  <a:gd name="connsiteX19" fmla="*/ 193148 w 1540712"/>
                  <a:gd name="connsiteY19" fmla="*/ 295657 h 654056"/>
                  <a:gd name="connsiteX20" fmla="*/ 184638 w 1540712"/>
                  <a:gd name="connsiteY20" fmla="*/ 266503 h 654056"/>
                  <a:gd name="connsiteX21" fmla="*/ 446506 w 1540712"/>
                  <a:gd name="connsiteY21" fmla="*/ 85395 h 654056"/>
                  <a:gd name="connsiteX22" fmla="*/ 548437 w 1540712"/>
                  <a:gd name="connsiteY22" fmla="*/ 99627 h 654056"/>
                  <a:gd name="connsiteX23" fmla="*/ 555579 w 1540712"/>
                  <a:gd name="connsiteY23" fmla="*/ 102958 h 654056"/>
                  <a:gd name="connsiteX24" fmla="*/ 604237 w 1540712"/>
                  <a:gd name="connsiteY24" fmla="*/ 53045 h 654056"/>
                  <a:gd name="connsiteX25" fmla="*/ 789406 w 1540712"/>
                  <a:gd name="connsiteY25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863574 w 1540712"/>
                  <a:gd name="connsiteY13" fmla="*/ 353944 h 654056"/>
                  <a:gd name="connsiteX14" fmla="*/ 548437 w 1540712"/>
                  <a:gd name="connsiteY14" fmla="*/ 433379 h 654056"/>
                  <a:gd name="connsiteX15" fmla="*/ 261868 w 1540712"/>
                  <a:gd name="connsiteY15" fmla="*/ 650771 h 654056"/>
                  <a:gd name="connsiteX16" fmla="*/ 0 w 1540712"/>
                  <a:gd name="connsiteY16" fmla="*/ 469663 h 654056"/>
                  <a:gd name="connsiteX17" fmla="*/ 159937 w 1540712"/>
                  <a:gd name="connsiteY17" fmla="*/ 302788 h 654056"/>
                  <a:gd name="connsiteX18" fmla="*/ 193148 w 1540712"/>
                  <a:gd name="connsiteY18" fmla="*/ 295657 h 654056"/>
                  <a:gd name="connsiteX19" fmla="*/ 184638 w 1540712"/>
                  <a:gd name="connsiteY19" fmla="*/ 266503 h 654056"/>
                  <a:gd name="connsiteX20" fmla="*/ 446506 w 1540712"/>
                  <a:gd name="connsiteY20" fmla="*/ 85395 h 654056"/>
                  <a:gd name="connsiteX21" fmla="*/ 548437 w 1540712"/>
                  <a:gd name="connsiteY21" fmla="*/ 99627 h 654056"/>
                  <a:gd name="connsiteX22" fmla="*/ 555579 w 1540712"/>
                  <a:gd name="connsiteY22" fmla="*/ 102958 h 654056"/>
                  <a:gd name="connsiteX23" fmla="*/ 604237 w 1540712"/>
                  <a:gd name="connsiteY23" fmla="*/ 53045 h 654056"/>
                  <a:gd name="connsiteX24" fmla="*/ 789406 w 1540712"/>
                  <a:gd name="connsiteY24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986413 w 1540712"/>
                  <a:gd name="connsiteY12" fmla="*/ 433379 h 654056"/>
                  <a:gd name="connsiteX13" fmla="*/ 548437 w 1540712"/>
                  <a:gd name="connsiteY13" fmla="*/ 433379 h 654056"/>
                  <a:gd name="connsiteX14" fmla="*/ 261868 w 1540712"/>
                  <a:gd name="connsiteY14" fmla="*/ 650771 h 654056"/>
                  <a:gd name="connsiteX15" fmla="*/ 0 w 1540712"/>
                  <a:gd name="connsiteY15" fmla="*/ 469663 h 654056"/>
                  <a:gd name="connsiteX16" fmla="*/ 159937 w 1540712"/>
                  <a:gd name="connsiteY16" fmla="*/ 302788 h 654056"/>
                  <a:gd name="connsiteX17" fmla="*/ 193148 w 1540712"/>
                  <a:gd name="connsiteY17" fmla="*/ 295657 h 654056"/>
                  <a:gd name="connsiteX18" fmla="*/ 184638 w 1540712"/>
                  <a:gd name="connsiteY18" fmla="*/ 266503 h 654056"/>
                  <a:gd name="connsiteX19" fmla="*/ 446506 w 1540712"/>
                  <a:gd name="connsiteY19" fmla="*/ 85395 h 654056"/>
                  <a:gd name="connsiteX20" fmla="*/ 548437 w 1540712"/>
                  <a:gd name="connsiteY20" fmla="*/ 99627 h 654056"/>
                  <a:gd name="connsiteX21" fmla="*/ 555579 w 1540712"/>
                  <a:gd name="connsiteY21" fmla="*/ 102958 h 654056"/>
                  <a:gd name="connsiteX22" fmla="*/ 604237 w 1540712"/>
                  <a:gd name="connsiteY22" fmla="*/ 53045 h 654056"/>
                  <a:gd name="connsiteX23" fmla="*/ 789406 w 1540712"/>
                  <a:gd name="connsiteY23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1026044 w 1540712"/>
                  <a:gd name="connsiteY11" fmla="*/ 441887 h 654056"/>
                  <a:gd name="connsiteX12" fmla="*/ 548437 w 1540712"/>
                  <a:gd name="connsiteY12" fmla="*/ 433379 h 654056"/>
                  <a:gd name="connsiteX13" fmla="*/ 261868 w 1540712"/>
                  <a:gd name="connsiteY13" fmla="*/ 650771 h 654056"/>
                  <a:gd name="connsiteX14" fmla="*/ 0 w 1540712"/>
                  <a:gd name="connsiteY14" fmla="*/ 469663 h 654056"/>
                  <a:gd name="connsiteX15" fmla="*/ 159937 w 1540712"/>
                  <a:gd name="connsiteY15" fmla="*/ 302788 h 654056"/>
                  <a:gd name="connsiteX16" fmla="*/ 193148 w 1540712"/>
                  <a:gd name="connsiteY16" fmla="*/ 295657 h 654056"/>
                  <a:gd name="connsiteX17" fmla="*/ 184638 w 1540712"/>
                  <a:gd name="connsiteY17" fmla="*/ 266503 h 654056"/>
                  <a:gd name="connsiteX18" fmla="*/ 446506 w 1540712"/>
                  <a:gd name="connsiteY18" fmla="*/ 85395 h 654056"/>
                  <a:gd name="connsiteX19" fmla="*/ 548437 w 1540712"/>
                  <a:gd name="connsiteY19" fmla="*/ 99627 h 654056"/>
                  <a:gd name="connsiteX20" fmla="*/ 555579 w 1540712"/>
                  <a:gd name="connsiteY20" fmla="*/ 102958 h 654056"/>
                  <a:gd name="connsiteX21" fmla="*/ 604237 w 1540712"/>
                  <a:gd name="connsiteY21" fmla="*/ 53045 h 654056"/>
                  <a:gd name="connsiteX22" fmla="*/ 789406 w 1540712"/>
                  <a:gd name="connsiteY22" fmla="*/ 0 h 654056"/>
                  <a:gd name="connsiteX0" fmla="*/ 789406 w 1540712"/>
                  <a:gd name="connsiteY0" fmla="*/ 0 h 654056"/>
                  <a:gd name="connsiteX1" fmla="*/ 974574 w 1540712"/>
                  <a:gd name="connsiteY1" fmla="*/ 53045 h 654056"/>
                  <a:gd name="connsiteX2" fmla="*/ 1014175 w 1540712"/>
                  <a:gd name="connsiteY2" fmla="*/ 93667 h 654056"/>
                  <a:gd name="connsiteX3" fmla="*/ 1035569 w 1540712"/>
                  <a:gd name="connsiteY3" fmla="*/ 89074 h 654056"/>
                  <a:gd name="connsiteX4" fmla="*/ 1088344 w 1540712"/>
                  <a:gd name="connsiteY4" fmla="*/ 85395 h 654056"/>
                  <a:gd name="connsiteX5" fmla="*/ 1350212 w 1540712"/>
                  <a:gd name="connsiteY5" fmla="*/ 266503 h 654056"/>
                  <a:gd name="connsiteX6" fmla="*/ 1341145 w 1540712"/>
                  <a:gd name="connsiteY6" fmla="*/ 297564 h 654056"/>
                  <a:gd name="connsiteX7" fmla="*/ 1380775 w 1540712"/>
                  <a:gd name="connsiteY7" fmla="*/ 306073 h 654056"/>
                  <a:gd name="connsiteX8" fmla="*/ 1540712 w 1540712"/>
                  <a:gd name="connsiteY8" fmla="*/ 472948 h 654056"/>
                  <a:gd name="connsiteX9" fmla="*/ 1278844 w 1540712"/>
                  <a:gd name="connsiteY9" fmla="*/ 654056 h 654056"/>
                  <a:gd name="connsiteX10" fmla="*/ 1016976 w 1540712"/>
                  <a:gd name="connsiteY10" fmla="*/ 472948 h 654056"/>
                  <a:gd name="connsiteX11" fmla="*/ 548437 w 1540712"/>
                  <a:gd name="connsiteY11" fmla="*/ 433379 h 654056"/>
                  <a:gd name="connsiteX12" fmla="*/ 261868 w 1540712"/>
                  <a:gd name="connsiteY12" fmla="*/ 650771 h 654056"/>
                  <a:gd name="connsiteX13" fmla="*/ 0 w 1540712"/>
                  <a:gd name="connsiteY13" fmla="*/ 469663 h 654056"/>
                  <a:gd name="connsiteX14" fmla="*/ 159937 w 1540712"/>
                  <a:gd name="connsiteY14" fmla="*/ 302788 h 654056"/>
                  <a:gd name="connsiteX15" fmla="*/ 193148 w 1540712"/>
                  <a:gd name="connsiteY15" fmla="*/ 295657 h 654056"/>
                  <a:gd name="connsiteX16" fmla="*/ 184638 w 1540712"/>
                  <a:gd name="connsiteY16" fmla="*/ 266503 h 654056"/>
                  <a:gd name="connsiteX17" fmla="*/ 446506 w 1540712"/>
                  <a:gd name="connsiteY17" fmla="*/ 85395 h 654056"/>
                  <a:gd name="connsiteX18" fmla="*/ 548437 w 1540712"/>
                  <a:gd name="connsiteY18" fmla="*/ 99627 h 654056"/>
                  <a:gd name="connsiteX19" fmla="*/ 555579 w 1540712"/>
                  <a:gd name="connsiteY19" fmla="*/ 102958 h 654056"/>
                  <a:gd name="connsiteX20" fmla="*/ 604237 w 1540712"/>
                  <a:gd name="connsiteY20" fmla="*/ 53045 h 654056"/>
                  <a:gd name="connsiteX21" fmla="*/ 789406 w 1540712"/>
                  <a:gd name="connsiteY21" fmla="*/ 0 h 654056"/>
                  <a:gd name="connsiteX0" fmla="*/ 789406 w 1540712"/>
                  <a:gd name="connsiteY0" fmla="*/ 0 h 654405"/>
                  <a:gd name="connsiteX1" fmla="*/ 974574 w 1540712"/>
                  <a:gd name="connsiteY1" fmla="*/ 53045 h 654405"/>
                  <a:gd name="connsiteX2" fmla="*/ 1014175 w 1540712"/>
                  <a:gd name="connsiteY2" fmla="*/ 93667 h 654405"/>
                  <a:gd name="connsiteX3" fmla="*/ 1035569 w 1540712"/>
                  <a:gd name="connsiteY3" fmla="*/ 89074 h 654405"/>
                  <a:gd name="connsiteX4" fmla="*/ 1088344 w 1540712"/>
                  <a:gd name="connsiteY4" fmla="*/ 85395 h 654405"/>
                  <a:gd name="connsiteX5" fmla="*/ 1350212 w 1540712"/>
                  <a:gd name="connsiteY5" fmla="*/ 266503 h 654405"/>
                  <a:gd name="connsiteX6" fmla="*/ 1341145 w 1540712"/>
                  <a:gd name="connsiteY6" fmla="*/ 297564 h 654405"/>
                  <a:gd name="connsiteX7" fmla="*/ 1380775 w 1540712"/>
                  <a:gd name="connsiteY7" fmla="*/ 306073 h 654405"/>
                  <a:gd name="connsiteX8" fmla="*/ 1540712 w 1540712"/>
                  <a:gd name="connsiteY8" fmla="*/ 472948 h 654405"/>
                  <a:gd name="connsiteX9" fmla="*/ 1278844 w 1540712"/>
                  <a:gd name="connsiteY9" fmla="*/ 654056 h 654405"/>
                  <a:gd name="connsiteX10" fmla="*/ 548437 w 1540712"/>
                  <a:gd name="connsiteY10" fmla="*/ 433379 h 654405"/>
                  <a:gd name="connsiteX11" fmla="*/ 261868 w 1540712"/>
                  <a:gd name="connsiteY11" fmla="*/ 650771 h 654405"/>
                  <a:gd name="connsiteX12" fmla="*/ 0 w 1540712"/>
                  <a:gd name="connsiteY12" fmla="*/ 469663 h 654405"/>
                  <a:gd name="connsiteX13" fmla="*/ 159937 w 1540712"/>
                  <a:gd name="connsiteY13" fmla="*/ 302788 h 654405"/>
                  <a:gd name="connsiteX14" fmla="*/ 193148 w 1540712"/>
                  <a:gd name="connsiteY14" fmla="*/ 295657 h 654405"/>
                  <a:gd name="connsiteX15" fmla="*/ 184638 w 1540712"/>
                  <a:gd name="connsiteY15" fmla="*/ 266503 h 654405"/>
                  <a:gd name="connsiteX16" fmla="*/ 446506 w 1540712"/>
                  <a:gd name="connsiteY16" fmla="*/ 85395 h 654405"/>
                  <a:gd name="connsiteX17" fmla="*/ 548437 w 1540712"/>
                  <a:gd name="connsiteY17" fmla="*/ 99627 h 654405"/>
                  <a:gd name="connsiteX18" fmla="*/ 555579 w 1540712"/>
                  <a:gd name="connsiteY18" fmla="*/ 102958 h 654405"/>
                  <a:gd name="connsiteX19" fmla="*/ 604237 w 1540712"/>
                  <a:gd name="connsiteY19" fmla="*/ 53045 h 654405"/>
                  <a:gd name="connsiteX20" fmla="*/ 789406 w 1540712"/>
                  <a:gd name="connsiteY20" fmla="*/ 0 h 654405"/>
                  <a:gd name="connsiteX0" fmla="*/ 789406 w 1540712"/>
                  <a:gd name="connsiteY0" fmla="*/ 0 h 675098"/>
                  <a:gd name="connsiteX1" fmla="*/ 974574 w 1540712"/>
                  <a:gd name="connsiteY1" fmla="*/ 53045 h 675098"/>
                  <a:gd name="connsiteX2" fmla="*/ 1014175 w 1540712"/>
                  <a:gd name="connsiteY2" fmla="*/ 93667 h 675098"/>
                  <a:gd name="connsiteX3" fmla="*/ 1035569 w 1540712"/>
                  <a:gd name="connsiteY3" fmla="*/ 89074 h 675098"/>
                  <a:gd name="connsiteX4" fmla="*/ 1088344 w 1540712"/>
                  <a:gd name="connsiteY4" fmla="*/ 85395 h 675098"/>
                  <a:gd name="connsiteX5" fmla="*/ 1350212 w 1540712"/>
                  <a:gd name="connsiteY5" fmla="*/ 266503 h 675098"/>
                  <a:gd name="connsiteX6" fmla="*/ 1341145 w 1540712"/>
                  <a:gd name="connsiteY6" fmla="*/ 297564 h 675098"/>
                  <a:gd name="connsiteX7" fmla="*/ 1380775 w 1540712"/>
                  <a:gd name="connsiteY7" fmla="*/ 306073 h 675098"/>
                  <a:gd name="connsiteX8" fmla="*/ 1540712 w 1540712"/>
                  <a:gd name="connsiteY8" fmla="*/ 472948 h 675098"/>
                  <a:gd name="connsiteX9" fmla="*/ 1278844 w 1540712"/>
                  <a:gd name="connsiteY9" fmla="*/ 654056 h 675098"/>
                  <a:gd name="connsiteX10" fmla="*/ 261868 w 1540712"/>
                  <a:gd name="connsiteY10" fmla="*/ 650771 h 675098"/>
                  <a:gd name="connsiteX11" fmla="*/ 0 w 1540712"/>
                  <a:gd name="connsiteY11" fmla="*/ 469663 h 675098"/>
                  <a:gd name="connsiteX12" fmla="*/ 159937 w 1540712"/>
                  <a:gd name="connsiteY12" fmla="*/ 302788 h 675098"/>
                  <a:gd name="connsiteX13" fmla="*/ 193148 w 1540712"/>
                  <a:gd name="connsiteY13" fmla="*/ 295657 h 675098"/>
                  <a:gd name="connsiteX14" fmla="*/ 184638 w 1540712"/>
                  <a:gd name="connsiteY14" fmla="*/ 266503 h 675098"/>
                  <a:gd name="connsiteX15" fmla="*/ 446506 w 1540712"/>
                  <a:gd name="connsiteY15" fmla="*/ 85395 h 675098"/>
                  <a:gd name="connsiteX16" fmla="*/ 548437 w 1540712"/>
                  <a:gd name="connsiteY16" fmla="*/ 99627 h 675098"/>
                  <a:gd name="connsiteX17" fmla="*/ 555579 w 1540712"/>
                  <a:gd name="connsiteY17" fmla="*/ 102958 h 675098"/>
                  <a:gd name="connsiteX18" fmla="*/ 604237 w 1540712"/>
                  <a:gd name="connsiteY18" fmla="*/ 53045 h 675098"/>
                  <a:gd name="connsiteX19" fmla="*/ 789406 w 1540712"/>
                  <a:gd name="connsiteY19" fmla="*/ 0 h 675098"/>
                  <a:gd name="connsiteX0" fmla="*/ 261868 w 1540712"/>
                  <a:gd name="connsiteY0" fmla="*/ 650771 h 742211"/>
                  <a:gd name="connsiteX1" fmla="*/ 0 w 1540712"/>
                  <a:gd name="connsiteY1" fmla="*/ 469663 h 742211"/>
                  <a:gd name="connsiteX2" fmla="*/ 159937 w 1540712"/>
                  <a:gd name="connsiteY2" fmla="*/ 302788 h 742211"/>
                  <a:gd name="connsiteX3" fmla="*/ 193148 w 1540712"/>
                  <a:gd name="connsiteY3" fmla="*/ 295657 h 742211"/>
                  <a:gd name="connsiteX4" fmla="*/ 184638 w 1540712"/>
                  <a:gd name="connsiteY4" fmla="*/ 266503 h 742211"/>
                  <a:gd name="connsiteX5" fmla="*/ 446506 w 1540712"/>
                  <a:gd name="connsiteY5" fmla="*/ 85395 h 742211"/>
                  <a:gd name="connsiteX6" fmla="*/ 548437 w 1540712"/>
                  <a:gd name="connsiteY6" fmla="*/ 99627 h 742211"/>
                  <a:gd name="connsiteX7" fmla="*/ 555579 w 1540712"/>
                  <a:gd name="connsiteY7" fmla="*/ 102958 h 742211"/>
                  <a:gd name="connsiteX8" fmla="*/ 604237 w 1540712"/>
                  <a:gd name="connsiteY8" fmla="*/ 53045 h 742211"/>
                  <a:gd name="connsiteX9" fmla="*/ 789406 w 1540712"/>
                  <a:gd name="connsiteY9" fmla="*/ 0 h 742211"/>
                  <a:gd name="connsiteX10" fmla="*/ 974574 w 1540712"/>
                  <a:gd name="connsiteY10" fmla="*/ 53045 h 742211"/>
                  <a:gd name="connsiteX11" fmla="*/ 1014175 w 1540712"/>
                  <a:gd name="connsiteY11" fmla="*/ 93667 h 742211"/>
                  <a:gd name="connsiteX12" fmla="*/ 1035569 w 1540712"/>
                  <a:gd name="connsiteY12" fmla="*/ 89074 h 742211"/>
                  <a:gd name="connsiteX13" fmla="*/ 1088344 w 1540712"/>
                  <a:gd name="connsiteY13" fmla="*/ 85395 h 742211"/>
                  <a:gd name="connsiteX14" fmla="*/ 1350212 w 1540712"/>
                  <a:gd name="connsiteY14" fmla="*/ 266503 h 742211"/>
                  <a:gd name="connsiteX15" fmla="*/ 1341145 w 1540712"/>
                  <a:gd name="connsiteY15" fmla="*/ 297564 h 742211"/>
                  <a:gd name="connsiteX16" fmla="*/ 1380775 w 1540712"/>
                  <a:gd name="connsiteY16" fmla="*/ 306073 h 742211"/>
                  <a:gd name="connsiteX17" fmla="*/ 1540712 w 1540712"/>
                  <a:gd name="connsiteY17" fmla="*/ 472948 h 742211"/>
                  <a:gd name="connsiteX18" fmla="*/ 1278844 w 1540712"/>
                  <a:gd name="connsiteY18" fmla="*/ 654056 h 742211"/>
                  <a:gd name="connsiteX19" fmla="*/ 353308 w 1540712"/>
                  <a:gd name="connsiteY19" fmla="*/ 742211 h 742211"/>
                  <a:gd name="connsiteX0" fmla="*/ 261868 w 1540712"/>
                  <a:gd name="connsiteY0" fmla="*/ 650771 h 654056"/>
                  <a:gd name="connsiteX1" fmla="*/ 0 w 1540712"/>
                  <a:gd name="connsiteY1" fmla="*/ 469663 h 654056"/>
                  <a:gd name="connsiteX2" fmla="*/ 159937 w 1540712"/>
                  <a:gd name="connsiteY2" fmla="*/ 302788 h 654056"/>
                  <a:gd name="connsiteX3" fmla="*/ 193148 w 1540712"/>
                  <a:gd name="connsiteY3" fmla="*/ 295657 h 654056"/>
                  <a:gd name="connsiteX4" fmla="*/ 184638 w 1540712"/>
                  <a:gd name="connsiteY4" fmla="*/ 266503 h 654056"/>
                  <a:gd name="connsiteX5" fmla="*/ 446506 w 1540712"/>
                  <a:gd name="connsiteY5" fmla="*/ 85395 h 654056"/>
                  <a:gd name="connsiteX6" fmla="*/ 548437 w 1540712"/>
                  <a:gd name="connsiteY6" fmla="*/ 99627 h 654056"/>
                  <a:gd name="connsiteX7" fmla="*/ 555579 w 1540712"/>
                  <a:gd name="connsiteY7" fmla="*/ 102958 h 654056"/>
                  <a:gd name="connsiteX8" fmla="*/ 604237 w 1540712"/>
                  <a:gd name="connsiteY8" fmla="*/ 53045 h 654056"/>
                  <a:gd name="connsiteX9" fmla="*/ 789406 w 1540712"/>
                  <a:gd name="connsiteY9" fmla="*/ 0 h 654056"/>
                  <a:gd name="connsiteX10" fmla="*/ 974574 w 1540712"/>
                  <a:gd name="connsiteY10" fmla="*/ 53045 h 654056"/>
                  <a:gd name="connsiteX11" fmla="*/ 1014175 w 1540712"/>
                  <a:gd name="connsiteY11" fmla="*/ 93667 h 654056"/>
                  <a:gd name="connsiteX12" fmla="*/ 1035569 w 1540712"/>
                  <a:gd name="connsiteY12" fmla="*/ 89074 h 654056"/>
                  <a:gd name="connsiteX13" fmla="*/ 1088344 w 1540712"/>
                  <a:gd name="connsiteY13" fmla="*/ 85395 h 654056"/>
                  <a:gd name="connsiteX14" fmla="*/ 1350212 w 1540712"/>
                  <a:gd name="connsiteY14" fmla="*/ 266503 h 654056"/>
                  <a:gd name="connsiteX15" fmla="*/ 1341145 w 1540712"/>
                  <a:gd name="connsiteY15" fmla="*/ 297564 h 654056"/>
                  <a:gd name="connsiteX16" fmla="*/ 1380775 w 1540712"/>
                  <a:gd name="connsiteY16" fmla="*/ 306073 h 654056"/>
                  <a:gd name="connsiteX17" fmla="*/ 1540712 w 1540712"/>
                  <a:gd name="connsiteY17" fmla="*/ 472948 h 654056"/>
                  <a:gd name="connsiteX18" fmla="*/ 1278844 w 1540712"/>
                  <a:gd name="connsiteY18" fmla="*/ 654056 h 654056"/>
                  <a:gd name="connsiteX0" fmla="*/ 0 w 1540712"/>
                  <a:gd name="connsiteY0" fmla="*/ 469663 h 654056"/>
                  <a:gd name="connsiteX1" fmla="*/ 159937 w 1540712"/>
                  <a:gd name="connsiteY1" fmla="*/ 302788 h 654056"/>
                  <a:gd name="connsiteX2" fmla="*/ 193148 w 1540712"/>
                  <a:gd name="connsiteY2" fmla="*/ 295657 h 654056"/>
                  <a:gd name="connsiteX3" fmla="*/ 184638 w 1540712"/>
                  <a:gd name="connsiteY3" fmla="*/ 266503 h 654056"/>
                  <a:gd name="connsiteX4" fmla="*/ 446506 w 1540712"/>
                  <a:gd name="connsiteY4" fmla="*/ 85395 h 654056"/>
                  <a:gd name="connsiteX5" fmla="*/ 548437 w 1540712"/>
                  <a:gd name="connsiteY5" fmla="*/ 99627 h 654056"/>
                  <a:gd name="connsiteX6" fmla="*/ 555579 w 1540712"/>
                  <a:gd name="connsiteY6" fmla="*/ 102958 h 654056"/>
                  <a:gd name="connsiteX7" fmla="*/ 604237 w 1540712"/>
                  <a:gd name="connsiteY7" fmla="*/ 53045 h 654056"/>
                  <a:gd name="connsiteX8" fmla="*/ 789406 w 1540712"/>
                  <a:gd name="connsiteY8" fmla="*/ 0 h 654056"/>
                  <a:gd name="connsiteX9" fmla="*/ 974574 w 1540712"/>
                  <a:gd name="connsiteY9" fmla="*/ 53045 h 654056"/>
                  <a:gd name="connsiteX10" fmla="*/ 1014175 w 1540712"/>
                  <a:gd name="connsiteY10" fmla="*/ 93667 h 654056"/>
                  <a:gd name="connsiteX11" fmla="*/ 1035569 w 1540712"/>
                  <a:gd name="connsiteY11" fmla="*/ 89074 h 654056"/>
                  <a:gd name="connsiteX12" fmla="*/ 1088344 w 1540712"/>
                  <a:gd name="connsiteY12" fmla="*/ 85395 h 654056"/>
                  <a:gd name="connsiteX13" fmla="*/ 1350212 w 1540712"/>
                  <a:gd name="connsiteY13" fmla="*/ 266503 h 654056"/>
                  <a:gd name="connsiteX14" fmla="*/ 1341145 w 1540712"/>
                  <a:gd name="connsiteY14" fmla="*/ 297564 h 654056"/>
                  <a:gd name="connsiteX15" fmla="*/ 1380775 w 1540712"/>
                  <a:gd name="connsiteY15" fmla="*/ 306073 h 654056"/>
                  <a:gd name="connsiteX16" fmla="*/ 1540712 w 1540712"/>
                  <a:gd name="connsiteY16" fmla="*/ 472948 h 654056"/>
                  <a:gd name="connsiteX17" fmla="*/ 1278844 w 1540712"/>
                  <a:gd name="connsiteY17" fmla="*/ 654056 h 654056"/>
                  <a:gd name="connsiteX0" fmla="*/ 0 w 1540712"/>
                  <a:gd name="connsiteY0" fmla="*/ 469663 h 472948"/>
                  <a:gd name="connsiteX1" fmla="*/ 159937 w 1540712"/>
                  <a:gd name="connsiteY1" fmla="*/ 302788 h 472948"/>
                  <a:gd name="connsiteX2" fmla="*/ 193148 w 1540712"/>
                  <a:gd name="connsiteY2" fmla="*/ 295657 h 472948"/>
                  <a:gd name="connsiteX3" fmla="*/ 184638 w 1540712"/>
                  <a:gd name="connsiteY3" fmla="*/ 266503 h 472948"/>
                  <a:gd name="connsiteX4" fmla="*/ 446506 w 1540712"/>
                  <a:gd name="connsiteY4" fmla="*/ 85395 h 472948"/>
                  <a:gd name="connsiteX5" fmla="*/ 548437 w 1540712"/>
                  <a:gd name="connsiteY5" fmla="*/ 99627 h 472948"/>
                  <a:gd name="connsiteX6" fmla="*/ 555579 w 1540712"/>
                  <a:gd name="connsiteY6" fmla="*/ 102958 h 472948"/>
                  <a:gd name="connsiteX7" fmla="*/ 604237 w 1540712"/>
                  <a:gd name="connsiteY7" fmla="*/ 53045 h 472948"/>
                  <a:gd name="connsiteX8" fmla="*/ 789406 w 1540712"/>
                  <a:gd name="connsiteY8" fmla="*/ 0 h 472948"/>
                  <a:gd name="connsiteX9" fmla="*/ 974574 w 1540712"/>
                  <a:gd name="connsiteY9" fmla="*/ 53045 h 472948"/>
                  <a:gd name="connsiteX10" fmla="*/ 1014175 w 1540712"/>
                  <a:gd name="connsiteY10" fmla="*/ 93667 h 472948"/>
                  <a:gd name="connsiteX11" fmla="*/ 1035569 w 1540712"/>
                  <a:gd name="connsiteY11" fmla="*/ 89074 h 472948"/>
                  <a:gd name="connsiteX12" fmla="*/ 1088344 w 1540712"/>
                  <a:gd name="connsiteY12" fmla="*/ 85395 h 472948"/>
                  <a:gd name="connsiteX13" fmla="*/ 1350212 w 1540712"/>
                  <a:gd name="connsiteY13" fmla="*/ 266503 h 472948"/>
                  <a:gd name="connsiteX14" fmla="*/ 1341145 w 1540712"/>
                  <a:gd name="connsiteY14" fmla="*/ 297564 h 472948"/>
                  <a:gd name="connsiteX15" fmla="*/ 1380775 w 1540712"/>
                  <a:gd name="connsiteY15" fmla="*/ 306073 h 472948"/>
                  <a:gd name="connsiteX16" fmla="*/ 1540712 w 1540712"/>
                  <a:gd name="connsiteY16" fmla="*/ 472948 h 472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540712" h="472948">
                    <a:moveTo>
                      <a:pt x="0" y="469663"/>
                    </a:moveTo>
                    <a:cubicBezTo>
                      <a:pt x="0" y="394646"/>
                      <a:pt x="65948" y="330281"/>
                      <a:pt x="159937" y="302788"/>
                    </a:cubicBezTo>
                    <a:lnTo>
                      <a:pt x="193148" y="295657"/>
                    </a:lnTo>
                    <a:lnTo>
                      <a:pt x="184638" y="266503"/>
                    </a:lnTo>
                    <a:cubicBezTo>
                      <a:pt x="184638" y="166480"/>
                      <a:pt x="301880" y="85395"/>
                      <a:pt x="446506" y="85395"/>
                    </a:cubicBezTo>
                    <a:cubicBezTo>
                      <a:pt x="482662" y="85395"/>
                      <a:pt x="517107" y="90463"/>
                      <a:pt x="548437" y="99627"/>
                    </a:cubicBezTo>
                    <a:lnTo>
                      <a:pt x="555579" y="102958"/>
                    </a:lnTo>
                    <a:lnTo>
                      <a:pt x="604237" y="53045"/>
                    </a:lnTo>
                    <a:cubicBezTo>
                      <a:pt x="651626" y="20271"/>
                      <a:pt x="717093" y="0"/>
                      <a:pt x="789406" y="0"/>
                    </a:cubicBezTo>
                    <a:cubicBezTo>
                      <a:pt x="861719" y="0"/>
                      <a:pt x="927186" y="20271"/>
                      <a:pt x="974574" y="53045"/>
                    </a:cubicBezTo>
                    <a:lnTo>
                      <a:pt x="1014175" y="93667"/>
                    </a:lnTo>
                    <a:lnTo>
                      <a:pt x="1035569" y="89074"/>
                    </a:lnTo>
                    <a:cubicBezTo>
                      <a:pt x="1052616" y="86662"/>
                      <a:pt x="1070266" y="85395"/>
                      <a:pt x="1088344" y="85395"/>
                    </a:cubicBezTo>
                    <a:cubicBezTo>
                      <a:pt x="1232970" y="85395"/>
                      <a:pt x="1350212" y="166480"/>
                      <a:pt x="1350212" y="266503"/>
                    </a:cubicBezTo>
                    <a:lnTo>
                      <a:pt x="1341145" y="297564"/>
                    </a:lnTo>
                    <a:lnTo>
                      <a:pt x="1380775" y="306073"/>
                    </a:lnTo>
                    <a:cubicBezTo>
                      <a:pt x="1474764" y="333566"/>
                      <a:pt x="1540712" y="397931"/>
                      <a:pt x="1540712" y="472948"/>
                    </a:cubicBezTo>
                  </a:path>
                </a:pathLst>
              </a:custGeom>
              <a:pattFill prst="lgConfetti">
                <a:fgClr>
                  <a:srgbClr val="FFCC00"/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BE9E1182-78C7-47DF-9583-24BF3E628F0E}"/>
                  </a:ext>
                </a:extLst>
              </p:cNvPr>
              <p:cNvSpPr/>
              <p:nvPr/>
            </p:nvSpPr>
            <p:spPr bwMode="auto">
              <a:xfrm>
                <a:off x="3592814" y="6055092"/>
                <a:ext cx="792430" cy="736658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solidFill>
                <a:srgbClr val="5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8DDA049-464B-423E-983B-6B4E880C173A}"/>
              </a:ext>
            </a:extLst>
          </p:cNvPr>
          <p:cNvGrpSpPr/>
          <p:nvPr/>
        </p:nvGrpSpPr>
        <p:grpSpPr>
          <a:xfrm>
            <a:off x="790865" y="4265317"/>
            <a:ext cx="2442280" cy="1754796"/>
            <a:chOff x="564409" y="4013711"/>
            <a:chExt cx="2895192" cy="2080216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45126A95-1E6F-41BD-8BBC-3AEC52AC5A46}"/>
                </a:ext>
              </a:extLst>
            </p:cNvPr>
            <p:cNvGrpSpPr/>
            <p:nvPr/>
          </p:nvGrpSpPr>
          <p:grpSpPr>
            <a:xfrm>
              <a:off x="564409" y="4013711"/>
              <a:ext cx="1887624" cy="1642935"/>
              <a:chOff x="5692108" y="3536695"/>
              <a:chExt cx="1887624" cy="1642935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DBBE91B-E9FC-4F6A-831D-065AA0BBD51B}"/>
                  </a:ext>
                </a:extLst>
              </p:cNvPr>
              <p:cNvSpPr/>
              <p:nvPr/>
            </p:nvSpPr>
            <p:spPr bwMode="auto">
              <a:xfrm>
                <a:off x="5692108" y="35433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CFE5BFCE-55DF-4B81-B0A5-3D2A9E284458}"/>
                  </a:ext>
                </a:extLst>
              </p:cNvPr>
              <p:cNvGrpSpPr/>
              <p:nvPr/>
            </p:nvGrpSpPr>
            <p:grpSpPr>
              <a:xfrm>
                <a:off x="5698350" y="3536695"/>
                <a:ext cx="1632415" cy="955833"/>
                <a:chOff x="5733465" y="3546776"/>
                <a:chExt cx="1632415" cy="955833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BE79A91-26ED-4954-8FEE-B27027919876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1AA42FB0-E45D-4E4C-A927-68BC33F808E5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FDFB8C20-BB13-4981-B5B7-185D598F599C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B665C411-21DF-41E0-B3EF-5BFDBC7D27A5}"/>
                  </a:ext>
                </a:extLst>
              </p:cNvPr>
              <p:cNvGrpSpPr/>
              <p:nvPr/>
            </p:nvGrpSpPr>
            <p:grpSpPr>
              <a:xfrm>
                <a:off x="5926878" y="3788565"/>
                <a:ext cx="1457115" cy="853189"/>
                <a:chOff x="5733465" y="3546776"/>
                <a:chExt cx="1632415" cy="955833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B2D6D183-E39F-4405-AA4D-146EA12FEA47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1B0789D-AEE7-4163-B919-11C8BFB70205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4BF2CA5-4C3C-4302-9E10-DD2C7DE26709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DD02A27A-2EF8-4A5C-8F0F-50DF2FD9FD17}"/>
                </a:ext>
              </a:extLst>
            </p:cNvPr>
            <p:cNvGrpSpPr/>
            <p:nvPr/>
          </p:nvGrpSpPr>
          <p:grpSpPr>
            <a:xfrm>
              <a:off x="1552028" y="4429221"/>
              <a:ext cx="1907573" cy="1664706"/>
              <a:chOff x="5672159" y="5416295"/>
              <a:chExt cx="1907573" cy="1664706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73820DAA-5D2B-419E-B655-50CBA3950995}"/>
                  </a:ext>
                </a:extLst>
              </p:cNvPr>
              <p:cNvSpPr/>
              <p:nvPr/>
            </p:nvSpPr>
            <p:spPr bwMode="auto">
              <a:xfrm>
                <a:off x="5692108" y="5422935"/>
                <a:ext cx="1887624" cy="1636295"/>
              </a:xfrm>
              <a:custGeom>
                <a:avLst/>
                <a:gdLst>
                  <a:gd name="connsiteX0" fmla="*/ 1152551 w 1887624"/>
                  <a:gd name="connsiteY0" fmla="*/ 607 h 1636295"/>
                  <a:gd name="connsiteX1" fmla="*/ 1241492 w 1887624"/>
                  <a:gd name="connsiteY1" fmla="*/ 1458 h 1636295"/>
                  <a:gd name="connsiteX2" fmla="*/ 1884641 w 1887624"/>
                  <a:gd name="connsiteY2" fmla="*/ 545202 h 1636295"/>
                  <a:gd name="connsiteX3" fmla="*/ 1018191 w 1887624"/>
                  <a:gd name="connsiteY3" fmla="*/ 1589187 h 1636295"/>
                  <a:gd name="connsiteX4" fmla="*/ 2983 w 1887624"/>
                  <a:gd name="connsiteY4" fmla="*/ 1091093 h 1636295"/>
                  <a:gd name="connsiteX5" fmla="*/ 869434 w 1887624"/>
                  <a:gd name="connsiteY5" fmla="*/ 47108 h 1636295"/>
                  <a:gd name="connsiteX6" fmla="*/ 1152551 w 1887624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4" h="1636295">
                    <a:moveTo>
                      <a:pt x="1152551" y="607"/>
                    </a:moveTo>
                    <a:cubicBezTo>
                      <a:pt x="1182736" y="-431"/>
                      <a:pt x="1212411" y="-133"/>
                      <a:pt x="1241492" y="1458"/>
                    </a:cubicBezTo>
                    <a:cubicBezTo>
                      <a:pt x="1590460" y="20544"/>
                      <a:pt x="1853832" y="225827"/>
                      <a:pt x="1884641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4" y="47108"/>
                    </a:cubicBezTo>
                    <a:cubicBezTo>
                      <a:pt x="966860" y="18843"/>
                      <a:pt x="1061998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FFFFFF">
                    <a:lumMod val="6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C0C57189-3F35-4DAE-8A32-A43CABE2D8E2}"/>
                  </a:ext>
                </a:extLst>
              </p:cNvPr>
              <p:cNvGrpSpPr/>
              <p:nvPr/>
            </p:nvGrpSpPr>
            <p:grpSpPr>
              <a:xfrm>
                <a:off x="6059700" y="5416295"/>
                <a:ext cx="1271065" cy="227576"/>
                <a:chOff x="6094815" y="3546776"/>
                <a:chExt cx="1271065" cy="227576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BE0C4613-94DD-431B-9EF9-272B484EBED5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7BAADF0-A922-43EF-9E59-A4E8D167244B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F2A196E3-7617-4943-9456-21E469DBE3E8}"/>
                  </a:ext>
                </a:extLst>
              </p:cNvPr>
              <p:cNvGrpSpPr/>
              <p:nvPr/>
            </p:nvGrpSpPr>
            <p:grpSpPr>
              <a:xfrm>
                <a:off x="6249422" y="5668160"/>
                <a:ext cx="1134569" cy="203137"/>
                <a:chOff x="6094815" y="3546776"/>
                <a:chExt cx="1271065" cy="227576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93B2012B-8BE8-4CA4-8054-AFBFECE4D518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643D3221-1394-48ED-8783-4769FE6D21E5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000000"/>
                  </a:fgClr>
                  <a:bgClr>
                    <a:srgbClr val="FFFFFF">
                      <a:lumMod val="65000"/>
                    </a:srgbClr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0D851771-6ABD-4B48-BF8D-E5A11C70D90A}"/>
                  </a:ext>
                </a:extLst>
              </p:cNvPr>
              <p:cNvSpPr/>
              <p:nvPr/>
            </p:nvSpPr>
            <p:spPr bwMode="auto">
              <a:xfrm>
                <a:off x="5672159" y="5727661"/>
                <a:ext cx="1436433" cy="135334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000000"/>
                </a:fgClr>
                <a:bgClr>
                  <a:srgbClr val="000000">
                    <a:lumMod val="65000"/>
                    <a:lumOff val="3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AE252B57-4940-4903-B907-5CC60DB89D59}"/>
                  </a:ext>
                </a:extLst>
              </p:cNvPr>
              <p:cNvSpPr/>
              <p:nvPr/>
            </p:nvSpPr>
            <p:spPr bwMode="auto">
              <a:xfrm>
                <a:off x="5729064" y="5796012"/>
                <a:ext cx="1275300" cy="122682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FFFFFF"/>
                </a:fgClr>
                <a:bgClr>
                  <a:srgbClr val="FFFFFF">
                    <a:lumMod val="85000"/>
                  </a:srgbClr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1018C7F9-40E9-4D76-BFCF-A147E47BF86E}"/>
                  </a:ext>
                </a:extLst>
              </p:cNvPr>
              <p:cNvSpPr/>
              <p:nvPr/>
            </p:nvSpPr>
            <p:spPr bwMode="auto">
              <a:xfrm>
                <a:off x="5941358" y="6055092"/>
                <a:ext cx="792430" cy="736658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solidFill>
                <a:srgbClr val="5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E5FFE89-9823-4845-B789-0513BEFE0A45}"/>
              </a:ext>
            </a:extLst>
          </p:cNvPr>
          <p:cNvGrpSpPr/>
          <p:nvPr/>
        </p:nvGrpSpPr>
        <p:grpSpPr>
          <a:xfrm>
            <a:off x="3810223" y="4271440"/>
            <a:ext cx="2442280" cy="1749192"/>
            <a:chOff x="3583767" y="4020352"/>
            <a:chExt cx="2895191" cy="2073575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C1EAF433-3C47-474B-9B7C-E6A149637F16}"/>
                </a:ext>
              </a:extLst>
            </p:cNvPr>
            <p:cNvGrpSpPr/>
            <p:nvPr/>
          </p:nvGrpSpPr>
          <p:grpSpPr>
            <a:xfrm>
              <a:off x="3583767" y="4020352"/>
              <a:ext cx="1887623" cy="1636295"/>
              <a:chOff x="7898978" y="3543336"/>
              <a:chExt cx="1887623" cy="1636295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B4285BF-AB83-43A7-B392-D8233F9548C3}"/>
                  </a:ext>
                </a:extLst>
              </p:cNvPr>
              <p:cNvSpPr/>
              <p:nvPr/>
            </p:nvSpPr>
            <p:spPr bwMode="auto">
              <a:xfrm>
                <a:off x="7898978" y="3543336"/>
                <a:ext cx="1887623" cy="1636295"/>
              </a:xfrm>
              <a:custGeom>
                <a:avLst/>
                <a:gdLst>
                  <a:gd name="connsiteX0" fmla="*/ 1152551 w 1887623"/>
                  <a:gd name="connsiteY0" fmla="*/ 607 h 1636295"/>
                  <a:gd name="connsiteX1" fmla="*/ 1241491 w 1887623"/>
                  <a:gd name="connsiteY1" fmla="*/ 1458 h 1636295"/>
                  <a:gd name="connsiteX2" fmla="*/ 1884640 w 1887623"/>
                  <a:gd name="connsiteY2" fmla="*/ 545202 h 1636295"/>
                  <a:gd name="connsiteX3" fmla="*/ 1018191 w 1887623"/>
                  <a:gd name="connsiteY3" fmla="*/ 1589187 h 1636295"/>
                  <a:gd name="connsiteX4" fmla="*/ 2983 w 1887623"/>
                  <a:gd name="connsiteY4" fmla="*/ 1091093 h 1636295"/>
                  <a:gd name="connsiteX5" fmla="*/ 869433 w 1887623"/>
                  <a:gd name="connsiteY5" fmla="*/ 47108 h 1636295"/>
                  <a:gd name="connsiteX6" fmla="*/ 1152551 w 1887623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3" h="1636295">
                    <a:moveTo>
                      <a:pt x="1152551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60" y="20544"/>
                      <a:pt x="1853832" y="225827"/>
                      <a:pt x="1884640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3" y="47108"/>
                    </a:cubicBezTo>
                    <a:cubicBezTo>
                      <a:pt x="966859" y="18843"/>
                      <a:pt x="1061997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74BF4467-A135-4A64-B051-14B7EDD6B4C6}"/>
                  </a:ext>
                </a:extLst>
              </p:cNvPr>
              <p:cNvGrpSpPr/>
              <p:nvPr/>
            </p:nvGrpSpPr>
            <p:grpSpPr>
              <a:xfrm>
                <a:off x="7930263" y="3547397"/>
                <a:ext cx="1733801" cy="948785"/>
                <a:chOff x="5745588" y="3575832"/>
                <a:chExt cx="1733801" cy="948785"/>
              </a:xfrm>
            </p:grpSpPr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20884957-761B-4D62-8051-0C28B9DC65FE}"/>
                    </a:ext>
                  </a:extLst>
                </p:cNvPr>
                <p:cNvSpPr/>
                <p:nvPr/>
              </p:nvSpPr>
              <p:spPr bwMode="auto">
                <a:xfrm rot="18000000">
                  <a:off x="5504068" y="4132145"/>
                  <a:ext cx="633992" cy="150952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A980845-0DBD-42E6-8C4E-3BD894066B6A}"/>
                    </a:ext>
                  </a:extLst>
                </p:cNvPr>
                <p:cNvSpPr/>
                <p:nvPr/>
              </p:nvSpPr>
              <p:spPr bwMode="auto">
                <a:xfrm rot="20119412">
                  <a:off x="6048027" y="3623401"/>
                  <a:ext cx="649560" cy="174468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00C62596-0632-4959-90F5-5028F5864FC5}"/>
                    </a:ext>
                  </a:extLst>
                </p:cNvPr>
                <p:cNvSpPr/>
                <p:nvPr/>
              </p:nvSpPr>
              <p:spPr bwMode="auto">
                <a:xfrm rot="1181701">
                  <a:off x="6949565" y="3575832"/>
                  <a:ext cx="529824" cy="1442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1D9A328A-A5EF-4EFE-8F85-C919E3BAA4CA}"/>
                  </a:ext>
                </a:extLst>
              </p:cNvPr>
              <p:cNvGrpSpPr/>
              <p:nvPr/>
            </p:nvGrpSpPr>
            <p:grpSpPr>
              <a:xfrm>
                <a:off x="8146668" y="3770211"/>
                <a:ext cx="1457115" cy="853189"/>
                <a:chOff x="5733465" y="3546776"/>
                <a:chExt cx="1632415" cy="955833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82FD83A7-8306-4F1D-9C45-95225C667755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FBB9716-B8F1-4D88-873F-859BA9CCBDB9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63B2A692-5E21-4070-9DE4-EE642719239D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5197E188-9A88-4370-BB36-EC71463F4C31}"/>
                </a:ext>
              </a:extLst>
            </p:cNvPr>
            <p:cNvGrpSpPr/>
            <p:nvPr/>
          </p:nvGrpSpPr>
          <p:grpSpPr>
            <a:xfrm>
              <a:off x="4561803" y="4435862"/>
              <a:ext cx="1917155" cy="1658065"/>
              <a:chOff x="7869446" y="5422936"/>
              <a:chExt cx="1917155" cy="1658065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6686FD5A-1D21-4CE3-86C2-4E5973E3728D}"/>
                  </a:ext>
                </a:extLst>
              </p:cNvPr>
              <p:cNvSpPr/>
              <p:nvPr/>
            </p:nvSpPr>
            <p:spPr bwMode="auto">
              <a:xfrm>
                <a:off x="7898978" y="5422936"/>
                <a:ext cx="1887623" cy="1636295"/>
              </a:xfrm>
              <a:custGeom>
                <a:avLst/>
                <a:gdLst>
                  <a:gd name="connsiteX0" fmla="*/ 1152551 w 1887623"/>
                  <a:gd name="connsiteY0" fmla="*/ 607 h 1636295"/>
                  <a:gd name="connsiteX1" fmla="*/ 1241491 w 1887623"/>
                  <a:gd name="connsiteY1" fmla="*/ 1458 h 1636295"/>
                  <a:gd name="connsiteX2" fmla="*/ 1884640 w 1887623"/>
                  <a:gd name="connsiteY2" fmla="*/ 545202 h 1636295"/>
                  <a:gd name="connsiteX3" fmla="*/ 1018191 w 1887623"/>
                  <a:gd name="connsiteY3" fmla="*/ 1589187 h 1636295"/>
                  <a:gd name="connsiteX4" fmla="*/ 2983 w 1887623"/>
                  <a:gd name="connsiteY4" fmla="*/ 1091093 h 1636295"/>
                  <a:gd name="connsiteX5" fmla="*/ 869433 w 1887623"/>
                  <a:gd name="connsiteY5" fmla="*/ 47108 h 1636295"/>
                  <a:gd name="connsiteX6" fmla="*/ 1152551 w 1887623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3" h="1636295">
                    <a:moveTo>
                      <a:pt x="1152551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60" y="20544"/>
                      <a:pt x="1853832" y="225827"/>
                      <a:pt x="1884640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3" y="47108"/>
                    </a:cubicBezTo>
                    <a:cubicBezTo>
                      <a:pt x="966859" y="18843"/>
                      <a:pt x="1061997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33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42056422-665B-4372-A045-128C7C777014}"/>
                  </a:ext>
                </a:extLst>
              </p:cNvPr>
              <p:cNvGrpSpPr/>
              <p:nvPr/>
            </p:nvGrpSpPr>
            <p:grpSpPr>
              <a:xfrm>
                <a:off x="8232702" y="5426997"/>
                <a:ext cx="1431362" cy="222037"/>
                <a:chOff x="6048027" y="3575832"/>
                <a:chExt cx="1431362" cy="222037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4413B86B-EC0D-4EBD-9CE6-73DA03D8BD7F}"/>
                    </a:ext>
                  </a:extLst>
                </p:cNvPr>
                <p:cNvSpPr/>
                <p:nvPr/>
              </p:nvSpPr>
              <p:spPr bwMode="auto">
                <a:xfrm rot="20119412">
                  <a:off x="6048027" y="3623401"/>
                  <a:ext cx="649560" cy="174468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67E34347-2862-4623-8DA5-6E8FD4120008}"/>
                    </a:ext>
                  </a:extLst>
                </p:cNvPr>
                <p:cNvSpPr/>
                <p:nvPr/>
              </p:nvSpPr>
              <p:spPr bwMode="auto">
                <a:xfrm rot="1181701">
                  <a:off x="6949565" y="3575832"/>
                  <a:ext cx="529824" cy="1442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CADD4DAE-6896-4CD1-BF5A-08D94E897A78}"/>
                  </a:ext>
                </a:extLst>
              </p:cNvPr>
              <p:cNvGrpSpPr/>
              <p:nvPr/>
            </p:nvGrpSpPr>
            <p:grpSpPr>
              <a:xfrm>
                <a:off x="8469212" y="5649806"/>
                <a:ext cx="1134569" cy="203137"/>
                <a:chOff x="6094815" y="3546776"/>
                <a:chExt cx="1271065" cy="227576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EE0A3A3-4856-4EFE-B9B4-C46F56D50ECA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7129824D-3F7D-47B9-B978-53B6F16DF883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003300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20A654B1-DC4E-40F3-863E-A5EDC3EADB29}"/>
                  </a:ext>
                </a:extLst>
              </p:cNvPr>
              <p:cNvSpPr/>
              <p:nvPr/>
            </p:nvSpPr>
            <p:spPr bwMode="auto">
              <a:xfrm>
                <a:off x="7869446" y="5727661"/>
                <a:ext cx="1436433" cy="135334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000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E4CD53E4-8FDE-4656-B990-90B7B370B25F}"/>
                  </a:ext>
                </a:extLst>
              </p:cNvPr>
              <p:cNvSpPr/>
              <p:nvPr/>
            </p:nvSpPr>
            <p:spPr bwMode="auto">
              <a:xfrm>
                <a:off x="7926351" y="5796012"/>
                <a:ext cx="1275300" cy="122682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FFFFFF"/>
                </a:fgClr>
                <a:bgClr>
                  <a:srgbClr val="FFFFFF">
                    <a:lumMod val="85000"/>
                  </a:srgbClr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D5352A8-11BD-4258-9F4A-DC964229B1BB}"/>
                  </a:ext>
                </a:extLst>
              </p:cNvPr>
              <p:cNvSpPr/>
              <p:nvPr/>
            </p:nvSpPr>
            <p:spPr bwMode="auto">
              <a:xfrm>
                <a:off x="8138645" y="6055092"/>
                <a:ext cx="792430" cy="736658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solidFill>
                <a:srgbClr val="5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FCB44E1-C2A5-46D1-A353-D894FB8A602D}"/>
              </a:ext>
            </a:extLst>
          </p:cNvPr>
          <p:cNvGrpSpPr/>
          <p:nvPr/>
        </p:nvGrpSpPr>
        <p:grpSpPr>
          <a:xfrm>
            <a:off x="6710137" y="4271440"/>
            <a:ext cx="2442280" cy="1749192"/>
            <a:chOff x="6483681" y="4020352"/>
            <a:chExt cx="2895191" cy="2073575"/>
          </a:xfrm>
        </p:grpSpPr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CE860EFC-E28B-453B-8507-862DC1A4D2C5}"/>
                </a:ext>
              </a:extLst>
            </p:cNvPr>
            <p:cNvGrpSpPr/>
            <p:nvPr/>
          </p:nvGrpSpPr>
          <p:grpSpPr>
            <a:xfrm>
              <a:off x="6483681" y="4020352"/>
              <a:ext cx="1887623" cy="1636295"/>
              <a:chOff x="10432628" y="3543336"/>
              <a:chExt cx="1887623" cy="163629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746B402-F394-4367-A8BF-C96B0242501D}"/>
                  </a:ext>
                </a:extLst>
              </p:cNvPr>
              <p:cNvSpPr/>
              <p:nvPr/>
            </p:nvSpPr>
            <p:spPr bwMode="auto">
              <a:xfrm>
                <a:off x="10432628" y="3543336"/>
                <a:ext cx="1887623" cy="1636295"/>
              </a:xfrm>
              <a:custGeom>
                <a:avLst/>
                <a:gdLst>
                  <a:gd name="connsiteX0" fmla="*/ 1152551 w 1887623"/>
                  <a:gd name="connsiteY0" fmla="*/ 607 h 1636295"/>
                  <a:gd name="connsiteX1" fmla="*/ 1241491 w 1887623"/>
                  <a:gd name="connsiteY1" fmla="*/ 1458 h 1636295"/>
                  <a:gd name="connsiteX2" fmla="*/ 1884640 w 1887623"/>
                  <a:gd name="connsiteY2" fmla="*/ 545202 h 1636295"/>
                  <a:gd name="connsiteX3" fmla="*/ 1018191 w 1887623"/>
                  <a:gd name="connsiteY3" fmla="*/ 1589187 h 1636295"/>
                  <a:gd name="connsiteX4" fmla="*/ 2983 w 1887623"/>
                  <a:gd name="connsiteY4" fmla="*/ 1091093 h 1636295"/>
                  <a:gd name="connsiteX5" fmla="*/ 869433 w 1887623"/>
                  <a:gd name="connsiteY5" fmla="*/ 47108 h 1636295"/>
                  <a:gd name="connsiteX6" fmla="*/ 1152551 w 1887623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3" h="1636295">
                    <a:moveTo>
                      <a:pt x="1152551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60" y="20544"/>
                      <a:pt x="1853832" y="225827"/>
                      <a:pt x="1884640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3" y="47108"/>
                    </a:cubicBezTo>
                    <a:cubicBezTo>
                      <a:pt x="966859" y="18843"/>
                      <a:pt x="1061997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95B985F6-A3CE-4383-A9E0-6EA538734FEA}"/>
                  </a:ext>
                </a:extLst>
              </p:cNvPr>
              <p:cNvGrpSpPr/>
              <p:nvPr/>
            </p:nvGrpSpPr>
            <p:grpSpPr>
              <a:xfrm>
                <a:off x="10463913" y="3547397"/>
                <a:ext cx="1733801" cy="948785"/>
                <a:chOff x="5745588" y="3575832"/>
                <a:chExt cx="1733801" cy="948785"/>
              </a:xfrm>
              <a:pattFill prst="lgConfetti">
                <a:fgClr>
                  <a:srgbClr val="92D050"/>
                </a:fgClr>
                <a:bgClr>
                  <a:srgbClr val="FFFFFF"/>
                </a:bgClr>
              </a:pattFill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5E162681-02E2-4792-8845-1DFCA0BDCDED}"/>
                    </a:ext>
                  </a:extLst>
                </p:cNvPr>
                <p:cNvSpPr/>
                <p:nvPr/>
              </p:nvSpPr>
              <p:spPr bwMode="auto">
                <a:xfrm rot="18000000">
                  <a:off x="5504068" y="4132145"/>
                  <a:ext cx="633992" cy="150952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59AFA13C-A0A8-41A8-8885-1F296B3C2BD0}"/>
                    </a:ext>
                  </a:extLst>
                </p:cNvPr>
                <p:cNvSpPr/>
                <p:nvPr/>
              </p:nvSpPr>
              <p:spPr bwMode="auto">
                <a:xfrm rot="20119412">
                  <a:off x="6048027" y="3623401"/>
                  <a:ext cx="649560" cy="174468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2D057788-8429-41B9-8CED-17C0939D4F12}"/>
                    </a:ext>
                  </a:extLst>
                </p:cNvPr>
                <p:cNvSpPr/>
                <p:nvPr/>
              </p:nvSpPr>
              <p:spPr bwMode="auto">
                <a:xfrm rot="1181701">
                  <a:off x="6949565" y="3575832"/>
                  <a:ext cx="529824" cy="1442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D34AF268-9919-4682-B32B-FF850AE8D76B}"/>
                  </a:ext>
                </a:extLst>
              </p:cNvPr>
              <p:cNvGrpSpPr/>
              <p:nvPr/>
            </p:nvGrpSpPr>
            <p:grpSpPr>
              <a:xfrm>
                <a:off x="10680318" y="3770211"/>
                <a:ext cx="1457115" cy="853189"/>
                <a:chOff x="5733465" y="3546776"/>
                <a:chExt cx="1632415" cy="955833"/>
              </a:xfrm>
              <a:pattFill prst="lgConfetti">
                <a:fgClr>
                  <a:srgbClr val="92D050"/>
                </a:fgClr>
                <a:bgClr>
                  <a:srgbClr val="FFFFFF"/>
                </a:bgClr>
              </a:pattFill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B8DDC279-F806-4514-B07F-EC506A23600E}"/>
                    </a:ext>
                  </a:extLst>
                </p:cNvPr>
                <p:cNvSpPr/>
                <p:nvPr/>
              </p:nvSpPr>
              <p:spPr bwMode="auto">
                <a:xfrm rot="18000000">
                  <a:off x="5547396" y="4128369"/>
                  <a:ext cx="560309" cy="188171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13D28EA1-1ABD-46D1-AD42-3FC7AD487CE8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82E16118-807E-4067-9808-5ABC683374AB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65AD13FD-955C-4C5C-938B-EBF21A75C2BC}"/>
                </a:ext>
              </a:extLst>
            </p:cNvPr>
            <p:cNvGrpSpPr/>
            <p:nvPr/>
          </p:nvGrpSpPr>
          <p:grpSpPr>
            <a:xfrm>
              <a:off x="7461717" y="4435862"/>
              <a:ext cx="1917155" cy="1658065"/>
              <a:chOff x="10403096" y="5422936"/>
              <a:chExt cx="1917155" cy="1658065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94304044-97B1-4F6D-973D-F503D79C647B}"/>
                  </a:ext>
                </a:extLst>
              </p:cNvPr>
              <p:cNvSpPr/>
              <p:nvPr/>
            </p:nvSpPr>
            <p:spPr bwMode="auto">
              <a:xfrm>
                <a:off x="10432628" y="5422936"/>
                <a:ext cx="1887623" cy="1636295"/>
              </a:xfrm>
              <a:custGeom>
                <a:avLst/>
                <a:gdLst>
                  <a:gd name="connsiteX0" fmla="*/ 1152551 w 1887623"/>
                  <a:gd name="connsiteY0" fmla="*/ 607 h 1636295"/>
                  <a:gd name="connsiteX1" fmla="*/ 1241491 w 1887623"/>
                  <a:gd name="connsiteY1" fmla="*/ 1458 h 1636295"/>
                  <a:gd name="connsiteX2" fmla="*/ 1884640 w 1887623"/>
                  <a:gd name="connsiteY2" fmla="*/ 545202 h 1636295"/>
                  <a:gd name="connsiteX3" fmla="*/ 1018191 w 1887623"/>
                  <a:gd name="connsiteY3" fmla="*/ 1589187 h 1636295"/>
                  <a:gd name="connsiteX4" fmla="*/ 2983 w 1887623"/>
                  <a:gd name="connsiteY4" fmla="*/ 1091093 h 1636295"/>
                  <a:gd name="connsiteX5" fmla="*/ 869433 w 1887623"/>
                  <a:gd name="connsiteY5" fmla="*/ 47108 h 1636295"/>
                  <a:gd name="connsiteX6" fmla="*/ 1152551 w 1887623"/>
                  <a:gd name="connsiteY6" fmla="*/ 607 h 16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7623" h="1636295">
                    <a:moveTo>
                      <a:pt x="1152551" y="607"/>
                    </a:moveTo>
                    <a:cubicBezTo>
                      <a:pt x="1182735" y="-431"/>
                      <a:pt x="1212410" y="-133"/>
                      <a:pt x="1241491" y="1458"/>
                    </a:cubicBezTo>
                    <a:cubicBezTo>
                      <a:pt x="1590460" y="20544"/>
                      <a:pt x="1853832" y="225827"/>
                      <a:pt x="1884640" y="545202"/>
                    </a:cubicBezTo>
                    <a:cubicBezTo>
                      <a:pt x="1925719" y="971036"/>
                      <a:pt x="1537796" y="1438445"/>
                      <a:pt x="1018191" y="1589187"/>
                    </a:cubicBezTo>
                    <a:cubicBezTo>
                      <a:pt x="498586" y="1739931"/>
                      <a:pt x="44062" y="1516925"/>
                      <a:pt x="2983" y="1091093"/>
                    </a:cubicBezTo>
                    <a:cubicBezTo>
                      <a:pt x="-38095" y="665259"/>
                      <a:pt x="349828" y="197850"/>
                      <a:pt x="869433" y="47108"/>
                    </a:cubicBezTo>
                    <a:cubicBezTo>
                      <a:pt x="966859" y="18843"/>
                      <a:pt x="1061997" y="3718"/>
                      <a:pt x="1152551" y="607"/>
                    </a:cubicBezTo>
                    <a:close/>
                  </a:path>
                </a:pathLst>
              </a:custGeom>
              <a:pattFill prst="lgConfetti">
                <a:fgClr>
                  <a:srgbClr val="339933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132F7F1B-F438-4684-AFF4-75D37AEAE1AB}"/>
                  </a:ext>
                </a:extLst>
              </p:cNvPr>
              <p:cNvGrpSpPr/>
              <p:nvPr/>
            </p:nvGrpSpPr>
            <p:grpSpPr>
              <a:xfrm>
                <a:off x="10766352" y="5426997"/>
                <a:ext cx="1431362" cy="222037"/>
                <a:chOff x="6048027" y="3575832"/>
                <a:chExt cx="1431362" cy="222037"/>
              </a:xfrm>
              <a:pattFill prst="lgConfetti">
                <a:fgClr>
                  <a:srgbClr val="92D050"/>
                </a:fgClr>
                <a:bgClr>
                  <a:srgbClr val="FFFFFF"/>
                </a:bgClr>
              </a:pattFill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95DB12BF-A27B-4AF0-B953-2C1EAD3083C3}"/>
                    </a:ext>
                  </a:extLst>
                </p:cNvPr>
                <p:cNvSpPr/>
                <p:nvPr/>
              </p:nvSpPr>
              <p:spPr bwMode="auto">
                <a:xfrm rot="20119412">
                  <a:off x="6048027" y="3623401"/>
                  <a:ext cx="649560" cy="174468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8B59BFE7-1BE4-4A3B-A3FB-2947206CDDE9}"/>
                    </a:ext>
                  </a:extLst>
                </p:cNvPr>
                <p:cNvSpPr/>
                <p:nvPr/>
              </p:nvSpPr>
              <p:spPr bwMode="auto">
                <a:xfrm rot="1181701">
                  <a:off x="6949565" y="3575832"/>
                  <a:ext cx="529824" cy="1442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34010BDF-FC07-4F76-A27A-89CC25874A81}"/>
                  </a:ext>
                </a:extLst>
              </p:cNvPr>
              <p:cNvGrpSpPr/>
              <p:nvPr/>
            </p:nvGrpSpPr>
            <p:grpSpPr>
              <a:xfrm>
                <a:off x="11002862" y="5649806"/>
                <a:ext cx="1134569" cy="203137"/>
                <a:chOff x="6094815" y="3546776"/>
                <a:chExt cx="1271065" cy="227576"/>
              </a:xfrm>
              <a:pattFill prst="lgConfetti">
                <a:fgClr>
                  <a:srgbClr val="92D050"/>
                </a:fgClr>
                <a:bgClr>
                  <a:srgbClr val="FFFFFF"/>
                </a:bgClr>
              </a:pattFill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D2DE371-5B8A-454E-8FC1-C437C6D5D1F8}"/>
                    </a:ext>
                  </a:extLst>
                </p:cNvPr>
                <p:cNvSpPr/>
                <p:nvPr/>
              </p:nvSpPr>
              <p:spPr bwMode="auto">
                <a:xfrm rot="20119412">
                  <a:off x="6094815" y="3583528"/>
                  <a:ext cx="526860" cy="190824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16F154FB-98B3-466B-8157-DC36FCA5FEFB}"/>
                    </a:ext>
                  </a:extLst>
                </p:cNvPr>
                <p:cNvSpPr/>
                <p:nvPr/>
              </p:nvSpPr>
              <p:spPr bwMode="auto">
                <a:xfrm rot="900000">
                  <a:off x="6928885" y="3546776"/>
                  <a:ext cx="436995" cy="112456"/>
                </a:xfrm>
                <a:custGeom>
                  <a:avLst/>
                  <a:gdLst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523736 w 1540712"/>
                    <a:gd name="connsiteY22" fmla="*/ 469663 h 654056"/>
                    <a:gd name="connsiteX23" fmla="*/ 261868 w 1540712"/>
                    <a:gd name="connsiteY23" fmla="*/ 650771 h 654056"/>
                    <a:gd name="connsiteX24" fmla="*/ 0 w 1540712"/>
                    <a:gd name="connsiteY24" fmla="*/ 469663 h 654056"/>
                    <a:gd name="connsiteX25" fmla="*/ 159937 w 1540712"/>
                    <a:gd name="connsiteY25" fmla="*/ 302788 h 654056"/>
                    <a:gd name="connsiteX26" fmla="*/ 193148 w 1540712"/>
                    <a:gd name="connsiteY26" fmla="*/ 295657 h 654056"/>
                    <a:gd name="connsiteX27" fmla="*/ 184638 w 1540712"/>
                    <a:gd name="connsiteY27" fmla="*/ 266503 h 654056"/>
                    <a:gd name="connsiteX28" fmla="*/ 446506 w 1540712"/>
                    <a:gd name="connsiteY28" fmla="*/ 85395 h 654056"/>
                    <a:gd name="connsiteX29" fmla="*/ 548437 w 1540712"/>
                    <a:gd name="connsiteY29" fmla="*/ 99627 h 654056"/>
                    <a:gd name="connsiteX30" fmla="*/ 555579 w 1540712"/>
                    <a:gd name="connsiteY30" fmla="*/ 102958 h 654056"/>
                    <a:gd name="connsiteX31" fmla="*/ 604237 w 1540712"/>
                    <a:gd name="connsiteY31" fmla="*/ 53045 h 654056"/>
                    <a:gd name="connsiteX32" fmla="*/ 789406 w 1540712"/>
                    <a:gd name="connsiteY3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515225 w 1540712"/>
                    <a:gd name="connsiteY21" fmla="*/ 440509 h 654056"/>
                    <a:gd name="connsiteX22" fmla="*/ 261868 w 1540712"/>
                    <a:gd name="connsiteY22" fmla="*/ 650771 h 654056"/>
                    <a:gd name="connsiteX23" fmla="*/ 0 w 1540712"/>
                    <a:gd name="connsiteY23" fmla="*/ 469663 h 654056"/>
                    <a:gd name="connsiteX24" fmla="*/ 159937 w 1540712"/>
                    <a:gd name="connsiteY24" fmla="*/ 302788 h 654056"/>
                    <a:gd name="connsiteX25" fmla="*/ 193148 w 1540712"/>
                    <a:gd name="connsiteY25" fmla="*/ 295657 h 654056"/>
                    <a:gd name="connsiteX26" fmla="*/ 184638 w 1540712"/>
                    <a:gd name="connsiteY26" fmla="*/ 266503 h 654056"/>
                    <a:gd name="connsiteX27" fmla="*/ 446506 w 1540712"/>
                    <a:gd name="connsiteY27" fmla="*/ 85395 h 654056"/>
                    <a:gd name="connsiteX28" fmla="*/ 548437 w 1540712"/>
                    <a:gd name="connsiteY28" fmla="*/ 99627 h 654056"/>
                    <a:gd name="connsiteX29" fmla="*/ 555579 w 1540712"/>
                    <a:gd name="connsiteY29" fmla="*/ 102958 h 654056"/>
                    <a:gd name="connsiteX30" fmla="*/ 604237 w 1540712"/>
                    <a:gd name="connsiteY30" fmla="*/ 53045 h 654056"/>
                    <a:gd name="connsiteX31" fmla="*/ 789406 w 1540712"/>
                    <a:gd name="connsiteY31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631675 w 1540712"/>
                    <a:gd name="connsiteY19" fmla="*/ 394566 h 654056"/>
                    <a:gd name="connsiteX20" fmla="*/ 548437 w 1540712"/>
                    <a:gd name="connsiteY20" fmla="*/ 433379 h 654056"/>
                    <a:gd name="connsiteX21" fmla="*/ 261868 w 1540712"/>
                    <a:gd name="connsiteY21" fmla="*/ 650771 h 654056"/>
                    <a:gd name="connsiteX22" fmla="*/ 0 w 1540712"/>
                    <a:gd name="connsiteY22" fmla="*/ 469663 h 654056"/>
                    <a:gd name="connsiteX23" fmla="*/ 159937 w 1540712"/>
                    <a:gd name="connsiteY23" fmla="*/ 302788 h 654056"/>
                    <a:gd name="connsiteX24" fmla="*/ 193148 w 1540712"/>
                    <a:gd name="connsiteY24" fmla="*/ 295657 h 654056"/>
                    <a:gd name="connsiteX25" fmla="*/ 184638 w 1540712"/>
                    <a:gd name="connsiteY25" fmla="*/ 266503 h 654056"/>
                    <a:gd name="connsiteX26" fmla="*/ 446506 w 1540712"/>
                    <a:gd name="connsiteY26" fmla="*/ 85395 h 654056"/>
                    <a:gd name="connsiteX27" fmla="*/ 548437 w 1540712"/>
                    <a:gd name="connsiteY27" fmla="*/ 99627 h 654056"/>
                    <a:gd name="connsiteX28" fmla="*/ 555579 w 1540712"/>
                    <a:gd name="connsiteY28" fmla="*/ 102958 h 654056"/>
                    <a:gd name="connsiteX29" fmla="*/ 604237 w 1540712"/>
                    <a:gd name="connsiteY29" fmla="*/ 53045 h 654056"/>
                    <a:gd name="connsiteX30" fmla="*/ 789406 w 1540712"/>
                    <a:gd name="connsiteY30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680332 w 1540712"/>
                    <a:gd name="connsiteY18" fmla="*/ 344653 h 654056"/>
                    <a:gd name="connsiteX19" fmla="*/ 548437 w 1540712"/>
                    <a:gd name="connsiteY19" fmla="*/ 433379 h 654056"/>
                    <a:gd name="connsiteX20" fmla="*/ 261868 w 1540712"/>
                    <a:gd name="connsiteY20" fmla="*/ 650771 h 654056"/>
                    <a:gd name="connsiteX21" fmla="*/ 0 w 1540712"/>
                    <a:gd name="connsiteY21" fmla="*/ 469663 h 654056"/>
                    <a:gd name="connsiteX22" fmla="*/ 159937 w 1540712"/>
                    <a:gd name="connsiteY22" fmla="*/ 302788 h 654056"/>
                    <a:gd name="connsiteX23" fmla="*/ 193148 w 1540712"/>
                    <a:gd name="connsiteY23" fmla="*/ 295657 h 654056"/>
                    <a:gd name="connsiteX24" fmla="*/ 184638 w 1540712"/>
                    <a:gd name="connsiteY24" fmla="*/ 266503 h 654056"/>
                    <a:gd name="connsiteX25" fmla="*/ 446506 w 1540712"/>
                    <a:gd name="connsiteY25" fmla="*/ 85395 h 654056"/>
                    <a:gd name="connsiteX26" fmla="*/ 548437 w 1540712"/>
                    <a:gd name="connsiteY26" fmla="*/ 99627 h 654056"/>
                    <a:gd name="connsiteX27" fmla="*/ 555579 w 1540712"/>
                    <a:gd name="connsiteY27" fmla="*/ 102958 h 654056"/>
                    <a:gd name="connsiteX28" fmla="*/ 604237 w 1540712"/>
                    <a:gd name="connsiteY28" fmla="*/ 53045 h 654056"/>
                    <a:gd name="connsiteX29" fmla="*/ 789406 w 1540712"/>
                    <a:gd name="connsiteY29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903175 w 1540712"/>
                    <a:gd name="connsiteY13" fmla="*/ 394566 h 654056"/>
                    <a:gd name="connsiteX14" fmla="*/ 863574 w 1540712"/>
                    <a:gd name="connsiteY14" fmla="*/ 353944 h 654056"/>
                    <a:gd name="connsiteX15" fmla="*/ 842181 w 1540712"/>
                    <a:gd name="connsiteY15" fmla="*/ 358537 h 654056"/>
                    <a:gd name="connsiteX16" fmla="*/ 789406 w 1540712"/>
                    <a:gd name="connsiteY16" fmla="*/ 362216 h 654056"/>
                    <a:gd name="connsiteX17" fmla="*/ 687475 w 1540712"/>
                    <a:gd name="connsiteY17" fmla="*/ 347984 h 654056"/>
                    <a:gd name="connsiteX18" fmla="*/ 548437 w 1540712"/>
                    <a:gd name="connsiteY18" fmla="*/ 433379 h 654056"/>
                    <a:gd name="connsiteX19" fmla="*/ 261868 w 1540712"/>
                    <a:gd name="connsiteY19" fmla="*/ 650771 h 654056"/>
                    <a:gd name="connsiteX20" fmla="*/ 0 w 1540712"/>
                    <a:gd name="connsiteY20" fmla="*/ 469663 h 654056"/>
                    <a:gd name="connsiteX21" fmla="*/ 159937 w 1540712"/>
                    <a:gd name="connsiteY21" fmla="*/ 302788 h 654056"/>
                    <a:gd name="connsiteX22" fmla="*/ 193148 w 1540712"/>
                    <a:gd name="connsiteY22" fmla="*/ 295657 h 654056"/>
                    <a:gd name="connsiteX23" fmla="*/ 184638 w 1540712"/>
                    <a:gd name="connsiteY23" fmla="*/ 266503 h 654056"/>
                    <a:gd name="connsiteX24" fmla="*/ 446506 w 1540712"/>
                    <a:gd name="connsiteY24" fmla="*/ 85395 h 654056"/>
                    <a:gd name="connsiteX25" fmla="*/ 548437 w 1540712"/>
                    <a:gd name="connsiteY25" fmla="*/ 99627 h 654056"/>
                    <a:gd name="connsiteX26" fmla="*/ 555579 w 1540712"/>
                    <a:gd name="connsiteY26" fmla="*/ 102958 h 654056"/>
                    <a:gd name="connsiteX27" fmla="*/ 604237 w 1540712"/>
                    <a:gd name="connsiteY27" fmla="*/ 53045 h 654056"/>
                    <a:gd name="connsiteX28" fmla="*/ 789406 w 1540712"/>
                    <a:gd name="connsiteY28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789406 w 1540712"/>
                    <a:gd name="connsiteY15" fmla="*/ 362216 h 654056"/>
                    <a:gd name="connsiteX16" fmla="*/ 687475 w 1540712"/>
                    <a:gd name="connsiteY16" fmla="*/ 347984 h 654056"/>
                    <a:gd name="connsiteX17" fmla="*/ 548437 w 1540712"/>
                    <a:gd name="connsiteY17" fmla="*/ 433379 h 654056"/>
                    <a:gd name="connsiteX18" fmla="*/ 261868 w 1540712"/>
                    <a:gd name="connsiteY18" fmla="*/ 650771 h 654056"/>
                    <a:gd name="connsiteX19" fmla="*/ 0 w 1540712"/>
                    <a:gd name="connsiteY19" fmla="*/ 469663 h 654056"/>
                    <a:gd name="connsiteX20" fmla="*/ 159937 w 1540712"/>
                    <a:gd name="connsiteY20" fmla="*/ 302788 h 654056"/>
                    <a:gd name="connsiteX21" fmla="*/ 193148 w 1540712"/>
                    <a:gd name="connsiteY21" fmla="*/ 295657 h 654056"/>
                    <a:gd name="connsiteX22" fmla="*/ 184638 w 1540712"/>
                    <a:gd name="connsiteY22" fmla="*/ 266503 h 654056"/>
                    <a:gd name="connsiteX23" fmla="*/ 446506 w 1540712"/>
                    <a:gd name="connsiteY23" fmla="*/ 85395 h 654056"/>
                    <a:gd name="connsiteX24" fmla="*/ 548437 w 1540712"/>
                    <a:gd name="connsiteY24" fmla="*/ 99627 h 654056"/>
                    <a:gd name="connsiteX25" fmla="*/ 555579 w 1540712"/>
                    <a:gd name="connsiteY25" fmla="*/ 102958 h 654056"/>
                    <a:gd name="connsiteX26" fmla="*/ 604237 w 1540712"/>
                    <a:gd name="connsiteY26" fmla="*/ 53045 h 654056"/>
                    <a:gd name="connsiteX27" fmla="*/ 789406 w 1540712"/>
                    <a:gd name="connsiteY27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842181 w 1540712"/>
                    <a:gd name="connsiteY14" fmla="*/ 358537 h 654056"/>
                    <a:gd name="connsiteX15" fmla="*/ 687475 w 1540712"/>
                    <a:gd name="connsiteY15" fmla="*/ 347984 h 654056"/>
                    <a:gd name="connsiteX16" fmla="*/ 548437 w 1540712"/>
                    <a:gd name="connsiteY16" fmla="*/ 433379 h 654056"/>
                    <a:gd name="connsiteX17" fmla="*/ 261868 w 1540712"/>
                    <a:gd name="connsiteY17" fmla="*/ 650771 h 654056"/>
                    <a:gd name="connsiteX18" fmla="*/ 0 w 1540712"/>
                    <a:gd name="connsiteY18" fmla="*/ 469663 h 654056"/>
                    <a:gd name="connsiteX19" fmla="*/ 159937 w 1540712"/>
                    <a:gd name="connsiteY19" fmla="*/ 302788 h 654056"/>
                    <a:gd name="connsiteX20" fmla="*/ 193148 w 1540712"/>
                    <a:gd name="connsiteY20" fmla="*/ 295657 h 654056"/>
                    <a:gd name="connsiteX21" fmla="*/ 184638 w 1540712"/>
                    <a:gd name="connsiteY21" fmla="*/ 266503 h 654056"/>
                    <a:gd name="connsiteX22" fmla="*/ 446506 w 1540712"/>
                    <a:gd name="connsiteY22" fmla="*/ 85395 h 654056"/>
                    <a:gd name="connsiteX23" fmla="*/ 548437 w 1540712"/>
                    <a:gd name="connsiteY23" fmla="*/ 99627 h 654056"/>
                    <a:gd name="connsiteX24" fmla="*/ 555579 w 1540712"/>
                    <a:gd name="connsiteY24" fmla="*/ 102958 h 654056"/>
                    <a:gd name="connsiteX25" fmla="*/ 604237 w 1540712"/>
                    <a:gd name="connsiteY25" fmla="*/ 53045 h 654056"/>
                    <a:gd name="connsiteX26" fmla="*/ 789406 w 1540712"/>
                    <a:gd name="connsiteY26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687475 w 1540712"/>
                    <a:gd name="connsiteY14" fmla="*/ 347984 h 654056"/>
                    <a:gd name="connsiteX15" fmla="*/ 548437 w 1540712"/>
                    <a:gd name="connsiteY15" fmla="*/ 433379 h 654056"/>
                    <a:gd name="connsiteX16" fmla="*/ 261868 w 1540712"/>
                    <a:gd name="connsiteY16" fmla="*/ 650771 h 654056"/>
                    <a:gd name="connsiteX17" fmla="*/ 0 w 1540712"/>
                    <a:gd name="connsiteY17" fmla="*/ 469663 h 654056"/>
                    <a:gd name="connsiteX18" fmla="*/ 159937 w 1540712"/>
                    <a:gd name="connsiteY18" fmla="*/ 302788 h 654056"/>
                    <a:gd name="connsiteX19" fmla="*/ 193148 w 1540712"/>
                    <a:gd name="connsiteY19" fmla="*/ 295657 h 654056"/>
                    <a:gd name="connsiteX20" fmla="*/ 184638 w 1540712"/>
                    <a:gd name="connsiteY20" fmla="*/ 266503 h 654056"/>
                    <a:gd name="connsiteX21" fmla="*/ 446506 w 1540712"/>
                    <a:gd name="connsiteY21" fmla="*/ 85395 h 654056"/>
                    <a:gd name="connsiteX22" fmla="*/ 548437 w 1540712"/>
                    <a:gd name="connsiteY22" fmla="*/ 99627 h 654056"/>
                    <a:gd name="connsiteX23" fmla="*/ 555579 w 1540712"/>
                    <a:gd name="connsiteY23" fmla="*/ 102958 h 654056"/>
                    <a:gd name="connsiteX24" fmla="*/ 604237 w 1540712"/>
                    <a:gd name="connsiteY24" fmla="*/ 53045 h 654056"/>
                    <a:gd name="connsiteX25" fmla="*/ 789406 w 1540712"/>
                    <a:gd name="connsiteY25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863574 w 1540712"/>
                    <a:gd name="connsiteY13" fmla="*/ 353944 h 654056"/>
                    <a:gd name="connsiteX14" fmla="*/ 548437 w 1540712"/>
                    <a:gd name="connsiteY14" fmla="*/ 433379 h 654056"/>
                    <a:gd name="connsiteX15" fmla="*/ 261868 w 1540712"/>
                    <a:gd name="connsiteY15" fmla="*/ 650771 h 654056"/>
                    <a:gd name="connsiteX16" fmla="*/ 0 w 1540712"/>
                    <a:gd name="connsiteY16" fmla="*/ 469663 h 654056"/>
                    <a:gd name="connsiteX17" fmla="*/ 159937 w 1540712"/>
                    <a:gd name="connsiteY17" fmla="*/ 302788 h 654056"/>
                    <a:gd name="connsiteX18" fmla="*/ 193148 w 1540712"/>
                    <a:gd name="connsiteY18" fmla="*/ 295657 h 654056"/>
                    <a:gd name="connsiteX19" fmla="*/ 184638 w 1540712"/>
                    <a:gd name="connsiteY19" fmla="*/ 266503 h 654056"/>
                    <a:gd name="connsiteX20" fmla="*/ 446506 w 1540712"/>
                    <a:gd name="connsiteY20" fmla="*/ 85395 h 654056"/>
                    <a:gd name="connsiteX21" fmla="*/ 548437 w 1540712"/>
                    <a:gd name="connsiteY21" fmla="*/ 99627 h 654056"/>
                    <a:gd name="connsiteX22" fmla="*/ 555579 w 1540712"/>
                    <a:gd name="connsiteY22" fmla="*/ 102958 h 654056"/>
                    <a:gd name="connsiteX23" fmla="*/ 604237 w 1540712"/>
                    <a:gd name="connsiteY23" fmla="*/ 53045 h 654056"/>
                    <a:gd name="connsiteX24" fmla="*/ 789406 w 1540712"/>
                    <a:gd name="connsiteY24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986413 w 1540712"/>
                    <a:gd name="connsiteY12" fmla="*/ 433379 h 654056"/>
                    <a:gd name="connsiteX13" fmla="*/ 548437 w 1540712"/>
                    <a:gd name="connsiteY13" fmla="*/ 433379 h 654056"/>
                    <a:gd name="connsiteX14" fmla="*/ 261868 w 1540712"/>
                    <a:gd name="connsiteY14" fmla="*/ 650771 h 654056"/>
                    <a:gd name="connsiteX15" fmla="*/ 0 w 1540712"/>
                    <a:gd name="connsiteY15" fmla="*/ 469663 h 654056"/>
                    <a:gd name="connsiteX16" fmla="*/ 159937 w 1540712"/>
                    <a:gd name="connsiteY16" fmla="*/ 302788 h 654056"/>
                    <a:gd name="connsiteX17" fmla="*/ 193148 w 1540712"/>
                    <a:gd name="connsiteY17" fmla="*/ 295657 h 654056"/>
                    <a:gd name="connsiteX18" fmla="*/ 184638 w 1540712"/>
                    <a:gd name="connsiteY18" fmla="*/ 266503 h 654056"/>
                    <a:gd name="connsiteX19" fmla="*/ 446506 w 1540712"/>
                    <a:gd name="connsiteY19" fmla="*/ 85395 h 654056"/>
                    <a:gd name="connsiteX20" fmla="*/ 548437 w 1540712"/>
                    <a:gd name="connsiteY20" fmla="*/ 99627 h 654056"/>
                    <a:gd name="connsiteX21" fmla="*/ 555579 w 1540712"/>
                    <a:gd name="connsiteY21" fmla="*/ 102958 h 654056"/>
                    <a:gd name="connsiteX22" fmla="*/ 604237 w 1540712"/>
                    <a:gd name="connsiteY22" fmla="*/ 53045 h 654056"/>
                    <a:gd name="connsiteX23" fmla="*/ 789406 w 1540712"/>
                    <a:gd name="connsiteY23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1026044 w 1540712"/>
                    <a:gd name="connsiteY11" fmla="*/ 441887 h 654056"/>
                    <a:gd name="connsiteX12" fmla="*/ 548437 w 1540712"/>
                    <a:gd name="connsiteY12" fmla="*/ 433379 h 654056"/>
                    <a:gd name="connsiteX13" fmla="*/ 261868 w 1540712"/>
                    <a:gd name="connsiteY13" fmla="*/ 650771 h 654056"/>
                    <a:gd name="connsiteX14" fmla="*/ 0 w 1540712"/>
                    <a:gd name="connsiteY14" fmla="*/ 469663 h 654056"/>
                    <a:gd name="connsiteX15" fmla="*/ 159937 w 1540712"/>
                    <a:gd name="connsiteY15" fmla="*/ 302788 h 654056"/>
                    <a:gd name="connsiteX16" fmla="*/ 193148 w 1540712"/>
                    <a:gd name="connsiteY16" fmla="*/ 295657 h 654056"/>
                    <a:gd name="connsiteX17" fmla="*/ 184638 w 1540712"/>
                    <a:gd name="connsiteY17" fmla="*/ 266503 h 654056"/>
                    <a:gd name="connsiteX18" fmla="*/ 446506 w 1540712"/>
                    <a:gd name="connsiteY18" fmla="*/ 85395 h 654056"/>
                    <a:gd name="connsiteX19" fmla="*/ 548437 w 1540712"/>
                    <a:gd name="connsiteY19" fmla="*/ 99627 h 654056"/>
                    <a:gd name="connsiteX20" fmla="*/ 555579 w 1540712"/>
                    <a:gd name="connsiteY20" fmla="*/ 102958 h 654056"/>
                    <a:gd name="connsiteX21" fmla="*/ 604237 w 1540712"/>
                    <a:gd name="connsiteY21" fmla="*/ 53045 h 654056"/>
                    <a:gd name="connsiteX22" fmla="*/ 789406 w 1540712"/>
                    <a:gd name="connsiteY22" fmla="*/ 0 h 654056"/>
                    <a:gd name="connsiteX0" fmla="*/ 789406 w 1540712"/>
                    <a:gd name="connsiteY0" fmla="*/ 0 h 654056"/>
                    <a:gd name="connsiteX1" fmla="*/ 974574 w 1540712"/>
                    <a:gd name="connsiteY1" fmla="*/ 53045 h 654056"/>
                    <a:gd name="connsiteX2" fmla="*/ 1014175 w 1540712"/>
                    <a:gd name="connsiteY2" fmla="*/ 93667 h 654056"/>
                    <a:gd name="connsiteX3" fmla="*/ 1035569 w 1540712"/>
                    <a:gd name="connsiteY3" fmla="*/ 89074 h 654056"/>
                    <a:gd name="connsiteX4" fmla="*/ 1088344 w 1540712"/>
                    <a:gd name="connsiteY4" fmla="*/ 85395 h 654056"/>
                    <a:gd name="connsiteX5" fmla="*/ 1350212 w 1540712"/>
                    <a:gd name="connsiteY5" fmla="*/ 266503 h 654056"/>
                    <a:gd name="connsiteX6" fmla="*/ 1341145 w 1540712"/>
                    <a:gd name="connsiteY6" fmla="*/ 297564 h 654056"/>
                    <a:gd name="connsiteX7" fmla="*/ 1380775 w 1540712"/>
                    <a:gd name="connsiteY7" fmla="*/ 306073 h 654056"/>
                    <a:gd name="connsiteX8" fmla="*/ 1540712 w 1540712"/>
                    <a:gd name="connsiteY8" fmla="*/ 472948 h 654056"/>
                    <a:gd name="connsiteX9" fmla="*/ 1278844 w 1540712"/>
                    <a:gd name="connsiteY9" fmla="*/ 654056 h 654056"/>
                    <a:gd name="connsiteX10" fmla="*/ 1016976 w 1540712"/>
                    <a:gd name="connsiteY10" fmla="*/ 472948 h 654056"/>
                    <a:gd name="connsiteX11" fmla="*/ 548437 w 1540712"/>
                    <a:gd name="connsiteY11" fmla="*/ 433379 h 654056"/>
                    <a:gd name="connsiteX12" fmla="*/ 261868 w 1540712"/>
                    <a:gd name="connsiteY12" fmla="*/ 650771 h 654056"/>
                    <a:gd name="connsiteX13" fmla="*/ 0 w 1540712"/>
                    <a:gd name="connsiteY13" fmla="*/ 469663 h 654056"/>
                    <a:gd name="connsiteX14" fmla="*/ 159937 w 1540712"/>
                    <a:gd name="connsiteY14" fmla="*/ 302788 h 654056"/>
                    <a:gd name="connsiteX15" fmla="*/ 193148 w 1540712"/>
                    <a:gd name="connsiteY15" fmla="*/ 295657 h 654056"/>
                    <a:gd name="connsiteX16" fmla="*/ 184638 w 1540712"/>
                    <a:gd name="connsiteY16" fmla="*/ 266503 h 654056"/>
                    <a:gd name="connsiteX17" fmla="*/ 446506 w 1540712"/>
                    <a:gd name="connsiteY17" fmla="*/ 85395 h 654056"/>
                    <a:gd name="connsiteX18" fmla="*/ 548437 w 1540712"/>
                    <a:gd name="connsiteY18" fmla="*/ 99627 h 654056"/>
                    <a:gd name="connsiteX19" fmla="*/ 555579 w 1540712"/>
                    <a:gd name="connsiteY19" fmla="*/ 102958 h 654056"/>
                    <a:gd name="connsiteX20" fmla="*/ 604237 w 1540712"/>
                    <a:gd name="connsiteY20" fmla="*/ 53045 h 654056"/>
                    <a:gd name="connsiteX21" fmla="*/ 789406 w 1540712"/>
                    <a:gd name="connsiteY21" fmla="*/ 0 h 654056"/>
                    <a:gd name="connsiteX0" fmla="*/ 789406 w 1540712"/>
                    <a:gd name="connsiteY0" fmla="*/ 0 h 654405"/>
                    <a:gd name="connsiteX1" fmla="*/ 974574 w 1540712"/>
                    <a:gd name="connsiteY1" fmla="*/ 53045 h 654405"/>
                    <a:gd name="connsiteX2" fmla="*/ 1014175 w 1540712"/>
                    <a:gd name="connsiteY2" fmla="*/ 93667 h 654405"/>
                    <a:gd name="connsiteX3" fmla="*/ 1035569 w 1540712"/>
                    <a:gd name="connsiteY3" fmla="*/ 89074 h 654405"/>
                    <a:gd name="connsiteX4" fmla="*/ 1088344 w 1540712"/>
                    <a:gd name="connsiteY4" fmla="*/ 85395 h 654405"/>
                    <a:gd name="connsiteX5" fmla="*/ 1350212 w 1540712"/>
                    <a:gd name="connsiteY5" fmla="*/ 266503 h 654405"/>
                    <a:gd name="connsiteX6" fmla="*/ 1341145 w 1540712"/>
                    <a:gd name="connsiteY6" fmla="*/ 297564 h 654405"/>
                    <a:gd name="connsiteX7" fmla="*/ 1380775 w 1540712"/>
                    <a:gd name="connsiteY7" fmla="*/ 306073 h 654405"/>
                    <a:gd name="connsiteX8" fmla="*/ 1540712 w 1540712"/>
                    <a:gd name="connsiteY8" fmla="*/ 472948 h 654405"/>
                    <a:gd name="connsiteX9" fmla="*/ 1278844 w 1540712"/>
                    <a:gd name="connsiteY9" fmla="*/ 654056 h 654405"/>
                    <a:gd name="connsiteX10" fmla="*/ 548437 w 1540712"/>
                    <a:gd name="connsiteY10" fmla="*/ 433379 h 654405"/>
                    <a:gd name="connsiteX11" fmla="*/ 261868 w 1540712"/>
                    <a:gd name="connsiteY11" fmla="*/ 650771 h 654405"/>
                    <a:gd name="connsiteX12" fmla="*/ 0 w 1540712"/>
                    <a:gd name="connsiteY12" fmla="*/ 469663 h 654405"/>
                    <a:gd name="connsiteX13" fmla="*/ 159937 w 1540712"/>
                    <a:gd name="connsiteY13" fmla="*/ 302788 h 654405"/>
                    <a:gd name="connsiteX14" fmla="*/ 193148 w 1540712"/>
                    <a:gd name="connsiteY14" fmla="*/ 295657 h 654405"/>
                    <a:gd name="connsiteX15" fmla="*/ 184638 w 1540712"/>
                    <a:gd name="connsiteY15" fmla="*/ 266503 h 654405"/>
                    <a:gd name="connsiteX16" fmla="*/ 446506 w 1540712"/>
                    <a:gd name="connsiteY16" fmla="*/ 85395 h 654405"/>
                    <a:gd name="connsiteX17" fmla="*/ 548437 w 1540712"/>
                    <a:gd name="connsiteY17" fmla="*/ 99627 h 654405"/>
                    <a:gd name="connsiteX18" fmla="*/ 555579 w 1540712"/>
                    <a:gd name="connsiteY18" fmla="*/ 102958 h 654405"/>
                    <a:gd name="connsiteX19" fmla="*/ 604237 w 1540712"/>
                    <a:gd name="connsiteY19" fmla="*/ 53045 h 654405"/>
                    <a:gd name="connsiteX20" fmla="*/ 789406 w 1540712"/>
                    <a:gd name="connsiteY20" fmla="*/ 0 h 654405"/>
                    <a:gd name="connsiteX0" fmla="*/ 789406 w 1540712"/>
                    <a:gd name="connsiteY0" fmla="*/ 0 h 675098"/>
                    <a:gd name="connsiteX1" fmla="*/ 974574 w 1540712"/>
                    <a:gd name="connsiteY1" fmla="*/ 53045 h 675098"/>
                    <a:gd name="connsiteX2" fmla="*/ 1014175 w 1540712"/>
                    <a:gd name="connsiteY2" fmla="*/ 93667 h 675098"/>
                    <a:gd name="connsiteX3" fmla="*/ 1035569 w 1540712"/>
                    <a:gd name="connsiteY3" fmla="*/ 89074 h 675098"/>
                    <a:gd name="connsiteX4" fmla="*/ 1088344 w 1540712"/>
                    <a:gd name="connsiteY4" fmla="*/ 85395 h 675098"/>
                    <a:gd name="connsiteX5" fmla="*/ 1350212 w 1540712"/>
                    <a:gd name="connsiteY5" fmla="*/ 266503 h 675098"/>
                    <a:gd name="connsiteX6" fmla="*/ 1341145 w 1540712"/>
                    <a:gd name="connsiteY6" fmla="*/ 297564 h 675098"/>
                    <a:gd name="connsiteX7" fmla="*/ 1380775 w 1540712"/>
                    <a:gd name="connsiteY7" fmla="*/ 306073 h 675098"/>
                    <a:gd name="connsiteX8" fmla="*/ 1540712 w 1540712"/>
                    <a:gd name="connsiteY8" fmla="*/ 472948 h 675098"/>
                    <a:gd name="connsiteX9" fmla="*/ 1278844 w 1540712"/>
                    <a:gd name="connsiteY9" fmla="*/ 654056 h 675098"/>
                    <a:gd name="connsiteX10" fmla="*/ 261868 w 1540712"/>
                    <a:gd name="connsiteY10" fmla="*/ 650771 h 675098"/>
                    <a:gd name="connsiteX11" fmla="*/ 0 w 1540712"/>
                    <a:gd name="connsiteY11" fmla="*/ 469663 h 675098"/>
                    <a:gd name="connsiteX12" fmla="*/ 159937 w 1540712"/>
                    <a:gd name="connsiteY12" fmla="*/ 302788 h 675098"/>
                    <a:gd name="connsiteX13" fmla="*/ 193148 w 1540712"/>
                    <a:gd name="connsiteY13" fmla="*/ 295657 h 675098"/>
                    <a:gd name="connsiteX14" fmla="*/ 184638 w 1540712"/>
                    <a:gd name="connsiteY14" fmla="*/ 266503 h 675098"/>
                    <a:gd name="connsiteX15" fmla="*/ 446506 w 1540712"/>
                    <a:gd name="connsiteY15" fmla="*/ 85395 h 675098"/>
                    <a:gd name="connsiteX16" fmla="*/ 548437 w 1540712"/>
                    <a:gd name="connsiteY16" fmla="*/ 99627 h 675098"/>
                    <a:gd name="connsiteX17" fmla="*/ 555579 w 1540712"/>
                    <a:gd name="connsiteY17" fmla="*/ 102958 h 675098"/>
                    <a:gd name="connsiteX18" fmla="*/ 604237 w 1540712"/>
                    <a:gd name="connsiteY18" fmla="*/ 53045 h 675098"/>
                    <a:gd name="connsiteX19" fmla="*/ 789406 w 1540712"/>
                    <a:gd name="connsiteY19" fmla="*/ 0 h 675098"/>
                    <a:gd name="connsiteX0" fmla="*/ 261868 w 1540712"/>
                    <a:gd name="connsiteY0" fmla="*/ 650771 h 742211"/>
                    <a:gd name="connsiteX1" fmla="*/ 0 w 1540712"/>
                    <a:gd name="connsiteY1" fmla="*/ 469663 h 742211"/>
                    <a:gd name="connsiteX2" fmla="*/ 159937 w 1540712"/>
                    <a:gd name="connsiteY2" fmla="*/ 302788 h 742211"/>
                    <a:gd name="connsiteX3" fmla="*/ 193148 w 1540712"/>
                    <a:gd name="connsiteY3" fmla="*/ 295657 h 742211"/>
                    <a:gd name="connsiteX4" fmla="*/ 184638 w 1540712"/>
                    <a:gd name="connsiteY4" fmla="*/ 266503 h 742211"/>
                    <a:gd name="connsiteX5" fmla="*/ 446506 w 1540712"/>
                    <a:gd name="connsiteY5" fmla="*/ 85395 h 742211"/>
                    <a:gd name="connsiteX6" fmla="*/ 548437 w 1540712"/>
                    <a:gd name="connsiteY6" fmla="*/ 99627 h 742211"/>
                    <a:gd name="connsiteX7" fmla="*/ 555579 w 1540712"/>
                    <a:gd name="connsiteY7" fmla="*/ 102958 h 742211"/>
                    <a:gd name="connsiteX8" fmla="*/ 604237 w 1540712"/>
                    <a:gd name="connsiteY8" fmla="*/ 53045 h 742211"/>
                    <a:gd name="connsiteX9" fmla="*/ 789406 w 1540712"/>
                    <a:gd name="connsiteY9" fmla="*/ 0 h 742211"/>
                    <a:gd name="connsiteX10" fmla="*/ 974574 w 1540712"/>
                    <a:gd name="connsiteY10" fmla="*/ 53045 h 742211"/>
                    <a:gd name="connsiteX11" fmla="*/ 1014175 w 1540712"/>
                    <a:gd name="connsiteY11" fmla="*/ 93667 h 742211"/>
                    <a:gd name="connsiteX12" fmla="*/ 1035569 w 1540712"/>
                    <a:gd name="connsiteY12" fmla="*/ 89074 h 742211"/>
                    <a:gd name="connsiteX13" fmla="*/ 1088344 w 1540712"/>
                    <a:gd name="connsiteY13" fmla="*/ 85395 h 742211"/>
                    <a:gd name="connsiteX14" fmla="*/ 1350212 w 1540712"/>
                    <a:gd name="connsiteY14" fmla="*/ 266503 h 742211"/>
                    <a:gd name="connsiteX15" fmla="*/ 1341145 w 1540712"/>
                    <a:gd name="connsiteY15" fmla="*/ 297564 h 742211"/>
                    <a:gd name="connsiteX16" fmla="*/ 1380775 w 1540712"/>
                    <a:gd name="connsiteY16" fmla="*/ 306073 h 742211"/>
                    <a:gd name="connsiteX17" fmla="*/ 1540712 w 1540712"/>
                    <a:gd name="connsiteY17" fmla="*/ 472948 h 742211"/>
                    <a:gd name="connsiteX18" fmla="*/ 1278844 w 1540712"/>
                    <a:gd name="connsiteY18" fmla="*/ 654056 h 742211"/>
                    <a:gd name="connsiteX19" fmla="*/ 353308 w 1540712"/>
                    <a:gd name="connsiteY19" fmla="*/ 742211 h 742211"/>
                    <a:gd name="connsiteX0" fmla="*/ 261868 w 1540712"/>
                    <a:gd name="connsiteY0" fmla="*/ 650771 h 654056"/>
                    <a:gd name="connsiteX1" fmla="*/ 0 w 1540712"/>
                    <a:gd name="connsiteY1" fmla="*/ 469663 h 654056"/>
                    <a:gd name="connsiteX2" fmla="*/ 159937 w 1540712"/>
                    <a:gd name="connsiteY2" fmla="*/ 302788 h 654056"/>
                    <a:gd name="connsiteX3" fmla="*/ 193148 w 1540712"/>
                    <a:gd name="connsiteY3" fmla="*/ 295657 h 654056"/>
                    <a:gd name="connsiteX4" fmla="*/ 184638 w 1540712"/>
                    <a:gd name="connsiteY4" fmla="*/ 266503 h 654056"/>
                    <a:gd name="connsiteX5" fmla="*/ 446506 w 1540712"/>
                    <a:gd name="connsiteY5" fmla="*/ 85395 h 654056"/>
                    <a:gd name="connsiteX6" fmla="*/ 548437 w 1540712"/>
                    <a:gd name="connsiteY6" fmla="*/ 99627 h 654056"/>
                    <a:gd name="connsiteX7" fmla="*/ 555579 w 1540712"/>
                    <a:gd name="connsiteY7" fmla="*/ 102958 h 654056"/>
                    <a:gd name="connsiteX8" fmla="*/ 604237 w 1540712"/>
                    <a:gd name="connsiteY8" fmla="*/ 53045 h 654056"/>
                    <a:gd name="connsiteX9" fmla="*/ 789406 w 1540712"/>
                    <a:gd name="connsiteY9" fmla="*/ 0 h 654056"/>
                    <a:gd name="connsiteX10" fmla="*/ 974574 w 1540712"/>
                    <a:gd name="connsiteY10" fmla="*/ 53045 h 654056"/>
                    <a:gd name="connsiteX11" fmla="*/ 1014175 w 1540712"/>
                    <a:gd name="connsiteY11" fmla="*/ 93667 h 654056"/>
                    <a:gd name="connsiteX12" fmla="*/ 1035569 w 1540712"/>
                    <a:gd name="connsiteY12" fmla="*/ 89074 h 654056"/>
                    <a:gd name="connsiteX13" fmla="*/ 1088344 w 1540712"/>
                    <a:gd name="connsiteY13" fmla="*/ 85395 h 654056"/>
                    <a:gd name="connsiteX14" fmla="*/ 1350212 w 1540712"/>
                    <a:gd name="connsiteY14" fmla="*/ 266503 h 654056"/>
                    <a:gd name="connsiteX15" fmla="*/ 1341145 w 1540712"/>
                    <a:gd name="connsiteY15" fmla="*/ 297564 h 654056"/>
                    <a:gd name="connsiteX16" fmla="*/ 1380775 w 1540712"/>
                    <a:gd name="connsiteY16" fmla="*/ 306073 h 654056"/>
                    <a:gd name="connsiteX17" fmla="*/ 1540712 w 1540712"/>
                    <a:gd name="connsiteY17" fmla="*/ 472948 h 654056"/>
                    <a:gd name="connsiteX18" fmla="*/ 1278844 w 1540712"/>
                    <a:gd name="connsiteY18" fmla="*/ 654056 h 654056"/>
                    <a:gd name="connsiteX0" fmla="*/ 0 w 1540712"/>
                    <a:gd name="connsiteY0" fmla="*/ 469663 h 654056"/>
                    <a:gd name="connsiteX1" fmla="*/ 159937 w 1540712"/>
                    <a:gd name="connsiteY1" fmla="*/ 302788 h 654056"/>
                    <a:gd name="connsiteX2" fmla="*/ 193148 w 1540712"/>
                    <a:gd name="connsiteY2" fmla="*/ 295657 h 654056"/>
                    <a:gd name="connsiteX3" fmla="*/ 184638 w 1540712"/>
                    <a:gd name="connsiteY3" fmla="*/ 266503 h 654056"/>
                    <a:gd name="connsiteX4" fmla="*/ 446506 w 1540712"/>
                    <a:gd name="connsiteY4" fmla="*/ 85395 h 654056"/>
                    <a:gd name="connsiteX5" fmla="*/ 548437 w 1540712"/>
                    <a:gd name="connsiteY5" fmla="*/ 99627 h 654056"/>
                    <a:gd name="connsiteX6" fmla="*/ 555579 w 1540712"/>
                    <a:gd name="connsiteY6" fmla="*/ 102958 h 654056"/>
                    <a:gd name="connsiteX7" fmla="*/ 604237 w 1540712"/>
                    <a:gd name="connsiteY7" fmla="*/ 53045 h 654056"/>
                    <a:gd name="connsiteX8" fmla="*/ 789406 w 1540712"/>
                    <a:gd name="connsiteY8" fmla="*/ 0 h 654056"/>
                    <a:gd name="connsiteX9" fmla="*/ 974574 w 1540712"/>
                    <a:gd name="connsiteY9" fmla="*/ 53045 h 654056"/>
                    <a:gd name="connsiteX10" fmla="*/ 1014175 w 1540712"/>
                    <a:gd name="connsiteY10" fmla="*/ 93667 h 654056"/>
                    <a:gd name="connsiteX11" fmla="*/ 1035569 w 1540712"/>
                    <a:gd name="connsiteY11" fmla="*/ 89074 h 654056"/>
                    <a:gd name="connsiteX12" fmla="*/ 1088344 w 1540712"/>
                    <a:gd name="connsiteY12" fmla="*/ 85395 h 654056"/>
                    <a:gd name="connsiteX13" fmla="*/ 1350212 w 1540712"/>
                    <a:gd name="connsiteY13" fmla="*/ 266503 h 654056"/>
                    <a:gd name="connsiteX14" fmla="*/ 1341145 w 1540712"/>
                    <a:gd name="connsiteY14" fmla="*/ 297564 h 654056"/>
                    <a:gd name="connsiteX15" fmla="*/ 1380775 w 1540712"/>
                    <a:gd name="connsiteY15" fmla="*/ 306073 h 654056"/>
                    <a:gd name="connsiteX16" fmla="*/ 1540712 w 1540712"/>
                    <a:gd name="connsiteY16" fmla="*/ 472948 h 654056"/>
                    <a:gd name="connsiteX17" fmla="*/ 1278844 w 1540712"/>
                    <a:gd name="connsiteY17" fmla="*/ 654056 h 654056"/>
                    <a:gd name="connsiteX0" fmla="*/ 0 w 1540712"/>
                    <a:gd name="connsiteY0" fmla="*/ 469663 h 472948"/>
                    <a:gd name="connsiteX1" fmla="*/ 159937 w 1540712"/>
                    <a:gd name="connsiteY1" fmla="*/ 302788 h 472948"/>
                    <a:gd name="connsiteX2" fmla="*/ 193148 w 1540712"/>
                    <a:gd name="connsiteY2" fmla="*/ 295657 h 472948"/>
                    <a:gd name="connsiteX3" fmla="*/ 184638 w 1540712"/>
                    <a:gd name="connsiteY3" fmla="*/ 266503 h 472948"/>
                    <a:gd name="connsiteX4" fmla="*/ 446506 w 1540712"/>
                    <a:gd name="connsiteY4" fmla="*/ 85395 h 472948"/>
                    <a:gd name="connsiteX5" fmla="*/ 548437 w 1540712"/>
                    <a:gd name="connsiteY5" fmla="*/ 99627 h 472948"/>
                    <a:gd name="connsiteX6" fmla="*/ 555579 w 1540712"/>
                    <a:gd name="connsiteY6" fmla="*/ 102958 h 472948"/>
                    <a:gd name="connsiteX7" fmla="*/ 604237 w 1540712"/>
                    <a:gd name="connsiteY7" fmla="*/ 53045 h 472948"/>
                    <a:gd name="connsiteX8" fmla="*/ 789406 w 1540712"/>
                    <a:gd name="connsiteY8" fmla="*/ 0 h 472948"/>
                    <a:gd name="connsiteX9" fmla="*/ 974574 w 1540712"/>
                    <a:gd name="connsiteY9" fmla="*/ 53045 h 472948"/>
                    <a:gd name="connsiteX10" fmla="*/ 1014175 w 1540712"/>
                    <a:gd name="connsiteY10" fmla="*/ 93667 h 472948"/>
                    <a:gd name="connsiteX11" fmla="*/ 1035569 w 1540712"/>
                    <a:gd name="connsiteY11" fmla="*/ 89074 h 472948"/>
                    <a:gd name="connsiteX12" fmla="*/ 1088344 w 1540712"/>
                    <a:gd name="connsiteY12" fmla="*/ 85395 h 472948"/>
                    <a:gd name="connsiteX13" fmla="*/ 1350212 w 1540712"/>
                    <a:gd name="connsiteY13" fmla="*/ 266503 h 472948"/>
                    <a:gd name="connsiteX14" fmla="*/ 1341145 w 1540712"/>
                    <a:gd name="connsiteY14" fmla="*/ 297564 h 472948"/>
                    <a:gd name="connsiteX15" fmla="*/ 1380775 w 1540712"/>
                    <a:gd name="connsiteY15" fmla="*/ 306073 h 472948"/>
                    <a:gd name="connsiteX16" fmla="*/ 1540712 w 1540712"/>
                    <a:gd name="connsiteY16" fmla="*/ 472948 h 472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40712" h="472948">
                      <a:moveTo>
                        <a:pt x="0" y="469663"/>
                      </a:moveTo>
                      <a:cubicBezTo>
                        <a:pt x="0" y="394646"/>
                        <a:pt x="65948" y="330281"/>
                        <a:pt x="159937" y="302788"/>
                      </a:cubicBezTo>
                      <a:lnTo>
                        <a:pt x="193148" y="295657"/>
                      </a:lnTo>
                      <a:lnTo>
                        <a:pt x="184638" y="266503"/>
                      </a:lnTo>
                      <a:cubicBezTo>
                        <a:pt x="184638" y="166480"/>
                        <a:pt x="301880" y="85395"/>
                        <a:pt x="446506" y="85395"/>
                      </a:cubicBezTo>
                      <a:cubicBezTo>
                        <a:pt x="482662" y="85395"/>
                        <a:pt x="517107" y="90463"/>
                        <a:pt x="548437" y="99627"/>
                      </a:cubicBezTo>
                      <a:lnTo>
                        <a:pt x="555579" y="102958"/>
                      </a:lnTo>
                      <a:lnTo>
                        <a:pt x="604237" y="53045"/>
                      </a:lnTo>
                      <a:cubicBezTo>
                        <a:pt x="651626" y="20271"/>
                        <a:pt x="717093" y="0"/>
                        <a:pt x="789406" y="0"/>
                      </a:cubicBezTo>
                      <a:cubicBezTo>
                        <a:pt x="861719" y="0"/>
                        <a:pt x="927186" y="20271"/>
                        <a:pt x="974574" y="53045"/>
                      </a:cubicBezTo>
                      <a:lnTo>
                        <a:pt x="1014175" y="93667"/>
                      </a:lnTo>
                      <a:lnTo>
                        <a:pt x="1035569" y="89074"/>
                      </a:lnTo>
                      <a:cubicBezTo>
                        <a:pt x="1052616" y="86662"/>
                        <a:pt x="1070266" y="85395"/>
                        <a:pt x="1088344" y="85395"/>
                      </a:cubicBezTo>
                      <a:cubicBezTo>
                        <a:pt x="1232970" y="85395"/>
                        <a:pt x="1350212" y="166480"/>
                        <a:pt x="1350212" y="266503"/>
                      </a:cubicBezTo>
                      <a:lnTo>
                        <a:pt x="1341145" y="297564"/>
                      </a:lnTo>
                      <a:lnTo>
                        <a:pt x="1380775" y="306073"/>
                      </a:lnTo>
                      <a:cubicBezTo>
                        <a:pt x="1474764" y="333566"/>
                        <a:pt x="1540712" y="397931"/>
                        <a:pt x="1540712" y="472948"/>
                      </a:cubicBezTo>
                    </a:path>
                  </a:pathLst>
                </a:custGeom>
                <a:pattFill prst="lgConfetti">
                  <a:fgClr>
                    <a:srgbClr val="339933"/>
                  </a:fgClr>
                  <a:bgClr>
                    <a:srgbClr val="66FF33"/>
                  </a:bgClr>
                </a:pattFill>
                <a:ln w="38100">
                  <a:solidFill>
                    <a:srgbClr val="00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CA0AF8FD-DA9B-4AEA-96CE-9BFA23FE28FC}"/>
                  </a:ext>
                </a:extLst>
              </p:cNvPr>
              <p:cNvSpPr/>
              <p:nvPr/>
            </p:nvSpPr>
            <p:spPr bwMode="auto">
              <a:xfrm>
                <a:off x="10403096" y="5727661"/>
                <a:ext cx="1436433" cy="1353340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003300"/>
                </a:fgClr>
                <a:bgClr>
                  <a:srgbClr val="66FF33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5ED6002D-55DD-446C-92DF-1ECDC6080508}"/>
                  </a:ext>
                </a:extLst>
              </p:cNvPr>
              <p:cNvSpPr/>
              <p:nvPr/>
            </p:nvSpPr>
            <p:spPr bwMode="auto">
              <a:xfrm>
                <a:off x="10559562" y="5943600"/>
                <a:ext cx="1076178" cy="931644"/>
              </a:xfrm>
              <a:custGeom>
                <a:avLst/>
                <a:gdLst>
                  <a:gd name="connsiteX0" fmla="*/ 419191 w 1436433"/>
                  <a:gd name="connsiteY0" fmla="*/ 0 h 1353340"/>
                  <a:gd name="connsiteX1" fmla="*/ 555044 w 1436433"/>
                  <a:gd name="connsiteY1" fmla="*/ 1967 h 1353340"/>
                  <a:gd name="connsiteX2" fmla="*/ 753278 w 1436433"/>
                  <a:gd name="connsiteY2" fmla="*/ 34812 h 1353340"/>
                  <a:gd name="connsiteX3" fmla="*/ 1021716 w 1436433"/>
                  <a:gd name="connsiteY3" fmla="*/ 136100 h 1353340"/>
                  <a:gd name="connsiteX4" fmla="*/ 1098315 w 1436433"/>
                  <a:gd name="connsiteY4" fmla="*/ 181308 h 1353340"/>
                  <a:gd name="connsiteX5" fmla="*/ 1383426 w 1436433"/>
                  <a:gd name="connsiteY5" fmla="*/ 973778 h 1353340"/>
                  <a:gd name="connsiteX6" fmla="*/ 1183683 w 1436433"/>
                  <a:gd name="connsiteY6" fmla="*/ 1229777 h 1353340"/>
                  <a:gd name="connsiteX7" fmla="*/ 1138269 w 1436433"/>
                  <a:gd name="connsiteY7" fmla="*/ 1261116 h 1353340"/>
                  <a:gd name="connsiteX8" fmla="*/ 1018190 w 1436433"/>
                  <a:gd name="connsiteY8" fmla="*/ 1306232 h 1353340"/>
                  <a:gd name="connsiteX9" fmla="*/ 2983 w 1436433"/>
                  <a:gd name="connsiteY9" fmla="*/ 808138 h 1353340"/>
                  <a:gd name="connsiteX10" fmla="*/ 356109 w 1436433"/>
                  <a:gd name="connsiteY10" fmla="*/ 48440 h 1353340"/>
                  <a:gd name="connsiteX11" fmla="*/ 419191 w 1436433"/>
                  <a:gd name="connsiteY11" fmla="*/ 0 h 13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36433" h="1353340">
                    <a:moveTo>
                      <a:pt x="419191" y="0"/>
                    </a:moveTo>
                    <a:lnTo>
                      <a:pt x="555044" y="1967"/>
                    </a:lnTo>
                    <a:cubicBezTo>
                      <a:pt x="621245" y="7812"/>
                      <a:pt x="687608" y="18655"/>
                      <a:pt x="753278" y="34812"/>
                    </a:cubicBezTo>
                    <a:cubicBezTo>
                      <a:pt x="851784" y="59047"/>
                      <a:pt x="941738" y="93518"/>
                      <a:pt x="1021716" y="136100"/>
                    </a:cubicBezTo>
                    <a:cubicBezTo>
                      <a:pt x="1048376" y="150294"/>
                      <a:pt x="1073926" y="165390"/>
                      <a:pt x="1098315" y="181308"/>
                    </a:cubicBezTo>
                    <a:cubicBezTo>
                      <a:pt x="1390987" y="372321"/>
                      <a:pt x="1516433" y="681787"/>
                      <a:pt x="1383426" y="973778"/>
                    </a:cubicBezTo>
                    <a:cubicBezTo>
                      <a:pt x="1339091" y="1071109"/>
                      <a:pt x="1270236" y="1157283"/>
                      <a:pt x="1183683" y="1229777"/>
                    </a:cubicBezTo>
                    <a:lnTo>
                      <a:pt x="1138269" y="1261116"/>
                    </a:lnTo>
                    <a:lnTo>
                      <a:pt x="1018190" y="1306232"/>
                    </a:lnTo>
                    <a:cubicBezTo>
                      <a:pt x="498585" y="1456976"/>
                      <a:pt x="44061" y="1233970"/>
                      <a:pt x="2983" y="808138"/>
                    </a:cubicBezTo>
                    <a:cubicBezTo>
                      <a:pt x="-22691" y="541992"/>
                      <a:pt x="119213" y="259606"/>
                      <a:pt x="356109" y="48440"/>
                    </a:cubicBezTo>
                    <a:lnTo>
                      <a:pt x="419191" y="0"/>
                    </a:lnTo>
                    <a:close/>
                  </a:path>
                </a:pathLst>
              </a:custGeom>
              <a:pattFill prst="lgConfetti">
                <a:fgClr>
                  <a:srgbClr val="FFFFFF"/>
                </a:fgClr>
                <a:bgClr>
                  <a:srgbClr val="FFFFFF">
                    <a:lumMod val="85000"/>
                  </a:srgbClr>
                </a:bgClr>
              </a:patt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9650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30512</TotalTime>
  <Words>19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pptxj03_おはぎ、ぼたもちのイラスト</dc:title>
  <dc:subject>pptxj03_おはぎ、ぼたもちのイラスト</dc:subject>
  <dc:creator>でじけろお</dc:creator>
  <cp:revision>1</cp:revision>
  <dcterms:created xsi:type="dcterms:W3CDTF">2018-05-20T00:31:01Z</dcterms:created>
  <dcterms:modified xsi:type="dcterms:W3CDTF">2022-04-03T02:12:14Z</dcterms:modified>
  <cp:version>1</cp:version>
</cp:coreProperties>
</file>