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  <p:sldId id="30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C6B80C-5421-4A63-8215-450B3DAD538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サプリメントのイラスト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905FDBFA-2EB1-45FA-9232-B91D6BCE7440}"/>
              </a:ext>
            </a:extLst>
          </p:cNvPr>
          <p:cNvGrpSpPr/>
          <p:nvPr/>
        </p:nvGrpSpPr>
        <p:grpSpPr>
          <a:xfrm>
            <a:off x="4498947" y="908719"/>
            <a:ext cx="908106" cy="1485167"/>
            <a:chOff x="4498947" y="908719"/>
            <a:chExt cx="908106" cy="1485167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32A27868-41D5-467B-9BA4-1CBC39B66232}"/>
                </a:ext>
              </a:extLst>
            </p:cNvPr>
            <p:cNvGrpSpPr/>
            <p:nvPr/>
          </p:nvGrpSpPr>
          <p:grpSpPr>
            <a:xfrm>
              <a:off x="4498947" y="908719"/>
              <a:ext cx="908106" cy="1485167"/>
              <a:chOff x="754056" y="908719"/>
              <a:chExt cx="908106" cy="1485167"/>
            </a:xfrm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A2EB120C-5431-4A9C-BC39-1DC6E956DAC6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FFA86DA0-4F0F-4323-8855-0F2976781128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18060616-E22B-4AEA-B47C-D6C19F458037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67FD0959-44BE-42F4-AACD-C225C8872BBF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B95BB94-19E6-4E7F-8653-CBAA8DE386CC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E861E04-CF45-4E96-A3D3-F34DC958DEE0}"/>
                </a:ext>
              </a:extLst>
            </p:cNvPr>
            <p:cNvSpPr/>
            <p:nvPr/>
          </p:nvSpPr>
          <p:spPr bwMode="auto">
            <a:xfrm>
              <a:off x="4640205" y="1641300"/>
              <a:ext cx="625590" cy="307308"/>
            </a:xfrm>
            <a:custGeom>
              <a:avLst/>
              <a:gdLst>
                <a:gd name="connsiteX0" fmla="*/ 2194504 w 3235712"/>
                <a:gd name="connsiteY0" fmla="*/ 1144432 h 1589475"/>
                <a:gd name="connsiteX1" fmla="*/ 2373503 w 3235712"/>
                <a:gd name="connsiteY1" fmla="*/ 1144432 h 1589475"/>
                <a:gd name="connsiteX2" fmla="*/ 2313837 w 3235712"/>
                <a:gd name="connsiteY2" fmla="*/ 1384660 h 1589475"/>
                <a:gd name="connsiteX3" fmla="*/ 2134838 w 3235712"/>
                <a:gd name="connsiteY3" fmla="*/ 1384660 h 1589475"/>
                <a:gd name="connsiteX4" fmla="*/ 1649063 w 3235712"/>
                <a:gd name="connsiteY4" fmla="*/ 1144432 h 1589475"/>
                <a:gd name="connsiteX5" fmla="*/ 1828062 w 3235712"/>
                <a:gd name="connsiteY5" fmla="*/ 1144432 h 1589475"/>
                <a:gd name="connsiteX6" fmla="*/ 1887728 w 3235712"/>
                <a:gd name="connsiteY6" fmla="*/ 1384660 h 1589475"/>
                <a:gd name="connsiteX7" fmla="*/ 1708729 w 3235712"/>
                <a:gd name="connsiteY7" fmla="*/ 1384660 h 1589475"/>
                <a:gd name="connsiteX8" fmla="*/ 643965 w 3235712"/>
                <a:gd name="connsiteY8" fmla="*/ 1102397 h 1589475"/>
                <a:gd name="connsiteX9" fmla="*/ 643965 w 3235712"/>
                <a:gd name="connsiteY9" fmla="*/ 1414462 h 1589475"/>
                <a:gd name="connsiteX10" fmla="*/ 934090 w 3235712"/>
                <a:gd name="connsiteY10" fmla="*/ 1414462 h 1589475"/>
                <a:gd name="connsiteX11" fmla="*/ 934090 w 3235712"/>
                <a:gd name="connsiteY11" fmla="*/ 1102397 h 1589475"/>
                <a:gd name="connsiteX12" fmla="*/ 2666560 w 3235712"/>
                <a:gd name="connsiteY12" fmla="*/ 1060838 h 1589475"/>
                <a:gd name="connsiteX13" fmla="*/ 2666560 w 3235712"/>
                <a:gd name="connsiteY13" fmla="*/ 1414462 h 1589475"/>
                <a:gd name="connsiteX14" fmla="*/ 3043999 w 3235712"/>
                <a:gd name="connsiteY14" fmla="*/ 1414462 h 1589475"/>
                <a:gd name="connsiteX15" fmla="*/ 3043999 w 3235712"/>
                <a:gd name="connsiteY15" fmla="*/ 1060838 h 1589475"/>
                <a:gd name="connsiteX16" fmla="*/ 2494212 w 3235712"/>
                <a:gd name="connsiteY16" fmla="*/ 885825 h 1589475"/>
                <a:gd name="connsiteX17" fmla="*/ 3221235 w 3235712"/>
                <a:gd name="connsiteY17" fmla="*/ 885825 h 1589475"/>
                <a:gd name="connsiteX18" fmla="*/ 3221235 w 3235712"/>
                <a:gd name="connsiteY18" fmla="*/ 1060838 h 1589475"/>
                <a:gd name="connsiteX19" fmla="*/ 3219012 w 3235712"/>
                <a:gd name="connsiteY19" fmla="*/ 1060838 h 1589475"/>
                <a:gd name="connsiteX20" fmla="*/ 3219012 w 3235712"/>
                <a:gd name="connsiteY20" fmla="*/ 1414462 h 1589475"/>
                <a:gd name="connsiteX21" fmla="*/ 3221235 w 3235712"/>
                <a:gd name="connsiteY21" fmla="*/ 1414462 h 1589475"/>
                <a:gd name="connsiteX22" fmla="*/ 3221235 w 3235712"/>
                <a:gd name="connsiteY22" fmla="*/ 1589475 h 1589475"/>
                <a:gd name="connsiteX23" fmla="*/ 2494212 w 3235712"/>
                <a:gd name="connsiteY23" fmla="*/ 1589475 h 1589475"/>
                <a:gd name="connsiteX24" fmla="*/ 2494212 w 3235712"/>
                <a:gd name="connsiteY24" fmla="*/ 1495441 h 1589475"/>
                <a:gd name="connsiteX25" fmla="*/ 2491547 w 3235712"/>
                <a:gd name="connsiteY25" fmla="*/ 1495441 h 1589475"/>
                <a:gd name="connsiteX26" fmla="*/ 2491547 w 3235712"/>
                <a:gd name="connsiteY26" fmla="*/ 1009421 h 1589475"/>
                <a:gd name="connsiteX27" fmla="*/ 2494212 w 3235712"/>
                <a:gd name="connsiteY27" fmla="*/ 1009421 h 1589475"/>
                <a:gd name="connsiteX28" fmla="*/ 1109103 w 3235712"/>
                <a:gd name="connsiteY28" fmla="*/ 615320 h 1589475"/>
                <a:gd name="connsiteX29" fmla="*/ 1109103 w 3235712"/>
                <a:gd name="connsiteY29" fmla="*/ 927384 h 1589475"/>
                <a:gd name="connsiteX30" fmla="*/ 1399227 w 3235712"/>
                <a:gd name="connsiteY30" fmla="*/ 927384 h 1589475"/>
                <a:gd name="connsiteX31" fmla="*/ 1399227 w 3235712"/>
                <a:gd name="connsiteY31" fmla="*/ 615320 h 1589475"/>
                <a:gd name="connsiteX32" fmla="*/ 643965 w 3235712"/>
                <a:gd name="connsiteY32" fmla="*/ 615320 h 1589475"/>
                <a:gd name="connsiteX33" fmla="*/ 643965 w 3235712"/>
                <a:gd name="connsiteY33" fmla="*/ 927384 h 1589475"/>
                <a:gd name="connsiteX34" fmla="*/ 934090 w 3235712"/>
                <a:gd name="connsiteY34" fmla="*/ 927384 h 1589475"/>
                <a:gd name="connsiteX35" fmla="*/ 934090 w 3235712"/>
                <a:gd name="connsiteY35" fmla="*/ 615320 h 1589475"/>
                <a:gd name="connsiteX36" fmla="*/ 178827 w 3235712"/>
                <a:gd name="connsiteY36" fmla="*/ 615320 h 1589475"/>
                <a:gd name="connsiteX37" fmla="*/ 178827 w 3235712"/>
                <a:gd name="connsiteY37" fmla="*/ 927384 h 1589475"/>
                <a:gd name="connsiteX38" fmla="*/ 468952 w 3235712"/>
                <a:gd name="connsiteY38" fmla="*/ 927384 h 1589475"/>
                <a:gd name="connsiteX39" fmla="*/ 468952 w 3235712"/>
                <a:gd name="connsiteY39" fmla="*/ 615320 h 1589475"/>
                <a:gd name="connsiteX40" fmla="*/ 1646487 w 3235712"/>
                <a:gd name="connsiteY40" fmla="*/ 528637 h 1589475"/>
                <a:gd name="connsiteX41" fmla="*/ 2373510 w 3235712"/>
                <a:gd name="connsiteY41" fmla="*/ 528637 h 1589475"/>
                <a:gd name="connsiteX42" fmla="*/ 2373510 w 3235712"/>
                <a:gd name="connsiteY42" fmla="*/ 703650 h 1589475"/>
                <a:gd name="connsiteX43" fmla="*/ 2097502 w 3235712"/>
                <a:gd name="connsiteY43" fmla="*/ 703650 h 1589475"/>
                <a:gd name="connsiteX44" fmla="*/ 2097502 w 3235712"/>
                <a:gd name="connsiteY44" fmla="*/ 900112 h 1589475"/>
                <a:gd name="connsiteX45" fmla="*/ 2373510 w 3235712"/>
                <a:gd name="connsiteY45" fmla="*/ 900112 h 1589475"/>
                <a:gd name="connsiteX46" fmla="*/ 2373510 w 3235712"/>
                <a:gd name="connsiteY46" fmla="*/ 1075125 h 1589475"/>
                <a:gd name="connsiteX47" fmla="*/ 2097502 w 3235712"/>
                <a:gd name="connsiteY47" fmla="*/ 1075125 h 1589475"/>
                <a:gd name="connsiteX48" fmla="*/ 2097502 w 3235712"/>
                <a:gd name="connsiteY48" fmla="*/ 1414462 h 1589475"/>
                <a:gd name="connsiteX49" fmla="*/ 2373510 w 3235712"/>
                <a:gd name="connsiteY49" fmla="*/ 1414462 h 1589475"/>
                <a:gd name="connsiteX50" fmla="*/ 2373510 w 3235712"/>
                <a:gd name="connsiteY50" fmla="*/ 1589475 h 1589475"/>
                <a:gd name="connsiteX51" fmla="*/ 1646487 w 3235712"/>
                <a:gd name="connsiteY51" fmla="*/ 1589475 h 1589475"/>
                <a:gd name="connsiteX52" fmla="*/ 1646487 w 3235712"/>
                <a:gd name="connsiteY52" fmla="*/ 1414462 h 1589475"/>
                <a:gd name="connsiteX53" fmla="*/ 1922489 w 3235712"/>
                <a:gd name="connsiteY53" fmla="*/ 1414462 h 1589475"/>
                <a:gd name="connsiteX54" fmla="*/ 1922489 w 3235712"/>
                <a:gd name="connsiteY54" fmla="*/ 1075125 h 1589475"/>
                <a:gd name="connsiteX55" fmla="*/ 1646487 w 3235712"/>
                <a:gd name="connsiteY55" fmla="*/ 1075125 h 1589475"/>
                <a:gd name="connsiteX56" fmla="*/ 1646487 w 3235712"/>
                <a:gd name="connsiteY56" fmla="*/ 900112 h 1589475"/>
                <a:gd name="connsiteX57" fmla="*/ 1922489 w 3235712"/>
                <a:gd name="connsiteY57" fmla="*/ 900112 h 1589475"/>
                <a:gd name="connsiteX58" fmla="*/ 1922489 w 3235712"/>
                <a:gd name="connsiteY58" fmla="*/ 703650 h 1589475"/>
                <a:gd name="connsiteX59" fmla="*/ 1646487 w 3235712"/>
                <a:gd name="connsiteY59" fmla="*/ 703650 h 1589475"/>
                <a:gd name="connsiteX60" fmla="*/ 2624549 w 3235712"/>
                <a:gd name="connsiteY60" fmla="*/ 289334 h 1589475"/>
                <a:gd name="connsiteX61" fmla="*/ 2823098 w 3235712"/>
                <a:gd name="connsiteY61" fmla="*/ 289334 h 1589475"/>
                <a:gd name="connsiteX62" fmla="*/ 2665410 w 3235712"/>
                <a:gd name="connsiteY62" fmla="*/ 723322 h 1589475"/>
                <a:gd name="connsiteX63" fmla="*/ 2466861 w 3235712"/>
                <a:gd name="connsiteY63" fmla="*/ 723322 h 1589475"/>
                <a:gd name="connsiteX64" fmla="*/ 643965 w 3235712"/>
                <a:gd name="connsiteY64" fmla="*/ 192177 h 1589475"/>
                <a:gd name="connsiteX65" fmla="*/ 643965 w 3235712"/>
                <a:gd name="connsiteY65" fmla="*/ 440307 h 1589475"/>
                <a:gd name="connsiteX66" fmla="*/ 934090 w 3235712"/>
                <a:gd name="connsiteY66" fmla="*/ 440307 h 1589475"/>
                <a:gd name="connsiteX67" fmla="*/ 934090 w 3235712"/>
                <a:gd name="connsiteY67" fmla="*/ 192177 h 1589475"/>
                <a:gd name="connsiteX68" fmla="*/ 1889129 w 3235712"/>
                <a:gd name="connsiteY68" fmla="*/ 17164 h 1589475"/>
                <a:gd name="connsiteX69" fmla="*/ 1927310 w 3235712"/>
                <a:gd name="connsiteY69" fmla="*/ 17164 h 1589475"/>
                <a:gd name="connsiteX70" fmla="*/ 2084856 w 3235712"/>
                <a:gd name="connsiteY70" fmla="*/ 17164 h 1589475"/>
                <a:gd name="connsiteX71" fmla="*/ 2123037 w 3235712"/>
                <a:gd name="connsiteY71" fmla="*/ 17164 h 1589475"/>
                <a:gd name="connsiteX72" fmla="*/ 2369594 w 3235712"/>
                <a:gd name="connsiteY72" fmla="*/ 475810 h 1589475"/>
                <a:gd name="connsiteX73" fmla="*/ 2173867 w 3235712"/>
                <a:gd name="connsiteY73" fmla="*/ 475810 h 1589475"/>
                <a:gd name="connsiteX74" fmla="*/ 2006082 w 3235712"/>
                <a:gd name="connsiteY74" fmla="*/ 163698 h 1589475"/>
                <a:gd name="connsiteX75" fmla="*/ 1838299 w 3235712"/>
                <a:gd name="connsiteY75" fmla="*/ 475810 h 1589475"/>
                <a:gd name="connsiteX76" fmla="*/ 1642572 w 3235712"/>
                <a:gd name="connsiteY76" fmla="*/ 475810 h 1589475"/>
                <a:gd name="connsiteX77" fmla="*/ 0 w 3235712"/>
                <a:gd name="connsiteY77" fmla="*/ 17163 h 1589475"/>
                <a:gd name="connsiteX78" fmla="*/ 1573291 w 3235712"/>
                <a:gd name="connsiteY78" fmla="*/ 17163 h 1589475"/>
                <a:gd name="connsiteX79" fmla="*/ 1573291 w 3235712"/>
                <a:gd name="connsiteY79" fmla="*/ 192177 h 1589475"/>
                <a:gd name="connsiteX80" fmla="*/ 1109103 w 3235712"/>
                <a:gd name="connsiteY80" fmla="*/ 192177 h 1589475"/>
                <a:gd name="connsiteX81" fmla="*/ 1109103 w 3235712"/>
                <a:gd name="connsiteY81" fmla="*/ 440307 h 1589475"/>
                <a:gd name="connsiteX82" fmla="*/ 1573291 w 3235712"/>
                <a:gd name="connsiteY82" fmla="*/ 440307 h 1589475"/>
                <a:gd name="connsiteX83" fmla="*/ 1573291 w 3235712"/>
                <a:gd name="connsiteY83" fmla="*/ 494001 h 1589475"/>
                <a:gd name="connsiteX84" fmla="*/ 1574240 w 3235712"/>
                <a:gd name="connsiteY84" fmla="*/ 494001 h 1589475"/>
                <a:gd name="connsiteX85" fmla="*/ 1574240 w 3235712"/>
                <a:gd name="connsiteY85" fmla="*/ 1057287 h 1589475"/>
                <a:gd name="connsiteX86" fmla="*/ 1573291 w 3235712"/>
                <a:gd name="connsiteY86" fmla="*/ 1057287 h 1589475"/>
                <a:gd name="connsiteX87" fmla="*/ 1573291 w 3235712"/>
                <a:gd name="connsiteY87" fmla="*/ 1102397 h 1589475"/>
                <a:gd name="connsiteX88" fmla="*/ 1109103 w 3235712"/>
                <a:gd name="connsiteY88" fmla="*/ 1102397 h 1589475"/>
                <a:gd name="connsiteX89" fmla="*/ 1109103 w 3235712"/>
                <a:gd name="connsiteY89" fmla="*/ 1414462 h 1589475"/>
                <a:gd name="connsiteX90" fmla="*/ 1573291 w 3235712"/>
                <a:gd name="connsiteY90" fmla="*/ 1414462 h 1589475"/>
                <a:gd name="connsiteX91" fmla="*/ 1573291 w 3235712"/>
                <a:gd name="connsiteY91" fmla="*/ 1589474 h 1589475"/>
                <a:gd name="connsiteX92" fmla="*/ 0 w 3235712"/>
                <a:gd name="connsiteY92" fmla="*/ 1589474 h 1589475"/>
                <a:gd name="connsiteX93" fmla="*/ 0 w 3235712"/>
                <a:gd name="connsiteY93" fmla="*/ 1414462 h 1589475"/>
                <a:gd name="connsiteX94" fmla="*/ 468952 w 3235712"/>
                <a:gd name="connsiteY94" fmla="*/ 1414462 h 1589475"/>
                <a:gd name="connsiteX95" fmla="*/ 468952 w 3235712"/>
                <a:gd name="connsiteY95" fmla="*/ 1102397 h 1589475"/>
                <a:gd name="connsiteX96" fmla="*/ 0 w 3235712"/>
                <a:gd name="connsiteY96" fmla="*/ 1102397 h 1589475"/>
                <a:gd name="connsiteX97" fmla="*/ 0 w 3235712"/>
                <a:gd name="connsiteY97" fmla="*/ 927384 h 1589475"/>
                <a:gd name="connsiteX98" fmla="*/ 3814 w 3235712"/>
                <a:gd name="connsiteY98" fmla="*/ 927384 h 1589475"/>
                <a:gd name="connsiteX99" fmla="*/ 3814 w 3235712"/>
                <a:gd name="connsiteY99" fmla="*/ 615320 h 1589475"/>
                <a:gd name="connsiteX100" fmla="*/ 0 w 3235712"/>
                <a:gd name="connsiteY100" fmla="*/ 615320 h 1589475"/>
                <a:gd name="connsiteX101" fmla="*/ 0 w 3235712"/>
                <a:gd name="connsiteY101" fmla="*/ 440307 h 1589475"/>
                <a:gd name="connsiteX102" fmla="*/ 468952 w 3235712"/>
                <a:gd name="connsiteY102" fmla="*/ 440307 h 1589475"/>
                <a:gd name="connsiteX103" fmla="*/ 468952 w 3235712"/>
                <a:gd name="connsiteY103" fmla="*/ 192177 h 1589475"/>
                <a:gd name="connsiteX104" fmla="*/ 0 w 3235712"/>
                <a:gd name="connsiteY104" fmla="*/ 192177 h 1589475"/>
                <a:gd name="connsiteX105" fmla="*/ 2719237 w 3235712"/>
                <a:gd name="connsiteY105" fmla="*/ 0 h 1589475"/>
                <a:gd name="connsiteX106" fmla="*/ 2930562 w 3235712"/>
                <a:gd name="connsiteY106" fmla="*/ 0 h 1589475"/>
                <a:gd name="connsiteX107" fmla="*/ 2930562 w 3235712"/>
                <a:gd name="connsiteY107" fmla="*/ 3236 h 1589475"/>
                <a:gd name="connsiteX108" fmla="*/ 2986774 w 3235712"/>
                <a:gd name="connsiteY108" fmla="*/ 3236 h 1589475"/>
                <a:gd name="connsiteX109" fmla="*/ 3235712 w 3235712"/>
                <a:gd name="connsiteY109" fmla="*/ 703650 h 1589475"/>
                <a:gd name="connsiteX110" fmla="*/ 3048300 w 3235712"/>
                <a:gd name="connsiteY110" fmla="*/ 703650 h 1589475"/>
                <a:gd name="connsiteX111" fmla="*/ 2860414 w 3235712"/>
                <a:gd name="connsiteY111" fmla="*/ 175013 h 1589475"/>
                <a:gd name="connsiteX112" fmla="*/ 2719237 w 3235712"/>
                <a:gd name="connsiteY112" fmla="*/ 175013 h 158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3235712" h="1589475">
                  <a:moveTo>
                    <a:pt x="2194504" y="1144432"/>
                  </a:moveTo>
                  <a:lnTo>
                    <a:pt x="2373503" y="1144432"/>
                  </a:lnTo>
                  <a:lnTo>
                    <a:pt x="2313837" y="1384660"/>
                  </a:lnTo>
                  <a:lnTo>
                    <a:pt x="2134838" y="1384660"/>
                  </a:lnTo>
                  <a:close/>
                  <a:moveTo>
                    <a:pt x="1649063" y="1144432"/>
                  </a:moveTo>
                  <a:lnTo>
                    <a:pt x="1828062" y="1144432"/>
                  </a:lnTo>
                  <a:lnTo>
                    <a:pt x="1887728" y="1384660"/>
                  </a:lnTo>
                  <a:lnTo>
                    <a:pt x="1708729" y="1384660"/>
                  </a:lnTo>
                  <a:close/>
                  <a:moveTo>
                    <a:pt x="643965" y="1102397"/>
                  </a:moveTo>
                  <a:lnTo>
                    <a:pt x="643965" y="1414462"/>
                  </a:lnTo>
                  <a:lnTo>
                    <a:pt x="934090" y="1414462"/>
                  </a:lnTo>
                  <a:lnTo>
                    <a:pt x="934090" y="1102397"/>
                  </a:lnTo>
                  <a:close/>
                  <a:moveTo>
                    <a:pt x="2666560" y="1060838"/>
                  </a:moveTo>
                  <a:lnTo>
                    <a:pt x="2666560" y="1414462"/>
                  </a:lnTo>
                  <a:lnTo>
                    <a:pt x="3043999" y="1414462"/>
                  </a:lnTo>
                  <a:lnTo>
                    <a:pt x="3043999" y="1060838"/>
                  </a:lnTo>
                  <a:close/>
                  <a:moveTo>
                    <a:pt x="2494212" y="885825"/>
                  </a:moveTo>
                  <a:lnTo>
                    <a:pt x="3221235" y="885825"/>
                  </a:lnTo>
                  <a:lnTo>
                    <a:pt x="3221235" y="1060838"/>
                  </a:lnTo>
                  <a:lnTo>
                    <a:pt x="3219012" y="1060838"/>
                  </a:lnTo>
                  <a:lnTo>
                    <a:pt x="3219012" y="1414462"/>
                  </a:lnTo>
                  <a:lnTo>
                    <a:pt x="3221235" y="1414462"/>
                  </a:lnTo>
                  <a:lnTo>
                    <a:pt x="3221235" y="1589475"/>
                  </a:lnTo>
                  <a:lnTo>
                    <a:pt x="2494212" y="1589475"/>
                  </a:lnTo>
                  <a:lnTo>
                    <a:pt x="2494212" y="1495441"/>
                  </a:lnTo>
                  <a:lnTo>
                    <a:pt x="2491547" y="1495441"/>
                  </a:lnTo>
                  <a:lnTo>
                    <a:pt x="2491547" y="1009421"/>
                  </a:lnTo>
                  <a:lnTo>
                    <a:pt x="2494212" y="1009421"/>
                  </a:lnTo>
                  <a:close/>
                  <a:moveTo>
                    <a:pt x="1109103" y="615320"/>
                  </a:moveTo>
                  <a:lnTo>
                    <a:pt x="1109103" y="927384"/>
                  </a:lnTo>
                  <a:lnTo>
                    <a:pt x="1399227" y="927384"/>
                  </a:lnTo>
                  <a:lnTo>
                    <a:pt x="1399227" y="615320"/>
                  </a:lnTo>
                  <a:close/>
                  <a:moveTo>
                    <a:pt x="643965" y="615320"/>
                  </a:moveTo>
                  <a:lnTo>
                    <a:pt x="643965" y="927384"/>
                  </a:lnTo>
                  <a:lnTo>
                    <a:pt x="934090" y="927384"/>
                  </a:lnTo>
                  <a:lnTo>
                    <a:pt x="934090" y="615320"/>
                  </a:lnTo>
                  <a:close/>
                  <a:moveTo>
                    <a:pt x="178827" y="615320"/>
                  </a:moveTo>
                  <a:lnTo>
                    <a:pt x="178827" y="927384"/>
                  </a:lnTo>
                  <a:lnTo>
                    <a:pt x="468952" y="927384"/>
                  </a:lnTo>
                  <a:lnTo>
                    <a:pt x="468952" y="615320"/>
                  </a:lnTo>
                  <a:close/>
                  <a:moveTo>
                    <a:pt x="1646487" y="528637"/>
                  </a:moveTo>
                  <a:lnTo>
                    <a:pt x="2373510" y="528637"/>
                  </a:lnTo>
                  <a:lnTo>
                    <a:pt x="2373510" y="703650"/>
                  </a:lnTo>
                  <a:lnTo>
                    <a:pt x="2097502" y="703650"/>
                  </a:lnTo>
                  <a:lnTo>
                    <a:pt x="2097502" y="900112"/>
                  </a:lnTo>
                  <a:lnTo>
                    <a:pt x="2373510" y="900112"/>
                  </a:lnTo>
                  <a:lnTo>
                    <a:pt x="2373510" y="1075125"/>
                  </a:lnTo>
                  <a:lnTo>
                    <a:pt x="2097502" y="1075125"/>
                  </a:lnTo>
                  <a:lnTo>
                    <a:pt x="2097502" y="1414462"/>
                  </a:lnTo>
                  <a:lnTo>
                    <a:pt x="2373510" y="1414462"/>
                  </a:lnTo>
                  <a:lnTo>
                    <a:pt x="2373510" y="1589475"/>
                  </a:lnTo>
                  <a:lnTo>
                    <a:pt x="1646487" y="1589475"/>
                  </a:lnTo>
                  <a:lnTo>
                    <a:pt x="1646487" y="1414462"/>
                  </a:lnTo>
                  <a:lnTo>
                    <a:pt x="1922489" y="1414462"/>
                  </a:lnTo>
                  <a:lnTo>
                    <a:pt x="1922489" y="1075125"/>
                  </a:lnTo>
                  <a:lnTo>
                    <a:pt x="1646487" y="1075125"/>
                  </a:lnTo>
                  <a:lnTo>
                    <a:pt x="1646487" y="900112"/>
                  </a:lnTo>
                  <a:lnTo>
                    <a:pt x="1922489" y="900112"/>
                  </a:lnTo>
                  <a:lnTo>
                    <a:pt x="1922489" y="703650"/>
                  </a:lnTo>
                  <a:lnTo>
                    <a:pt x="1646487" y="703650"/>
                  </a:lnTo>
                  <a:close/>
                  <a:moveTo>
                    <a:pt x="2624549" y="289334"/>
                  </a:moveTo>
                  <a:lnTo>
                    <a:pt x="2823098" y="289334"/>
                  </a:lnTo>
                  <a:lnTo>
                    <a:pt x="2665410" y="723322"/>
                  </a:lnTo>
                  <a:lnTo>
                    <a:pt x="2466861" y="723322"/>
                  </a:lnTo>
                  <a:close/>
                  <a:moveTo>
                    <a:pt x="643965" y="192177"/>
                  </a:moveTo>
                  <a:lnTo>
                    <a:pt x="643965" y="440307"/>
                  </a:lnTo>
                  <a:lnTo>
                    <a:pt x="934090" y="440307"/>
                  </a:lnTo>
                  <a:lnTo>
                    <a:pt x="934090" y="192177"/>
                  </a:lnTo>
                  <a:close/>
                  <a:moveTo>
                    <a:pt x="1889129" y="17164"/>
                  </a:moveTo>
                  <a:lnTo>
                    <a:pt x="1927310" y="17164"/>
                  </a:lnTo>
                  <a:lnTo>
                    <a:pt x="2084856" y="17164"/>
                  </a:lnTo>
                  <a:lnTo>
                    <a:pt x="2123037" y="17164"/>
                  </a:lnTo>
                  <a:lnTo>
                    <a:pt x="2369594" y="475810"/>
                  </a:lnTo>
                  <a:lnTo>
                    <a:pt x="2173867" y="475810"/>
                  </a:lnTo>
                  <a:lnTo>
                    <a:pt x="2006082" y="163698"/>
                  </a:lnTo>
                  <a:lnTo>
                    <a:pt x="1838299" y="475810"/>
                  </a:lnTo>
                  <a:lnTo>
                    <a:pt x="1642572" y="475810"/>
                  </a:lnTo>
                  <a:close/>
                  <a:moveTo>
                    <a:pt x="0" y="17163"/>
                  </a:moveTo>
                  <a:lnTo>
                    <a:pt x="1573291" y="17163"/>
                  </a:lnTo>
                  <a:lnTo>
                    <a:pt x="1573291" y="192177"/>
                  </a:lnTo>
                  <a:lnTo>
                    <a:pt x="1109103" y="192177"/>
                  </a:lnTo>
                  <a:lnTo>
                    <a:pt x="1109103" y="440307"/>
                  </a:lnTo>
                  <a:lnTo>
                    <a:pt x="1573291" y="440307"/>
                  </a:lnTo>
                  <a:lnTo>
                    <a:pt x="1573291" y="494001"/>
                  </a:lnTo>
                  <a:lnTo>
                    <a:pt x="1574240" y="494001"/>
                  </a:lnTo>
                  <a:lnTo>
                    <a:pt x="1574240" y="1057287"/>
                  </a:lnTo>
                  <a:lnTo>
                    <a:pt x="1573291" y="1057287"/>
                  </a:lnTo>
                  <a:lnTo>
                    <a:pt x="1573291" y="1102397"/>
                  </a:lnTo>
                  <a:lnTo>
                    <a:pt x="1109103" y="1102397"/>
                  </a:lnTo>
                  <a:lnTo>
                    <a:pt x="1109103" y="1414462"/>
                  </a:lnTo>
                  <a:lnTo>
                    <a:pt x="1573291" y="1414462"/>
                  </a:lnTo>
                  <a:lnTo>
                    <a:pt x="1573291" y="1589474"/>
                  </a:lnTo>
                  <a:lnTo>
                    <a:pt x="0" y="1589474"/>
                  </a:lnTo>
                  <a:lnTo>
                    <a:pt x="0" y="1414462"/>
                  </a:lnTo>
                  <a:lnTo>
                    <a:pt x="468952" y="1414462"/>
                  </a:lnTo>
                  <a:lnTo>
                    <a:pt x="468952" y="1102397"/>
                  </a:lnTo>
                  <a:lnTo>
                    <a:pt x="0" y="1102397"/>
                  </a:lnTo>
                  <a:lnTo>
                    <a:pt x="0" y="927384"/>
                  </a:lnTo>
                  <a:lnTo>
                    <a:pt x="3814" y="927384"/>
                  </a:lnTo>
                  <a:lnTo>
                    <a:pt x="3814" y="615320"/>
                  </a:lnTo>
                  <a:lnTo>
                    <a:pt x="0" y="615320"/>
                  </a:lnTo>
                  <a:lnTo>
                    <a:pt x="0" y="440307"/>
                  </a:lnTo>
                  <a:lnTo>
                    <a:pt x="468952" y="440307"/>
                  </a:lnTo>
                  <a:lnTo>
                    <a:pt x="468952" y="192177"/>
                  </a:lnTo>
                  <a:lnTo>
                    <a:pt x="0" y="192177"/>
                  </a:lnTo>
                  <a:close/>
                  <a:moveTo>
                    <a:pt x="2719237" y="0"/>
                  </a:moveTo>
                  <a:lnTo>
                    <a:pt x="2930562" y="0"/>
                  </a:lnTo>
                  <a:lnTo>
                    <a:pt x="2930562" y="3236"/>
                  </a:lnTo>
                  <a:lnTo>
                    <a:pt x="2986774" y="3236"/>
                  </a:lnTo>
                  <a:lnTo>
                    <a:pt x="3235712" y="703650"/>
                  </a:lnTo>
                  <a:lnTo>
                    <a:pt x="3048300" y="703650"/>
                  </a:lnTo>
                  <a:lnTo>
                    <a:pt x="2860414" y="175013"/>
                  </a:lnTo>
                  <a:lnTo>
                    <a:pt x="2719237" y="1750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A42418F2-FC9C-4E4B-9A0A-88B668E3A5DF}"/>
              </a:ext>
            </a:extLst>
          </p:cNvPr>
          <p:cNvGrpSpPr/>
          <p:nvPr/>
        </p:nvGrpSpPr>
        <p:grpSpPr>
          <a:xfrm>
            <a:off x="6361603" y="908719"/>
            <a:ext cx="908106" cy="1485167"/>
            <a:chOff x="6361603" y="908719"/>
            <a:chExt cx="908106" cy="148516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69EF2A1-5B30-416A-9D0F-127E4A7B965F}"/>
                </a:ext>
              </a:extLst>
            </p:cNvPr>
            <p:cNvGrpSpPr/>
            <p:nvPr/>
          </p:nvGrpSpPr>
          <p:grpSpPr>
            <a:xfrm>
              <a:off x="6361603" y="908719"/>
              <a:ext cx="908106" cy="1485167"/>
              <a:chOff x="754056" y="908719"/>
              <a:chExt cx="908106" cy="1485167"/>
            </a:xfrm>
          </p:grpSpPr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315B9120-F38C-4EBE-8A5A-B991CF78F0F5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8CF688B3-EEAE-418F-B140-46169DC1DD0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E1155793-C976-410D-96AD-240EF3FB9434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377F13A1-7787-4321-B273-D320D33D535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43DE4AC-DE2E-4562-A8E3-E173C8728048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0559F75-A2F7-4CDB-A6F2-92FD9B2D1EB8}"/>
                </a:ext>
              </a:extLst>
            </p:cNvPr>
            <p:cNvSpPr/>
            <p:nvPr/>
          </p:nvSpPr>
          <p:spPr bwMode="auto">
            <a:xfrm flipH="1">
              <a:off x="6630437" y="1612591"/>
              <a:ext cx="370438" cy="370734"/>
            </a:xfrm>
            <a:custGeom>
              <a:avLst/>
              <a:gdLst>
                <a:gd name="connsiteX0" fmla="*/ 1025163 w 1568590"/>
                <a:gd name="connsiteY0" fmla="*/ 1131652 h 1569839"/>
                <a:gd name="connsiteX1" fmla="*/ 848923 w 1568590"/>
                <a:gd name="connsiteY1" fmla="*/ 1131652 h 1569839"/>
                <a:gd name="connsiteX2" fmla="*/ 907669 w 1568590"/>
                <a:gd name="connsiteY2" fmla="*/ 1368179 h 1569839"/>
                <a:gd name="connsiteX3" fmla="*/ 1083910 w 1568590"/>
                <a:gd name="connsiteY3" fmla="*/ 1368179 h 1569839"/>
                <a:gd name="connsiteX4" fmla="*/ 1562199 w 1568590"/>
                <a:gd name="connsiteY4" fmla="*/ 1131652 h 1569839"/>
                <a:gd name="connsiteX5" fmla="*/ 1385959 w 1568590"/>
                <a:gd name="connsiteY5" fmla="*/ 1131652 h 1569839"/>
                <a:gd name="connsiteX6" fmla="*/ 1327212 w 1568590"/>
                <a:gd name="connsiteY6" fmla="*/ 1368179 h 1569839"/>
                <a:gd name="connsiteX7" fmla="*/ 1503453 w 1568590"/>
                <a:gd name="connsiteY7" fmla="*/ 1368179 h 1569839"/>
                <a:gd name="connsiteX8" fmla="*/ 1564736 w 1568590"/>
                <a:gd name="connsiteY8" fmla="*/ 525346 h 1569839"/>
                <a:gd name="connsiteX9" fmla="*/ 848916 w 1568590"/>
                <a:gd name="connsiteY9" fmla="*/ 525346 h 1569839"/>
                <a:gd name="connsiteX10" fmla="*/ 848916 w 1568590"/>
                <a:gd name="connsiteY10" fmla="*/ 697662 h 1569839"/>
                <a:gd name="connsiteX11" fmla="*/ 1120670 w 1568590"/>
                <a:gd name="connsiteY11" fmla="*/ 697662 h 1569839"/>
                <a:gd name="connsiteX12" fmla="*/ 1120670 w 1568590"/>
                <a:gd name="connsiteY12" fmla="*/ 891097 h 1569839"/>
                <a:gd name="connsiteX13" fmla="*/ 848916 w 1568590"/>
                <a:gd name="connsiteY13" fmla="*/ 891097 h 1569839"/>
                <a:gd name="connsiteX14" fmla="*/ 848916 w 1568590"/>
                <a:gd name="connsiteY14" fmla="*/ 1063413 h 1569839"/>
                <a:gd name="connsiteX15" fmla="*/ 1120670 w 1568590"/>
                <a:gd name="connsiteY15" fmla="*/ 1063413 h 1569839"/>
                <a:gd name="connsiteX16" fmla="*/ 1120670 w 1568590"/>
                <a:gd name="connsiteY16" fmla="*/ 1397522 h 1569839"/>
                <a:gd name="connsiteX17" fmla="*/ 848916 w 1568590"/>
                <a:gd name="connsiteY17" fmla="*/ 1397522 h 1569839"/>
                <a:gd name="connsiteX18" fmla="*/ 848916 w 1568590"/>
                <a:gd name="connsiteY18" fmla="*/ 1569838 h 1569839"/>
                <a:gd name="connsiteX19" fmla="*/ 1564736 w 1568590"/>
                <a:gd name="connsiteY19" fmla="*/ 1569838 h 1569839"/>
                <a:gd name="connsiteX20" fmla="*/ 1564736 w 1568590"/>
                <a:gd name="connsiteY20" fmla="*/ 1397522 h 1569839"/>
                <a:gd name="connsiteX21" fmla="*/ 1292987 w 1568590"/>
                <a:gd name="connsiteY21" fmla="*/ 1397522 h 1569839"/>
                <a:gd name="connsiteX22" fmla="*/ 1292987 w 1568590"/>
                <a:gd name="connsiteY22" fmla="*/ 1063413 h 1569839"/>
                <a:gd name="connsiteX23" fmla="*/ 1564736 w 1568590"/>
                <a:gd name="connsiteY23" fmla="*/ 1063413 h 1569839"/>
                <a:gd name="connsiteX24" fmla="*/ 1564736 w 1568590"/>
                <a:gd name="connsiteY24" fmla="*/ 891097 h 1569839"/>
                <a:gd name="connsiteX25" fmla="*/ 1292987 w 1568590"/>
                <a:gd name="connsiteY25" fmla="*/ 891097 h 1569839"/>
                <a:gd name="connsiteX26" fmla="*/ 1292987 w 1568590"/>
                <a:gd name="connsiteY26" fmla="*/ 697662 h 1569839"/>
                <a:gd name="connsiteX27" fmla="*/ 1564736 w 1568590"/>
                <a:gd name="connsiteY27" fmla="*/ 697662 h 1569839"/>
                <a:gd name="connsiteX28" fmla="*/ 1325833 w 1568590"/>
                <a:gd name="connsiteY28" fmla="*/ 21754 h 1569839"/>
                <a:gd name="connsiteX29" fmla="*/ 1288240 w 1568590"/>
                <a:gd name="connsiteY29" fmla="*/ 21754 h 1569839"/>
                <a:gd name="connsiteX30" fmla="*/ 1133122 w 1568590"/>
                <a:gd name="connsiteY30" fmla="*/ 21754 h 1569839"/>
                <a:gd name="connsiteX31" fmla="*/ 1095529 w 1568590"/>
                <a:gd name="connsiteY31" fmla="*/ 21754 h 1569839"/>
                <a:gd name="connsiteX32" fmla="*/ 852771 w 1568590"/>
                <a:gd name="connsiteY32" fmla="*/ 473333 h 1569839"/>
                <a:gd name="connsiteX33" fmla="*/ 1045482 w 1568590"/>
                <a:gd name="connsiteY33" fmla="*/ 473333 h 1569839"/>
                <a:gd name="connsiteX34" fmla="*/ 1210682 w 1568590"/>
                <a:gd name="connsiteY34" fmla="*/ 166030 h 1569839"/>
                <a:gd name="connsiteX35" fmla="*/ 1375879 w 1568590"/>
                <a:gd name="connsiteY35" fmla="*/ 473333 h 1569839"/>
                <a:gd name="connsiteX36" fmla="*/ 1568590 w 1568590"/>
                <a:gd name="connsiteY36" fmla="*/ 473333 h 1569839"/>
                <a:gd name="connsiteX37" fmla="*/ 454346 w 1568590"/>
                <a:gd name="connsiteY37" fmla="*/ 0 h 1569839"/>
                <a:gd name="connsiteX38" fmla="*/ 279333 w 1568590"/>
                <a:gd name="connsiteY38" fmla="*/ 0 h 1569839"/>
                <a:gd name="connsiteX39" fmla="*/ 279333 w 1568590"/>
                <a:gd name="connsiteY39" fmla="*/ 239068 h 1569839"/>
                <a:gd name="connsiteX40" fmla="*/ 60970 w 1568590"/>
                <a:gd name="connsiteY40" fmla="*/ 239068 h 1569839"/>
                <a:gd name="connsiteX41" fmla="*/ 60970 w 1568590"/>
                <a:gd name="connsiteY41" fmla="*/ 414081 h 1569839"/>
                <a:gd name="connsiteX42" fmla="*/ 279333 w 1568590"/>
                <a:gd name="connsiteY42" fmla="*/ 414081 h 1569839"/>
                <a:gd name="connsiteX43" fmla="*/ 279333 w 1568590"/>
                <a:gd name="connsiteY43" fmla="*/ 699932 h 1569839"/>
                <a:gd name="connsiteX44" fmla="*/ 0 w 1568590"/>
                <a:gd name="connsiteY44" fmla="*/ 699932 h 1569839"/>
                <a:gd name="connsiteX45" fmla="*/ 0 w 1568590"/>
                <a:gd name="connsiteY45" fmla="*/ 874945 h 1569839"/>
                <a:gd name="connsiteX46" fmla="*/ 199913 w 1568590"/>
                <a:gd name="connsiteY46" fmla="*/ 874945 h 1569839"/>
                <a:gd name="connsiteX47" fmla="*/ 11434 w 1568590"/>
                <a:gd name="connsiteY47" fmla="*/ 1569839 h 1569839"/>
                <a:gd name="connsiteX48" fmla="*/ 196717 w 1568590"/>
                <a:gd name="connsiteY48" fmla="*/ 1569839 h 1569839"/>
                <a:gd name="connsiteX49" fmla="*/ 360281 w 1568590"/>
                <a:gd name="connsiteY49" fmla="*/ 966803 h 1569839"/>
                <a:gd name="connsiteX50" fmla="*/ 523845 w 1568590"/>
                <a:gd name="connsiteY50" fmla="*/ 1569839 h 1569839"/>
                <a:gd name="connsiteX51" fmla="*/ 709128 w 1568590"/>
                <a:gd name="connsiteY51" fmla="*/ 1569839 h 1569839"/>
                <a:gd name="connsiteX52" fmla="*/ 520649 w 1568590"/>
                <a:gd name="connsiteY52" fmla="*/ 874945 h 1569839"/>
                <a:gd name="connsiteX53" fmla="*/ 696989 w 1568590"/>
                <a:gd name="connsiteY53" fmla="*/ 874945 h 1569839"/>
                <a:gd name="connsiteX54" fmla="*/ 696989 w 1568590"/>
                <a:gd name="connsiteY54" fmla="*/ 699932 h 1569839"/>
                <a:gd name="connsiteX55" fmla="*/ 454346 w 1568590"/>
                <a:gd name="connsiteY55" fmla="*/ 699932 h 1569839"/>
                <a:gd name="connsiteX56" fmla="*/ 454346 w 1568590"/>
                <a:gd name="connsiteY56" fmla="*/ 414081 h 1569839"/>
                <a:gd name="connsiteX57" fmla="*/ 605089 w 1568590"/>
                <a:gd name="connsiteY57" fmla="*/ 414081 h 1569839"/>
                <a:gd name="connsiteX58" fmla="*/ 638538 w 1568590"/>
                <a:gd name="connsiteY58" fmla="*/ 608794 h 1569839"/>
                <a:gd name="connsiteX59" fmla="*/ 807723 w 1568590"/>
                <a:gd name="connsiteY59" fmla="*/ 608794 h 1569839"/>
                <a:gd name="connsiteX60" fmla="*/ 706878 w 1568590"/>
                <a:gd name="connsiteY60" fmla="*/ 21754 h 1569839"/>
                <a:gd name="connsiteX61" fmla="*/ 537693 w 1568590"/>
                <a:gd name="connsiteY61" fmla="*/ 21754 h 1569839"/>
                <a:gd name="connsiteX62" fmla="*/ 575025 w 1568590"/>
                <a:gd name="connsiteY62" fmla="*/ 239068 h 1569839"/>
                <a:gd name="connsiteX63" fmla="*/ 454346 w 1568590"/>
                <a:gd name="connsiteY63" fmla="*/ 239068 h 156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568590" h="1569839">
                  <a:moveTo>
                    <a:pt x="1025163" y="1131652"/>
                  </a:moveTo>
                  <a:lnTo>
                    <a:pt x="848923" y="1131652"/>
                  </a:lnTo>
                  <a:lnTo>
                    <a:pt x="907669" y="1368179"/>
                  </a:lnTo>
                  <a:lnTo>
                    <a:pt x="1083910" y="1368179"/>
                  </a:lnTo>
                  <a:close/>
                  <a:moveTo>
                    <a:pt x="1562199" y="1131652"/>
                  </a:moveTo>
                  <a:lnTo>
                    <a:pt x="1385959" y="1131652"/>
                  </a:lnTo>
                  <a:lnTo>
                    <a:pt x="1327212" y="1368179"/>
                  </a:lnTo>
                  <a:lnTo>
                    <a:pt x="1503453" y="1368179"/>
                  </a:lnTo>
                  <a:close/>
                  <a:moveTo>
                    <a:pt x="1564736" y="525346"/>
                  </a:moveTo>
                  <a:lnTo>
                    <a:pt x="848916" y="525346"/>
                  </a:lnTo>
                  <a:lnTo>
                    <a:pt x="848916" y="697662"/>
                  </a:lnTo>
                  <a:lnTo>
                    <a:pt x="1120670" y="697662"/>
                  </a:lnTo>
                  <a:lnTo>
                    <a:pt x="1120670" y="891097"/>
                  </a:lnTo>
                  <a:lnTo>
                    <a:pt x="848916" y="891097"/>
                  </a:lnTo>
                  <a:lnTo>
                    <a:pt x="848916" y="1063413"/>
                  </a:lnTo>
                  <a:lnTo>
                    <a:pt x="1120670" y="1063413"/>
                  </a:lnTo>
                  <a:lnTo>
                    <a:pt x="1120670" y="1397522"/>
                  </a:lnTo>
                  <a:lnTo>
                    <a:pt x="848916" y="1397522"/>
                  </a:lnTo>
                  <a:lnTo>
                    <a:pt x="848916" y="1569838"/>
                  </a:lnTo>
                  <a:lnTo>
                    <a:pt x="1564736" y="1569838"/>
                  </a:lnTo>
                  <a:lnTo>
                    <a:pt x="1564736" y="1397522"/>
                  </a:lnTo>
                  <a:lnTo>
                    <a:pt x="1292987" y="1397522"/>
                  </a:lnTo>
                  <a:lnTo>
                    <a:pt x="1292987" y="1063413"/>
                  </a:lnTo>
                  <a:lnTo>
                    <a:pt x="1564736" y="1063413"/>
                  </a:lnTo>
                  <a:lnTo>
                    <a:pt x="1564736" y="891097"/>
                  </a:lnTo>
                  <a:lnTo>
                    <a:pt x="1292987" y="891097"/>
                  </a:lnTo>
                  <a:lnTo>
                    <a:pt x="1292987" y="697662"/>
                  </a:lnTo>
                  <a:lnTo>
                    <a:pt x="1564736" y="697662"/>
                  </a:lnTo>
                  <a:close/>
                  <a:moveTo>
                    <a:pt x="1325833" y="21754"/>
                  </a:moveTo>
                  <a:lnTo>
                    <a:pt x="1288240" y="21754"/>
                  </a:lnTo>
                  <a:lnTo>
                    <a:pt x="1133122" y="21754"/>
                  </a:lnTo>
                  <a:lnTo>
                    <a:pt x="1095529" y="21754"/>
                  </a:lnTo>
                  <a:lnTo>
                    <a:pt x="852771" y="473333"/>
                  </a:lnTo>
                  <a:lnTo>
                    <a:pt x="1045482" y="473333"/>
                  </a:lnTo>
                  <a:lnTo>
                    <a:pt x="1210682" y="166030"/>
                  </a:lnTo>
                  <a:lnTo>
                    <a:pt x="1375879" y="473333"/>
                  </a:lnTo>
                  <a:lnTo>
                    <a:pt x="1568590" y="473333"/>
                  </a:lnTo>
                  <a:close/>
                  <a:moveTo>
                    <a:pt x="454346" y="0"/>
                  </a:moveTo>
                  <a:lnTo>
                    <a:pt x="279333" y="0"/>
                  </a:lnTo>
                  <a:lnTo>
                    <a:pt x="279333" y="239068"/>
                  </a:lnTo>
                  <a:lnTo>
                    <a:pt x="60970" y="239068"/>
                  </a:lnTo>
                  <a:lnTo>
                    <a:pt x="60970" y="414081"/>
                  </a:lnTo>
                  <a:lnTo>
                    <a:pt x="279333" y="414081"/>
                  </a:lnTo>
                  <a:lnTo>
                    <a:pt x="279333" y="699932"/>
                  </a:lnTo>
                  <a:lnTo>
                    <a:pt x="0" y="699932"/>
                  </a:lnTo>
                  <a:lnTo>
                    <a:pt x="0" y="874945"/>
                  </a:lnTo>
                  <a:lnTo>
                    <a:pt x="199913" y="874945"/>
                  </a:lnTo>
                  <a:lnTo>
                    <a:pt x="11434" y="1569839"/>
                  </a:lnTo>
                  <a:lnTo>
                    <a:pt x="196717" y="1569839"/>
                  </a:lnTo>
                  <a:lnTo>
                    <a:pt x="360281" y="966803"/>
                  </a:lnTo>
                  <a:lnTo>
                    <a:pt x="523845" y="1569839"/>
                  </a:lnTo>
                  <a:lnTo>
                    <a:pt x="709128" y="1569839"/>
                  </a:lnTo>
                  <a:lnTo>
                    <a:pt x="520649" y="874945"/>
                  </a:lnTo>
                  <a:lnTo>
                    <a:pt x="696989" y="874945"/>
                  </a:lnTo>
                  <a:lnTo>
                    <a:pt x="696989" y="699932"/>
                  </a:lnTo>
                  <a:lnTo>
                    <a:pt x="454346" y="699932"/>
                  </a:lnTo>
                  <a:lnTo>
                    <a:pt x="454346" y="414081"/>
                  </a:lnTo>
                  <a:lnTo>
                    <a:pt x="605089" y="414081"/>
                  </a:lnTo>
                  <a:lnTo>
                    <a:pt x="638538" y="608794"/>
                  </a:lnTo>
                  <a:lnTo>
                    <a:pt x="807723" y="608794"/>
                  </a:lnTo>
                  <a:lnTo>
                    <a:pt x="706878" y="21754"/>
                  </a:lnTo>
                  <a:lnTo>
                    <a:pt x="537693" y="21754"/>
                  </a:lnTo>
                  <a:lnTo>
                    <a:pt x="575025" y="239068"/>
                  </a:lnTo>
                  <a:lnTo>
                    <a:pt x="454346" y="2390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7A73300B-DE24-47EB-98C1-4E3893899A15}"/>
              </a:ext>
            </a:extLst>
          </p:cNvPr>
          <p:cNvGrpSpPr/>
          <p:nvPr/>
        </p:nvGrpSpPr>
        <p:grpSpPr>
          <a:xfrm>
            <a:off x="754056" y="2832410"/>
            <a:ext cx="908106" cy="1485167"/>
            <a:chOff x="754056" y="2832410"/>
            <a:chExt cx="908106" cy="148516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160B3C9-7254-45DE-B096-F3122D4C2E5E}"/>
                </a:ext>
              </a:extLst>
            </p:cNvPr>
            <p:cNvGrpSpPr/>
            <p:nvPr/>
          </p:nvGrpSpPr>
          <p:grpSpPr>
            <a:xfrm>
              <a:off x="754056" y="2832410"/>
              <a:ext cx="908106" cy="1485167"/>
              <a:chOff x="754056" y="908719"/>
              <a:chExt cx="908106" cy="1485167"/>
            </a:xfrm>
          </p:grpSpPr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C4B7FF65-681A-4290-BE6C-C94BB329423E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A3EF4B67-C3CD-44A5-8D10-3974A9E4F75C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FD343504-D257-44AC-8883-998A82712508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F4500E0D-27A9-4F43-BA88-D4A4613FF005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BF5D819-ED95-4B40-897E-AAD7AB67850B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440CDD63-AF0B-424A-BD5D-BC0519ECC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58" y="3624096"/>
              <a:ext cx="794542" cy="192954"/>
            </a:xfrm>
            <a:custGeom>
              <a:avLst/>
              <a:gdLst>
                <a:gd name="connsiteX0" fmla="*/ 0 w 5935575"/>
                <a:gd name="connsiteY0" fmla="*/ 864394 h 1441450"/>
                <a:gd name="connsiteX1" fmla="*/ 863599 w 5935575"/>
                <a:gd name="connsiteY1" fmla="*/ 864394 h 1441450"/>
                <a:gd name="connsiteX2" fmla="*/ 1008062 w 5935575"/>
                <a:gd name="connsiteY2" fmla="*/ 864394 h 1441450"/>
                <a:gd name="connsiteX3" fmla="*/ 1439862 w 5935575"/>
                <a:gd name="connsiteY3" fmla="*/ 1153319 h 1441450"/>
                <a:gd name="connsiteX4" fmla="*/ 1439862 w 5935575"/>
                <a:gd name="connsiteY4" fmla="*/ 1440657 h 1441450"/>
                <a:gd name="connsiteX5" fmla="*/ 863599 w 5935575"/>
                <a:gd name="connsiteY5" fmla="*/ 1153319 h 1441450"/>
                <a:gd name="connsiteX6" fmla="*/ 0 w 5935575"/>
                <a:gd name="connsiteY6" fmla="*/ 1153319 h 1441450"/>
                <a:gd name="connsiteX7" fmla="*/ 2994025 w 5935575"/>
                <a:gd name="connsiteY7" fmla="*/ 432594 h 1441450"/>
                <a:gd name="connsiteX8" fmla="*/ 4433888 w 5935575"/>
                <a:gd name="connsiteY8" fmla="*/ 432594 h 1441450"/>
                <a:gd name="connsiteX9" fmla="*/ 4433888 w 5935575"/>
                <a:gd name="connsiteY9" fmla="*/ 1008856 h 1441450"/>
                <a:gd name="connsiteX10" fmla="*/ 4002088 w 5935575"/>
                <a:gd name="connsiteY10" fmla="*/ 1440656 h 1441450"/>
                <a:gd name="connsiteX11" fmla="*/ 3281363 w 5935575"/>
                <a:gd name="connsiteY11" fmla="*/ 1440656 h 1441450"/>
                <a:gd name="connsiteX12" fmla="*/ 3281363 w 5935575"/>
                <a:gd name="connsiteY12" fmla="*/ 1153319 h 1441450"/>
                <a:gd name="connsiteX13" fmla="*/ 3857626 w 5935575"/>
                <a:gd name="connsiteY13" fmla="*/ 1153319 h 1441450"/>
                <a:gd name="connsiteX14" fmla="*/ 4144963 w 5935575"/>
                <a:gd name="connsiteY14" fmla="*/ 864394 h 1441450"/>
                <a:gd name="connsiteX15" fmla="*/ 4144963 w 5935575"/>
                <a:gd name="connsiteY15" fmla="*/ 721519 h 1441450"/>
                <a:gd name="connsiteX16" fmla="*/ 2994025 w 5935575"/>
                <a:gd name="connsiteY16" fmla="*/ 721519 h 1441450"/>
                <a:gd name="connsiteX17" fmla="*/ 144462 w 5935575"/>
                <a:gd name="connsiteY17" fmla="*/ 432594 h 1441450"/>
                <a:gd name="connsiteX18" fmla="*/ 1296987 w 5935575"/>
                <a:gd name="connsiteY18" fmla="*/ 432594 h 1441450"/>
                <a:gd name="connsiteX19" fmla="*/ 1296987 w 5935575"/>
                <a:gd name="connsiteY19" fmla="*/ 719932 h 1441450"/>
                <a:gd name="connsiteX20" fmla="*/ 144462 w 5935575"/>
                <a:gd name="connsiteY20" fmla="*/ 719932 h 1441450"/>
                <a:gd name="connsiteX21" fmla="*/ 5214850 w 5935575"/>
                <a:gd name="connsiteY21" fmla="*/ 794 h 1441450"/>
                <a:gd name="connsiteX22" fmla="*/ 5502187 w 5935575"/>
                <a:gd name="connsiteY22" fmla="*/ 794 h 1441450"/>
                <a:gd name="connsiteX23" fmla="*/ 5502187 w 5935575"/>
                <a:gd name="connsiteY23" fmla="*/ 1153319 h 1441450"/>
                <a:gd name="connsiteX24" fmla="*/ 5646650 w 5935575"/>
                <a:gd name="connsiteY24" fmla="*/ 1008856 h 1441450"/>
                <a:gd name="connsiteX25" fmla="*/ 5646650 w 5935575"/>
                <a:gd name="connsiteY25" fmla="*/ 577057 h 1441450"/>
                <a:gd name="connsiteX26" fmla="*/ 5935575 w 5935575"/>
                <a:gd name="connsiteY26" fmla="*/ 577057 h 1441450"/>
                <a:gd name="connsiteX27" fmla="*/ 5935575 w 5935575"/>
                <a:gd name="connsiteY27" fmla="*/ 1153319 h 1441450"/>
                <a:gd name="connsiteX28" fmla="*/ 5646650 w 5935575"/>
                <a:gd name="connsiteY28" fmla="*/ 1440656 h 1441450"/>
                <a:gd name="connsiteX29" fmla="*/ 5214850 w 5935575"/>
                <a:gd name="connsiteY29" fmla="*/ 1440656 h 1441450"/>
                <a:gd name="connsiteX30" fmla="*/ 4783050 w 5935575"/>
                <a:gd name="connsiteY30" fmla="*/ 794 h 1441450"/>
                <a:gd name="connsiteX31" fmla="*/ 5070388 w 5935575"/>
                <a:gd name="connsiteY31" fmla="*/ 794 h 1441450"/>
                <a:gd name="connsiteX32" fmla="*/ 5070388 w 5935575"/>
                <a:gd name="connsiteY32" fmla="*/ 864394 h 1441450"/>
                <a:gd name="connsiteX33" fmla="*/ 4494125 w 5935575"/>
                <a:gd name="connsiteY33" fmla="*/ 1440656 h 1441450"/>
                <a:gd name="connsiteX34" fmla="*/ 4494125 w 5935575"/>
                <a:gd name="connsiteY34" fmla="*/ 1008856 h 1441450"/>
                <a:gd name="connsiteX35" fmla="*/ 4783050 w 5935575"/>
                <a:gd name="connsiteY35" fmla="*/ 721519 h 1441450"/>
                <a:gd name="connsiteX36" fmla="*/ 3136900 w 5935575"/>
                <a:gd name="connsiteY36" fmla="*/ 794 h 1441450"/>
                <a:gd name="connsiteX37" fmla="*/ 4289425 w 5935575"/>
                <a:gd name="connsiteY37" fmla="*/ 794 h 1441450"/>
                <a:gd name="connsiteX38" fmla="*/ 4289425 w 5935575"/>
                <a:gd name="connsiteY38" fmla="*/ 289719 h 1441450"/>
                <a:gd name="connsiteX39" fmla="*/ 3136900 w 5935575"/>
                <a:gd name="connsiteY39" fmla="*/ 289719 h 1441450"/>
                <a:gd name="connsiteX40" fmla="*/ 0 w 5935575"/>
                <a:gd name="connsiteY40" fmla="*/ 794 h 1441450"/>
                <a:gd name="connsiteX41" fmla="*/ 1439862 w 5935575"/>
                <a:gd name="connsiteY41" fmla="*/ 794 h 1441450"/>
                <a:gd name="connsiteX42" fmla="*/ 1439862 w 5935575"/>
                <a:gd name="connsiteY42" fmla="*/ 288132 h 1441450"/>
                <a:gd name="connsiteX43" fmla="*/ 0 w 5935575"/>
                <a:gd name="connsiteY43" fmla="*/ 288132 h 1441450"/>
                <a:gd name="connsiteX44" fmla="*/ 2073274 w 5935575"/>
                <a:gd name="connsiteY44" fmla="*/ 0 h 1441450"/>
                <a:gd name="connsiteX45" fmla="*/ 2360612 w 5935575"/>
                <a:gd name="connsiteY45" fmla="*/ 0 h 1441450"/>
                <a:gd name="connsiteX46" fmla="*/ 2360612 w 5935575"/>
                <a:gd name="connsiteY46" fmla="*/ 288925 h 1441450"/>
                <a:gd name="connsiteX47" fmla="*/ 2936875 w 5935575"/>
                <a:gd name="connsiteY47" fmla="*/ 288925 h 1441450"/>
                <a:gd name="connsiteX48" fmla="*/ 2936875 w 5935575"/>
                <a:gd name="connsiteY48" fmla="*/ 720725 h 1441450"/>
                <a:gd name="connsiteX49" fmla="*/ 2649537 w 5935575"/>
                <a:gd name="connsiteY49" fmla="*/ 865188 h 1441450"/>
                <a:gd name="connsiteX50" fmla="*/ 2935287 w 5935575"/>
                <a:gd name="connsiteY50" fmla="*/ 987425 h 1441450"/>
                <a:gd name="connsiteX51" fmla="*/ 2936875 w 5935575"/>
                <a:gd name="connsiteY51" fmla="*/ 1296988 h 1441450"/>
                <a:gd name="connsiteX52" fmla="*/ 2360612 w 5935575"/>
                <a:gd name="connsiteY52" fmla="*/ 1008063 h 1441450"/>
                <a:gd name="connsiteX53" fmla="*/ 2360612 w 5935575"/>
                <a:gd name="connsiteY53" fmla="*/ 1441450 h 1441450"/>
                <a:gd name="connsiteX54" fmla="*/ 2073274 w 5935575"/>
                <a:gd name="connsiteY54" fmla="*/ 1441450 h 1441450"/>
                <a:gd name="connsiteX55" fmla="*/ 2073274 w 5935575"/>
                <a:gd name="connsiteY55" fmla="*/ 1081088 h 1441450"/>
                <a:gd name="connsiteX56" fmla="*/ 1497012 w 5935575"/>
                <a:gd name="connsiteY56" fmla="*/ 1320800 h 1441450"/>
                <a:gd name="connsiteX57" fmla="*/ 1497012 w 5935575"/>
                <a:gd name="connsiteY57" fmla="*/ 1008063 h 1441450"/>
                <a:gd name="connsiteX58" fmla="*/ 2649537 w 5935575"/>
                <a:gd name="connsiteY58" fmla="*/ 576263 h 1441450"/>
                <a:gd name="connsiteX59" fmla="*/ 1497012 w 5935575"/>
                <a:gd name="connsiteY59" fmla="*/ 576263 h 1441450"/>
                <a:gd name="connsiteX60" fmla="*/ 1497012 w 5935575"/>
                <a:gd name="connsiteY60" fmla="*/ 288925 h 1441450"/>
                <a:gd name="connsiteX61" fmla="*/ 2073274 w 5935575"/>
                <a:gd name="connsiteY61" fmla="*/ 288925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935575" h="1441450">
                  <a:moveTo>
                    <a:pt x="0" y="864394"/>
                  </a:moveTo>
                  <a:lnTo>
                    <a:pt x="863599" y="864394"/>
                  </a:lnTo>
                  <a:lnTo>
                    <a:pt x="1008062" y="864394"/>
                  </a:lnTo>
                  <a:lnTo>
                    <a:pt x="1439862" y="1153319"/>
                  </a:lnTo>
                  <a:lnTo>
                    <a:pt x="1439862" y="1440657"/>
                  </a:lnTo>
                  <a:lnTo>
                    <a:pt x="863599" y="1153319"/>
                  </a:lnTo>
                  <a:lnTo>
                    <a:pt x="0" y="1153319"/>
                  </a:lnTo>
                  <a:close/>
                  <a:moveTo>
                    <a:pt x="2994025" y="432594"/>
                  </a:moveTo>
                  <a:lnTo>
                    <a:pt x="4433888" y="432594"/>
                  </a:lnTo>
                  <a:lnTo>
                    <a:pt x="4433888" y="1008856"/>
                  </a:lnTo>
                  <a:lnTo>
                    <a:pt x="4002088" y="1440656"/>
                  </a:lnTo>
                  <a:lnTo>
                    <a:pt x="3281363" y="1440656"/>
                  </a:lnTo>
                  <a:lnTo>
                    <a:pt x="3281363" y="1153319"/>
                  </a:lnTo>
                  <a:lnTo>
                    <a:pt x="3857626" y="1153319"/>
                  </a:lnTo>
                  <a:lnTo>
                    <a:pt x="4144963" y="864394"/>
                  </a:lnTo>
                  <a:lnTo>
                    <a:pt x="4144963" y="721519"/>
                  </a:lnTo>
                  <a:lnTo>
                    <a:pt x="2994025" y="721519"/>
                  </a:lnTo>
                  <a:close/>
                  <a:moveTo>
                    <a:pt x="144462" y="432594"/>
                  </a:moveTo>
                  <a:lnTo>
                    <a:pt x="1296987" y="432594"/>
                  </a:lnTo>
                  <a:lnTo>
                    <a:pt x="1296987" y="719932"/>
                  </a:lnTo>
                  <a:lnTo>
                    <a:pt x="144462" y="719932"/>
                  </a:lnTo>
                  <a:close/>
                  <a:moveTo>
                    <a:pt x="5214850" y="794"/>
                  </a:moveTo>
                  <a:lnTo>
                    <a:pt x="5502187" y="794"/>
                  </a:lnTo>
                  <a:lnTo>
                    <a:pt x="5502187" y="1153319"/>
                  </a:lnTo>
                  <a:lnTo>
                    <a:pt x="5646650" y="1008856"/>
                  </a:lnTo>
                  <a:lnTo>
                    <a:pt x="5646650" y="577057"/>
                  </a:lnTo>
                  <a:lnTo>
                    <a:pt x="5935575" y="577057"/>
                  </a:lnTo>
                  <a:lnTo>
                    <a:pt x="5935575" y="1153319"/>
                  </a:lnTo>
                  <a:lnTo>
                    <a:pt x="5646650" y="1440656"/>
                  </a:lnTo>
                  <a:lnTo>
                    <a:pt x="5214850" y="1440656"/>
                  </a:lnTo>
                  <a:close/>
                  <a:moveTo>
                    <a:pt x="4783050" y="794"/>
                  </a:moveTo>
                  <a:lnTo>
                    <a:pt x="5070388" y="794"/>
                  </a:lnTo>
                  <a:lnTo>
                    <a:pt x="5070388" y="864394"/>
                  </a:lnTo>
                  <a:lnTo>
                    <a:pt x="4494125" y="1440656"/>
                  </a:lnTo>
                  <a:lnTo>
                    <a:pt x="4494125" y="1008856"/>
                  </a:lnTo>
                  <a:lnTo>
                    <a:pt x="4783050" y="721519"/>
                  </a:lnTo>
                  <a:close/>
                  <a:moveTo>
                    <a:pt x="3136900" y="794"/>
                  </a:moveTo>
                  <a:lnTo>
                    <a:pt x="4289425" y="794"/>
                  </a:lnTo>
                  <a:lnTo>
                    <a:pt x="4289425" y="289719"/>
                  </a:lnTo>
                  <a:lnTo>
                    <a:pt x="3136900" y="289719"/>
                  </a:lnTo>
                  <a:close/>
                  <a:moveTo>
                    <a:pt x="0" y="794"/>
                  </a:moveTo>
                  <a:lnTo>
                    <a:pt x="1439862" y="794"/>
                  </a:lnTo>
                  <a:lnTo>
                    <a:pt x="1439862" y="288132"/>
                  </a:lnTo>
                  <a:lnTo>
                    <a:pt x="0" y="288132"/>
                  </a:lnTo>
                  <a:close/>
                  <a:moveTo>
                    <a:pt x="2073274" y="0"/>
                  </a:moveTo>
                  <a:lnTo>
                    <a:pt x="2360612" y="0"/>
                  </a:lnTo>
                  <a:lnTo>
                    <a:pt x="2360612" y="288925"/>
                  </a:lnTo>
                  <a:lnTo>
                    <a:pt x="2936875" y="288925"/>
                  </a:lnTo>
                  <a:lnTo>
                    <a:pt x="2936875" y="720725"/>
                  </a:lnTo>
                  <a:lnTo>
                    <a:pt x="2649537" y="865188"/>
                  </a:lnTo>
                  <a:lnTo>
                    <a:pt x="2935287" y="987425"/>
                  </a:lnTo>
                  <a:lnTo>
                    <a:pt x="2936875" y="1296988"/>
                  </a:lnTo>
                  <a:lnTo>
                    <a:pt x="2360612" y="1008063"/>
                  </a:lnTo>
                  <a:lnTo>
                    <a:pt x="2360612" y="1441450"/>
                  </a:lnTo>
                  <a:lnTo>
                    <a:pt x="2073274" y="1441450"/>
                  </a:lnTo>
                  <a:lnTo>
                    <a:pt x="2073274" y="1081088"/>
                  </a:lnTo>
                  <a:lnTo>
                    <a:pt x="1497012" y="1320800"/>
                  </a:lnTo>
                  <a:lnTo>
                    <a:pt x="1497012" y="1008063"/>
                  </a:lnTo>
                  <a:lnTo>
                    <a:pt x="2649537" y="576263"/>
                  </a:lnTo>
                  <a:lnTo>
                    <a:pt x="1497012" y="576263"/>
                  </a:lnTo>
                  <a:lnTo>
                    <a:pt x="1497012" y="288925"/>
                  </a:lnTo>
                  <a:lnTo>
                    <a:pt x="2073274" y="288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6933D678-64AA-42E3-BB90-F55935ECA4C7}"/>
              </a:ext>
            </a:extLst>
          </p:cNvPr>
          <p:cNvGrpSpPr/>
          <p:nvPr/>
        </p:nvGrpSpPr>
        <p:grpSpPr>
          <a:xfrm>
            <a:off x="754056" y="4799233"/>
            <a:ext cx="908106" cy="1485167"/>
            <a:chOff x="754056" y="4799233"/>
            <a:chExt cx="908106" cy="1485167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B3625D1-431D-410A-A31A-2E48442C0C23}"/>
                </a:ext>
              </a:extLst>
            </p:cNvPr>
            <p:cNvGrpSpPr/>
            <p:nvPr/>
          </p:nvGrpSpPr>
          <p:grpSpPr>
            <a:xfrm>
              <a:off x="754056" y="4799233"/>
              <a:ext cx="908106" cy="1485167"/>
              <a:chOff x="754056" y="908719"/>
              <a:chExt cx="908106" cy="1485167"/>
            </a:xfrm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F8B6A936-3D80-49B3-AB42-70689B8203B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182C8A54-DF3D-433C-8700-694EBC8A9A10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32910A45-A66C-4C02-96D9-439864255F5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38A06ED0-EFD5-459C-881D-CBFFD91E8C3B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5A60F13-2CE1-4BE6-89A5-F7521F5DF357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CDCF921-8B34-454E-963C-B826517FC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58" y="5621678"/>
              <a:ext cx="819820" cy="167006"/>
            </a:xfrm>
            <a:custGeom>
              <a:avLst/>
              <a:gdLst>
                <a:gd name="connsiteX0" fmla="*/ 3037488 w 7087675"/>
                <a:gd name="connsiteY0" fmla="*/ 580231 h 1443831"/>
                <a:gd name="connsiteX1" fmla="*/ 3982296 w 7087675"/>
                <a:gd name="connsiteY1" fmla="*/ 580231 h 1443831"/>
                <a:gd name="connsiteX2" fmla="*/ 3982296 w 7087675"/>
                <a:gd name="connsiteY2" fmla="*/ 869156 h 1443831"/>
                <a:gd name="connsiteX3" fmla="*/ 3037488 w 7087675"/>
                <a:gd name="connsiteY3" fmla="*/ 869156 h 1443831"/>
                <a:gd name="connsiteX4" fmla="*/ 1495877 w 7087675"/>
                <a:gd name="connsiteY4" fmla="*/ 431800 h 1443831"/>
                <a:gd name="connsiteX5" fmla="*/ 2935740 w 7087675"/>
                <a:gd name="connsiteY5" fmla="*/ 431800 h 1443831"/>
                <a:gd name="connsiteX6" fmla="*/ 2935740 w 7087675"/>
                <a:gd name="connsiteY6" fmla="*/ 1008062 h 1443831"/>
                <a:gd name="connsiteX7" fmla="*/ 2503941 w 7087675"/>
                <a:gd name="connsiteY7" fmla="*/ 1439862 h 1443831"/>
                <a:gd name="connsiteX8" fmla="*/ 1783215 w 7087675"/>
                <a:gd name="connsiteY8" fmla="*/ 1439862 h 1443831"/>
                <a:gd name="connsiteX9" fmla="*/ 1783215 w 7087675"/>
                <a:gd name="connsiteY9" fmla="*/ 1152525 h 1443831"/>
                <a:gd name="connsiteX10" fmla="*/ 2359478 w 7087675"/>
                <a:gd name="connsiteY10" fmla="*/ 1152525 h 1443831"/>
                <a:gd name="connsiteX11" fmla="*/ 2646816 w 7087675"/>
                <a:gd name="connsiteY11" fmla="*/ 863600 h 1443831"/>
                <a:gd name="connsiteX12" fmla="*/ 2646816 w 7087675"/>
                <a:gd name="connsiteY12" fmla="*/ 720725 h 1443831"/>
                <a:gd name="connsiteX13" fmla="*/ 1495877 w 7087675"/>
                <a:gd name="connsiteY13" fmla="*/ 720725 h 1443831"/>
                <a:gd name="connsiteX14" fmla="*/ 6798750 w 7087675"/>
                <a:gd name="connsiteY14" fmla="*/ 3968 h 1443831"/>
                <a:gd name="connsiteX15" fmla="*/ 7087675 w 7087675"/>
                <a:gd name="connsiteY15" fmla="*/ 3968 h 1443831"/>
                <a:gd name="connsiteX16" fmla="*/ 7087675 w 7087675"/>
                <a:gd name="connsiteY16" fmla="*/ 723106 h 1443831"/>
                <a:gd name="connsiteX17" fmla="*/ 6366950 w 7087675"/>
                <a:gd name="connsiteY17" fmla="*/ 1443831 h 1443831"/>
                <a:gd name="connsiteX18" fmla="*/ 5790688 w 7087675"/>
                <a:gd name="connsiteY18" fmla="*/ 1443831 h 1443831"/>
                <a:gd name="connsiteX19" fmla="*/ 5790688 w 7087675"/>
                <a:gd name="connsiteY19" fmla="*/ 1156493 h 1443831"/>
                <a:gd name="connsiteX20" fmla="*/ 6222488 w 7087675"/>
                <a:gd name="connsiteY20" fmla="*/ 1156493 h 1443831"/>
                <a:gd name="connsiteX21" fmla="*/ 6798750 w 7087675"/>
                <a:gd name="connsiteY21" fmla="*/ 580231 h 1443831"/>
                <a:gd name="connsiteX22" fmla="*/ 5646225 w 7087675"/>
                <a:gd name="connsiteY22" fmla="*/ 3968 h 1443831"/>
                <a:gd name="connsiteX23" fmla="*/ 6509825 w 7087675"/>
                <a:gd name="connsiteY23" fmla="*/ 3968 h 1443831"/>
                <a:gd name="connsiteX24" fmla="*/ 6509825 w 7087675"/>
                <a:gd name="connsiteY24" fmla="*/ 292893 h 1443831"/>
                <a:gd name="connsiteX25" fmla="*/ 5646225 w 7087675"/>
                <a:gd name="connsiteY25" fmla="*/ 292893 h 1443831"/>
                <a:gd name="connsiteX26" fmla="*/ 4381667 w 7087675"/>
                <a:gd name="connsiteY26" fmla="*/ 1420 h 1443831"/>
                <a:gd name="connsiteX27" fmla="*/ 4670592 w 7087675"/>
                <a:gd name="connsiteY27" fmla="*/ 1420 h 1443831"/>
                <a:gd name="connsiteX28" fmla="*/ 4670592 w 7087675"/>
                <a:gd name="connsiteY28" fmla="*/ 290345 h 1443831"/>
                <a:gd name="connsiteX29" fmla="*/ 5173829 w 7087675"/>
                <a:gd name="connsiteY29" fmla="*/ 290345 h 1443831"/>
                <a:gd name="connsiteX30" fmla="*/ 5173829 w 7087675"/>
                <a:gd name="connsiteY30" fmla="*/ 1420 h 1443831"/>
                <a:gd name="connsiteX31" fmla="*/ 5318292 w 7087675"/>
                <a:gd name="connsiteY31" fmla="*/ 1420 h 1443831"/>
                <a:gd name="connsiteX32" fmla="*/ 5318292 w 7087675"/>
                <a:gd name="connsiteY32" fmla="*/ 290345 h 1443831"/>
                <a:gd name="connsiteX33" fmla="*/ 5391317 w 7087675"/>
                <a:gd name="connsiteY33" fmla="*/ 290345 h 1443831"/>
                <a:gd name="connsiteX34" fmla="*/ 5391317 w 7087675"/>
                <a:gd name="connsiteY34" fmla="*/ 1420 h 1443831"/>
                <a:gd name="connsiteX35" fmla="*/ 5534192 w 7087675"/>
                <a:gd name="connsiteY35" fmla="*/ 1420 h 1443831"/>
                <a:gd name="connsiteX36" fmla="*/ 5534192 w 7087675"/>
                <a:gd name="connsiteY36" fmla="*/ 290345 h 1443831"/>
                <a:gd name="connsiteX37" fmla="*/ 5534192 w 7087675"/>
                <a:gd name="connsiteY37" fmla="*/ 577683 h 1443831"/>
                <a:gd name="connsiteX38" fmla="*/ 5246855 w 7087675"/>
                <a:gd name="connsiteY38" fmla="*/ 577683 h 1443831"/>
                <a:gd name="connsiteX39" fmla="*/ 5246855 w 7087675"/>
                <a:gd name="connsiteY39" fmla="*/ 1153945 h 1443831"/>
                <a:gd name="connsiteX40" fmla="*/ 4957930 w 7087675"/>
                <a:gd name="connsiteY40" fmla="*/ 1442870 h 1443831"/>
                <a:gd name="connsiteX41" fmla="*/ 4381667 w 7087675"/>
                <a:gd name="connsiteY41" fmla="*/ 1442870 h 1443831"/>
                <a:gd name="connsiteX42" fmla="*/ 4381667 w 7087675"/>
                <a:gd name="connsiteY42" fmla="*/ 1153945 h 1443831"/>
                <a:gd name="connsiteX43" fmla="*/ 4813467 w 7087675"/>
                <a:gd name="connsiteY43" fmla="*/ 1153945 h 1443831"/>
                <a:gd name="connsiteX44" fmla="*/ 4957930 w 7087675"/>
                <a:gd name="connsiteY44" fmla="*/ 1009483 h 1443831"/>
                <a:gd name="connsiteX45" fmla="*/ 4957930 w 7087675"/>
                <a:gd name="connsiteY45" fmla="*/ 577683 h 1443831"/>
                <a:gd name="connsiteX46" fmla="*/ 4670592 w 7087675"/>
                <a:gd name="connsiteY46" fmla="*/ 577683 h 1443831"/>
                <a:gd name="connsiteX47" fmla="*/ 4381667 w 7087675"/>
                <a:gd name="connsiteY47" fmla="*/ 866607 h 1443831"/>
                <a:gd name="connsiteX48" fmla="*/ 4094329 w 7087675"/>
                <a:gd name="connsiteY48" fmla="*/ 866607 h 1443831"/>
                <a:gd name="connsiteX49" fmla="*/ 4094329 w 7087675"/>
                <a:gd name="connsiteY49" fmla="*/ 577683 h 1443831"/>
                <a:gd name="connsiteX50" fmla="*/ 4237204 w 7087675"/>
                <a:gd name="connsiteY50" fmla="*/ 577683 h 1443831"/>
                <a:gd name="connsiteX51" fmla="*/ 4381667 w 7087675"/>
                <a:gd name="connsiteY51" fmla="*/ 434807 h 1443831"/>
                <a:gd name="connsiteX52" fmla="*/ 1638752 w 7087675"/>
                <a:gd name="connsiteY52" fmla="*/ 0 h 1443831"/>
                <a:gd name="connsiteX53" fmla="*/ 2791278 w 7087675"/>
                <a:gd name="connsiteY53" fmla="*/ 0 h 1443831"/>
                <a:gd name="connsiteX54" fmla="*/ 2791278 w 7087675"/>
                <a:gd name="connsiteY54" fmla="*/ 288925 h 1443831"/>
                <a:gd name="connsiteX55" fmla="*/ 1638752 w 7087675"/>
                <a:gd name="connsiteY55" fmla="*/ 288925 h 1443831"/>
                <a:gd name="connsiteX56" fmla="*/ 0 w 7087675"/>
                <a:gd name="connsiteY56" fmla="*/ 0 h 1443831"/>
                <a:gd name="connsiteX57" fmla="*/ 1439862 w 7087675"/>
                <a:gd name="connsiteY57" fmla="*/ 0 h 1443831"/>
                <a:gd name="connsiteX58" fmla="*/ 1439862 w 7087675"/>
                <a:gd name="connsiteY58" fmla="*/ 1441450 h 1443831"/>
                <a:gd name="connsiteX59" fmla="*/ 0 w 7087675"/>
                <a:gd name="connsiteY59" fmla="*/ 1441450 h 1443831"/>
                <a:gd name="connsiteX60" fmla="*/ 0 w 7087675"/>
                <a:gd name="connsiteY60" fmla="*/ 1152525 h 1443831"/>
                <a:gd name="connsiteX61" fmla="*/ 1152524 w 7087675"/>
                <a:gd name="connsiteY61" fmla="*/ 1152525 h 1443831"/>
                <a:gd name="connsiteX62" fmla="*/ 1152524 w 7087675"/>
                <a:gd name="connsiteY62" fmla="*/ 288925 h 1443831"/>
                <a:gd name="connsiteX63" fmla="*/ 0 w 7087675"/>
                <a:gd name="connsiteY63" fmla="*/ 288925 h 144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087675" h="1443831">
                  <a:moveTo>
                    <a:pt x="3037488" y="580231"/>
                  </a:moveTo>
                  <a:lnTo>
                    <a:pt x="3982296" y="580231"/>
                  </a:lnTo>
                  <a:lnTo>
                    <a:pt x="3982296" y="869156"/>
                  </a:lnTo>
                  <a:lnTo>
                    <a:pt x="3037488" y="869156"/>
                  </a:lnTo>
                  <a:close/>
                  <a:moveTo>
                    <a:pt x="1495877" y="431800"/>
                  </a:moveTo>
                  <a:lnTo>
                    <a:pt x="2935740" y="431800"/>
                  </a:lnTo>
                  <a:lnTo>
                    <a:pt x="2935740" y="1008062"/>
                  </a:lnTo>
                  <a:lnTo>
                    <a:pt x="2503941" y="1439862"/>
                  </a:lnTo>
                  <a:lnTo>
                    <a:pt x="1783215" y="1439862"/>
                  </a:lnTo>
                  <a:lnTo>
                    <a:pt x="1783215" y="1152525"/>
                  </a:lnTo>
                  <a:lnTo>
                    <a:pt x="2359478" y="1152525"/>
                  </a:lnTo>
                  <a:lnTo>
                    <a:pt x="2646816" y="863600"/>
                  </a:lnTo>
                  <a:lnTo>
                    <a:pt x="2646816" y="720725"/>
                  </a:lnTo>
                  <a:lnTo>
                    <a:pt x="1495877" y="720725"/>
                  </a:lnTo>
                  <a:close/>
                  <a:moveTo>
                    <a:pt x="6798750" y="3968"/>
                  </a:moveTo>
                  <a:lnTo>
                    <a:pt x="7087675" y="3968"/>
                  </a:lnTo>
                  <a:lnTo>
                    <a:pt x="7087675" y="723106"/>
                  </a:lnTo>
                  <a:lnTo>
                    <a:pt x="6366950" y="1443831"/>
                  </a:lnTo>
                  <a:lnTo>
                    <a:pt x="5790688" y="1443831"/>
                  </a:lnTo>
                  <a:lnTo>
                    <a:pt x="5790688" y="1156493"/>
                  </a:lnTo>
                  <a:lnTo>
                    <a:pt x="6222488" y="1156493"/>
                  </a:lnTo>
                  <a:lnTo>
                    <a:pt x="6798750" y="580231"/>
                  </a:lnTo>
                  <a:close/>
                  <a:moveTo>
                    <a:pt x="5646225" y="3968"/>
                  </a:moveTo>
                  <a:lnTo>
                    <a:pt x="6509825" y="3968"/>
                  </a:lnTo>
                  <a:lnTo>
                    <a:pt x="6509825" y="292893"/>
                  </a:lnTo>
                  <a:lnTo>
                    <a:pt x="5646225" y="292893"/>
                  </a:lnTo>
                  <a:close/>
                  <a:moveTo>
                    <a:pt x="4381667" y="1420"/>
                  </a:moveTo>
                  <a:lnTo>
                    <a:pt x="4670592" y="1420"/>
                  </a:lnTo>
                  <a:lnTo>
                    <a:pt x="4670592" y="290345"/>
                  </a:lnTo>
                  <a:lnTo>
                    <a:pt x="5173829" y="290345"/>
                  </a:lnTo>
                  <a:lnTo>
                    <a:pt x="5173829" y="1420"/>
                  </a:lnTo>
                  <a:lnTo>
                    <a:pt x="5318292" y="1420"/>
                  </a:lnTo>
                  <a:lnTo>
                    <a:pt x="5318292" y="290345"/>
                  </a:lnTo>
                  <a:lnTo>
                    <a:pt x="5391317" y="290345"/>
                  </a:lnTo>
                  <a:lnTo>
                    <a:pt x="5391317" y="1420"/>
                  </a:lnTo>
                  <a:lnTo>
                    <a:pt x="5534192" y="1420"/>
                  </a:lnTo>
                  <a:lnTo>
                    <a:pt x="5534192" y="290345"/>
                  </a:lnTo>
                  <a:lnTo>
                    <a:pt x="5534192" y="577683"/>
                  </a:lnTo>
                  <a:lnTo>
                    <a:pt x="5246855" y="577683"/>
                  </a:lnTo>
                  <a:lnTo>
                    <a:pt x="5246855" y="1153945"/>
                  </a:lnTo>
                  <a:lnTo>
                    <a:pt x="4957930" y="1442870"/>
                  </a:lnTo>
                  <a:lnTo>
                    <a:pt x="4381667" y="1442870"/>
                  </a:lnTo>
                  <a:lnTo>
                    <a:pt x="4381667" y="1153945"/>
                  </a:lnTo>
                  <a:lnTo>
                    <a:pt x="4813467" y="1153945"/>
                  </a:lnTo>
                  <a:lnTo>
                    <a:pt x="4957930" y="1009483"/>
                  </a:lnTo>
                  <a:lnTo>
                    <a:pt x="4957930" y="577683"/>
                  </a:lnTo>
                  <a:lnTo>
                    <a:pt x="4670592" y="577683"/>
                  </a:lnTo>
                  <a:lnTo>
                    <a:pt x="4381667" y="866607"/>
                  </a:lnTo>
                  <a:lnTo>
                    <a:pt x="4094329" y="866607"/>
                  </a:lnTo>
                  <a:lnTo>
                    <a:pt x="4094329" y="577683"/>
                  </a:lnTo>
                  <a:lnTo>
                    <a:pt x="4237204" y="577683"/>
                  </a:lnTo>
                  <a:lnTo>
                    <a:pt x="4381667" y="434807"/>
                  </a:lnTo>
                  <a:close/>
                  <a:moveTo>
                    <a:pt x="1638752" y="0"/>
                  </a:moveTo>
                  <a:lnTo>
                    <a:pt x="2791278" y="0"/>
                  </a:lnTo>
                  <a:lnTo>
                    <a:pt x="2791278" y="288925"/>
                  </a:lnTo>
                  <a:lnTo>
                    <a:pt x="1638752" y="288925"/>
                  </a:lnTo>
                  <a:close/>
                  <a:moveTo>
                    <a:pt x="0" y="0"/>
                  </a:moveTo>
                  <a:lnTo>
                    <a:pt x="1439862" y="0"/>
                  </a:lnTo>
                  <a:lnTo>
                    <a:pt x="1439862" y="1441450"/>
                  </a:lnTo>
                  <a:lnTo>
                    <a:pt x="0" y="1441450"/>
                  </a:lnTo>
                  <a:lnTo>
                    <a:pt x="0" y="1152525"/>
                  </a:lnTo>
                  <a:lnTo>
                    <a:pt x="1152524" y="1152525"/>
                  </a:lnTo>
                  <a:lnTo>
                    <a:pt x="1152524" y="288925"/>
                  </a:lnTo>
                  <a:lnTo>
                    <a:pt x="0" y="288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7E2A39F-D449-4FDC-8534-E562C80F57BE}"/>
              </a:ext>
            </a:extLst>
          </p:cNvPr>
          <p:cNvGrpSpPr/>
          <p:nvPr/>
        </p:nvGrpSpPr>
        <p:grpSpPr>
          <a:xfrm>
            <a:off x="2617739" y="2832410"/>
            <a:ext cx="908106" cy="1485167"/>
            <a:chOff x="2617739" y="2832410"/>
            <a:chExt cx="908106" cy="1485167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DEE3359-EC50-46C5-8CCB-39CB8C068CBE}"/>
                </a:ext>
              </a:extLst>
            </p:cNvPr>
            <p:cNvGrpSpPr/>
            <p:nvPr/>
          </p:nvGrpSpPr>
          <p:grpSpPr>
            <a:xfrm>
              <a:off x="2617739" y="2832410"/>
              <a:ext cx="908106" cy="1485167"/>
              <a:chOff x="754056" y="908719"/>
              <a:chExt cx="908106" cy="1485167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AD50973-3121-4DE2-81B1-BA968904C58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02B5F459-5B9C-4AF1-B4A2-84CBCEE34B0E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29DC63C0-57BB-4140-B6AB-63A7D093594D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4627D4F7-F2EF-4D4A-BFF9-49079E8F134E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3D7AB51-7B19-4DFA-A2C4-25E27EC0FD7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5687C74-5F38-49A6-9AF0-E037FE91F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229" y="3678413"/>
              <a:ext cx="803430" cy="153196"/>
            </a:xfrm>
            <a:custGeom>
              <a:avLst/>
              <a:gdLst>
                <a:gd name="connsiteX0" fmla="*/ 6906133 w 7850941"/>
                <a:gd name="connsiteY0" fmla="*/ 504032 h 1497013"/>
                <a:gd name="connsiteX1" fmla="*/ 7850941 w 7850941"/>
                <a:gd name="connsiteY1" fmla="*/ 504032 h 1497013"/>
                <a:gd name="connsiteX2" fmla="*/ 7850941 w 7850941"/>
                <a:gd name="connsiteY2" fmla="*/ 792957 h 1497013"/>
                <a:gd name="connsiteX3" fmla="*/ 6906133 w 7850941"/>
                <a:gd name="connsiteY3" fmla="*/ 792957 h 1497013"/>
                <a:gd name="connsiteX4" fmla="*/ 3059848 w 7850941"/>
                <a:gd name="connsiteY4" fmla="*/ 504032 h 1497013"/>
                <a:gd name="connsiteX5" fmla="*/ 4004656 w 7850941"/>
                <a:gd name="connsiteY5" fmla="*/ 504032 h 1497013"/>
                <a:gd name="connsiteX6" fmla="*/ 4004656 w 7850941"/>
                <a:gd name="connsiteY6" fmla="*/ 792957 h 1497013"/>
                <a:gd name="connsiteX7" fmla="*/ 3059848 w 7850941"/>
                <a:gd name="connsiteY7" fmla="*/ 792957 h 1497013"/>
                <a:gd name="connsiteX8" fmla="*/ 2190872 w 7850941"/>
                <a:gd name="connsiteY8" fmla="*/ 57151 h 1497013"/>
                <a:gd name="connsiteX9" fmla="*/ 2478209 w 7850941"/>
                <a:gd name="connsiteY9" fmla="*/ 57151 h 1497013"/>
                <a:gd name="connsiteX10" fmla="*/ 2478209 w 7850941"/>
                <a:gd name="connsiteY10" fmla="*/ 1209676 h 1497013"/>
                <a:gd name="connsiteX11" fmla="*/ 2622672 w 7850941"/>
                <a:gd name="connsiteY11" fmla="*/ 1065213 h 1497013"/>
                <a:gd name="connsiteX12" fmla="*/ 2622672 w 7850941"/>
                <a:gd name="connsiteY12" fmla="*/ 633413 h 1497013"/>
                <a:gd name="connsiteX13" fmla="*/ 2911597 w 7850941"/>
                <a:gd name="connsiteY13" fmla="*/ 633413 h 1497013"/>
                <a:gd name="connsiteX14" fmla="*/ 2911597 w 7850941"/>
                <a:gd name="connsiteY14" fmla="*/ 1209676 h 1497013"/>
                <a:gd name="connsiteX15" fmla="*/ 2622672 w 7850941"/>
                <a:gd name="connsiteY15" fmla="*/ 1497013 h 1497013"/>
                <a:gd name="connsiteX16" fmla="*/ 2190872 w 7850941"/>
                <a:gd name="connsiteY16" fmla="*/ 1497013 h 1497013"/>
                <a:gd name="connsiteX17" fmla="*/ 1759072 w 7850941"/>
                <a:gd name="connsiteY17" fmla="*/ 57151 h 1497013"/>
                <a:gd name="connsiteX18" fmla="*/ 2046410 w 7850941"/>
                <a:gd name="connsiteY18" fmla="*/ 57151 h 1497013"/>
                <a:gd name="connsiteX19" fmla="*/ 2046410 w 7850941"/>
                <a:gd name="connsiteY19" fmla="*/ 920751 h 1497013"/>
                <a:gd name="connsiteX20" fmla="*/ 1470147 w 7850941"/>
                <a:gd name="connsiteY20" fmla="*/ 1497013 h 1497013"/>
                <a:gd name="connsiteX21" fmla="*/ 1470147 w 7850941"/>
                <a:gd name="connsiteY21" fmla="*/ 1065213 h 1497013"/>
                <a:gd name="connsiteX22" fmla="*/ 1759072 w 7850941"/>
                <a:gd name="connsiteY22" fmla="*/ 777876 h 1497013"/>
                <a:gd name="connsiteX23" fmla="*/ 6530346 w 7850941"/>
                <a:gd name="connsiteY23" fmla="*/ 57150 h 1497013"/>
                <a:gd name="connsiteX24" fmla="*/ 6817683 w 7850941"/>
                <a:gd name="connsiteY24" fmla="*/ 57150 h 1497013"/>
                <a:gd name="connsiteX25" fmla="*/ 6817683 w 7850941"/>
                <a:gd name="connsiteY25" fmla="*/ 1065212 h 1497013"/>
                <a:gd name="connsiteX26" fmla="*/ 6385883 w 7850941"/>
                <a:gd name="connsiteY26" fmla="*/ 1497012 h 1497013"/>
                <a:gd name="connsiteX27" fmla="*/ 5809621 w 7850941"/>
                <a:gd name="connsiteY27" fmla="*/ 1497012 h 1497013"/>
                <a:gd name="connsiteX28" fmla="*/ 5809621 w 7850941"/>
                <a:gd name="connsiteY28" fmla="*/ 1209675 h 1497013"/>
                <a:gd name="connsiteX29" fmla="*/ 6241421 w 7850941"/>
                <a:gd name="connsiteY29" fmla="*/ 1209675 h 1497013"/>
                <a:gd name="connsiteX30" fmla="*/ 6530346 w 7850941"/>
                <a:gd name="connsiteY30" fmla="*/ 920750 h 1497013"/>
                <a:gd name="connsiteX31" fmla="*/ 5665158 w 7850941"/>
                <a:gd name="connsiteY31" fmla="*/ 57150 h 1497013"/>
                <a:gd name="connsiteX32" fmla="*/ 5952496 w 7850941"/>
                <a:gd name="connsiteY32" fmla="*/ 57150 h 1497013"/>
                <a:gd name="connsiteX33" fmla="*/ 5952496 w 7850941"/>
                <a:gd name="connsiteY33" fmla="*/ 920750 h 1497013"/>
                <a:gd name="connsiteX34" fmla="*/ 5665158 w 7850941"/>
                <a:gd name="connsiteY34" fmla="*/ 920750 h 1497013"/>
                <a:gd name="connsiteX35" fmla="*/ 5435160 w 7850941"/>
                <a:gd name="connsiteY35" fmla="*/ 57150 h 1497013"/>
                <a:gd name="connsiteX36" fmla="*/ 5578035 w 7850941"/>
                <a:gd name="connsiteY36" fmla="*/ 57150 h 1497013"/>
                <a:gd name="connsiteX37" fmla="*/ 5578035 w 7850941"/>
                <a:gd name="connsiteY37" fmla="*/ 346075 h 1497013"/>
                <a:gd name="connsiteX38" fmla="*/ 5435160 w 7850941"/>
                <a:gd name="connsiteY38" fmla="*/ 346075 h 1497013"/>
                <a:gd name="connsiteX39" fmla="*/ 5217673 w 7850941"/>
                <a:gd name="connsiteY39" fmla="*/ 57150 h 1497013"/>
                <a:gd name="connsiteX40" fmla="*/ 5362135 w 7850941"/>
                <a:gd name="connsiteY40" fmla="*/ 57150 h 1497013"/>
                <a:gd name="connsiteX41" fmla="*/ 5362135 w 7850941"/>
                <a:gd name="connsiteY41" fmla="*/ 346075 h 1497013"/>
                <a:gd name="connsiteX42" fmla="*/ 5217673 w 7850941"/>
                <a:gd name="connsiteY42" fmla="*/ 346075 h 1497013"/>
                <a:gd name="connsiteX43" fmla="*/ 4571560 w 7850941"/>
                <a:gd name="connsiteY43" fmla="*/ 57150 h 1497013"/>
                <a:gd name="connsiteX44" fmla="*/ 4858898 w 7850941"/>
                <a:gd name="connsiteY44" fmla="*/ 57150 h 1497013"/>
                <a:gd name="connsiteX45" fmla="*/ 5579623 w 7850941"/>
                <a:gd name="connsiteY45" fmla="*/ 1065213 h 1497013"/>
                <a:gd name="connsiteX46" fmla="*/ 5579623 w 7850941"/>
                <a:gd name="connsiteY46" fmla="*/ 1497013 h 1497013"/>
                <a:gd name="connsiteX47" fmla="*/ 4716023 w 7850941"/>
                <a:gd name="connsiteY47" fmla="*/ 346075 h 1497013"/>
                <a:gd name="connsiteX48" fmla="*/ 4139760 w 7850941"/>
                <a:gd name="connsiteY48" fmla="*/ 1065213 h 1497013"/>
                <a:gd name="connsiteX49" fmla="*/ 4139760 w 7850941"/>
                <a:gd name="connsiteY49" fmla="*/ 633413 h 1497013"/>
                <a:gd name="connsiteX50" fmla="*/ 1079500 w 7850941"/>
                <a:gd name="connsiteY50" fmla="*/ 0 h 1497013"/>
                <a:gd name="connsiteX51" fmla="*/ 1223963 w 7850941"/>
                <a:gd name="connsiteY51" fmla="*/ 0 h 1497013"/>
                <a:gd name="connsiteX52" fmla="*/ 1223963 w 7850941"/>
                <a:gd name="connsiteY52" fmla="*/ 144463 h 1497013"/>
                <a:gd name="connsiteX53" fmla="*/ 1296988 w 7850941"/>
                <a:gd name="connsiteY53" fmla="*/ 144463 h 1497013"/>
                <a:gd name="connsiteX54" fmla="*/ 1296988 w 7850941"/>
                <a:gd name="connsiteY54" fmla="*/ 0 h 1497013"/>
                <a:gd name="connsiteX55" fmla="*/ 1439863 w 7850941"/>
                <a:gd name="connsiteY55" fmla="*/ 0 h 1497013"/>
                <a:gd name="connsiteX56" fmla="*/ 1439863 w 7850941"/>
                <a:gd name="connsiteY56" fmla="*/ 144463 h 1497013"/>
                <a:gd name="connsiteX57" fmla="*/ 1441450 w 7850941"/>
                <a:gd name="connsiteY57" fmla="*/ 144463 h 1497013"/>
                <a:gd name="connsiteX58" fmla="*/ 1441450 w 7850941"/>
                <a:gd name="connsiteY58" fmla="*/ 865188 h 1497013"/>
                <a:gd name="connsiteX59" fmla="*/ 720725 w 7850941"/>
                <a:gd name="connsiteY59" fmla="*/ 1441450 h 1497013"/>
                <a:gd name="connsiteX60" fmla="*/ 288925 w 7850941"/>
                <a:gd name="connsiteY60" fmla="*/ 1441450 h 1497013"/>
                <a:gd name="connsiteX61" fmla="*/ 1152525 w 7850941"/>
                <a:gd name="connsiteY61" fmla="*/ 720725 h 1497013"/>
                <a:gd name="connsiteX62" fmla="*/ 1152525 w 7850941"/>
                <a:gd name="connsiteY62" fmla="*/ 433388 h 1497013"/>
                <a:gd name="connsiteX63" fmla="*/ 0 w 7850941"/>
                <a:gd name="connsiteY63" fmla="*/ 433388 h 1497013"/>
                <a:gd name="connsiteX64" fmla="*/ 0 w 7850941"/>
                <a:gd name="connsiteY64" fmla="*/ 144463 h 1497013"/>
                <a:gd name="connsiteX65" fmla="*/ 1079500 w 7850941"/>
                <a:gd name="connsiteY65" fmla="*/ 144463 h 149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7850941" h="1497013">
                  <a:moveTo>
                    <a:pt x="6906133" y="504032"/>
                  </a:moveTo>
                  <a:lnTo>
                    <a:pt x="7850941" y="504032"/>
                  </a:lnTo>
                  <a:lnTo>
                    <a:pt x="7850941" y="792957"/>
                  </a:lnTo>
                  <a:lnTo>
                    <a:pt x="6906133" y="792957"/>
                  </a:lnTo>
                  <a:close/>
                  <a:moveTo>
                    <a:pt x="3059848" y="504032"/>
                  </a:moveTo>
                  <a:lnTo>
                    <a:pt x="4004656" y="504032"/>
                  </a:lnTo>
                  <a:lnTo>
                    <a:pt x="4004656" y="792957"/>
                  </a:lnTo>
                  <a:lnTo>
                    <a:pt x="3059848" y="792957"/>
                  </a:lnTo>
                  <a:close/>
                  <a:moveTo>
                    <a:pt x="2190872" y="57151"/>
                  </a:moveTo>
                  <a:lnTo>
                    <a:pt x="2478209" y="57151"/>
                  </a:lnTo>
                  <a:lnTo>
                    <a:pt x="2478209" y="1209676"/>
                  </a:lnTo>
                  <a:lnTo>
                    <a:pt x="2622672" y="1065213"/>
                  </a:lnTo>
                  <a:lnTo>
                    <a:pt x="2622672" y="633413"/>
                  </a:lnTo>
                  <a:lnTo>
                    <a:pt x="2911597" y="633413"/>
                  </a:lnTo>
                  <a:lnTo>
                    <a:pt x="2911597" y="1209676"/>
                  </a:lnTo>
                  <a:lnTo>
                    <a:pt x="2622672" y="1497013"/>
                  </a:lnTo>
                  <a:lnTo>
                    <a:pt x="2190872" y="1497013"/>
                  </a:lnTo>
                  <a:close/>
                  <a:moveTo>
                    <a:pt x="1759072" y="57151"/>
                  </a:moveTo>
                  <a:lnTo>
                    <a:pt x="2046410" y="57151"/>
                  </a:lnTo>
                  <a:lnTo>
                    <a:pt x="2046410" y="920751"/>
                  </a:lnTo>
                  <a:lnTo>
                    <a:pt x="1470147" y="1497013"/>
                  </a:lnTo>
                  <a:lnTo>
                    <a:pt x="1470147" y="1065213"/>
                  </a:lnTo>
                  <a:lnTo>
                    <a:pt x="1759072" y="777876"/>
                  </a:lnTo>
                  <a:close/>
                  <a:moveTo>
                    <a:pt x="6530346" y="57150"/>
                  </a:moveTo>
                  <a:lnTo>
                    <a:pt x="6817683" y="57150"/>
                  </a:lnTo>
                  <a:lnTo>
                    <a:pt x="6817683" y="1065212"/>
                  </a:lnTo>
                  <a:lnTo>
                    <a:pt x="6385883" y="1497012"/>
                  </a:lnTo>
                  <a:lnTo>
                    <a:pt x="5809621" y="1497012"/>
                  </a:lnTo>
                  <a:lnTo>
                    <a:pt x="5809621" y="1209675"/>
                  </a:lnTo>
                  <a:lnTo>
                    <a:pt x="6241421" y="1209675"/>
                  </a:lnTo>
                  <a:lnTo>
                    <a:pt x="6530346" y="920750"/>
                  </a:lnTo>
                  <a:close/>
                  <a:moveTo>
                    <a:pt x="5665158" y="57150"/>
                  </a:moveTo>
                  <a:lnTo>
                    <a:pt x="5952496" y="57150"/>
                  </a:lnTo>
                  <a:lnTo>
                    <a:pt x="5952496" y="920750"/>
                  </a:lnTo>
                  <a:lnTo>
                    <a:pt x="5665158" y="920750"/>
                  </a:lnTo>
                  <a:close/>
                  <a:moveTo>
                    <a:pt x="5435160" y="57150"/>
                  </a:moveTo>
                  <a:lnTo>
                    <a:pt x="5578035" y="57150"/>
                  </a:lnTo>
                  <a:lnTo>
                    <a:pt x="5578035" y="346075"/>
                  </a:lnTo>
                  <a:lnTo>
                    <a:pt x="5435160" y="346075"/>
                  </a:lnTo>
                  <a:close/>
                  <a:moveTo>
                    <a:pt x="5217673" y="57150"/>
                  </a:moveTo>
                  <a:lnTo>
                    <a:pt x="5362135" y="57150"/>
                  </a:lnTo>
                  <a:lnTo>
                    <a:pt x="5362135" y="346075"/>
                  </a:lnTo>
                  <a:lnTo>
                    <a:pt x="5217673" y="346075"/>
                  </a:lnTo>
                  <a:close/>
                  <a:moveTo>
                    <a:pt x="4571560" y="57150"/>
                  </a:moveTo>
                  <a:lnTo>
                    <a:pt x="4858898" y="57150"/>
                  </a:lnTo>
                  <a:lnTo>
                    <a:pt x="5579623" y="1065213"/>
                  </a:lnTo>
                  <a:lnTo>
                    <a:pt x="5579623" y="1497013"/>
                  </a:lnTo>
                  <a:lnTo>
                    <a:pt x="4716023" y="346075"/>
                  </a:lnTo>
                  <a:lnTo>
                    <a:pt x="4139760" y="1065213"/>
                  </a:lnTo>
                  <a:lnTo>
                    <a:pt x="4139760" y="633413"/>
                  </a:lnTo>
                  <a:close/>
                  <a:moveTo>
                    <a:pt x="1079500" y="0"/>
                  </a:moveTo>
                  <a:lnTo>
                    <a:pt x="1223963" y="0"/>
                  </a:lnTo>
                  <a:lnTo>
                    <a:pt x="1223963" y="144463"/>
                  </a:lnTo>
                  <a:lnTo>
                    <a:pt x="1296988" y="144463"/>
                  </a:lnTo>
                  <a:lnTo>
                    <a:pt x="1296988" y="0"/>
                  </a:lnTo>
                  <a:lnTo>
                    <a:pt x="1439863" y="0"/>
                  </a:lnTo>
                  <a:lnTo>
                    <a:pt x="1439863" y="144463"/>
                  </a:lnTo>
                  <a:lnTo>
                    <a:pt x="1441450" y="144463"/>
                  </a:lnTo>
                  <a:lnTo>
                    <a:pt x="1441450" y="865188"/>
                  </a:lnTo>
                  <a:lnTo>
                    <a:pt x="720725" y="1441450"/>
                  </a:lnTo>
                  <a:lnTo>
                    <a:pt x="288925" y="1441450"/>
                  </a:lnTo>
                  <a:lnTo>
                    <a:pt x="1152525" y="720725"/>
                  </a:lnTo>
                  <a:lnTo>
                    <a:pt x="1152525" y="433388"/>
                  </a:lnTo>
                  <a:lnTo>
                    <a:pt x="0" y="433388"/>
                  </a:lnTo>
                  <a:lnTo>
                    <a:pt x="0" y="144463"/>
                  </a:lnTo>
                  <a:lnTo>
                    <a:pt x="1079500" y="1444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F95BE99-F2DD-4952-8140-7F29EC183AB1}"/>
              </a:ext>
            </a:extLst>
          </p:cNvPr>
          <p:cNvGrpSpPr/>
          <p:nvPr/>
        </p:nvGrpSpPr>
        <p:grpSpPr>
          <a:xfrm>
            <a:off x="754056" y="908719"/>
            <a:ext cx="908106" cy="1485167"/>
            <a:chOff x="754056" y="908719"/>
            <a:chExt cx="908106" cy="1485167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92511164-FF54-47AA-B503-4CBF19C83812}"/>
                </a:ext>
              </a:extLst>
            </p:cNvPr>
            <p:cNvGrpSpPr/>
            <p:nvPr/>
          </p:nvGrpSpPr>
          <p:grpSpPr>
            <a:xfrm>
              <a:off x="754056" y="908719"/>
              <a:ext cx="908106" cy="1485167"/>
              <a:chOff x="754056" y="908719"/>
              <a:chExt cx="908106" cy="1485167"/>
            </a:xfrm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14DE794E-6634-4969-9814-8918D72E240B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B2A83DEB-865D-45C5-B4FB-57A27BE95A5C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6738BBDF-3D23-45D8-941E-701A4A4DF527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8DFDC7A7-6941-401D-B72A-7CD4A78C9789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BD2377E-B0A6-4C6D-BEA0-6BC66030AC2B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2D40C62-091E-4F55-B270-B0248CE3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28" y="1730375"/>
              <a:ext cx="825762" cy="156892"/>
            </a:xfrm>
            <a:custGeom>
              <a:avLst/>
              <a:gdLst>
                <a:gd name="connsiteX0" fmla="*/ 4233035 w 7590111"/>
                <a:gd name="connsiteY0" fmla="*/ 431800 h 1442101"/>
                <a:gd name="connsiteX1" fmla="*/ 4520373 w 7590111"/>
                <a:gd name="connsiteY1" fmla="*/ 431800 h 1442101"/>
                <a:gd name="connsiteX2" fmla="*/ 4520373 w 7590111"/>
                <a:gd name="connsiteY2" fmla="*/ 863600 h 1442101"/>
                <a:gd name="connsiteX3" fmla="*/ 3944110 w 7590111"/>
                <a:gd name="connsiteY3" fmla="*/ 1439862 h 1442101"/>
                <a:gd name="connsiteX4" fmla="*/ 3080511 w 7590111"/>
                <a:gd name="connsiteY4" fmla="*/ 1439862 h 1442101"/>
                <a:gd name="connsiteX5" fmla="*/ 3080511 w 7590111"/>
                <a:gd name="connsiteY5" fmla="*/ 1152525 h 1442101"/>
                <a:gd name="connsiteX6" fmla="*/ 3801236 w 7590111"/>
                <a:gd name="connsiteY6" fmla="*/ 1152525 h 1442101"/>
                <a:gd name="connsiteX7" fmla="*/ 4233035 w 7590111"/>
                <a:gd name="connsiteY7" fmla="*/ 720725 h 1442101"/>
                <a:gd name="connsiteX8" fmla="*/ 3080511 w 7590111"/>
                <a:gd name="connsiteY8" fmla="*/ 431800 h 1442101"/>
                <a:gd name="connsiteX9" fmla="*/ 3944111 w 7590111"/>
                <a:gd name="connsiteY9" fmla="*/ 431800 h 1442101"/>
                <a:gd name="connsiteX10" fmla="*/ 3944111 w 7590111"/>
                <a:gd name="connsiteY10" fmla="*/ 720725 h 1442101"/>
                <a:gd name="connsiteX11" fmla="*/ 3080511 w 7590111"/>
                <a:gd name="connsiteY11" fmla="*/ 720725 h 1442101"/>
                <a:gd name="connsiteX12" fmla="*/ 576262 w 7590111"/>
                <a:gd name="connsiteY12" fmla="*/ 651 h 1442101"/>
                <a:gd name="connsiteX13" fmla="*/ 863599 w 7590111"/>
                <a:gd name="connsiteY13" fmla="*/ 651 h 1442101"/>
                <a:gd name="connsiteX14" fmla="*/ 863599 w 7590111"/>
                <a:gd name="connsiteY14" fmla="*/ 289576 h 1442101"/>
                <a:gd name="connsiteX15" fmla="*/ 1439862 w 7590111"/>
                <a:gd name="connsiteY15" fmla="*/ 289576 h 1442101"/>
                <a:gd name="connsiteX16" fmla="*/ 1439862 w 7590111"/>
                <a:gd name="connsiteY16" fmla="*/ 1442101 h 1442101"/>
                <a:gd name="connsiteX17" fmla="*/ 1008062 w 7590111"/>
                <a:gd name="connsiteY17" fmla="*/ 1442101 h 1442101"/>
                <a:gd name="connsiteX18" fmla="*/ 1008062 w 7590111"/>
                <a:gd name="connsiteY18" fmla="*/ 1153176 h 1442101"/>
                <a:gd name="connsiteX19" fmla="*/ 1150937 w 7590111"/>
                <a:gd name="connsiteY19" fmla="*/ 1153176 h 1442101"/>
                <a:gd name="connsiteX20" fmla="*/ 1150937 w 7590111"/>
                <a:gd name="connsiteY20" fmla="*/ 576914 h 1442101"/>
                <a:gd name="connsiteX21" fmla="*/ 863599 w 7590111"/>
                <a:gd name="connsiteY21" fmla="*/ 576914 h 1442101"/>
                <a:gd name="connsiteX22" fmla="*/ 863599 w 7590111"/>
                <a:gd name="connsiteY22" fmla="*/ 1008714 h 1442101"/>
                <a:gd name="connsiteX23" fmla="*/ 431799 w 7590111"/>
                <a:gd name="connsiteY23" fmla="*/ 1442101 h 1442101"/>
                <a:gd name="connsiteX24" fmla="*/ 0 w 7590111"/>
                <a:gd name="connsiteY24" fmla="*/ 1442101 h 1442101"/>
                <a:gd name="connsiteX25" fmla="*/ 576262 w 7590111"/>
                <a:gd name="connsiteY25" fmla="*/ 865839 h 1442101"/>
                <a:gd name="connsiteX26" fmla="*/ 576262 w 7590111"/>
                <a:gd name="connsiteY26" fmla="*/ 576914 h 1442101"/>
                <a:gd name="connsiteX27" fmla="*/ 0 w 7590111"/>
                <a:gd name="connsiteY27" fmla="*/ 576914 h 1442101"/>
                <a:gd name="connsiteX28" fmla="*/ 0 w 7590111"/>
                <a:gd name="connsiteY28" fmla="*/ 289576 h 1442101"/>
                <a:gd name="connsiteX29" fmla="*/ 576262 w 7590111"/>
                <a:gd name="connsiteY29" fmla="*/ 289576 h 1442101"/>
                <a:gd name="connsiteX30" fmla="*/ 6724923 w 7590111"/>
                <a:gd name="connsiteY30" fmla="*/ 0 h 1442101"/>
                <a:gd name="connsiteX31" fmla="*/ 7013849 w 7590111"/>
                <a:gd name="connsiteY31" fmla="*/ 0 h 1442101"/>
                <a:gd name="connsiteX32" fmla="*/ 6437586 w 7590111"/>
                <a:gd name="connsiteY32" fmla="*/ 1152526 h 1442101"/>
                <a:gd name="connsiteX33" fmla="*/ 7301186 w 7590111"/>
                <a:gd name="connsiteY33" fmla="*/ 1152526 h 1442101"/>
                <a:gd name="connsiteX34" fmla="*/ 7301186 w 7590111"/>
                <a:gd name="connsiteY34" fmla="*/ 863600 h 1442101"/>
                <a:gd name="connsiteX35" fmla="*/ 7013849 w 7590111"/>
                <a:gd name="connsiteY35" fmla="*/ 576263 h 1442101"/>
                <a:gd name="connsiteX36" fmla="*/ 7301186 w 7590111"/>
                <a:gd name="connsiteY36" fmla="*/ 576263 h 1442101"/>
                <a:gd name="connsiteX37" fmla="*/ 7590111 w 7590111"/>
                <a:gd name="connsiteY37" fmla="*/ 863600 h 1442101"/>
                <a:gd name="connsiteX38" fmla="*/ 7590111 w 7590111"/>
                <a:gd name="connsiteY38" fmla="*/ 1439863 h 1442101"/>
                <a:gd name="connsiteX39" fmla="*/ 6148661 w 7590111"/>
                <a:gd name="connsiteY39" fmla="*/ 1439863 h 1442101"/>
                <a:gd name="connsiteX40" fmla="*/ 6148661 w 7590111"/>
                <a:gd name="connsiteY40" fmla="*/ 1152526 h 1442101"/>
                <a:gd name="connsiteX41" fmla="*/ 5191256 w 7590111"/>
                <a:gd name="connsiteY41" fmla="*/ 0 h 1442101"/>
                <a:gd name="connsiteX42" fmla="*/ 5480181 w 7590111"/>
                <a:gd name="connsiteY42" fmla="*/ 0 h 1442101"/>
                <a:gd name="connsiteX43" fmla="*/ 5480181 w 7590111"/>
                <a:gd name="connsiteY43" fmla="*/ 287338 h 1442101"/>
                <a:gd name="connsiteX44" fmla="*/ 6056444 w 7590111"/>
                <a:gd name="connsiteY44" fmla="*/ 287338 h 1442101"/>
                <a:gd name="connsiteX45" fmla="*/ 6056444 w 7590111"/>
                <a:gd name="connsiteY45" fmla="*/ 1008063 h 1442101"/>
                <a:gd name="connsiteX46" fmla="*/ 5480181 w 7590111"/>
                <a:gd name="connsiteY46" fmla="*/ 1439863 h 1442101"/>
                <a:gd name="connsiteX47" fmla="*/ 5048381 w 7590111"/>
                <a:gd name="connsiteY47" fmla="*/ 1439863 h 1442101"/>
                <a:gd name="connsiteX48" fmla="*/ 5767519 w 7590111"/>
                <a:gd name="connsiteY48" fmla="*/ 863600 h 1442101"/>
                <a:gd name="connsiteX49" fmla="*/ 5767519 w 7590111"/>
                <a:gd name="connsiteY49" fmla="*/ 576263 h 1442101"/>
                <a:gd name="connsiteX50" fmla="*/ 4903919 w 7590111"/>
                <a:gd name="connsiteY50" fmla="*/ 576263 h 1442101"/>
                <a:gd name="connsiteX51" fmla="*/ 4903919 w 7590111"/>
                <a:gd name="connsiteY51" fmla="*/ 863600 h 1442101"/>
                <a:gd name="connsiteX52" fmla="*/ 4614994 w 7590111"/>
                <a:gd name="connsiteY52" fmla="*/ 863600 h 1442101"/>
                <a:gd name="connsiteX53" fmla="*/ 4614994 w 7590111"/>
                <a:gd name="connsiteY53" fmla="*/ 287338 h 1442101"/>
                <a:gd name="connsiteX54" fmla="*/ 5191256 w 7590111"/>
                <a:gd name="connsiteY54" fmla="*/ 287338 h 1442101"/>
                <a:gd name="connsiteX55" fmla="*/ 3080511 w 7590111"/>
                <a:gd name="connsiteY55" fmla="*/ 0 h 1442101"/>
                <a:gd name="connsiteX56" fmla="*/ 3944111 w 7590111"/>
                <a:gd name="connsiteY56" fmla="*/ 0 h 1442101"/>
                <a:gd name="connsiteX57" fmla="*/ 3944111 w 7590111"/>
                <a:gd name="connsiteY57" fmla="*/ 288925 h 1442101"/>
                <a:gd name="connsiteX58" fmla="*/ 3080511 w 7590111"/>
                <a:gd name="connsiteY58" fmla="*/ 288925 h 1442101"/>
                <a:gd name="connsiteX59" fmla="*/ 2250249 w 7590111"/>
                <a:gd name="connsiteY59" fmla="*/ 0 h 1442101"/>
                <a:gd name="connsiteX60" fmla="*/ 2537586 w 7590111"/>
                <a:gd name="connsiteY60" fmla="*/ 0 h 1442101"/>
                <a:gd name="connsiteX61" fmla="*/ 2537586 w 7590111"/>
                <a:gd name="connsiteY61" fmla="*/ 1152525 h 1442101"/>
                <a:gd name="connsiteX62" fmla="*/ 2682049 w 7590111"/>
                <a:gd name="connsiteY62" fmla="*/ 1008062 h 1442101"/>
                <a:gd name="connsiteX63" fmla="*/ 2682049 w 7590111"/>
                <a:gd name="connsiteY63" fmla="*/ 576262 h 1442101"/>
                <a:gd name="connsiteX64" fmla="*/ 2970974 w 7590111"/>
                <a:gd name="connsiteY64" fmla="*/ 576262 h 1442101"/>
                <a:gd name="connsiteX65" fmla="*/ 2970974 w 7590111"/>
                <a:gd name="connsiteY65" fmla="*/ 1152525 h 1442101"/>
                <a:gd name="connsiteX66" fmla="*/ 2682049 w 7590111"/>
                <a:gd name="connsiteY66" fmla="*/ 1439862 h 1442101"/>
                <a:gd name="connsiteX67" fmla="*/ 2250249 w 7590111"/>
                <a:gd name="connsiteY67" fmla="*/ 1439862 h 1442101"/>
                <a:gd name="connsiteX68" fmla="*/ 1818449 w 7590111"/>
                <a:gd name="connsiteY68" fmla="*/ 0 h 1442101"/>
                <a:gd name="connsiteX69" fmla="*/ 2105787 w 7590111"/>
                <a:gd name="connsiteY69" fmla="*/ 0 h 1442101"/>
                <a:gd name="connsiteX70" fmla="*/ 2105787 w 7590111"/>
                <a:gd name="connsiteY70" fmla="*/ 863600 h 1442101"/>
                <a:gd name="connsiteX71" fmla="*/ 1529524 w 7590111"/>
                <a:gd name="connsiteY71" fmla="*/ 1439862 h 1442101"/>
                <a:gd name="connsiteX72" fmla="*/ 1529524 w 7590111"/>
                <a:gd name="connsiteY72" fmla="*/ 1008062 h 1442101"/>
                <a:gd name="connsiteX73" fmla="*/ 1818449 w 7590111"/>
                <a:gd name="connsiteY73" fmla="*/ 720725 h 14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590111" h="1442101">
                  <a:moveTo>
                    <a:pt x="4233035" y="431800"/>
                  </a:moveTo>
                  <a:lnTo>
                    <a:pt x="4520373" y="431800"/>
                  </a:lnTo>
                  <a:lnTo>
                    <a:pt x="4520373" y="863600"/>
                  </a:lnTo>
                  <a:lnTo>
                    <a:pt x="3944110" y="1439862"/>
                  </a:lnTo>
                  <a:lnTo>
                    <a:pt x="3080511" y="1439862"/>
                  </a:lnTo>
                  <a:lnTo>
                    <a:pt x="3080511" y="1152525"/>
                  </a:lnTo>
                  <a:lnTo>
                    <a:pt x="3801236" y="1152525"/>
                  </a:lnTo>
                  <a:lnTo>
                    <a:pt x="4233035" y="720725"/>
                  </a:lnTo>
                  <a:close/>
                  <a:moveTo>
                    <a:pt x="3080511" y="431800"/>
                  </a:moveTo>
                  <a:lnTo>
                    <a:pt x="3944111" y="431800"/>
                  </a:lnTo>
                  <a:lnTo>
                    <a:pt x="3944111" y="720725"/>
                  </a:lnTo>
                  <a:lnTo>
                    <a:pt x="3080511" y="720725"/>
                  </a:lnTo>
                  <a:close/>
                  <a:moveTo>
                    <a:pt x="576262" y="651"/>
                  </a:moveTo>
                  <a:lnTo>
                    <a:pt x="863599" y="651"/>
                  </a:lnTo>
                  <a:lnTo>
                    <a:pt x="863599" y="289576"/>
                  </a:lnTo>
                  <a:lnTo>
                    <a:pt x="1439862" y="289576"/>
                  </a:lnTo>
                  <a:lnTo>
                    <a:pt x="1439862" y="1442101"/>
                  </a:lnTo>
                  <a:lnTo>
                    <a:pt x="1008062" y="1442101"/>
                  </a:lnTo>
                  <a:lnTo>
                    <a:pt x="1008062" y="1153176"/>
                  </a:lnTo>
                  <a:lnTo>
                    <a:pt x="1150937" y="1153176"/>
                  </a:lnTo>
                  <a:lnTo>
                    <a:pt x="1150937" y="576914"/>
                  </a:lnTo>
                  <a:lnTo>
                    <a:pt x="863599" y="576914"/>
                  </a:lnTo>
                  <a:lnTo>
                    <a:pt x="863599" y="1008714"/>
                  </a:lnTo>
                  <a:lnTo>
                    <a:pt x="431799" y="1442101"/>
                  </a:lnTo>
                  <a:lnTo>
                    <a:pt x="0" y="1442101"/>
                  </a:lnTo>
                  <a:lnTo>
                    <a:pt x="576262" y="865839"/>
                  </a:lnTo>
                  <a:lnTo>
                    <a:pt x="576262" y="576914"/>
                  </a:lnTo>
                  <a:lnTo>
                    <a:pt x="0" y="576914"/>
                  </a:lnTo>
                  <a:lnTo>
                    <a:pt x="0" y="289576"/>
                  </a:lnTo>
                  <a:lnTo>
                    <a:pt x="576262" y="289576"/>
                  </a:lnTo>
                  <a:close/>
                  <a:moveTo>
                    <a:pt x="6724923" y="0"/>
                  </a:moveTo>
                  <a:lnTo>
                    <a:pt x="7013849" y="0"/>
                  </a:lnTo>
                  <a:lnTo>
                    <a:pt x="6437586" y="1152526"/>
                  </a:lnTo>
                  <a:lnTo>
                    <a:pt x="7301186" y="1152526"/>
                  </a:lnTo>
                  <a:lnTo>
                    <a:pt x="7301186" y="863600"/>
                  </a:lnTo>
                  <a:lnTo>
                    <a:pt x="7013849" y="576263"/>
                  </a:lnTo>
                  <a:lnTo>
                    <a:pt x="7301186" y="576263"/>
                  </a:lnTo>
                  <a:lnTo>
                    <a:pt x="7590111" y="863600"/>
                  </a:lnTo>
                  <a:lnTo>
                    <a:pt x="7590111" y="1439863"/>
                  </a:lnTo>
                  <a:lnTo>
                    <a:pt x="6148661" y="1439863"/>
                  </a:lnTo>
                  <a:lnTo>
                    <a:pt x="6148661" y="1152526"/>
                  </a:lnTo>
                  <a:close/>
                  <a:moveTo>
                    <a:pt x="5191256" y="0"/>
                  </a:moveTo>
                  <a:lnTo>
                    <a:pt x="5480181" y="0"/>
                  </a:lnTo>
                  <a:lnTo>
                    <a:pt x="5480181" y="287338"/>
                  </a:lnTo>
                  <a:lnTo>
                    <a:pt x="6056444" y="287338"/>
                  </a:lnTo>
                  <a:lnTo>
                    <a:pt x="6056444" y="1008063"/>
                  </a:lnTo>
                  <a:lnTo>
                    <a:pt x="5480181" y="1439863"/>
                  </a:lnTo>
                  <a:lnTo>
                    <a:pt x="5048381" y="1439863"/>
                  </a:lnTo>
                  <a:lnTo>
                    <a:pt x="5767519" y="863600"/>
                  </a:lnTo>
                  <a:lnTo>
                    <a:pt x="5767519" y="576263"/>
                  </a:lnTo>
                  <a:lnTo>
                    <a:pt x="4903919" y="576263"/>
                  </a:lnTo>
                  <a:lnTo>
                    <a:pt x="4903919" y="863600"/>
                  </a:lnTo>
                  <a:lnTo>
                    <a:pt x="4614994" y="863600"/>
                  </a:lnTo>
                  <a:lnTo>
                    <a:pt x="4614994" y="287338"/>
                  </a:lnTo>
                  <a:lnTo>
                    <a:pt x="5191256" y="287338"/>
                  </a:lnTo>
                  <a:close/>
                  <a:moveTo>
                    <a:pt x="3080511" y="0"/>
                  </a:moveTo>
                  <a:lnTo>
                    <a:pt x="3944111" y="0"/>
                  </a:lnTo>
                  <a:lnTo>
                    <a:pt x="3944111" y="288925"/>
                  </a:lnTo>
                  <a:lnTo>
                    <a:pt x="3080511" y="288925"/>
                  </a:lnTo>
                  <a:close/>
                  <a:moveTo>
                    <a:pt x="2250249" y="0"/>
                  </a:moveTo>
                  <a:lnTo>
                    <a:pt x="2537586" y="0"/>
                  </a:lnTo>
                  <a:lnTo>
                    <a:pt x="2537586" y="1152525"/>
                  </a:lnTo>
                  <a:lnTo>
                    <a:pt x="2682049" y="1008062"/>
                  </a:lnTo>
                  <a:lnTo>
                    <a:pt x="2682049" y="576262"/>
                  </a:lnTo>
                  <a:lnTo>
                    <a:pt x="2970974" y="576262"/>
                  </a:lnTo>
                  <a:lnTo>
                    <a:pt x="2970974" y="1152525"/>
                  </a:lnTo>
                  <a:lnTo>
                    <a:pt x="2682049" y="1439862"/>
                  </a:lnTo>
                  <a:lnTo>
                    <a:pt x="2250249" y="1439862"/>
                  </a:lnTo>
                  <a:close/>
                  <a:moveTo>
                    <a:pt x="1818449" y="0"/>
                  </a:moveTo>
                  <a:lnTo>
                    <a:pt x="2105787" y="0"/>
                  </a:lnTo>
                  <a:lnTo>
                    <a:pt x="2105787" y="863600"/>
                  </a:lnTo>
                  <a:lnTo>
                    <a:pt x="1529524" y="1439862"/>
                  </a:lnTo>
                  <a:lnTo>
                    <a:pt x="1529524" y="1008062"/>
                  </a:lnTo>
                  <a:lnTo>
                    <a:pt x="1818449" y="720725"/>
                  </a:lnTo>
                  <a:close/>
                </a:path>
              </a:pathLst>
            </a:custGeom>
            <a:solidFill>
              <a:srgbClr val="000000"/>
            </a:solidFill>
            <a:ln w="25400"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95E65CE-8379-4CB4-A10B-1D2C4358FEF4}"/>
              </a:ext>
            </a:extLst>
          </p:cNvPr>
          <p:cNvGrpSpPr/>
          <p:nvPr/>
        </p:nvGrpSpPr>
        <p:grpSpPr>
          <a:xfrm>
            <a:off x="2617739" y="908719"/>
            <a:ext cx="908106" cy="1485167"/>
            <a:chOff x="2617739" y="908719"/>
            <a:chExt cx="908106" cy="1485167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46E901B8-2086-4A2E-B654-26929D612222}"/>
                </a:ext>
              </a:extLst>
            </p:cNvPr>
            <p:cNvGrpSpPr/>
            <p:nvPr/>
          </p:nvGrpSpPr>
          <p:grpSpPr>
            <a:xfrm>
              <a:off x="2617739" y="908719"/>
              <a:ext cx="908106" cy="1485167"/>
              <a:chOff x="754056" y="908719"/>
              <a:chExt cx="908106" cy="1485167"/>
            </a:xfrm>
          </p:grpSpPr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7217B578-701D-40A6-B933-5B5659F86CD4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54D8352A-8F44-4D00-BFD1-5BACCD40CDE1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F3067C55-FB14-4E57-8D7D-3682297CCC0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672D34B8-E7DE-4E97-BECB-343ADD55C426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15C2F17-1EFB-41D5-AA8F-C2DE46960362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B8A65AC-FC59-417C-A0D3-9FF1620BC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64" y="1713893"/>
              <a:ext cx="791256" cy="189856"/>
            </a:xfrm>
            <a:custGeom>
              <a:avLst/>
              <a:gdLst>
                <a:gd name="connsiteX0" fmla="*/ 3038155 w 6000827"/>
                <a:gd name="connsiteY0" fmla="*/ 863601 h 1439864"/>
                <a:gd name="connsiteX1" fmla="*/ 3901754 w 6000827"/>
                <a:gd name="connsiteY1" fmla="*/ 863601 h 1439864"/>
                <a:gd name="connsiteX2" fmla="*/ 4046217 w 6000827"/>
                <a:gd name="connsiteY2" fmla="*/ 863601 h 1439864"/>
                <a:gd name="connsiteX3" fmla="*/ 4478017 w 6000827"/>
                <a:gd name="connsiteY3" fmla="*/ 1152526 h 1439864"/>
                <a:gd name="connsiteX4" fmla="*/ 4478017 w 6000827"/>
                <a:gd name="connsiteY4" fmla="*/ 1439864 h 1439864"/>
                <a:gd name="connsiteX5" fmla="*/ 3901754 w 6000827"/>
                <a:gd name="connsiteY5" fmla="*/ 1152526 h 1439864"/>
                <a:gd name="connsiteX6" fmla="*/ 3038155 w 6000827"/>
                <a:gd name="connsiteY6" fmla="*/ 1152526 h 1439864"/>
                <a:gd name="connsiteX7" fmla="*/ 3182617 w 6000827"/>
                <a:gd name="connsiteY7" fmla="*/ 431801 h 1439864"/>
                <a:gd name="connsiteX8" fmla="*/ 4335142 w 6000827"/>
                <a:gd name="connsiteY8" fmla="*/ 431801 h 1439864"/>
                <a:gd name="connsiteX9" fmla="*/ 4335142 w 6000827"/>
                <a:gd name="connsiteY9" fmla="*/ 719139 h 1439864"/>
                <a:gd name="connsiteX10" fmla="*/ 3182617 w 6000827"/>
                <a:gd name="connsiteY10" fmla="*/ 719139 h 1439864"/>
                <a:gd name="connsiteX11" fmla="*/ 5711902 w 6000827"/>
                <a:gd name="connsiteY11" fmla="*/ 1 h 1439864"/>
                <a:gd name="connsiteX12" fmla="*/ 6000827 w 6000827"/>
                <a:gd name="connsiteY12" fmla="*/ 1 h 1439864"/>
                <a:gd name="connsiteX13" fmla="*/ 6000827 w 6000827"/>
                <a:gd name="connsiteY13" fmla="*/ 719139 h 1439864"/>
                <a:gd name="connsiteX14" fmla="*/ 5280102 w 6000827"/>
                <a:gd name="connsiteY14" fmla="*/ 1439864 h 1439864"/>
                <a:gd name="connsiteX15" fmla="*/ 4703840 w 6000827"/>
                <a:gd name="connsiteY15" fmla="*/ 1439864 h 1439864"/>
                <a:gd name="connsiteX16" fmla="*/ 4703840 w 6000827"/>
                <a:gd name="connsiteY16" fmla="*/ 1152527 h 1439864"/>
                <a:gd name="connsiteX17" fmla="*/ 5135640 w 6000827"/>
                <a:gd name="connsiteY17" fmla="*/ 1152527 h 1439864"/>
                <a:gd name="connsiteX18" fmla="*/ 5711902 w 6000827"/>
                <a:gd name="connsiteY18" fmla="*/ 576264 h 1439864"/>
                <a:gd name="connsiteX19" fmla="*/ 4559377 w 6000827"/>
                <a:gd name="connsiteY19" fmla="*/ 1 h 1439864"/>
                <a:gd name="connsiteX20" fmla="*/ 5422977 w 6000827"/>
                <a:gd name="connsiteY20" fmla="*/ 1 h 1439864"/>
                <a:gd name="connsiteX21" fmla="*/ 5422977 w 6000827"/>
                <a:gd name="connsiteY21" fmla="*/ 288926 h 1439864"/>
                <a:gd name="connsiteX22" fmla="*/ 4559377 w 6000827"/>
                <a:gd name="connsiteY22" fmla="*/ 288926 h 1439864"/>
                <a:gd name="connsiteX23" fmla="*/ 3038155 w 6000827"/>
                <a:gd name="connsiteY23" fmla="*/ 1 h 1439864"/>
                <a:gd name="connsiteX24" fmla="*/ 4478017 w 6000827"/>
                <a:gd name="connsiteY24" fmla="*/ 1 h 1439864"/>
                <a:gd name="connsiteX25" fmla="*/ 4478017 w 6000827"/>
                <a:gd name="connsiteY25" fmla="*/ 287339 h 1439864"/>
                <a:gd name="connsiteX26" fmla="*/ 3038155 w 6000827"/>
                <a:gd name="connsiteY26" fmla="*/ 287339 h 1439864"/>
                <a:gd name="connsiteX27" fmla="*/ 1800224 w 6000827"/>
                <a:gd name="connsiteY27" fmla="*/ 1 h 1439864"/>
                <a:gd name="connsiteX28" fmla="*/ 2952750 w 6000827"/>
                <a:gd name="connsiteY28" fmla="*/ 1 h 1439864"/>
                <a:gd name="connsiteX29" fmla="*/ 2952750 w 6000827"/>
                <a:gd name="connsiteY29" fmla="*/ 863601 h 1439864"/>
                <a:gd name="connsiteX30" fmla="*/ 2376487 w 6000827"/>
                <a:gd name="connsiteY30" fmla="*/ 1439864 h 1439864"/>
                <a:gd name="connsiteX31" fmla="*/ 1512887 w 6000827"/>
                <a:gd name="connsiteY31" fmla="*/ 1439864 h 1439864"/>
                <a:gd name="connsiteX32" fmla="*/ 1512887 w 6000827"/>
                <a:gd name="connsiteY32" fmla="*/ 1152527 h 1439864"/>
                <a:gd name="connsiteX33" fmla="*/ 2232025 w 6000827"/>
                <a:gd name="connsiteY33" fmla="*/ 1152527 h 1439864"/>
                <a:gd name="connsiteX34" fmla="*/ 2520950 w 6000827"/>
                <a:gd name="connsiteY34" fmla="*/ 863601 h 1439864"/>
                <a:gd name="connsiteX35" fmla="*/ 1944687 w 6000827"/>
                <a:gd name="connsiteY35" fmla="*/ 863601 h 1439864"/>
                <a:gd name="connsiteX36" fmla="*/ 2232025 w 6000827"/>
                <a:gd name="connsiteY36" fmla="*/ 576264 h 1439864"/>
                <a:gd name="connsiteX37" fmla="*/ 2663825 w 6000827"/>
                <a:gd name="connsiteY37" fmla="*/ 576264 h 1439864"/>
                <a:gd name="connsiteX38" fmla="*/ 2663825 w 6000827"/>
                <a:gd name="connsiteY38" fmla="*/ 287339 h 1439864"/>
                <a:gd name="connsiteX39" fmla="*/ 2089149 w 6000827"/>
                <a:gd name="connsiteY39" fmla="*/ 287339 h 1439864"/>
                <a:gd name="connsiteX40" fmla="*/ 2089149 w 6000827"/>
                <a:gd name="connsiteY40" fmla="*/ 576264 h 1439864"/>
                <a:gd name="connsiteX41" fmla="*/ 1800224 w 6000827"/>
                <a:gd name="connsiteY41" fmla="*/ 863601 h 1439864"/>
                <a:gd name="connsiteX42" fmla="*/ 1512887 w 6000827"/>
                <a:gd name="connsiteY42" fmla="*/ 863601 h 1439864"/>
                <a:gd name="connsiteX43" fmla="*/ 1512887 w 6000827"/>
                <a:gd name="connsiteY43" fmla="*/ 576264 h 1439864"/>
                <a:gd name="connsiteX44" fmla="*/ 1655762 w 6000827"/>
                <a:gd name="connsiteY44" fmla="*/ 576264 h 1439864"/>
                <a:gd name="connsiteX45" fmla="*/ 1800224 w 6000827"/>
                <a:gd name="connsiteY45" fmla="*/ 431801 h 1439864"/>
                <a:gd name="connsiteX46" fmla="*/ 0 w 6000827"/>
                <a:gd name="connsiteY46" fmla="*/ 0 h 1439864"/>
                <a:gd name="connsiteX47" fmla="*/ 288925 w 6000827"/>
                <a:gd name="connsiteY47" fmla="*/ 0 h 1439864"/>
                <a:gd name="connsiteX48" fmla="*/ 288925 w 6000827"/>
                <a:gd name="connsiteY48" fmla="*/ 288925 h 1439864"/>
                <a:gd name="connsiteX49" fmla="*/ 1079500 w 6000827"/>
                <a:gd name="connsiteY49" fmla="*/ 288925 h 1439864"/>
                <a:gd name="connsiteX50" fmla="*/ 1079500 w 6000827"/>
                <a:gd name="connsiteY50" fmla="*/ 0 h 1439864"/>
                <a:gd name="connsiteX51" fmla="*/ 1223962 w 6000827"/>
                <a:gd name="connsiteY51" fmla="*/ 0 h 1439864"/>
                <a:gd name="connsiteX52" fmla="*/ 1223962 w 6000827"/>
                <a:gd name="connsiteY52" fmla="*/ 288925 h 1439864"/>
                <a:gd name="connsiteX53" fmla="*/ 1296987 w 6000827"/>
                <a:gd name="connsiteY53" fmla="*/ 288925 h 1439864"/>
                <a:gd name="connsiteX54" fmla="*/ 1296987 w 6000827"/>
                <a:gd name="connsiteY54" fmla="*/ 0 h 1439864"/>
                <a:gd name="connsiteX55" fmla="*/ 1439862 w 6000827"/>
                <a:gd name="connsiteY55" fmla="*/ 0 h 1439864"/>
                <a:gd name="connsiteX56" fmla="*/ 1439862 w 6000827"/>
                <a:gd name="connsiteY56" fmla="*/ 288925 h 1439864"/>
                <a:gd name="connsiteX57" fmla="*/ 1439862 w 6000827"/>
                <a:gd name="connsiteY57" fmla="*/ 359892 h 1439864"/>
                <a:gd name="connsiteX58" fmla="*/ 1439862 w 6000827"/>
                <a:gd name="connsiteY58" fmla="*/ 576263 h 1439864"/>
                <a:gd name="connsiteX59" fmla="*/ 288925 w 6000827"/>
                <a:gd name="connsiteY59" fmla="*/ 576263 h 1439864"/>
                <a:gd name="connsiteX60" fmla="*/ 288925 w 6000827"/>
                <a:gd name="connsiteY60" fmla="*/ 1008063 h 1439864"/>
                <a:gd name="connsiteX61" fmla="*/ 431800 w 6000827"/>
                <a:gd name="connsiteY61" fmla="*/ 1152526 h 1439864"/>
                <a:gd name="connsiteX62" fmla="*/ 1439862 w 6000827"/>
                <a:gd name="connsiteY62" fmla="*/ 1152526 h 1439864"/>
                <a:gd name="connsiteX63" fmla="*/ 1439862 w 6000827"/>
                <a:gd name="connsiteY63" fmla="*/ 1439863 h 1439864"/>
                <a:gd name="connsiteX64" fmla="*/ 288925 w 6000827"/>
                <a:gd name="connsiteY64" fmla="*/ 1439863 h 1439864"/>
                <a:gd name="connsiteX65" fmla="*/ 0 w 6000827"/>
                <a:gd name="connsiteY65" fmla="*/ 1152526 h 143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00827" h="1439864">
                  <a:moveTo>
                    <a:pt x="3038155" y="863601"/>
                  </a:moveTo>
                  <a:lnTo>
                    <a:pt x="3901754" y="863601"/>
                  </a:lnTo>
                  <a:lnTo>
                    <a:pt x="4046217" y="863601"/>
                  </a:lnTo>
                  <a:lnTo>
                    <a:pt x="4478017" y="1152526"/>
                  </a:lnTo>
                  <a:lnTo>
                    <a:pt x="4478017" y="1439864"/>
                  </a:lnTo>
                  <a:lnTo>
                    <a:pt x="3901754" y="1152526"/>
                  </a:lnTo>
                  <a:lnTo>
                    <a:pt x="3038155" y="1152526"/>
                  </a:lnTo>
                  <a:close/>
                  <a:moveTo>
                    <a:pt x="3182617" y="431801"/>
                  </a:moveTo>
                  <a:lnTo>
                    <a:pt x="4335142" y="431801"/>
                  </a:lnTo>
                  <a:lnTo>
                    <a:pt x="4335142" y="719139"/>
                  </a:lnTo>
                  <a:lnTo>
                    <a:pt x="3182617" y="719139"/>
                  </a:lnTo>
                  <a:close/>
                  <a:moveTo>
                    <a:pt x="5711902" y="1"/>
                  </a:moveTo>
                  <a:lnTo>
                    <a:pt x="6000827" y="1"/>
                  </a:lnTo>
                  <a:lnTo>
                    <a:pt x="6000827" y="719139"/>
                  </a:lnTo>
                  <a:lnTo>
                    <a:pt x="5280102" y="1439864"/>
                  </a:lnTo>
                  <a:lnTo>
                    <a:pt x="4703840" y="1439864"/>
                  </a:lnTo>
                  <a:lnTo>
                    <a:pt x="4703840" y="1152527"/>
                  </a:lnTo>
                  <a:lnTo>
                    <a:pt x="5135640" y="1152527"/>
                  </a:lnTo>
                  <a:lnTo>
                    <a:pt x="5711902" y="576264"/>
                  </a:lnTo>
                  <a:close/>
                  <a:moveTo>
                    <a:pt x="4559377" y="1"/>
                  </a:moveTo>
                  <a:lnTo>
                    <a:pt x="5422977" y="1"/>
                  </a:lnTo>
                  <a:lnTo>
                    <a:pt x="5422977" y="288926"/>
                  </a:lnTo>
                  <a:lnTo>
                    <a:pt x="4559377" y="288926"/>
                  </a:lnTo>
                  <a:close/>
                  <a:moveTo>
                    <a:pt x="3038155" y="1"/>
                  </a:moveTo>
                  <a:lnTo>
                    <a:pt x="4478017" y="1"/>
                  </a:lnTo>
                  <a:lnTo>
                    <a:pt x="4478017" y="287339"/>
                  </a:lnTo>
                  <a:lnTo>
                    <a:pt x="3038155" y="287339"/>
                  </a:lnTo>
                  <a:close/>
                  <a:moveTo>
                    <a:pt x="1800224" y="1"/>
                  </a:moveTo>
                  <a:lnTo>
                    <a:pt x="2952750" y="1"/>
                  </a:lnTo>
                  <a:lnTo>
                    <a:pt x="2952750" y="863601"/>
                  </a:lnTo>
                  <a:lnTo>
                    <a:pt x="2376487" y="1439864"/>
                  </a:lnTo>
                  <a:lnTo>
                    <a:pt x="1512887" y="1439864"/>
                  </a:lnTo>
                  <a:lnTo>
                    <a:pt x="1512887" y="1152527"/>
                  </a:lnTo>
                  <a:lnTo>
                    <a:pt x="2232025" y="1152527"/>
                  </a:lnTo>
                  <a:lnTo>
                    <a:pt x="2520950" y="863601"/>
                  </a:lnTo>
                  <a:lnTo>
                    <a:pt x="1944687" y="863601"/>
                  </a:lnTo>
                  <a:lnTo>
                    <a:pt x="2232025" y="576264"/>
                  </a:lnTo>
                  <a:lnTo>
                    <a:pt x="2663825" y="576264"/>
                  </a:lnTo>
                  <a:lnTo>
                    <a:pt x="2663825" y="287339"/>
                  </a:lnTo>
                  <a:lnTo>
                    <a:pt x="2089149" y="287339"/>
                  </a:lnTo>
                  <a:lnTo>
                    <a:pt x="2089149" y="576264"/>
                  </a:lnTo>
                  <a:lnTo>
                    <a:pt x="1800224" y="863601"/>
                  </a:lnTo>
                  <a:lnTo>
                    <a:pt x="1512887" y="863601"/>
                  </a:lnTo>
                  <a:lnTo>
                    <a:pt x="1512887" y="576264"/>
                  </a:lnTo>
                  <a:lnTo>
                    <a:pt x="1655762" y="576264"/>
                  </a:lnTo>
                  <a:lnTo>
                    <a:pt x="1800224" y="431801"/>
                  </a:lnTo>
                  <a:close/>
                  <a:moveTo>
                    <a:pt x="0" y="0"/>
                  </a:moveTo>
                  <a:lnTo>
                    <a:pt x="288925" y="0"/>
                  </a:lnTo>
                  <a:lnTo>
                    <a:pt x="288925" y="288925"/>
                  </a:lnTo>
                  <a:lnTo>
                    <a:pt x="1079500" y="288925"/>
                  </a:lnTo>
                  <a:lnTo>
                    <a:pt x="1079500" y="0"/>
                  </a:lnTo>
                  <a:lnTo>
                    <a:pt x="1223962" y="0"/>
                  </a:lnTo>
                  <a:lnTo>
                    <a:pt x="1223962" y="288925"/>
                  </a:lnTo>
                  <a:lnTo>
                    <a:pt x="1296987" y="288925"/>
                  </a:lnTo>
                  <a:lnTo>
                    <a:pt x="1296987" y="0"/>
                  </a:lnTo>
                  <a:lnTo>
                    <a:pt x="1439862" y="0"/>
                  </a:lnTo>
                  <a:lnTo>
                    <a:pt x="1439862" y="288925"/>
                  </a:lnTo>
                  <a:lnTo>
                    <a:pt x="1439862" y="359892"/>
                  </a:lnTo>
                  <a:lnTo>
                    <a:pt x="1439862" y="576263"/>
                  </a:lnTo>
                  <a:lnTo>
                    <a:pt x="288925" y="576263"/>
                  </a:lnTo>
                  <a:lnTo>
                    <a:pt x="288925" y="1008063"/>
                  </a:lnTo>
                  <a:lnTo>
                    <a:pt x="431800" y="1152526"/>
                  </a:lnTo>
                  <a:lnTo>
                    <a:pt x="1439862" y="1152526"/>
                  </a:lnTo>
                  <a:lnTo>
                    <a:pt x="1439862" y="1439863"/>
                  </a:lnTo>
                  <a:lnTo>
                    <a:pt x="288925" y="1439863"/>
                  </a:lnTo>
                  <a:lnTo>
                    <a:pt x="0" y="1152526"/>
                  </a:lnTo>
                  <a:close/>
                </a:path>
              </a:pathLst>
            </a:custGeom>
            <a:solidFill>
              <a:srgbClr val="000000"/>
            </a:solidFill>
            <a:ln w="25400">
              <a:noFill/>
            </a:ln>
            <a:effectLst/>
          </p:spPr>
          <p:txBody>
            <a:bodyPr wrap="square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EF438452-D9EE-41D5-BE6D-F7052D039BDA}"/>
              </a:ext>
            </a:extLst>
          </p:cNvPr>
          <p:cNvGrpSpPr/>
          <p:nvPr/>
        </p:nvGrpSpPr>
        <p:grpSpPr>
          <a:xfrm>
            <a:off x="8233535" y="4799233"/>
            <a:ext cx="908106" cy="1485167"/>
            <a:chOff x="8233535" y="4799233"/>
            <a:chExt cx="908106" cy="1485167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688778C3-9E1A-4770-B3DC-623564906B0A}"/>
                </a:ext>
              </a:extLst>
            </p:cNvPr>
            <p:cNvGrpSpPr/>
            <p:nvPr/>
          </p:nvGrpSpPr>
          <p:grpSpPr>
            <a:xfrm>
              <a:off x="8233535" y="4799233"/>
              <a:ext cx="908106" cy="1485167"/>
              <a:chOff x="754056" y="908719"/>
              <a:chExt cx="908106" cy="1485167"/>
            </a:xfrm>
          </p:grpSpPr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D6EE809B-0BBB-4437-9085-33D06797D95D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DCF468D8-1128-4A6B-B7E9-81B8C14A51E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183C59C2-BF6F-41B0-843C-A9458DDDABBC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F768DB3A-EF1E-4F52-AB10-F4F05423A025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6776033-09F4-44FA-AFAE-3C17F132908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EC77A46A-0176-4FD9-8C6D-8A63B5067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3813" y="5598743"/>
              <a:ext cx="767549" cy="246183"/>
            </a:xfrm>
            <a:custGeom>
              <a:avLst/>
              <a:gdLst>
                <a:gd name="connsiteX0" fmla="*/ 4205225 w 4494150"/>
                <a:gd name="connsiteY0" fmla="*/ 1587 h 1441450"/>
                <a:gd name="connsiteX1" fmla="*/ 4494150 w 4494150"/>
                <a:gd name="connsiteY1" fmla="*/ 1587 h 1441450"/>
                <a:gd name="connsiteX2" fmla="*/ 4494150 w 4494150"/>
                <a:gd name="connsiteY2" fmla="*/ 720725 h 1441450"/>
                <a:gd name="connsiteX3" fmla="*/ 3773425 w 4494150"/>
                <a:gd name="connsiteY3" fmla="*/ 1441450 h 1441450"/>
                <a:gd name="connsiteX4" fmla="*/ 3197163 w 4494150"/>
                <a:gd name="connsiteY4" fmla="*/ 1441450 h 1441450"/>
                <a:gd name="connsiteX5" fmla="*/ 3197163 w 4494150"/>
                <a:gd name="connsiteY5" fmla="*/ 1154113 h 1441450"/>
                <a:gd name="connsiteX6" fmla="*/ 3628963 w 4494150"/>
                <a:gd name="connsiteY6" fmla="*/ 1154113 h 1441450"/>
                <a:gd name="connsiteX7" fmla="*/ 4205225 w 4494150"/>
                <a:gd name="connsiteY7" fmla="*/ 577850 h 1441450"/>
                <a:gd name="connsiteX8" fmla="*/ 3052700 w 4494150"/>
                <a:gd name="connsiteY8" fmla="*/ 1587 h 1441450"/>
                <a:gd name="connsiteX9" fmla="*/ 3916300 w 4494150"/>
                <a:gd name="connsiteY9" fmla="*/ 1587 h 1441450"/>
                <a:gd name="connsiteX10" fmla="*/ 3916300 w 4494150"/>
                <a:gd name="connsiteY10" fmla="*/ 290512 h 1441450"/>
                <a:gd name="connsiteX11" fmla="*/ 3052700 w 4494150"/>
                <a:gd name="connsiteY11" fmla="*/ 290512 h 1441450"/>
                <a:gd name="connsiteX12" fmla="*/ 1548447 w 4494150"/>
                <a:gd name="connsiteY12" fmla="*/ 0 h 1441450"/>
                <a:gd name="connsiteX13" fmla="*/ 2988309 w 4494150"/>
                <a:gd name="connsiteY13" fmla="*/ 0 h 1441450"/>
                <a:gd name="connsiteX14" fmla="*/ 2988309 w 4494150"/>
                <a:gd name="connsiteY14" fmla="*/ 1441450 h 1441450"/>
                <a:gd name="connsiteX15" fmla="*/ 1548447 w 4494150"/>
                <a:gd name="connsiteY15" fmla="*/ 1441450 h 1441450"/>
                <a:gd name="connsiteX16" fmla="*/ 1548447 w 4494150"/>
                <a:gd name="connsiteY16" fmla="*/ 1152525 h 1441450"/>
                <a:gd name="connsiteX17" fmla="*/ 2700972 w 4494150"/>
                <a:gd name="connsiteY17" fmla="*/ 1152525 h 1441450"/>
                <a:gd name="connsiteX18" fmla="*/ 2700972 w 4494150"/>
                <a:gd name="connsiteY18" fmla="*/ 288925 h 1441450"/>
                <a:gd name="connsiteX19" fmla="*/ 1548447 w 4494150"/>
                <a:gd name="connsiteY19" fmla="*/ 288925 h 1441450"/>
                <a:gd name="connsiteX20" fmla="*/ 576263 w 4494150"/>
                <a:gd name="connsiteY20" fmla="*/ 0 h 1441450"/>
                <a:gd name="connsiteX21" fmla="*/ 865188 w 4494150"/>
                <a:gd name="connsiteY21" fmla="*/ 0 h 1441450"/>
                <a:gd name="connsiteX22" fmla="*/ 865188 w 4494150"/>
                <a:gd name="connsiteY22" fmla="*/ 287338 h 1441450"/>
                <a:gd name="connsiteX23" fmla="*/ 1441450 w 4494150"/>
                <a:gd name="connsiteY23" fmla="*/ 287338 h 1441450"/>
                <a:gd name="connsiteX24" fmla="*/ 1441450 w 4494150"/>
                <a:gd name="connsiteY24" fmla="*/ 1008063 h 1441450"/>
                <a:gd name="connsiteX25" fmla="*/ 865188 w 4494150"/>
                <a:gd name="connsiteY25" fmla="*/ 1439863 h 1441450"/>
                <a:gd name="connsiteX26" fmla="*/ 433388 w 4494150"/>
                <a:gd name="connsiteY26" fmla="*/ 1439863 h 1441450"/>
                <a:gd name="connsiteX27" fmla="*/ 1152525 w 4494150"/>
                <a:gd name="connsiteY27" fmla="*/ 863600 h 1441450"/>
                <a:gd name="connsiteX28" fmla="*/ 1152525 w 4494150"/>
                <a:gd name="connsiteY28" fmla="*/ 576263 h 1441450"/>
                <a:gd name="connsiteX29" fmla="*/ 288925 w 4494150"/>
                <a:gd name="connsiteY29" fmla="*/ 576263 h 1441450"/>
                <a:gd name="connsiteX30" fmla="*/ 288925 w 4494150"/>
                <a:gd name="connsiteY30" fmla="*/ 863600 h 1441450"/>
                <a:gd name="connsiteX31" fmla="*/ 0 w 4494150"/>
                <a:gd name="connsiteY31" fmla="*/ 863600 h 1441450"/>
                <a:gd name="connsiteX32" fmla="*/ 0 w 4494150"/>
                <a:gd name="connsiteY32" fmla="*/ 287338 h 1441450"/>
                <a:gd name="connsiteX33" fmla="*/ 576263 w 4494150"/>
                <a:gd name="connsiteY33" fmla="*/ 287338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494150" h="1441450">
                  <a:moveTo>
                    <a:pt x="4205225" y="1587"/>
                  </a:moveTo>
                  <a:lnTo>
                    <a:pt x="4494150" y="1587"/>
                  </a:lnTo>
                  <a:lnTo>
                    <a:pt x="4494150" y="720725"/>
                  </a:lnTo>
                  <a:lnTo>
                    <a:pt x="3773425" y="1441450"/>
                  </a:lnTo>
                  <a:lnTo>
                    <a:pt x="3197163" y="1441450"/>
                  </a:lnTo>
                  <a:lnTo>
                    <a:pt x="3197163" y="1154113"/>
                  </a:lnTo>
                  <a:lnTo>
                    <a:pt x="3628963" y="1154113"/>
                  </a:lnTo>
                  <a:lnTo>
                    <a:pt x="4205225" y="577850"/>
                  </a:lnTo>
                  <a:close/>
                  <a:moveTo>
                    <a:pt x="3052700" y="1587"/>
                  </a:moveTo>
                  <a:lnTo>
                    <a:pt x="3916300" y="1587"/>
                  </a:lnTo>
                  <a:lnTo>
                    <a:pt x="3916300" y="290512"/>
                  </a:lnTo>
                  <a:lnTo>
                    <a:pt x="3052700" y="290512"/>
                  </a:lnTo>
                  <a:close/>
                  <a:moveTo>
                    <a:pt x="1548447" y="0"/>
                  </a:moveTo>
                  <a:lnTo>
                    <a:pt x="2988309" y="0"/>
                  </a:lnTo>
                  <a:lnTo>
                    <a:pt x="2988309" y="1441450"/>
                  </a:lnTo>
                  <a:lnTo>
                    <a:pt x="1548447" y="1441450"/>
                  </a:lnTo>
                  <a:lnTo>
                    <a:pt x="1548447" y="1152525"/>
                  </a:lnTo>
                  <a:lnTo>
                    <a:pt x="2700972" y="1152525"/>
                  </a:lnTo>
                  <a:lnTo>
                    <a:pt x="2700972" y="288925"/>
                  </a:lnTo>
                  <a:lnTo>
                    <a:pt x="1548447" y="288925"/>
                  </a:lnTo>
                  <a:close/>
                  <a:moveTo>
                    <a:pt x="576263" y="0"/>
                  </a:moveTo>
                  <a:lnTo>
                    <a:pt x="865188" y="0"/>
                  </a:lnTo>
                  <a:lnTo>
                    <a:pt x="865188" y="287338"/>
                  </a:lnTo>
                  <a:lnTo>
                    <a:pt x="1441450" y="287338"/>
                  </a:lnTo>
                  <a:lnTo>
                    <a:pt x="1441450" y="1008063"/>
                  </a:lnTo>
                  <a:lnTo>
                    <a:pt x="865188" y="1439863"/>
                  </a:lnTo>
                  <a:lnTo>
                    <a:pt x="433388" y="1439863"/>
                  </a:lnTo>
                  <a:lnTo>
                    <a:pt x="1152525" y="863600"/>
                  </a:lnTo>
                  <a:lnTo>
                    <a:pt x="1152525" y="576263"/>
                  </a:lnTo>
                  <a:lnTo>
                    <a:pt x="288925" y="576263"/>
                  </a:lnTo>
                  <a:lnTo>
                    <a:pt x="288925" y="863600"/>
                  </a:lnTo>
                  <a:lnTo>
                    <a:pt x="0" y="863600"/>
                  </a:lnTo>
                  <a:lnTo>
                    <a:pt x="0" y="287338"/>
                  </a:lnTo>
                  <a:lnTo>
                    <a:pt x="576263" y="2873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205065D-E326-4144-8EC2-5995F51F74F3}"/>
              </a:ext>
            </a:extLst>
          </p:cNvPr>
          <p:cNvGrpSpPr/>
          <p:nvPr/>
        </p:nvGrpSpPr>
        <p:grpSpPr>
          <a:xfrm>
            <a:off x="4498947" y="2832410"/>
            <a:ext cx="908106" cy="1485167"/>
            <a:chOff x="4498947" y="2832410"/>
            <a:chExt cx="908106" cy="1485167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5A407607-E876-426F-8660-8687FA946C6A}"/>
                </a:ext>
              </a:extLst>
            </p:cNvPr>
            <p:cNvGrpSpPr/>
            <p:nvPr/>
          </p:nvGrpSpPr>
          <p:grpSpPr>
            <a:xfrm>
              <a:off x="4498947" y="2832410"/>
              <a:ext cx="908106" cy="1485167"/>
              <a:chOff x="754056" y="908719"/>
              <a:chExt cx="908106" cy="1485167"/>
            </a:xfrm>
          </p:grpSpPr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A4E1E101-5448-4350-B910-F9A9EB40C4AA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F70ACCF4-D7E8-40E4-B5C4-CD2DC45A29C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FFDD136-D1E8-478B-B489-28EC7C78EC98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FF7599AE-6E4F-43DF-98D8-C213662014F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CCDA00C-F7A1-4F45-8582-425F90BE8D2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C58221D-2DF2-4A2F-BAA2-9A09F37C1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3635121"/>
              <a:ext cx="825499" cy="169897"/>
            </a:xfrm>
            <a:custGeom>
              <a:avLst/>
              <a:gdLst>
                <a:gd name="connsiteX0" fmla="*/ 2792130 w 7003746"/>
                <a:gd name="connsiteY0" fmla="*/ 1152525 h 1441450"/>
                <a:gd name="connsiteX1" fmla="*/ 4231992 w 7003746"/>
                <a:gd name="connsiteY1" fmla="*/ 1152525 h 1441450"/>
                <a:gd name="connsiteX2" fmla="*/ 4231992 w 7003746"/>
                <a:gd name="connsiteY2" fmla="*/ 1441450 h 1441450"/>
                <a:gd name="connsiteX3" fmla="*/ 2792130 w 7003746"/>
                <a:gd name="connsiteY3" fmla="*/ 1441450 h 1441450"/>
                <a:gd name="connsiteX4" fmla="*/ 6714821 w 7003746"/>
                <a:gd name="connsiteY4" fmla="*/ 794 h 1441450"/>
                <a:gd name="connsiteX5" fmla="*/ 7003746 w 7003746"/>
                <a:gd name="connsiteY5" fmla="*/ 794 h 1441450"/>
                <a:gd name="connsiteX6" fmla="*/ 7003746 w 7003746"/>
                <a:gd name="connsiteY6" fmla="*/ 719932 h 1441450"/>
                <a:gd name="connsiteX7" fmla="*/ 6283021 w 7003746"/>
                <a:gd name="connsiteY7" fmla="*/ 1440657 h 1441450"/>
                <a:gd name="connsiteX8" fmla="*/ 5706759 w 7003746"/>
                <a:gd name="connsiteY8" fmla="*/ 1440657 h 1441450"/>
                <a:gd name="connsiteX9" fmla="*/ 5706759 w 7003746"/>
                <a:gd name="connsiteY9" fmla="*/ 1153320 h 1441450"/>
                <a:gd name="connsiteX10" fmla="*/ 6138559 w 7003746"/>
                <a:gd name="connsiteY10" fmla="*/ 1153320 h 1441450"/>
                <a:gd name="connsiteX11" fmla="*/ 6714821 w 7003746"/>
                <a:gd name="connsiteY11" fmla="*/ 577057 h 1441450"/>
                <a:gd name="connsiteX12" fmla="*/ 5562296 w 7003746"/>
                <a:gd name="connsiteY12" fmla="*/ 794 h 1441450"/>
                <a:gd name="connsiteX13" fmla="*/ 6425896 w 7003746"/>
                <a:gd name="connsiteY13" fmla="*/ 794 h 1441450"/>
                <a:gd name="connsiteX14" fmla="*/ 6425896 w 7003746"/>
                <a:gd name="connsiteY14" fmla="*/ 289719 h 1441450"/>
                <a:gd name="connsiteX15" fmla="*/ 5562296 w 7003746"/>
                <a:gd name="connsiteY15" fmla="*/ 289719 h 1441450"/>
                <a:gd name="connsiteX16" fmla="*/ 5273976 w 7003746"/>
                <a:gd name="connsiteY16" fmla="*/ 794 h 1441450"/>
                <a:gd name="connsiteX17" fmla="*/ 5273976 w 7003746"/>
                <a:gd name="connsiteY17" fmla="*/ 288132 h 1441450"/>
                <a:gd name="connsiteX18" fmla="*/ 4985051 w 7003746"/>
                <a:gd name="connsiteY18" fmla="*/ 432594 h 1441450"/>
                <a:gd name="connsiteX19" fmla="*/ 4985051 w 7003746"/>
                <a:gd name="connsiteY19" fmla="*/ 577057 h 1441450"/>
                <a:gd name="connsiteX20" fmla="*/ 5561313 w 7003746"/>
                <a:gd name="connsiteY20" fmla="*/ 577057 h 1441450"/>
                <a:gd name="connsiteX21" fmla="*/ 5561313 w 7003746"/>
                <a:gd name="connsiteY21" fmla="*/ 864394 h 1441450"/>
                <a:gd name="connsiteX22" fmla="*/ 4985051 w 7003746"/>
                <a:gd name="connsiteY22" fmla="*/ 864394 h 1441450"/>
                <a:gd name="connsiteX23" fmla="*/ 4985051 w 7003746"/>
                <a:gd name="connsiteY23" fmla="*/ 1153320 h 1441450"/>
                <a:gd name="connsiteX24" fmla="*/ 4769151 w 7003746"/>
                <a:gd name="connsiteY24" fmla="*/ 1440657 h 1441450"/>
                <a:gd name="connsiteX25" fmla="*/ 4337351 w 7003746"/>
                <a:gd name="connsiteY25" fmla="*/ 1440657 h 1441450"/>
                <a:gd name="connsiteX26" fmla="*/ 4697713 w 7003746"/>
                <a:gd name="connsiteY26" fmla="*/ 1153320 h 1441450"/>
                <a:gd name="connsiteX27" fmla="*/ 4697713 w 7003746"/>
                <a:gd name="connsiteY27" fmla="*/ 864394 h 1441450"/>
                <a:gd name="connsiteX28" fmla="*/ 4121451 w 7003746"/>
                <a:gd name="connsiteY28" fmla="*/ 864394 h 1441450"/>
                <a:gd name="connsiteX29" fmla="*/ 4121451 w 7003746"/>
                <a:gd name="connsiteY29" fmla="*/ 577057 h 1441450"/>
                <a:gd name="connsiteX30" fmla="*/ 4697713 w 7003746"/>
                <a:gd name="connsiteY30" fmla="*/ 577057 h 1441450"/>
                <a:gd name="connsiteX31" fmla="*/ 4697713 w 7003746"/>
                <a:gd name="connsiteY31" fmla="*/ 432594 h 1441450"/>
                <a:gd name="connsiteX32" fmla="*/ 4410376 w 7003746"/>
                <a:gd name="connsiteY32" fmla="*/ 432594 h 1441450"/>
                <a:gd name="connsiteX33" fmla="*/ 4410376 w 7003746"/>
                <a:gd name="connsiteY33" fmla="*/ 145257 h 1441450"/>
                <a:gd name="connsiteX34" fmla="*/ 4985051 w 7003746"/>
                <a:gd name="connsiteY34" fmla="*/ 145257 h 1441450"/>
                <a:gd name="connsiteX35" fmla="*/ 2032604 w 7003746"/>
                <a:gd name="connsiteY35" fmla="*/ 794 h 1441450"/>
                <a:gd name="connsiteX36" fmla="*/ 2319941 w 7003746"/>
                <a:gd name="connsiteY36" fmla="*/ 794 h 1441450"/>
                <a:gd name="connsiteX37" fmla="*/ 2319941 w 7003746"/>
                <a:gd name="connsiteY37" fmla="*/ 1153319 h 1441450"/>
                <a:gd name="connsiteX38" fmla="*/ 2464404 w 7003746"/>
                <a:gd name="connsiteY38" fmla="*/ 1008856 h 1441450"/>
                <a:gd name="connsiteX39" fmla="*/ 2464404 w 7003746"/>
                <a:gd name="connsiteY39" fmla="*/ 577056 h 1441450"/>
                <a:gd name="connsiteX40" fmla="*/ 2753329 w 7003746"/>
                <a:gd name="connsiteY40" fmla="*/ 577056 h 1441450"/>
                <a:gd name="connsiteX41" fmla="*/ 2753329 w 7003746"/>
                <a:gd name="connsiteY41" fmla="*/ 1153319 h 1441450"/>
                <a:gd name="connsiteX42" fmla="*/ 2464404 w 7003746"/>
                <a:gd name="connsiteY42" fmla="*/ 1440656 h 1441450"/>
                <a:gd name="connsiteX43" fmla="*/ 2032604 w 7003746"/>
                <a:gd name="connsiteY43" fmla="*/ 1440656 h 1441450"/>
                <a:gd name="connsiteX44" fmla="*/ 1600804 w 7003746"/>
                <a:gd name="connsiteY44" fmla="*/ 794 h 1441450"/>
                <a:gd name="connsiteX45" fmla="*/ 1888142 w 7003746"/>
                <a:gd name="connsiteY45" fmla="*/ 794 h 1441450"/>
                <a:gd name="connsiteX46" fmla="*/ 1888142 w 7003746"/>
                <a:gd name="connsiteY46" fmla="*/ 864394 h 1441450"/>
                <a:gd name="connsiteX47" fmla="*/ 1311879 w 7003746"/>
                <a:gd name="connsiteY47" fmla="*/ 1440656 h 1441450"/>
                <a:gd name="connsiteX48" fmla="*/ 1311879 w 7003746"/>
                <a:gd name="connsiteY48" fmla="*/ 1008856 h 1441450"/>
                <a:gd name="connsiteX49" fmla="*/ 1600804 w 7003746"/>
                <a:gd name="connsiteY49" fmla="*/ 721519 h 1441450"/>
                <a:gd name="connsiteX50" fmla="*/ 3081055 w 7003746"/>
                <a:gd name="connsiteY50" fmla="*/ 0 h 1441450"/>
                <a:gd name="connsiteX51" fmla="*/ 3944655 w 7003746"/>
                <a:gd name="connsiteY51" fmla="*/ 0 h 1441450"/>
                <a:gd name="connsiteX52" fmla="*/ 3944655 w 7003746"/>
                <a:gd name="connsiteY52" fmla="*/ 288925 h 1441450"/>
                <a:gd name="connsiteX53" fmla="*/ 3081055 w 7003746"/>
                <a:gd name="connsiteY53" fmla="*/ 288925 h 1441450"/>
                <a:gd name="connsiteX54" fmla="*/ 863599 w 7003746"/>
                <a:gd name="connsiteY54" fmla="*/ 0 h 1441450"/>
                <a:gd name="connsiteX55" fmla="*/ 1152524 w 7003746"/>
                <a:gd name="connsiteY55" fmla="*/ 0 h 1441450"/>
                <a:gd name="connsiteX56" fmla="*/ 1152524 w 7003746"/>
                <a:gd name="connsiteY56" fmla="*/ 287338 h 1441450"/>
                <a:gd name="connsiteX57" fmla="*/ 1439862 w 7003746"/>
                <a:gd name="connsiteY57" fmla="*/ 287338 h 1441450"/>
                <a:gd name="connsiteX58" fmla="*/ 1439862 w 7003746"/>
                <a:gd name="connsiteY58" fmla="*/ 576263 h 1441450"/>
                <a:gd name="connsiteX59" fmla="*/ 1152524 w 7003746"/>
                <a:gd name="connsiteY59" fmla="*/ 576263 h 1441450"/>
                <a:gd name="connsiteX60" fmla="*/ 1152524 w 7003746"/>
                <a:gd name="connsiteY60" fmla="*/ 1439863 h 1441450"/>
                <a:gd name="connsiteX61" fmla="*/ 863599 w 7003746"/>
                <a:gd name="connsiteY61" fmla="*/ 1439863 h 1441450"/>
                <a:gd name="connsiteX62" fmla="*/ 863599 w 7003746"/>
                <a:gd name="connsiteY62" fmla="*/ 863600 h 1441450"/>
                <a:gd name="connsiteX63" fmla="*/ 431800 w 7003746"/>
                <a:gd name="connsiteY63" fmla="*/ 1439863 h 1441450"/>
                <a:gd name="connsiteX64" fmla="*/ 52387 w 7003746"/>
                <a:gd name="connsiteY64" fmla="*/ 1441450 h 1441450"/>
                <a:gd name="connsiteX65" fmla="*/ 720725 w 7003746"/>
                <a:gd name="connsiteY65" fmla="*/ 576263 h 1441450"/>
                <a:gd name="connsiteX66" fmla="*/ 0 w 7003746"/>
                <a:gd name="connsiteY66" fmla="*/ 576263 h 1441450"/>
                <a:gd name="connsiteX67" fmla="*/ 0 w 7003746"/>
                <a:gd name="connsiteY67" fmla="*/ 287338 h 1441450"/>
                <a:gd name="connsiteX68" fmla="*/ 863599 w 7003746"/>
                <a:gd name="connsiteY68" fmla="*/ 287338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7003746" h="1441450">
                  <a:moveTo>
                    <a:pt x="2792130" y="1152525"/>
                  </a:moveTo>
                  <a:lnTo>
                    <a:pt x="4231992" y="1152525"/>
                  </a:lnTo>
                  <a:lnTo>
                    <a:pt x="4231992" y="1441450"/>
                  </a:lnTo>
                  <a:lnTo>
                    <a:pt x="2792130" y="1441450"/>
                  </a:lnTo>
                  <a:close/>
                  <a:moveTo>
                    <a:pt x="6714821" y="794"/>
                  </a:moveTo>
                  <a:lnTo>
                    <a:pt x="7003746" y="794"/>
                  </a:lnTo>
                  <a:lnTo>
                    <a:pt x="7003746" y="719932"/>
                  </a:lnTo>
                  <a:lnTo>
                    <a:pt x="6283021" y="1440657"/>
                  </a:lnTo>
                  <a:lnTo>
                    <a:pt x="5706759" y="1440657"/>
                  </a:lnTo>
                  <a:lnTo>
                    <a:pt x="5706759" y="1153320"/>
                  </a:lnTo>
                  <a:lnTo>
                    <a:pt x="6138559" y="1153320"/>
                  </a:lnTo>
                  <a:lnTo>
                    <a:pt x="6714821" y="577057"/>
                  </a:lnTo>
                  <a:close/>
                  <a:moveTo>
                    <a:pt x="5562296" y="794"/>
                  </a:moveTo>
                  <a:lnTo>
                    <a:pt x="6425896" y="794"/>
                  </a:lnTo>
                  <a:lnTo>
                    <a:pt x="6425896" y="289719"/>
                  </a:lnTo>
                  <a:lnTo>
                    <a:pt x="5562296" y="289719"/>
                  </a:lnTo>
                  <a:close/>
                  <a:moveTo>
                    <a:pt x="5273976" y="794"/>
                  </a:moveTo>
                  <a:lnTo>
                    <a:pt x="5273976" y="288132"/>
                  </a:lnTo>
                  <a:lnTo>
                    <a:pt x="4985051" y="432594"/>
                  </a:lnTo>
                  <a:lnTo>
                    <a:pt x="4985051" y="577057"/>
                  </a:lnTo>
                  <a:lnTo>
                    <a:pt x="5561313" y="577057"/>
                  </a:lnTo>
                  <a:lnTo>
                    <a:pt x="5561313" y="864394"/>
                  </a:lnTo>
                  <a:lnTo>
                    <a:pt x="4985051" y="864394"/>
                  </a:lnTo>
                  <a:lnTo>
                    <a:pt x="4985051" y="1153320"/>
                  </a:lnTo>
                  <a:lnTo>
                    <a:pt x="4769151" y="1440657"/>
                  </a:lnTo>
                  <a:lnTo>
                    <a:pt x="4337351" y="1440657"/>
                  </a:lnTo>
                  <a:lnTo>
                    <a:pt x="4697713" y="1153320"/>
                  </a:lnTo>
                  <a:lnTo>
                    <a:pt x="4697713" y="864394"/>
                  </a:lnTo>
                  <a:lnTo>
                    <a:pt x="4121451" y="864394"/>
                  </a:lnTo>
                  <a:lnTo>
                    <a:pt x="4121451" y="577057"/>
                  </a:lnTo>
                  <a:lnTo>
                    <a:pt x="4697713" y="577057"/>
                  </a:lnTo>
                  <a:lnTo>
                    <a:pt x="4697713" y="432594"/>
                  </a:lnTo>
                  <a:lnTo>
                    <a:pt x="4410376" y="432594"/>
                  </a:lnTo>
                  <a:lnTo>
                    <a:pt x="4410376" y="145257"/>
                  </a:lnTo>
                  <a:lnTo>
                    <a:pt x="4985051" y="145257"/>
                  </a:lnTo>
                  <a:close/>
                  <a:moveTo>
                    <a:pt x="2032604" y="794"/>
                  </a:moveTo>
                  <a:lnTo>
                    <a:pt x="2319941" y="794"/>
                  </a:lnTo>
                  <a:lnTo>
                    <a:pt x="2319941" y="1153319"/>
                  </a:lnTo>
                  <a:lnTo>
                    <a:pt x="2464404" y="1008856"/>
                  </a:lnTo>
                  <a:lnTo>
                    <a:pt x="2464404" y="577056"/>
                  </a:lnTo>
                  <a:lnTo>
                    <a:pt x="2753329" y="577056"/>
                  </a:lnTo>
                  <a:lnTo>
                    <a:pt x="2753329" y="1153319"/>
                  </a:lnTo>
                  <a:lnTo>
                    <a:pt x="2464404" y="1440656"/>
                  </a:lnTo>
                  <a:lnTo>
                    <a:pt x="2032604" y="1440656"/>
                  </a:lnTo>
                  <a:close/>
                  <a:moveTo>
                    <a:pt x="1600804" y="794"/>
                  </a:moveTo>
                  <a:lnTo>
                    <a:pt x="1888142" y="794"/>
                  </a:lnTo>
                  <a:lnTo>
                    <a:pt x="1888142" y="864394"/>
                  </a:lnTo>
                  <a:lnTo>
                    <a:pt x="1311879" y="1440656"/>
                  </a:lnTo>
                  <a:lnTo>
                    <a:pt x="1311879" y="1008856"/>
                  </a:lnTo>
                  <a:lnTo>
                    <a:pt x="1600804" y="721519"/>
                  </a:lnTo>
                  <a:close/>
                  <a:moveTo>
                    <a:pt x="3081055" y="0"/>
                  </a:moveTo>
                  <a:lnTo>
                    <a:pt x="3944655" y="0"/>
                  </a:lnTo>
                  <a:lnTo>
                    <a:pt x="3944655" y="288925"/>
                  </a:lnTo>
                  <a:lnTo>
                    <a:pt x="3081055" y="288925"/>
                  </a:lnTo>
                  <a:close/>
                  <a:moveTo>
                    <a:pt x="863599" y="0"/>
                  </a:moveTo>
                  <a:lnTo>
                    <a:pt x="1152524" y="0"/>
                  </a:lnTo>
                  <a:lnTo>
                    <a:pt x="1152524" y="287338"/>
                  </a:lnTo>
                  <a:lnTo>
                    <a:pt x="1439862" y="287338"/>
                  </a:lnTo>
                  <a:lnTo>
                    <a:pt x="1439862" y="576263"/>
                  </a:lnTo>
                  <a:lnTo>
                    <a:pt x="1152524" y="576263"/>
                  </a:lnTo>
                  <a:lnTo>
                    <a:pt x="1152524" y="1439863"/>
                  </a:lnTo>
                  <a:lnTo>
                    <a:pt x="863599" y="1439863"/>
                  </a:lnTo>
                  <a:lnTo>
                    <a:pt x="863599" y="863600"/>
                  </a:lnTo>
                  <a:lnTo>
                    <a:pt x="431800" y="1439863"/>
                  </a:lnTo>
                  <a:lnTo>
                    <a:pt x="52387" y="1441450"/>
                  </a:lnTo>
                  <a:lnTo>
                    <a:pt x="720725" y="576263"/>
                  </a:lnTo>
                  <a:lnTo>
                    <a:pt x="0" y="576263"/>
                  </a:lnTo>
                  <a:lnTo>
                    <a:pt x="0" y="287338"/>
                  </a:lnTo>
                  <a:lnTo>
                    <a:pt x="863599" y="2873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C64BDABF-3765-49C8-BE1E-76BB960FA878}"/>
              </a:ext>
            </a:extLst>
          </p:cNvPr>
          <p:cNvGrpSpPr/>
          <p:nvPr/>
        </p:nvGrpSpPr>
        <p:grpSpPr>
          <a:xfrm>
            <a:off x="2617739" y="4799233"/>
            <a:ext cx="908106" cy="1485167"/>
            <a:chOff x="2617739" y="4799233"/>
            <a:chExt cx="908106" cy="1485167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61CF50B-6436-4892-8BFB-7B10D87DCCFB}"/>
                </a:ext>
              </a:extLst>
            </p:cNvPr>
            <p:cNvGrpSpPr/>
            <p:nvPr/>
          </p:nvGrpSpPr>
          <p:grpSpPr>
            <a:xfrm>
              <a:off x="2617739" y="4799233"/>
              <a:ext cx="908106" cy="1485167"/>
              <a:chOff x="754056" y="908719"/>
              <a:chExt cx="908106" cy="1485167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FB0EF746-8B3F-4B5E-8AA0-EC419EC1E597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665871CB-E5F7-4749-9188-9F55E04FF026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7747450C-01F2-4CB6-92CE-52E37D9BC95A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6AA10E0F-A681-4568-9CE6-626438DD5400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69643C2-3524-4191-BBBC-0D7E167BC567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82E6A516-0A3A-407C-B1E6-915B036F9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431" y="5604795"/>
              <a:ext cx="792670" cy="189080"/>
            </a:xfrm>
            <a:custGeom>
              <a:avLst/>
              <a:gdLst>
                <a:gd name="connsiteX0" fmla="*/ 3031487 w 6039571"/>
                <a:gd name="connsiteY0" fmla="*/ 864394 h 1440657"/>
                <a:gd name="connsiteX1" fmla="*/ 3895087 w 6039571"/>
                <a:gd name="connsiteY1" fmla="*/ 864394 h 1440657"/>
                <a:gd name="connsiteX2" fmla="*/ 4039549 w 6039571"/>
                <a:gd name="connsiteY2" fmla="*/ 864394 h 1440657"/>
                <a:gd name="connsiteX3" fmla="*/ 4471349 w 6039571"/>
                <a:gd name="connsiteY3" fmla="*/ 1153319 h 1440657"/>
                <a:gd name="connsiteX4" fmla="*/ 4471349 w 6039571"/>
                <a:gd name="connsiteY4" fmla="*/ 1440657 h 1440657"/>
                <a:gd name="connsiteX5" fmla="*/ 3895087 w 6039571"/>
                <a:gd name="connsiteY5" fmla="*/ 1153319 h 1440657"/>
                <a:gd name="connsiteX6" fmla="*/ 3031487 w 6039571"/>
                <a:gd name="connsiteY6" fmla="*/ 1153319 h 1440657"/>
                <a:gd name="connsiteX7" fmla="*/ 3175949 w 6039571"/>
                <a:gd name="connsiteY7" fmla="*/ 432594 h 1440657"/>
                <a:gd name="connsiteX8" fmla="*/ 4328474 w 6039571"/>
                <a:gd name="connsiteY8" fmla="*/ 432594 h 1440657"/>
                <a:gd name="connsiteX9" fmla="*/ 4328474 w 6039571"/>
                <a:gd name="connsiteY9" fmla="*/ 719932 h 1440657"/>
                <a:gd name="connsiteX10" fmla="*/ 3175949 w 6039571"/>
                <a:gd name="connsiteY10" fmla="*/ 719932 h 1440657"/>
                <a:gd name="connsiteX11" fmla="*/ 3031487 w 6039571"/>
                <a:gd name="connsiteY11" fmla="*/ 794 h 1440657"/>
                <a:gd name="connsiteX12" fmla="*/ 4471349 w 6039571"/>
                <a:gd name="connsiteY12" fmla="*/ 794 h 1440657"/>
                <a:gd name="connsiteX13" fmla="*/ 4471349 w 6039571"/>
                <a:gd name="connsiteY13" fmla="*/ 288132 h 1440657"/>
                <a:gd name="connsiteX14" fmla="*/ 3031487 w 6039571"/>
                <a:gd name="connsiteY14" fmla="*/ 288132 h 1440657"/>
                <a:gd name="connsiteX15" fmla="*/ 1820045 w 6039571"/>
                <a:gd name="connsiteY15" fmla="*/ 794 h 1440657"/>
                <a:gd name="connsiteX16" fmla="*/ 2108970 w 6039571"/>
                <a:gd name="connsiteY16" fmla="*/ 794 h 1440657"/>
                <a:gd name="connsiteX17" fmla="*/ 2108970 w 6039571"/>
                <a:gd name="connsiteY17" fmla="*/ 289719 h 1440657"/>
                <a:gd name="connsiteX18" fmla="*/ 2396307 w 6039571"/>
                <a:gd name="connsiteY18" fmla="*/ 289719 h 1440657"/>
                <a:gd name="connsiteX19" fmla="*/ 2396307 w 6039571"/>
                <a:gd name="connsiteY19" fmla="*/ 794 h 1440657"/>
                <a:gd name="connsiteX20" fmla="*/ 2683645 w 6039571"/>
                <a:gd name="connsiteY20" fmla="*/ 794 h 1440657"/>
                <a:gd name="connsiteX21" fmla="*/ 2683645 w 6039571"/>
                <a:gd name="connsiteY21" fmla="*/ 289719 h 1440657"/>
                <a:gd name="connsiteX22" fmla="*/ 2972570 w 6039571"/>
                <a:gd name="connsiteY22" fmla="*/ 289719 h 1440657"/>
                <a:gd name="connsiteX23" fmla="*/ 2972570 w 6039571"/>
                <a:gd name="connsiteY23" fmla="*/ 577056 h 1440657"/>
                <a:gd name="connsiteX24" fmla="*/ 2683645 w 6039571"/>
                <a:gd name="connsiteY24" fmla="*/ 577056 h 1440657"/>
                <a:gd name="connsiteX25" fmla="*/ 2683645 w 6039571"/>
                <a:gd name="connsiteY25" fmla="*/ 864393 h 1440657"/>
                <a:gd name="connsiteX26" fmla="*/ 2324870 w 6039571"/>
                <a:gd name="connsiteY26" fmla="*/ 1440656 h 1440657"/>
                <a:gd name="connsiteX27" fmla="*/ 1964507 w 6039571"/>
                <a:gd name="connsiteY27" fmla="*/ 1440656 h 1440657"/>
                <a:gd name="connsiteX28" fmla="*/ 2396307 w 6039571"/>
                <a:gd name="connsiteY28" fmla="*/ 864393 h 1440657"/>
                <a:gd name="connsiteX29" fmla="*/ 2396307 w 6039571"/>
                <a:gd name="connsiteY29" fmla="*/ 577056 h 1440657"/>
                <a:gd name="connsiteX30" fmla="*/ 2108970 w 6039571"/>
                <a:gd name="connsiteY30" fmla="*/ 577056 h 1440657"/>
                <a:gd name="connsiteX31" fmla="*/ 2108970 w 6039571"/>
                <a:gd name="connsiteY31" fmla="*/ 864393 h 1440657"/>
                <a:gd name="connsiteX32" fmla="*/ 1820045 w 6039571"/>
                <a:gd name="connsiteY32" fmla="*/ 864393 h 1440657"/>
                <a:gd name="connsiteX33" fmla="*/ 1820045 w 6039571"/>
                <a:gd name="connsiteY33" fmla="*/ 577056 h 1440657"/>
                <a:gd name="connsiteX34" fmla="*/ 1532707 w 6039571"/>
                <a:gd name="connsiteY34" fmla="*/ 577056 h 1440657"/>
                <a:gd name="connsiteX35" fmla="*/ 1532707 w 6039571"/>
                <a:gd name="connsiteY35" fmla="*/ 289719 h 1440657"/>
                <a:gd name="connsiteX36" fmla="*/ 1820045 w 6039571"/>
                <a:gd name="connsiteY36" fmla="*/ 289719 h 1440657"/>
                <a:gd name="connsiteX37" fmla="*/ 287337 w 6039571"/>
                <a:gd name="connsiteY37" fmla="*/ 794 h 1440657"/>
                <a:gd name="connsiteX38" fmla="*/ 576262 w 6039571"/>
                <a:gd name="connsiteY38" fmla="*/ 794 h 1440657"/>
                <a:gd name="connsiteX39" fmla="*/ 576262 w 6039571"/>
                <a:gd name="connsiteY39" fmla="*/ 289719 h 1440657"/>
                <a:gd name="connsiteX40" fmla="*/ 1439863 w 6039571"/>
                <a:gd name="connsiteY40" fmla="*/ 289719 h 1440657"/>
                <a:gd name="connsiteX41" fmla="*/ 1439863 w 6039571"/>
                <a:gd name="connsiteY41" fmla="*/ 577056 h 1440657"/>
                <a:gd name="connsiteX42" fmla="*/ 1295400 w 6039571"/>
                <a:gd name="connsiteY42" fmla="*/ 864393 h 1440657"/>
                <a:gd name="connsiteX43" fmla="*/ 1008063 w 6039571"/>
                <a:gd name="connsiteY43" fmla="*/ 864393 h 1440657"/>
                <a:gd name="connsiteX44" fmla="*/ 1152525 w 6039571"/>
                <a:gd name="connsiteY44" fmla="*/ 577056 h 1440657"/>
                <a:gd name="connsiteX45" fmla="*/ 576262 w 6039571"/>
                <a:gd name="connsiteY45" fmla="*/ 577056 h 1440657"/>
                <a:gd name="connsiteX46" fmla="*/ 576262 w 6039571"/>
                <a:gd name="connsiteY46" fmla="*/ 1008856 h 1440657"/>
                <a:gd name="connsiteX47" fmla="*/ 719138 w 6039571"/>
                <a:gd name="connsiteY47" fmla="*/ 1153319 h 1440657"/>
                <a:gd name="connsiteX48" fmla="*/ 1439863 w 6039571"/>
                <a:gd name="connsiteY48" fmla="*/ 1153319 h 1440657"/>
                <a:gd name="connsiteX49" fmla="*/ 1439863 w 6039571"/>
                <a:gd name="connsiteY49" fmla="*/ 1440656 h 1440657"/>
                <a:gd name="connsiteX50" fmla="*/ 576262 w 6039571"/>
                <a:gd name="connsiteY50" fmla="*/ 1440656 h 1440657"/>
                <a:gd name="connsiteX51" fmla="*/ 287337 w 6039571"/>
                <a:gd name="connsiteY51" fmla="*/ 1153319 h 1440657"/>
                <a:gd name="connsiteX52" fmla="*/ 287337 w 6039571"/>
                <a:gd name="connsiteY52" fmla="*/ 577056 h 1440657"/>
                <a:gd name="connsiteX53" fmla="*/ 0 w 6039571"/>
                <a:gd name="connsiteY53" fmla="*/ 577056 h 1440657"/>
                <a:gd name="connsiteX54" fmla="*/ 0 w 6039571"/>
                <a:gd name="connsiteY54" fmla="*/ 289719 h 1440657"/>
                <a:gd name="connsiteX55" fmla="*/ 287337 w 6039571"/>
                <a:gd name="connsiteY55" fmla="*/ 289719 h 1440657"/>
                <a:gd name="connsiteX56" fmla="*/ 5750646 w 6039571"/>
                <a:gd name="connsiteY56" fmla="*/ 0 h 1440657"/>
                <a:gd name="connsiteX57" fmla="*/ 6039571 w 6039571"/>
                <a:gd name="connsiteY57" fmla="*/ 0 h 1440657"/>
                <a:gd name="connsiteX58" fmla="*/ 6039571 w 6039571"/>
                <a:gd name="connsiteY58" fmla="*/ 719138 h 1440657"/>
                <a:gd name="connsiteX59" fmla="*/ 5318846 w 6039571"/>
                <a:gd name="connsiteY59" fmla="*/ 1439863 h 1440657"/>
                <a:gd name="connsiteX60" fmla="*/ 4742584 w 6039571"/>
                <a:gd name="connsiteY60" fmla="*/ 1439863 h 1440657"/>
                <a:gd name="connsiteX61" fmla="*/ 4742584 w 6039571"/>
                <a:gd name="connsiteY61" fmla="*/ 1152526 h 1440657"/>
                <a:gd name="connsiteX62" fmla="*/ 5174384 w 6039571"/>
                <a:gd name="connsiteY62" fmla="*/ 1152526 h 1440657"/>
                <a:gd name="connsiteX63" fmla="*/ 5750646 w 6039571"/>
                <a:gd name="connsiteY63" fmla="*/ 576262 h 1440657"/>
                <a:gd name="connsiteX64" fmla="*/ 4598121 w 6039571"/>
                <a:gd name="connsiteY64" fmla="*/ 0 h 1440657"/>
                <a:gd name="connsiteX65" fmla="*/ 5461721 w 6039571"/>
                <a:gd name="connsiteY65" fmla="*/ 0 h 1440657"/>
                <a:gd name="connsiteX66" fmla="*/ 5461721 w 6039571"/>
                <a:gd name="connsiteY66" fmla="*/ 288925 h 1440657"/>
                <a:gd name="connsiteX67" fmla="*/ 4598121 w 6039571"/>
                <a:gd name="connsiteY67" fmla="*/ 288925 h 1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039571" h="1440657">
                  <a:moveTo>
                    <a:pt x="3031487" y="864394"/>
                  </a:moveTo>
                  <a:lnTo>
                    <a:pt x="3895087" y="864394"/>
                  </a:lnTo>
                  <a:lnTo>
                    <a:pt x="4039549" y="864394"/>
                  </a:lnTo>
                  <a:lnTo>
                    <a:pt x="4471349" y="1153319"/>
                  </a:lnTo>
                  <a:lnTo>
                    <a:pt x="4471349" y="1440657"/>
                  </a:lnTo>
                  <a:lnTo>
                    <a:pt x="3895087" y="1153319"/>
                  </a:lnTo>
                  <a:lnTo>
                    <a:pt x="3031487" y="1153319"/>
                  </a:lnTo>
                  <a:close/>
                  <a:moveTo>
                    <a:pt x="3175949" y="432594"/>
                  </a:moveTo>
                  <a:lnTo>
                    <a:pt x="4328474" y="432594"/>
                  </a:lnTo>
                  <a:lnTo>
                    <a:pt x="4328474" y="719932"/>
                  </a:lnTo>
                  <a:lnTo>
                    <a:pt x="3175949" y="719932"/>
                  </a:lnTo>
                  <a:close/>
                  <a:moveTo>
                    <a:pt x="3031487" y="794"/>
                  </a:moveTo>
                  <a:lnTo>
                    <a:pt x="4471349" y="794"/>
                  </a:lnTo>
                  <a:lnTo>
                    <a:pt x="4471349" y="288132"/>
                  </a:lnTo>
                  <a:lnTo>
                    <a:pt x="3031487" y="288132"/>
                  </a:lnTo>
                  <a:close/>
                  <a:moveTo>
                    <a:pt x="1820045" y="794"/>
                  </a:moveTo>
                  <a:lnTo>
                    <a:pt x="2108970" y="794"/>
                  </a:lnTo>
                  <a:lnTo>
                    <a:pt x="2108970" y="289719"/>
                  </a:lnTo>
                  <a:lnTo>
                    <a:pt x="2396307" y="289719"/>
                  </a:lnTo>
                  <a:lnTo>
                    <a:pt x="2396307" y="794"/>
                  </a:lnTo>
                  <a:lnTo>
                    <a:pt x="2683645" y="794"/>
                  </a:lnTo>
                  <a:lnTo>
                    <a:pt x="2683645" y="289719"/>
                  </a:lnTo>
                  <a:lnTo>
                    <a:pt x="2972570" y="289719"/>
                  </a:lnTo>
                  <a:lnTo>
                    <a:pt x="2972570" y="577056"/>
                  </a:lnTo>
                  <a:lnTo>
                    <a:pt x="2683645" y="577056"/>
                  </a:lnTo>
                  <a:lnTo>
                    <a:pt x="2683645" y="864393"/>
                  </a:lnTo>
                  <a:lnTo>
                    <a:pt x="2324870" y="1440656"/>
                  </a:lnTo>
                  <a:lnTo>
                    <a:pt x="1964507" y="1440656"/>
                  </a:lnTo>
                  <a:lnTo>
                    <a:pt x="2396307" y="864393"/>
                  </a:lnTo>
                  <a:lnTo>
                    <a:pt x="2396307" y="577056"/>
                  </a:lnTo>
                  <a:lnTo>
                    <a:pt x="2108970" y="577056"/>
                  </a:lnTo>
                  <a:lnTo>
                    <a:pt x="2108970" y="864393"/>
                  </a:lnTo>
                  <a:lnTo>
                    <a:pt x="1820045" y="864393"/>
                  </a:lnTo>
                  <a:lnTo>
                    <a:pt x="1820045" y="577056"/>
                  </a:lnTo>
                  <a:lnTo>
                    <a:pt x="1532707" y="577056"/>
                  </a:lnTo>
                  <a:lnTo>
                    <a:pt x="1532707" y="289719"/>
                  </a:lnTo>
                  <a:lnTo>
                    <a:pt x="1820045" y="289719"/>
                  </a:lnTo>
                  <a:close/>
                  <a:moveTo>
                    <a:pt x="287337" y="794"/>
                  </a:moveTo>
                  <a:lnTo>
                    <a:pt x="576262" y="794"/>
                  </a:lnTo>
                  <a:lnTo>
                    <a:pt x="576262" y="289719"/>
                  </a:lnTo>
                  <a:lnTo>
                    <a:pt x="1439863" y="289719"/>
                  </a:lnTo>
                  <a:lnTo>
                    <a:pt x="1439863" y="577056"/>
                  </a:lnTo>
                  <a:lnTo>
                    <a:pt x="1295400" y="864393"/>
                  </a:lnTo>
                  <a:lnTo>
                    <a:pt x="1008063" y="864393"/>
                  </a:lnTo>
                  <a:lnTo>
                    <a:pt x="1152525" y="577056"/>
                  </a:lnTo>
                  <a:lnTo>
                    <a:pt x="576262" y="577056"/>
                  </a:lnTo>
                  <a:lnTo>
                    <a:pt x="576262" y="1008856"/>
                  </a:lnTo>
                  <a:lnTo>
                    <a:pt x="719138" y="1153319"/>
                  </a:lnTo>
                  <a:lnTo>
                    <a:pt x="1439863" y="1153319"/>
                  </a:lnTo>
                  <a:lnTo>
                    <a:pt x="1439863" y="1440656"/>
                  </a:lnTo>
                  <a:lnTo>
                    <a:pt x="576262" y="1440656"/>
                  </a:lnTo>
                  <a:lnTo>
                    <a:pt x="287337" y="1153319"/>
                  </a:lnTo>
                  <a:lnTo>
                    <a:pt x="287337" y="577056"/>
                  </a:lnTo>
                  <a:lnTo>
                    <a:pt x="0" y="577056"/>
                  </a:lnTo>
                  <a:lnTo>
                    <a:pt x="0" y="289719"/>
                  </a:lnTo>
                  <a:lnTo>
                    <a:pt x="287337" y="289719"/>
                  </a:lnTo>
                  <a:close/>
                  <a:moveTo>
                    <a:pt x="5750646" y="0"/>
                  </a:moveTo>
                  <a:lnTo>
                    <a:pt x="6039571" y="0"/>
                  </a:lnTo>
                  <a:lnTo>
                    <a:pt x="6039571" y="719138"/>
                  </a:lnTo>
                  <a:lnTo>
                    <a:pt x="5318846" y="1439863"/>
                  </a:lnTo>
                  <a:lnTo>
                    <a:pt x="4742584" y="1439863"/>
                  </a:lnTo>
                  <a:lnTo>
                    <a:pt x="4742584" y="1152526"/>
                  </a:lnTo>
                  <a:lnTo>
                    <a:pt x="5174384" y="1152526"/>
                  </a:lnTo>
                  <a:lnTo>
                    <a:pt x="5750646" y="576262"/>
                  </a:lnTo>
                  <a:close/>
                  <a:moveTo>
                    <a:pt x="4598121" y="0"/>
                  </a:moveTo>
                  <a:lnTo>
                    <a:pt x="5461721" y="0"/>
                  </a:lnTo>
                  <a:lnTo>
                    <a:pt x="5461721" y="288925"/>
                  </a:lnTo>
                  <a:lnTo>
                    <a:pt x="4598121" y="288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AA0F45ED-8EA0-46C3-9AF4-A0CA93B420C7}"/>
              </a:ext>
            </a:extLst>
          </p:cNvPr>
          <p:cNvGrpSpPr/>
          <p:nvPr/>
        </p:nvGrpSpPr>
        <p:grpSpPr>
          <a:xfrm>
            <a:off x="6361603" y="2832410"/>
            <a:ext cx="908106" cy="1485167"/>
            <a:chOff x="6361603" y="2832410"/>
            <a:chExt cx="908106" cy="1485167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5E016CCD-14CB-4714-A481-635392701041}"/>
                </a:ext>
              </a:extLst>
            </p:cNvPr>
            <p:cNvGrpSpPr/>
            <p:nvPr/>
          </p:nvGrpSpPr>
          <p:grpSpPr>
            <a:xfrm>
              <a:off x="6361603" y="2832410"/>
              <a:ext cx="908106" cy="1485167"/>
              <a:chOff x="754056" y="908719"/>
              <a:chExt cx="908106" cy="1485167"/>
            </a:xfrm>
          </p:grpSpPr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9C151CEC-D611-46FA-B1FD-299892EA814E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BE04EF3A-439A-454F-A305-688E53D92B6D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5EB5D4A5-39F5-438E-96A4-84A6FAC7E0E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585DB6DE-11C2-4D9C-83FC-0BE6064E7694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F3473E2-54F4-4630-8ECF-5013176AA3E9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7B80A01-D13D-4C25-9885-1673FE5F292A}"/>
                </a:ext>
              </a:extLst>
            </p:cNvPr>
            <p:cNvSpPr/>
            <p:nvPr/>
          </p:nvSpPr>
          <p:spPr bwMode="auto">
            <a:xfrm rot="5400000">
              <a:off x="6645907" y="3277854"/>
              <a:ext cx="326061" cy="831554"/>
            </a:xfrm>
            <a:custGeom>
              <a:avLst/>
              <a:gdLst>
                <a:gd name="connsiteX0" fmla="*/ 261474 w 326061"/>
                <a:gd name="connsiteY0" fmla="*/ 179538 h 831554"/>
                <a:gd name="connsiteX1" fmla="*/ 261474 w 326061"/>
                <a:gd name="connsiteY1" fmla="*/ 153732 h 831554"/>
                <a:gd name="connsiteX2" fmla="*/ 300254 w 326061"/>
                <a:gd name="connsiteY2" fmla="*/ 153732 h 831554"/>
                <a:gd name="connsiteX3" fmla="*/ 326061 w 326061"/>
                <a:gd name="connsiteY3" fmla="*/ 140757 h 831554"/>
                <a:gd name="connsiteX4" fmla="*/ 326061 w 326061"/>
                <a:gd name="connsiteY4" fmla="*/ 166706 h 831554"/>
                <a:gd name="connsiteX5" fmla="*/ 300254 w 326061"/>
                <a:gd name="connsiteY5" fmla="*/ 179538 h 831554"/>
                <a:gd name="connsiteX6" fmla="*/ 261474 w 326061"/>
                <a:gd name="connsiteY6" fmla="*/ 257100 h 831554"/>
                <a:gd name="connsiteX7" fmla="*/ 261474 w 326061"/>
                <a:gd name="connsiteY7" fmla="*/ 231293 h 831554"/>
                <a:gd name="connsiteX8" fmla="*/ 300254 w 326061"/>
                <a:gd name="connsiteY8" fmla="*/ 231293 h 831554"/>
                <a:gd name="connsiteX9" fmla="*/ 326061 w 326061"/>
                <a:gd name="connsiteY9" fmla="*/ 244125 h 831554"/>
                <a:gd name="connsiteX10" fmla="*/ 326061 w 326061"/>
                <a:gd name="connsiteY10" fmla="*/ 270074 h 831554"/>
                <a:gd name="connsiteX11" fmla="*/ 300254 w 326061"/>
                <a:gd name="connsiteY11" fmla="*/ 257100 h 831554"/>
                <a:gd name="connsiteX12" fmla="*/ 235525 w 326061"/>
                <a:gd name="connsiteY12" fmla="*/ 410488 h 831554"/>
                <a:gd name="connsiteX13" fmla="*/ 235525 w 326061"/>
                <a:gd name="connsiteY13" fmla="*/ 281172 h 831554"/>
                <a:gd name="connsiteX14" fmla="*/ 287280 w 326061"/>
                <a:gd name="connsiteY14" fmla="*/ 281172 h 831554"/>
                <a:gd name="connsiteX15" fmla="*/ 326061 w 326061"/>
                <a:gd name="connsiteY15" fmla="*/ 319952 h 831554"/>
                <a:gd name="connsiteX16" fmla="*/ 326061 w 326061"/>
                <a:gd name="connsiteY16" fmla="*/ 384682 h 831554"/>
                <a:gd name="connsiteX17" fmla="*/ 300254 w 326061"/>
                <a:gd name="connsiteY17" fmla="*/ 384682 h 831554"/>
                <a:gd name="connsiteX18" fmla="*/ 300254 w 326061"/>
                <a:gd name="connsiteY18" fmla="*/ 332927 h 831554"/>
                <a:gd name="connsiteX19" fmla="*/ 274306 w 326061"/>
                <a:gd name="connsiteY19" fmla="*/ 307121 h 831554"/>
                <a:gd name="connsiteX20" fmla="*/ 261474 w 326061"/>
                <a:gd name="connsiteY20" fmla="*/ 307121 h 831554"/>
                <a:gd name="connsiteX21" fmla="*/ 261474 w 326061"/>
                <a:gd name="connsiteY21" fmla="*/ 410488 h 831554"/>
                <a:gd name="connsiteX22" fmla="*/ 196744 w 326061"/>
                <a:gd name="connsiteY22" fmla="*/ 218319 h 831554"/>
                <a:gd name="connsiteX23" fmla="*/ 196744 w 326061"/>
                <a:gd name="connsiteY23" fmla="*/ 192512 h 831554"/>
                <a:gd name="connsiteX24" fmla="*/ 222693 w 326061"/>
                <a:gd name="connsiteY24" fmla="*/ 192512 h 831554"/>
                <a:gd name="connsiteX25" fmla="*/ 222693 w 326061"/>
                <a:gd name="connsiteY25" fmla="*/ 173122 h 831554"/>
                <a:gd name="connsiteX26" fmla="*/ 196744 w 326061"/>
                <a:gd name="connsiteY26" fmla="*/ 173122 h 831554"/>
                <a:gd name="connsiteX27" fmla="*/ 196744 w 326061"/>
                <a:gd name="connsiteY27" fmla="*/ 160148 h 831554"/>
                <a:gd name="connsiteX28" fmla="*/ 222693 w 326061"/>
                <a:gd name="connsiteY28" fmla="*/ 160148 h 831554"/>
                <a:gd name="connsiteX29" fmla="*/ 222693 w 326061"/>
                <a:gd name="connsiteY29" fmla="*/ 153589 h 831554"/>
                <a:gd name="connsiteX30" fmla="*/ 196744 w 326061"/>
                <a:gd name="connsiteY30" fmla="*/ 153589 h 831554"/>
                <a:gd name="connsiteX31" fmla="*/ 196744 w 326061"/>
                <a:gd name="connsiteY31" fmla="*/ 140757 h 831554"/>
                <a:gd name="connsiteX32" fmla="*/ 222693 w 326061"/>
                <a:gd name="connsiteY32" fmla="*/ 140757 h 831554"/>
                <a:gd name="connsiteX33" fmla="*/ 248499 w 326061"/>
                <a:gd name="connsiteY33" fmla="*/ 140757 h 831554"/>
                <a:gd name="connsiteX34" fmla="*/ 248499 w 326061"/>
                <a:gd name="connsiteY34" fmla="*/ 192512 h 831554"/>
                <a:gd name="connsiteX35" fmla="*/ 326061 w 326061"/>
                <a:gd name="connsiteY35" fmla="*/ 192512 h 831554"/>
                <a:gd name="connsiteX36" fmla="*/ 326061 w 326061"/>
                <a:gd name="connsiteY36" fmla="*/ 218319 h 831554"/>
                <a:gd name="connsiteX37" fmla="*/ 248499 w 326061"/>
                <a:gd name="connsiteY37" fmla="*/ 218319 h 831554"/>
                <a:gd name="connsiteX38" fmla="*/ 248499 w 326061"/>
                <a:gd name="connsiteY38" fmla="*/ 270074 h 831554"/>
                <a:gd name="connsiteX39" fmla="*/ 222693 w 326061"/>
                <a:gd name="connsiteY39" fmla="*/ 270074 h 831554"/>
                <a:gd name="connsiteX40" fmla="*/ 222693 w 326061"/>
                <a:gd name="connsiteY40" fmla="*/ 218319 h 831554"/>
                <a:gd name="connsiteX41" fmla="*/ 196744 w 326061"/>
                <a:gd name="connsiteY41" fmla="*/ 397656 h 831554"/>
                <a:gd name="connsiteX42" fmla="*/ 196744 w 326061"/>
                <a:gd name="connsiteY42" fmla="*/ 294146 h 831554"/>
                <a:gd name="connsiteX43" fmla="*/ 222693 w 326061"/>
                <a:gd name="connsiteY43" fmla="*/ 294146 h 831554"/>
                <a:gd name="connsiteX44" fmla="*/ 222693 w 326061"/>
                <a:gd name="connsiteY44" fmla="*/ 397656 h 831554"/>
                <a:gd name="connsiteX45" fmla="*/ 196744 w 326061"/>
                <a:gd name="connsiteY45" fmla="*/ 552555 h 831554"/>
                <a:gd name="connsiteX46" fmla="*/ 196744 w 326061"/>
                <a:gd name="connsiteY46" fmla="*/ 423097 h 831554"/>
                <a:gd name="connsiteX47" fmla="*/ 274306 w 326061"/>
                <a:gd name="connsiteY47" fmla="*/ 423097 h 831554"/>
                <a:gd name="connsiteX48" fmla="*/ 326061 w 326061"/>
                <a:gd name="connsiteY48" fmla="*/ 487826 h 831554"/>
                <a:gd name="connsiteX49" fmla="*/ 326061 w 326061"/>
                <a:gd name="connsiteY49" fmla="*/ 526607 h 831554"/>
                <a:gd name="connsiteX50" fmla="*/ 260476 w 326061"/>
                <a:gd name="connsiteY50" fmla="*/ 448475 h 831554"/>
                <a:gd name="connsiteX51" fmla="*/ 248499 w 326061"/>
                <a:gd name="connsiteY51" fmla="*/ 449045 h 831554"/>
                <a:gd name="connsiteX52" fmla="*/ 222693 w 326061"/>
                <a:gd name="connsiteY52" fmla="*/ 449045 h 831554"/>
                <a:gd name="connsiteX53" fmla="*/ 222693 w 326061"/>
                <a:gd name="connsiteY53" fmla="*/ 552555 h 831554"/>
                <a:gd name="connsiteX54" fmla="*/ 196744 w 326061"/>
                <a:gd name="connsiteY54" fmla="*/ 591479 h 831554"/>
                <a:gd name="connsiteX55" fmla="*/ 196744 w 326061"/>
                <a:gd name="connsiteY55" fmla="*/ 565530 h 831554"/>
                <a:gd name="connsiteX56" fmla="*/ 261331 w 326061"/>
                <a:gd name="connsiteY56" fmla="*/ 565530 h 831554"/>
                <a:gd name="connsiteX57" fmla="*/ 326061 w 326061"/>
                <a:gd name="connsiteY57" fmla="*/ 630259 h 831554"/>
                <a:gd name="connsiteX58" fmla="*/ 326061 w 326061"/>
                <a:gd name="connsiteY58" fmla="*/ 682014 h 831554"/>
                <a:gd name="connsiteX59" fmla="*/ 300254 w 326061"/>
                <a:gd name="connsiteY59" fmla="*/ 682014 h 831554"/>
                <a:gd name="connsiteX60" fmla="*/ 300254 w 326061"/>
                <a:gd name="connsiteY60" fmla="*/ 643234 h 831554"/>
                <a:gd name="connsiteX61" fmla="*/ 248499 w 326061"/>
                <a:gd name="connsiteY61" fmla="*/ 591479 h 831554"/>
                <a:gd name="connsiteX62" fmla="*/ 196744 w 326061"/>
                <a:gd name="connsiteY62" fmla="*/ 694989 h 831554"/>
                <a:gd name="connsiteX63" fmla="*/ 196744 w 326061"/>
                <a:gd name="connsiteY63" fmla="*/ 662624 h 831554"/>
                <a:gd name="connsiteX64" fmla="*/ 248499 w 326061"/>
                <a:gd name="connsiteY64" fmla="*/ 623843 h 831554"/>
                <a:gd name="connsiteX65" fmla="*/ 248499 w 326061"/>
                <a:gd name="connsiteY65" fmla="*/ 656208 h 831554"/>
                <a:gd name="connsiteX66" fmla="*/ 196744 w 326061"/>
                <a:gd name="connsiteY66" fmla="*/ 702238 h 831554"/>
                <a:gd name="connsiteX67" fmla="*/ 235525 w 326061"/>
                <a:gd name="connsiteY67" fmla="*/ 702238 h 831554"/>
                <a:gd name="connsiteX68" fmla="*/ 274306 w 326061"/>
                <a:gd name="connsiteY68" fmla="*/ 753993 h 831554"/>
                <a:gd name="connsiteX69" fmla="*/ 326061 w 326061"/>
                <a:gd name="connsiteY69" fmla="*/ 753993 h 831554"/>
                <a:gd name="connsiteX70" fmla="*/ 326061 w 326061"/>
                <a:gd name="connsiteY70" fmla="*/ 779799 h 831554"/>
                <a:gd name="connsiteX71" fmla="*/ 274306 w 326061"/>
                <a:gd name="connsiteY71" fmla="*/ 779799 h 831554"/>
                <a:gd name="connsiteX72" fmla="*/ 274306 w 326061"/>
                <a:gd name="connsiteY72" fmla="*/ 831554 h 831554"/>
                <a:gd name="connsiteX73" fmla="*/ 248499 w 326061"/>
                <a:gd name="connsiteY73" fmla="*/ 831554 h 831554"/>
                <a:gd name="connsiteX74" fmla="*/ 248499 w 326061"/>
                <a:gd name="connsiteY74" fmla="*/ 766824 h 831554"/>
                <a:gd name="connsiteX75" fmla="*/ 195875 w 326061"/>
                <a:gd name="connsiteY75" fmla="*/ 25949 h 831554"/>
                <a:gd name="connsiteX76" fmla="*/ 195875 w 326061"/>
                <a:gd name="connsiteY76" fmla="*/ 0 h 831554"/>
                <a:gd name="connsiteX77" fmla="*/ 260462 w 326061"/>
                <a:gd name="connsiteY77" fmla="*/ 0 h 831554"/>
                <a:gd name="connsiteX78" fmla="*/ 325191 w 326061"/>
                <a:gd name="connsiteY78" fmla="*/ 64730 h 831554"/>
                <a:gd name="connsiteX79" fmla="*/ 325191 w 326061"/>
                <a:gd name="connsiteY79" fmla="*/ 116485 h 831554"/>
                <a:gd name="connsiteX80" fmla="*/ 299385 w 326061"/>
                <a:gd name="connsiteY80" fmla="*/ 116485 h 831554"/>
                <a:gd name="connsiteX81" fmla="*/ 299385 w 326061"/>
                <a:gd name="connsiteY81" fmla="*/ 77704 h 831554"/>
                <a:gd name="connsiteX82" fmla="*/ 247630 w 326061"/>
                <a:gd name="connsiteY82" fmla="*/ 25949 h 831554"/>
                <a:gd name="connsiteX83" fmla="*/ 195875 w 326061"/>
                <a:gd name="connsiteY83" fmla="*/ 129459 h 831554"/>
                <a:gd name="connsiteX84" fmla="*/ 195875 w 326061"/>
                <a:gd name="connsiteY84" fmla="*/ 51898 h 831554"/>
                <a:gd name="connsiteX85" fmla="*/ 221823 w 326061"/>
                <a:gd name="connsiteY85" fmla="*/ 51898 h 831554"/>
                <a:gd name="connsiteX86" fmla="*/ 221823 w 326061"/>
                <a:gd name="connsiteY86" fmla="*/ 129459 h 831554"/>
                <a:gd name="connsiteX87" fmla="*/ 137135 w 326061"/>
                <a:gd name="connsiteY87" fmla="*/ 406504 h 831554"/>
                <a:gd name="connsiteX88" fmla="*/ 137135 w 326061"/>
                <a:gd name="connsiteY88" fmla="*/ 253111 h 831554"/>
                <a:gd name="connsiteX89" fmla="*/ 154198 w 326061"/>
                <a:gd name="connsiteY89" fmla="*/ 253111 h 831554"/>
                <a:gd name="connsiteX90" fmla="*/ 154198 w 326061"/>
                <a:gd name="connsiteY90" fmla="*/ 406504 h 831554"/>
                <a:gd name="connsiteX91" fmla="*/ 104424 w 326061"/>
                <a:gd name="connsiteY91" fmla="*/ 301279 h 831554"/>
                <a:gd name="connsiteX92" fmla="*/ 104424 w 326061"/>
                <a:gd name="connsiteY92" fmla="*/ 284200 h 831554"/>
                <a:gd name="connsiteX93" fmla="*/ 132147 w 326061"/>
                <a:gd name="connsiteY93" fmla="*/ 297836 h 831554"/>
                <a:gd name="connsiteX94" fmla="*/ 132147 w 326061"/>
                <a:gd name="connsiteY94" fmla="*/ 314915 h 831554"/>
                <a:gd name="connsiteX95" fmla="*/ 104424 w 326061"/>
                <a:gd name="connsiteY95" fmla="*/ 372455 h 831554"/>
                <a:gd name="connsiteX96" fmla="*/ 104424 w 326061"/>
                <a:gd name="connsiteY96" fmla="*/ 355376 h 831554"/>
                <a:gd name="connsiteX97" fmla="*/ 132147 w 326061"/>
                <a:gd name="connsiteY97" fmla="*/ 341740 h 831554"/>
                <a:gd name="connsiteX98" fmla="*/ 132147 w 326061"/>
                <a:gd name="connsiteY98" fmla="*/ 358819 h 831554"/>
                <a:gd name="connsiteX99" fmla="*/ 44817 w 326061"/>
                <a:gd name="connsiteY99" fmla="*/ 374862 h 831554"/>
                <a:gd name="connsiteX100" fmla="*/ 80904 w 326061"/>
                <a:gd name="connsiteY100" fmla="*/ 374862 h 831554"/>
                <a:gd name="connsiteX101" fmla="*/ 80904 w 326061"/>
                <a:gd name="connsiteY101" fmla="*/ 284200 h 831554"/>
                <a:gd name="connsiteX102" fmla="*/ 44817 w 326061"/>
                <a:gd name="connsiteY102" fmla="*/ 284200 h 831554"/>
                <a:gd name="connsiteX103" fmla="*/ 27753 w 326061"/>
                <a:gd name="connsiteY103" fmla="*/ 391925 h 831554"/>
                <a:gd name="connsiteX104" fmla="*/ 27753 w 326061"/>
                <a:gd name="connsiteY104" fmla="*/ 267136 h 831554"/>
                <a:gd name="connsiteX105" fmla="*/ 44817 w 326061"/>
                <a:gd name="connsiteY105" fmla="*/ 267136 h 831554"/>
                <a:gd name="connsiteX106" fmla="*/ 80904 w 326061"/>
                <a:gd name="connsiteY106" fmla="*/ 267136 h 831554"/>
                <a:gd name="connsiteX107" fmla="*/ 97968 w 326061"/>
                <a:gd name="connsiteY107" fmla="*/ 267136 h 831554"/>
                <a:gd name="connsiteX108" fmla="*/ 97968 w 326061"/>
                <a:gd name="connsiteY108" fmla="*/ 391925 h 831554"/>
                <a:gd name="connsiteX109" fmla="*/ 84633 w 326061"/>
                <a:gd name="connsiteY109" fmla="*/ 391925 h 831554"/>
                <a:gd name="connsiteX110" fmla="*/ 29713 w 326061"/>
                <a:gd name="connsiteY110" fmla="*/ 391925 h 831554"/>
                <a:gd name="connsiteX111" fmla="*/ 2253 w 326061"/>
                <a:gd name="connsiteY111" fmla="*/ 519095 h 831554"/>
                <a:gd name="connsiteX112" fmla="*/ 2253 w 326061"/>
                <a:gd name="connsiteY112" fmla="*/ 502032 h 831554"/>
                <a:gd name="connsiteX113" fmla="*/ 46342 w 326061"/>
                <a:gd name="connsiteY113" fmla="*/ 502032 h 831554"/>
                <a:gd name="connsiteX114" fmla="*/ 46342 w 326061"/>
                <a:gd name="connsiteY114" fmla="*/ 434243 h 831554"/>
                <a:gd name="connsiteX115" fmla="*/ 63405 w 326061"/>
                <a:gd name="connsiteY115" fmla="*/ 434243 h 831554"/>
                <a:gd name="connsiteX116" fmla="*/ 63405 w 326061"/>
                <a:gd name="connsiteY116" fmla="*/ 492376 h 831554"/>
                <a:gd name="connsiteX117" fmla="*/ 153611 w 326061"/>
                <a:gd name="connsiteY117" fmla="*/ 432309 h 831554"/>
                <a:gd name="connsiteX118" fmla="*/ 153611 w 326061"/>
                <a:gd name="connsiteY118" fmla="*/ 456540 h 831554"/>
                <a:gd name="connsiteX119" fmla="*/ 73633 w 326061"/>
                <a:gd name="connsiteY119" fmla="*/ 509796 h 831554"/>
                <a:gd name="connsiteX120" fmla="*/ 153611 w 326061"/>
                <a:gd name="connsiteY120" fmla="*/ 563053 h 831554"/>
                <a:gd name="connsiteX121" fmla="*/ 153611 w 326061"/>
                <a:gd name="connsiteY121" fmla="*/ 587284 h 831554"/>
                <a:gd name="connsiteX122" fmla="*/ 63405 w 326061"/>
                <a:gd name="connsiteY122" fmla="*/ 527216 h 831554"/>
                <a:gd name="connsiteX123" fmla="*/ 63405 w 326061"/>
                <a:gd name="connsiteY123" fmla="*/ 587636 h 831554"/>
                <a:gd name="connsiteX124" fmla="*/ 46342 w 326061"/>
                <a:gd name="connsiteY124" fmla="*/ 587636 h 831554"/>
                <a:gd name="connsiteX125" fmla="*/ 46342 w 326061"/>
                <a:gd name="connsiteY125" fmla="*/ 519095 h 831554"/>
                <a:gd name="connsiteX126" fmla="*/ 0 w 326061"/>
                <a:gd name="connsiteY126" fmla="*/ 406504 h 831554"/>
                <a:gd name="connsiteX127" fmla="*/ 0 w 326061"/>
                <a:gd name="connsiteY127" fmla="*/ 253111 h 831554"/>
                <a:gd name="connsiteX128" fmla="*/ 17064 w 326061"/>
                <a:gd name="connsiteY128" fmla="*/ 253111 h 831554"/>
                <a:gd name="connsiteX129" fmla="*/ 17064 w 326061"/>
                <a:gd name="connsiteY129" fmla="*/ 406504 h 83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6061" h="831554">
                  <a:moveTo>
                    <a:pt x="261474" y="179538"/>
                  </a:moveTo>
                  <a:lnTo>
                    <a:pt x="261474" y="153732"/>
                  </a:lnTo>
                  <a:lnTo>
                    <a:pt x="300254" y="153732"/>
                  </a:lnTo>
                  <a:lnTo>
                    <a:pt x="326061" y="140757"/>
                  </a:lnTo>
                  <a:lnTo>
                    <a:pt x="326061" y="166706"/>
                  </a:lnTo>
                  <a:lnTo>
                    <a:pt x="300254" y="179538"/>
                  </a:lnTo>
                  <a:close/>
                  <a:moveTo>
                    <a:pt x="261474" y="257100"/>
                  </a:moveTo>
                  <a:lnTo>
                    <a:pt x="261474" y="231293"/>
                  </a:lnTo>
                  <a:lnTo>
                    <a:pt x="300254" y="231293"/>
                  </a:lnTo>
                  <a:lnTo>
                    <a:pt x="326061" y="244125"/>
                  </a:lnTo>
                  <a:lnTo>
                    <a:pt x="326061" y="270074"/>
                  </a:lnTo>
                  <a:lnTo>
                    <a:pt x="300254" y="257100"/>
                  </a:lnTo>
                  <a:close/>
                  <a:moveTo>
                    <a:pt x="235525" y="410488"/>
                  </a:moveTo>
                  <a:lnTo>
                    <a:pt x="235525" y="281172"/>
                  </a:lnTo>
                  <a:lnTo>
                    <a:pt x="287280" y="281172"/>
                  </a:lnTo>
                  <a:lnTo>
                    <a:pt x="326061" y="319952"/>
                  </a:lnTo>
                  <a:lnTo>
                    <a:pt x="326061" y="384682"/>
                  </a:lnTo>
                  <a:lnTo>
                    <a:pt x="300254" y="384682"/>
                  </a:lnTo>
                  <a:lnTo>
                    <a:pt x="300254" y="332927"/>
                  </a:lnTo>
                  <a:lnTo>
                    <a:pt x="274306" y="307121"/>
                  </a:lnTo>
                  <a:lnTo>
                    <a:pt x="261474" y="307121"/>
                  </a:lnTo>
                  <a:lnTo>
                    <a:pt x="261474" y="410488"/>
                  </a:lnTo>
                  <a:close/>
                  <a:moveTo>
                    <a:pt x="196744" y="218319"/>
                  </a:moveTo>
                  <a:lnTo>
                    <a:pt x="196744" y="192512"/>
                  </a:lnTo>
                  <a:lnTo>
                    <a:pt x="222693" y="192512"/>
                  </a:lnTo>
                  <a:lnTo>
                    <a:pt x="222693" y="173122"/>
                  </a:lnTo>
                  <a:lnTo>
                    <a:pt x="196744" y="173122"/>
                  </a:lnTo>
                  <a:lnTo>
                    <a:pt x="196744" y="160148"/>
                  </a:lnTo>
                  <a:lnTo>
                    <a:pt x="222693" y="160148"/>
                  </a:lnTo>
                  <a:lnTo>
                    <a:pt x="222693" y="153589"/>
                  </a:lnTo>
                  <a:lnTo>
                    <a:pt x="196744" y="153589"/>
                  </a:lnTo>
                  <a:lnTo>
                    <a:pt x="196744" y="140757"/>
                  </a:lnTo>
                  <a:lnTo>
                    <a:pt x="222693" y="140757"/>
                  </a:lnTo>
                  <a:lnTo>
                    <a:pt x="248499" y="140757"/>
                  </a:lnTo>
                  <a:lnTo>
                    <a:pt x="248499" y="192512"/>
                  </a:lnTo>
                  <a:lnTo>
                    <a:pt x="326061" y="192512"/>
                  </a:lnTo>
                  <a:lnTo>
                    <a:pt x="326061" y="218319"/>
                  </a:lnTo>
                  <a:lnTo>
                    <a:pt x="248499" y="218319"/>
                  </a:lnTo>
                  <a:lnTo>
                    <a:pt x="248499" y="270074"/>
                  </a:lnTo>
                  <a:lnTo>
                    <a:pt x="222693" y="270074"/>
                  </a:lnTo>
                  <a:lnTo>
                    <a:pt x="222693" y="218319"/>
                  </a:lnTo>
                  <a:close/>
                  <a:moveTo>
                    <a:pt x="196744" y="397656"/>
                  </a:moveTo>
                  <a:lnTo>
                    <a:pt x="196744" y="294146"/>
                  </a:lnTo>
                  <a:lnTo>
                    <a:pt x="222693" y="294146"/>
                  </a:lnTo>
                  <a:lnTo>
                    <a:pt x="222693" y="397656"/>
                  </a:lnTo>
                  <a:close/>
                  <a:moveTo>
                    <a:pt x="196744" y="552555"/>
                  </a:moveTo>
                  <a:lnTo>
                    <a:pt x="196744" y="423097"/>
                  </a:lnTo>
                  <a:lnTo>
                    <a:pt x="274306" y="423097"/>
                  </a:lnTo>
                  <a:lnTo>
                    <a:pt x="326061" y="487826"/>
                  </a:lnTo>
                  <a:lnTo>
                    <a:pt x="326061" y="526607"/>
                  </a:lnTo>
                  <a:lnTo>
                    <a:pt x="260476" y="448475"/>
                  </a:lnTo>
                  <a:lnTo>
                    <a:pt x="248499" y="449045"/>
                  </a:lnTo>
                  <a:lnTo>
                    <a:pt x="222693" y="449045"/>
                  </a:lnTo>
                  <a:lnTo>
                    <a:pt x="222693" y="552555"/>
                  </a:lnTo>
                  <a:close/>
                  <a:moveTo>
                    <a:pt x="196744" y="591479"/>
                  </a:moveTo>
                  <a:lnTo>
                    <a:pt x="196744" y="565530"/>
                  </a:lnTo>
                  <a:lnTo>
                    <a:pt x="261331" y="565530"/>
                  </a:lnTo>
                  <a:lnTo>
                    <a:pt x="326061" y="630259"/>
                  </a:lnTo>
                  <a:lnTo>
                    <a:pt x="326061" y="682014"/>
                  </a:lnTo>
                  <a:lnTo>
                    <a:pt x="300254" y="682014"/>
                  </a:lnTo>
                  <a:lnTo>
                    <a:pt x="300254" y="643234"/>
                  </a:lnTo>
                  <a:lnTo>
                    <a:pt x="248499" y="591479"/>
                  </a:lnTo>
                  <a:close/>
                  <a:moveTo>
                    <a:pt x="196744" y="694989"/>
                  </a:moveTo>
                  <a:lnTo>
                    <a:pt x="196744" y="662624"/>
                  </a:lnTo>
                  <a:lnTo>
                    <a:pt x="248499" y="623843"/>
                  </a:lnTo>
                  <a:lnTo>
                    <a:pt x="248499" y="656208"/>
                  </a:lnTo>
                  <a:close/>
                  <a:moveTo>
                    <a:pt x="196744" y="702238"/>
                  </a:moveTo>
                  <a:lnTo>
                    <a:pt x="235525" y="702238"/>
                  </a:lnTo>
                  <a:lnTo>
                    <a:pt x="274306" y="753993"/>
                  </a:lnTo>
                  <a:lnTo>
                    <a:pt x="326061" y="753993"/>
                  </a:lnTo>
                  <a:lnTo>
                    <a:pt x="326061" y="779799"/>
                  </a:lnTo>
                  <a:lnTo>
                    <a:pt x="274306" y="779799"/>
                  </a:lnTo>
                  <a:lnTo>
                    <a:pt x="274306" y="831554"/>
                  </a:lnTo>
                  <a:lnTo>
                    <a:pt x="248499" y="831554"/>
                  </a:lnTo>
                  <a:lnTo>
                    <a:pt x="248499" y="766824"/>
                  </a:lnTo>
                  <a:close/>
                  <a:moveTo>
                    <a:pt x="195875" y="25949"/>
                  </a:moveTo>
                  <a:lnTo>
                    <a:pt x="195875" y="0"/>
                  </a:lnTo>
                  <a:lnTo>
                    <a:pt x="260462" y="0"/>
                  </a:lnTo>
                  <a:lnTo>
                    <a:pt x="325191" y="64730"/>
                  </a:lnTo>
                  <a:lnTo>
                    <a:pt x="325191" y="116485"/>
                  </a:lnTo>
                  <a:lnTo>
                    <a:pt x="299385" y="116485"/>
                  </a:lnTo>
                  <a:lnTo>
                    <a:pt x="299385" y="77704"/>
                  </a:lnTo>
                  <a:lnTo>
                    <a:pt x="247630" y="25949"/>
                  </a:lnTo>
                  <a:close/>
                  <a:moveTo>
                    <a:pt x="195875" y="129459"/>
                  </a:moveTo>
                  <a:lnTo>
                    <a:pt x="195875" y="51898"/>
                  </a:lnTo>
                  <a:lnTo>
                    <a:pt x="221823" y="51898"/>
                  </a:lnTo>
                  <a:lnTo>
                    <a:pt x="221823" y="129459"/>
                  </a:lnTo>
                  <a:close/>
                  <a:moveTo>
                    <a:pt x="137135" y="406504"/>
                  </a:moveTo>
                  <a:lnTo>
                    <a:pt x="137135" y="253111"/>
                  </a:lnTo>
                  <a:lnTo>
                    <a:pt x="154198" y="253111"/>
                  </a:lnTo>
                  <a:lnTo>
                    <a:pt x="154198" y="406504"/>
                  </a:lnTo>
                  <a:close/>
                  <a:moveTo>
                    <a:pt x="104424" y="301279"/>
                  </a:moveTo>
                  <a:lnTo>
                    <a:pt x="104424" y="284200"/>
                  </a:lnTo>
                  <a:lnTo>
                    <a:pt x="132147" y="297836"/>
                  </a:lnTo>
                  <a:lnTo>
                    <a:pt x="132147" y="314915"/>
                  </a:lnTo>
                  <a:close/>
                  <a:moveTo>
                    <a:pt x="104424" y="372455"/>
                  </a:moveTo>
                  <a:lnTo>
                    <a:pt x="104424" y="355376"/>
                  </a:lnTo>
                  <a:lnTo>
                    <a:pt x="132147" y="341740"/>
                  </a:lnTo>
                  <a:lnTo>
                    <a:pt x="132147" y="358819"/>
                  </a:lnTo>
                  <a:close/>
                  <a:moveTo>
                    <a:pt x="44817" y="374862"/>
                  </a:moveTo>
                  <a:lnTo>
                    <a:pt x="80904" y="374862"/>
                  </a:lnTo>
                  <a:lnTo>
                    <a:pt x="80904" y="284200"/>
                  </a:lnTo>
                  <a:lnTo>
                    <a:pt x="44817" y="284200"/>
                  </a:lnTo>
                  <a:close/>
                  <a:moveTo>
                    <a:pt x="27753" y="391925"/>
                  </a:moveTo>
                  <a:lnTo>
                    <a:pt x="27753" y="267136"/>
                  </a:lnTo>
                  <a:lnTo>
                    <a:pt x="44817" y="267136"/>
                  </a:lnTo>
                  <a:lnTo>
                    <a:pt x="80904" y="267136"/>
                  </a:lnTo>
                  <a:lnTo>
                    <a:pt x="97968" y="267136"/>
                  </a:lnTo>
                  <a:lnTo>
                    <a:pt x="97968" y="391925"/>
                  </a:lnTo>
                  <a:lnTo>
                    <a:pt x="84633" y="391925"/>
                  </a:lnTo>
                  <a:lnTo>
                    <a:pt x="29713" y="391925"/>
                  </a:lnTo>
                  <a:close/>
                  <a:moveTo>
                    <a:pt x="2253" y="519095"/>
                  </a:moveTo>
                  <a:lnTo>
                    <a:pt x="2253" y="502032"/>
                  </a:lnTo>
                  <a:lnTo>
                    <a:pt x="46342" y="502032"/>
                  </a:lnTo>
                  <a:lnTo>
                    <a:pt x="46342" y="434243"/>
                  </a:lnTo>
                  <a:lnTo>
                    <a:pt x="63405" y="434243"/>
                  </a:lnTo>
                  <a:lnTo>
                    <a:pt x="63405" y="492376"/>
                  </a:lnTo>
                  <a:lnTo>
                    <a:pt x="153611" y="432309"/>
                  </a:lnTo>
                  <a:lnTo>
                    <a:pt x="153611" y="456540"/>
                  </a:lnTo>
                  <a:lnTo>
                    <a:pt x="73633" y="509796"/>
                  </a:lnTo>
                  <a:lnTo>
                    <a:pt x="153611" y="563053"/>
                  </a:lnTo>
                  <a:lnTo>
                    <a:pt x="153611" y="587284"/>
                  </a:lnTo>
                  <a:lnTo>
                    <a:pt x="63405" y="527216"/>
                  </a:lnTo>
                  <a:lnTo>
                    <a:pt x="63405" y="587636"/>
                  </a:lnTo>
                  <a:lnTo>
                    <a:pt x="46342" y="587636"/>
                  </a:lnTo>
                  <a:lnTo>
                    <a:pt x="46342" y="519095"/>
                  </a:lnTo>
                  <a:close/>
                  <a:moveTo>
                    <a:pt x="0" y="406504"/>
                  </a:moveTo>
                  <a:lnTo>
                    <a:pt x="0" y="253111"/>
                  </a:lnTo>
                  <a:lnTo>
                    <a:pt x="17064" y="253111"/>
                  </a:lnTo>
                  <a:lnTo>
                    <a:pt x="17064" y="4065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DEF701E8-F7D9-4DE2-A825-738EE36A1995}"/>
              </a:ext>
            </a:extLst>
          </p:cNvPr>
          <p:cNvGrpSpPr/>
          <p:nvPr/>
        </p:nvGrpSpPr>
        <p:grpSpPr>
          <a:xfrm>
            <a:off x="8233535" y="908719"/>
            <a:ext cx="908106" cy="1485167"/>
            <a:chOff x="8233535" y="908719"/>
            <a:chExt cx="908106" cy="1485167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2480870-DFE3-462B-8DDC-981B971DAD4E}"/>
                </a:ext>
              </a:extLst>
            </p:cNvPr>
            <p:cNvGrpSpPr/>
            <p:nvPr/>
          </p:nvGrpSpPr>
          <p:grpSpPr>
            <a:xfrm>
              <a:off x="8233535" y="908719"/>
              <a:ext cx="908106" cy="1485167"/>
              <a:chOff x="754056" y="908719"/>
              <a:chExt cx="908106" cy="1485167"/>
            </a:xfrm>
          </p:grpSpPr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518867D4-5547-49EF-A4BD-CDE2E588C32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1BE9DC4B-D949-4081-B2B2-C3749A275AAB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5FBC3A8E-F17B-4A3E-BBE4-9B6BC62505A9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C13FA4D0-F71D-4BB1-8DE8-E01196EE684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704D8EB-1154-43AE-A938-9C469AD5F86F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71007D84-9EEF-4ACD-81F7-6DA34B6D06B1}"/>
                </a:ext>
              </a:extLst>
            </p:cNvPr>
            <p:cNvGrpSpPr/>
            <p:nvPr/>
          </p:nvGrpSpPr>
          <p:grpSpPr>
            <a:xfrm>
              <a:off x="8405391" y="1670008"/>
              <a:ext cx="630528" cy="307308"/>
              <a:chOff x="4372786" y="839296"/>
              <a:chExt cx="3235419" cy="1576885"/>
            </a:xfrm>
            <a:solidFill>
              <a:srgbClr val="000000"/>
            </a:solidFill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F7699CD-D1D2-4670-8176-CACB53BC56A0}"/>
                  </a:ext>
                </a:extLst>
              </p:cNvPr>
              <p:cNvSpPr/>
              <p:nvPr/>
            </p:nvSpPr>
            <p:spPr bwMode="auto">
              <a:xfrm flipH="1">
                <a:off x="6036688" y="839296"/>
                <a:ext cx="1571517" cy="1576884"/>
              </a:xfrm>
              <a:custGeom>
                <a:avLst/>
                <a:gdLst>
                  <a:gd name="connsiteX0" fmla="*/ 1439181 w 1571517"/>
                  <a:gd name="connsiteY0" fmla="*/ 1300656 h 1576884"/>
                  <a:gd name="connsiteX1" fmla="*/ 1439181 w 1571517"/>
                  <a:gd name="connsiteY1" fmla="*/ 1401868 h 1576884"/>
                  <a:gd name="connsiteX2" fmla="*/ 944857 w 1571517"/>
                  <a:gd name="connsiteY2" fmla="*/ 1401868 h 1576884"/>
                  <a:gd name="connsiteX3" fmla="*/ 944857 w 1571517"/>
                  <a:gd name="connsiteY3" fmla="*/ 1300656 h 1576884"/>
                  <a:gd name="connsiteX4" fmla="*/ 476296 w 1571517"/>
                  <a:gd name="connsiteY4" fmla="*/ 965304 h 1576884"/>
                  <a:gd name="connsiteX5" fmla="*/ 559203 w 1571517"/>
                  <a:gd name="connsiteY5" fmla="*/ 1082761 h 1576884"/>
                  <a:gd name="connsiteX6" fmla="*/ 457378 w 1571517"/>
                  <a:gd name="connsiteY6" fmla="*/ 1082761 h 1576884"/>
                  <a:gd name="connsiteX7" fmla="*/ 427435 w 1571517"/>
                  <a:gd name="connsiteY7" fmla="*/ 1115109 h 1576884"/>
                  <a:gd name="connsiteX8" fmla="*/ 314403 w 1571517"/>
                  <a:gd name="connsiteY8" fmla="*/ 965304 h 1576884"/>
                  <a:gd name="connsiteX9" fmla="*/ 561032 w 1571517"/>
                  <a:gd name="connsiteY9" fmla="*/ 839490 h 1576884"/>
                  <a:gd name="connsiteX10" fmla="*/ 387490 w 1571517"/>
                  <a:gd name="connsiteY10" fmla="*/ 839490 h 1576884"/>
                  <a:gd name="connsiteX11" fmla="*/ 388682 w 1571517"/>
                  <a:gd name="connsiteY11" fmla="*/ 841178 h 1576884"/>
                  <a:gd name="connsiteX12" fmla="*/ 220746 w 1571517"/>
                  <a:gd name="connsiteY12" fmla="*/ 841178 h 1576884"/>
                  <a:gd name="connsiteX13" fmla="*/ 219472 w 1571517"/>
                  <a:gd name="connsiteY13" fmla="*/ 839490 h 1576884"/>
                  <a:gd name="connsiteX14" fmla="*/ 9944 w 1571517"/>
                  <a:gd name="connsiteY14" fmla="*/ 839490 h 1576884"/>
                  <a:gd name="connsiteX15" fmla="*/ 312002 w 1571517"/>
                  <a:gd name="connsiteY15" fmla="*/ 1239816 h 1576884"/>
                  <a:gd name="connsiteX16" fmla="*/ 1 w 1571517"/>
                  <a:gd name="connsiteY16" fmla="*/ 1576881 h 1576884"/>
                  <a:gd name="connsiteX17" fmla="*/ 218657 w 1571517"/>
                  <a:gd name="connsiteY17" fmla="*/ 1576881 h 1576884"/>
                  <a:gd name="connsiteX18" fmla="*/ 410196 w 1571517"/>
                  <a:gd name="connsiteY18" fmla="*/ 1369955 h 1576884"/>
                  <a:gd name="connsiteX19" fmla="*/ 566328 w 1571517"/>
                  <a:gd name="connsiteY19" fmla="*/ 1576881 h 1576884"/>
                  <a:gd name="connsiteX20" fmla="*/ 775856 w 1571517"/>
                  <a:gd name="connsiteY20" fmla="*/ 1576881 h 1576884"/>
                  <a:gd name="connsiteX21" fmla="*/ 525629 w 1571517"/>
                  <a:gd name="connsiteY21" fmla="*/ 1245249 h 1576884"/>
                  <a:gd name="connsiteX22" fmla="*/ 610621 w 1571517"/>
                  <a:gd name="connsiteY22" fmla="*/ 1153429 h 1576884"/>
                  <a:gd name="connsiteX23" fmla="*/ 782626 w 1571517"/>
                  <a:gd name="connsiteY23" fmla="*/ 1153429 h 1576884"/>
                  <a:gd name="connsiteX24" fmla="*/ 1013358 w 1571517"/>
                  <a:gd name="connsiteY24" fmla="*/ 514465 h 1576884"/>
                  <a:gd name="connsiteX25" fmla="*/ 1013358 w 1571517"/>
                  <a:gd name="connsiteY25" fmla="*/ 794511 h 1576884"/>
                  <a:gd name="connsiteX26" fmla="*/ 944857 w 1571517"/>
                  <a:gd name="connsiteY26" fmla="*/ 794511 h 1576884"/>
                  <a:gd name="connsiteX27" fmla="*/ 944857 w 1571517"/>
                  <a:gd name="connsiteY27" fmla="*/ 514465 h 1576884"/>
                  <a:gd name="connsiteX28" fmla="*/ 1226269 w 1571517"/>
                  <a:gd name="connsiteY28" fmla="*/ 514465 h 1576884"/>
                  <a:gd name="connsiteX29" fmla="*/ 1226269 w 1571517"/>
                  <a:gd name="connsiteY29" fmla="*/ 969524 h 1576884"/>
                  <a:gd name="connsiteX30" fmla="*/ 1293970 w 1571517"/>
                  <a:gd name="connsiteY30" fmla="*/ 969524 h 1576884"/>
                  <a:gd name="connsiteX31" fmla="*/ 1370679 w 1571517"/>
                  <a:gd name="connsiteY31" fmla="*/ 969524 h 1576884"/>
                  <a:gd name="connsiteX32" fmla="*/ 1439181 w 1571517"/>
                  <a:gd name="connsiteY32" fmla="*/ 969524 h 1576884"/>
                  <a:gd name="connsiteX33" fmla="*/ 1439181 w 1571517"/>
                  <a:gd name="connsiteY33" fmla="*/ 1125643 h 1576884"/>
                  <a:gd name="connsiteX34" fmla="*/ 944857 w 1571517"/>
                  <a:gd name="connsiteY34" fmla="*/ 1125643 h 1576884"/>
                  <a:gd name="connsiteX35" fmla="*/ 944857 w 1571517"/>
                  <a:gd name="connsiteY35" fmla="*/ 969524 h 1576884"/>
                  <a:gd name="connsiteX36" fmla="*/ 1013358 w 1571517"/>
                  <a:gd name="connsiteY36" fmla="*/ 969524 h 1576884"/>
                  <a:gd name="connsiteX37" fmla="*/ 1150254 w 1571517"/>
                  <a:gd name="connsiteY37" fmla="*/ 969524 h 1576884"/>
                  <a:gd name="connsiteX38" fmla="*/ 1157768 w 1571517"/>
                  <a:gd name="connsiteY38" fmla="*/ 969524 h 1576884"/>
                  <a:gd name="connsiteX39" fmla="*/ 1157768 w 1571517"/>
                  <a:gd name="connsiteY39" fmla="*/ 514465 h 1576884"/>
                  <a:gd name="connsiteX40" fmla="*/ 1439181 w 1571517"/>
                  <a:gd name="connsiteY40" fmla="*/ 514465 h 1576884"/>
                  <a:gd name="connsiteX41" fmla="*/ 1439181 w 1571517"/>
                  <a:gd name="connsiteY41" fmla="*/ 794511 h 1576884"/>
                  <a:gd name="connsiteX42" fmla="*/ 1370679 w 1571517"/>
                  <a:gd name="connsiteY42" fmla="*/ 794511 h 1576884"/>
                  <a:gd name="connsiteX43" fmla="*/ 1370679 w 1571517"/>
                  <a:gd name="connsiteY43" fmla="*/ 514465 h 1576884"/>
                  <a:gd name="connsiteX44" fmla="*/ 1226269 w 1571517"/>
                  <a:gd name="connsiteY44" fmla="*/ 176377 h 1576884"/>
                  <a:gd name="connsiteX45" fmla="*/ 1226269 w 1571517"/>
                  <a:gd name="connsiteY45" fmla="*/ 339452 h 1576884"/>
                  <a:gd name="connsiteX46" fmla="*/ 1157768 w 1571517"/>
                  <a:gd name="connsiteY46" fmla="*/ 339452 h 1576884"/>
                  <a:gd name="connsiteX47" fmla="*/ 1157768 w 1571517"/>
                  <a:gd name="connsiteY47" fmla="*/ 176377 h 1576884"/>
                  <a:gd name="connsiteX48" fmla="*/ 1571517 w 1571517"/>
                  <a:gd name="connsiteY48" fmla="*/ 1364 h 1576884"/>
                  <a:gd name="connsiteX49" fmla="*/ 800447 w 1571517"/>
                  <a:gd name="connsiteY49" fmla="*/ 1364 h 1576884"/>
                  <a:gd name="connsiteX50" fmla="*/ 800447 w 1571517"/>
                  <a:gd name="connsiteY50" fmla="*/ 176377 h 1576884"/>
                  <a:gd name="connsiteX51" fmla="*/ 1013358 w 1571517"/>
                  <a:gd name="connsiteY51" fmla="*/ 176377 h 1576884"/>
                  <a:gd name="connsiteX52" fmla="*/ 1013358 w 1571517"/>
                  <a:gd name="connsiteY52" fmla="*/ 339452 h 1576884"/>
                  <a:gd name="connsiteX53" fmla="*/ 871482 w 1571517"/>
                  <a:gd name="connsiteY53" fmla="*/ 339452 h 1576884"/>
                  <a:gd name="connsiteX54" fmla="*/ 871482 w 1571517"/>
                  <a:gd name="connsiteY54" fmla="*/ 339456 h 1576884"/>
                  <a:gd name="connsiteX55" fmla="*/ 800447 w 1571517"/>
                  <a:gd name="connsiteY55" fmla="*/ 339456 h 1576884"/>
                  <a:gd name="connsiteX56" fmla="*/ 800447 w 1571517"/>
                  <a:gd name="connsiteY56" fmla="*/ 1576884 h 1576884"/>
                  <a:gd name="connsiteX57" fmla="*/ 944857 w 1571517"/>
                  <a:gd name="connsiteY57" fmla="*/ 1576884 h 1576884"/>
                  <a:gd name="connsiteX58" fmla="*/ 944857 w 1571517"/>
                  <a:gd name="connsiteY58" fmla="*/ 1576881 h 1576884"/>
                  <a:gd name="connsiteX59" fmla="*/ 1439181 w 1571517"/>
                  <a:gd name="connsiteY59" fmla="*/ 1576881 h 1576884"/>
                  <a:gd name="connsiteX60" fmla="*/ 1439181 w 1571517"/>
                  <a:gd name="connsiteY60" fmla="*/ 1576882 h 1576884"/>
                  <a:gd name="connsiteX61" fmla="*/ 1567705 w 1571517"/>
                  <a:gd name="connsiteY61" fmla="*/ 1576882 h 1576884"/>
                  <a:gd name="connsiteX62" fmla="*/ 1567705 w 1571517"/>
                  <a:gd name="connsiteY62" fmla="*/ 339454 h 1576884"/>
                  <a:gd name="connsiteX63" fmla="*/ 1543954 w 1571517"/>
                  <a:gd name="connsiteY63" fmla="*/ 339454 h 1576884"/>
                  <a:gd name="connsiteX64" fmla="*/ 1543954 w 1571517"/>
                  <a:gd name="connsiteY64" fmla="*/ 339452 h 1576884"/>
                  <a:gd name="connsiteX65" fmla="*/ 1370679 w 1571517"/>
                  <a:gd name="connsiteY65" fmla="*/ 339452 h 1576884"/>
                  <a:gd name="connsiteX66" fmla="*/ 1370679 w 1571517"/>
                  <a:gd name="connsiteY66" fmla="*/ 176377 h 1576884"/>
                  <a:gd name="connsiteX67" fmla="*/ 1571517 w 1571517"/>
                  <a:gd name="connsiteY67" fmla="*/ 176377 h 1576884"/>
                  <a:gd name="connsiteX68" fmla="*/ 420626 w 1571517"/>
                  <a:gd name="connsiteY68" fmla="*/ 0 h 1576884"/>
                  <a:gd name="connsiteX69" fmla="*/ 236901 w 1571517"/>
                  <a:gd name="connsiteY69" fmla="*/ 0 h 1576884"/>
                  <a:gd name="connsiteX70" fmla="*/ 460397 w 1571517"/>
                  <a:gd name="connsiteY70" fmla="*/ 350324 h 1576884"/>
                  <a:gd name="connsiteX71" fmla="*/ 264842 w 1571517"/>
                  <a:gd name="connsiteY71" fmla="*/ 350324 h 1576884"/>
                  <a:gd name="connsiteX72" fmla="*/ 323607 w 1571517"/>
                  <a:gd name="connsiteY72" fmla="*/ 222250 h 1576884"/>
                  <a:gd name="connsiteX73" fmla="*/ 144551 w 1571517"/>
                  <a:gd name="connsiteY73" fmla="*/ 222250 h 1576884"/>
                  <a:gd name="connsiteX74" fmla="*/ 0 w 1571517"/>
                  <a:gd name="connsiteY74" fmla="*/ 537285 h 1576884"/>
                  <a:gd name="connsiteX75" fmla="*/ 179056 w 1571517"/>
                  <a:gd name="connsiteY75" fmla="*/ 537285 h 1576884"/>
                  <a:gd name="connsiteX76" fmla="*/ 184538 w 1571517"/>
                  <a:gd name="connsiteY76" fmla="*/ 525337 h 1576884"/>
                  <a:gd name="connsiteX77" fmla="*/ 236901 w 1571517"/>
                  <a:gd name="connsiteY77" fmla="*/ 525337 h 1576884"/>
                  <a:gd name="connsiteX78" fmla="*/ 236901 w 1571517"/>
                  <a:gd name="connsiteY78" fmla="*/ 616091 h 1576884"/>
                  <a:gd name="connsiteX79" fmla="*/ 9945 w 1571517"/>
                  <a:gd name="connsiteY79" fmla="*/ 616091 h 1576884"/>
                  <a:gd name="connsiteX80" fmla="*/ 9945 w 1571517"/>
                  <a:gd name="connsiteY80" fmla="*/ 791104 h 1576884"/>
                  <a:gd name="connsiteX81" fmla="*/ 393870 w 1571517"/>
                  <a:gd name="connsiteY81" fmla="*/ 791104 h 1576884"/>
                  <a:gd name="connsiteX82" fmla="*/ 393870 w 1571517"/>
                  <a:gd name="connsiteY82" fmla="*/ 616091 h 1576884"/>
                  <a:gd name="connsiteX83" fmla="*/ 393869 w 1571517"/>
                  <a:gd name="connsiteY83" fmla="*/ 616091 h 1576884"/>
                  <a:gd name="connsiteX84" fmla="*/ 393869 w 1571517"/>
                  <a:gd name="connsiteY84" fmla="*/ 525337 h 1576884"/>
                  <a:gd name="connsiteX85" fmla="*/ 458026 w 1571517"/>
                  <a:gd name="connsiteY85" fmla="*/ 525337 h 1576884"/>
                  <a:gd name="connsiteX86" fmla="*/ 596042 w 1571517"/>
                  <a:gd name="connsiteY86" fmla="*/ 791104 h 1576884"/>
                  <a:gd name="connsiteX87" fmla="*/ 772295 w 1571517"/>
                  <a:gd name="connsiteY87" fmla="*/ 791104 h 1576884"/>
                  <a:gd name="connsiteX88" fmla="*/ 634279 w 1571517"/>
                  <a:gd name="connsiteY88" fmla="*/ 525337 h 1576884"/>
                  <a:gd name="connsiteX89" fmla="*/ 731946 w 1571517"/>
                  <a:gd name="connsiteY89" fmla="*/ 525337 h 1576884"/>
                  <a:gd name="connsiteX90" fmla="*/ 731946 w 1571517"/>
                  <a:gd name="connsiteY90" fmla="*/ 350324 h 1576884"/>
                  <a:gd name="connsiteX91" fmla="*/ 644122 w 1571517"/>
                  <a:gd name="connsiteY91" fmla="*/ 350324 h 1576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571517" h="1576884">
                    <a:moveTo>
                      <a:pt x="1439181" y="1300656"/>
                    </a:moveTo>
                    <a:lnTo>
                      <a:pt x="1439181" y="1401868"/>
                    </a:lnTo>
                    <a:lnTo>
                      <a:pt x="944857" y="1401868"/>
                    </a:lnTo>
                    <a:lnTo>
                      <a:pt x="944857" y="1300656"/>
                    </a:lnTo>
                    <a:close/>
                    <a:moveTo>
                      <a:pt x="476296" y="965304"/>
                    </a:moveTo>
                    <a:lnTo>
                      <a:pt x="559203" y="1082761"/>
                    </a:lnTo>
                    <a:lnTo>
                      <a:pt x="457378" y="1082761"/>
                    </a:lnTo>
                    <a:lnTo>
                      <a:pt x="427435" y="1115109"/>
                    </a:lnTo>
                    <a:lnTo>
                      <a:pt x="314403" y="965304"/>
                    </a:lnTo>
                    <a:close/>
                    <a:moveTo>
                      <a:pt x="561032" y="839490"/>
                    </a:moveTo>
                    <a:lnTo>
                      <a:pt x="387490" y="839490"/>
                    </a:lnTo>
                    <a:lnTo>
                      <a:pt x="388682" y="841178"/>
                    </a:lnTo>
                    <a:lnTo>
                      <a:pt x="220746" y="841178"/>
                    </a:lnTo>
                    <a:lnTo>
                      <a:pt x="219472" y="839490"/>
                    </a:lnTo>
                    <a:lnTo>
                      <a:pt x="9944" y="839490"/>
                    </a:lnTo>
                    <a:lnTo>
                      <a:pt x="312002" y="1239816"/>
                    </a:lnTo>
                    <a:lnTo>
                      <a:pt x="1" y="1576881"/>
                    </a:lnTo>
                    <a:lnTo>
                      <a:pt x="218657" y="1576881"/>
                    </a:lnTo>
                    <a:lnTo>
                      <a:pt x="410196" y="1369955"/>
                    </a:lnTo>
                    <a:lnTo>
                      <a:pt x="566328" y="1576881"/>
                    </a:lnTo>
                    <a:lnTo>
                      <a:pt x="775856" y="1576881"/>
                    </a:lnTo>
                    <a:lnTo>
                      <a:pt x="525629" y="1245249"/>
                    </a:lnTo>
                    <a:lnTo>
                      <a:pt x="610621" y="1153429"/>
                    </a:lnTo>
                    <a:lnTo>
                      <a:pt x="782626" y="1153429"/>
                    </a:lnTo>
                    <a:close/>
                    <a:moveTo>
                      <a:pt x="1013358" y="514465"/>
                    </a:moveTo>
                    <a:lnTo>
                      <a:pt x="1013358" y="794511"/>
                    </a:lnTo>
                    <a:lnTo>
                      <a:pt x="944857" y="794511"/>
                    </a:lnTo>
                    <a:lnTo>
                      <a:pt x="944857" y="514465"/>
                    </a:lnTo>
                    <a:close/>
                    <a:moveTo>
                      <a:pt x="1226269" y="514465"/>
                    </a:moveTo>
                    <a:lnTo>
                      <a:pt x="1226269" y="969524"/>
                    </a:lnTo>
                    <a:lnTo>
                      <a:pt x="1293970" y="969524"/>
                    </a:lnTo>
                    <a:lnTo>
                      <a:pt x="1370679" y="969524"/>
                    </a:lnTo>
                    <a:lnTo>
                      <a:pt x="1439181" y="969524"/>
                    </a:lnTo>
                    <a:lnTo>
                      <a:pt x="1439181" y="1125643"/>
                    </a:lnTo>
                    <a:lnTo>
                      <a:pt x="944857" y="1125643"/>
                    </a:lnTo>
                    <a:lnTo>
                      <a:pt x="944857" y="969524"/>
                    </a:lnTo>
                    <a:lnTo>
                      <a:pt x="1013358" y="969524"/>
                    </a:lnTo>
                    <a:lnTo>
                      <a:pt x="1150254" y="969524"/>
                    </a:lnTo>
                    <a:lnTo>
                      <a:pt x="1157768" y="969524"/>
                    </a:lnTo>
                    <a:lnTo>
                      <a:pt x="1157768" y="514465"/>
                    </a:lnTo>
                    <a:close/>
                    <a:moveTo>
                      <a:pt x="1439181" y="514465"/>
                    </a:moveTo>
                    <a:lnTo>
                      <a:pt x="1439181" y="794511"/>
                    </a:lnTo>
                    <a:lnTo>
                      <a:pt x="1370679" y="794511"/>
                    </a:lnTo>
                    <a:lnTo>
                      <a:pt x="1370679" y="514465"/>
                    </a:lnTo>
                    <a:close/>
                    <a:moveTo>
                      <a:pt x="1226269" y="176377"/>
                    </a:moveTo>
                    <a:lnTo>
                      <a:pt x="1226269" y="339452"/>
                    </a:lnTo>
                    <a:lnTo>
                      <a:pt x="1157768" y="339452"/>
                    </a:lnTo>
                    <a:lnTo>
                      <a:pt x="1157768" y="176377"/>
                    </a:lnTo>
                    <a:close/>
                    <a:moveTo>
                      <a:pt x="1571517" y="1364"/>
                    </a:moveTo>
                    <a:lnTo>
                      <a:pt x="800447" y="1364"/>
                    </a:lnTo>
                    <a:lnTo>
                      <a:pt x="800447" y="176377"/>
                    </a:lnTo>
                    <a:lnTo>
                      <a:pt x="1013358" y="176377"/>
                    </a:lnTo>
                    <a:lnTo>
                      <a:pt x="1013358" y="339452"/>
                    </a:lnTo>
                    <a:lnTo>
                      <a:pt x="871482" y="339452"/>
                    </a:lnTo>
                    <a:lnTo>
                      <a:pt x="871482" y="339456"/>
                    </a:lnTo>
                    <a:lnTo>
                      <a:pt x="800447" y="339456"/>
                    </a:lnTo>
                    <a:lnTo>
                      <a:pt x="800447" y="1576884"/>
                    </a:lnTo>
                    <a:lnTo>
                      <a:pt x="944857" y="1576884"/>
                    </a:lnTo>
                    <a:lnTo>
                      <a:pt x="944857" y="1576881"/>
                    </a:lnTo>
                    <a:lnTo>
                      <a:pt x="1439181" y="1576881"/>
                    </a:lnTo>
                    <a:lnTo>
                      <a:pt x="1439181" y="1576882"/>
                    </a:lnTo>
                    <a:lnTo>
                      <a:pt x="1567705" y="1576882"/>
                    </a:lnTo>
                    <a:lnTo>
                      <a:pt x="1567705" y="339454"/>
                    </a:lnTo>
                    <a:lnTo>
                      <a:pt x="1543954" y="339454"/>
                    </a:lnTo>
                    <a:lnTo>
                      <a:pt x="1543954" y="339452"/>
                    </a:lnTo>
                    <a:lnTo>
                      <a:pt x="1370679" y="339452"/>
                    </a:lnTo>
                    <a:lnTo>
                      <a:pt x="1370679" y="176377"/>
                    </a:lnTo>
                    <a:lnTo>
                      <a:pt x="1571517" y="176377"/>
                    </a:lnTo>
                    <a:close/>
                    <a:moveTo>
                      <a:pt x="420626" y="0"/>
                    </a:moveTo>
                    <a:lnTo>
                      <a:pt x="236901" y="0"/>
                    </a:lnTo>
                    <a:lnTo>
                      <a:pt x="460397" y="350324"/>
                    </a:lnTo>
                    <a:lnTo>
                      <a:pt x="264842" y="350324"/>
                    </a:lnTo>
                    <a:lnTo>
                      <a:pt x="323607" y="222250"/>
                    </a:lnTo>
                    <a:lnTo>
                      <a:pt x="144551" y="222250"/>
                    </a:lnTo>
                    <a:lnTo>
                      <a:pt x="0" y="537285"/>
                    </a:lnTo>
                    <a:lnTo>
                      <a:pt x="179056" y="537285"/>
                    </a:lnTo>
                    <a:lnTo>
                      <a:pt x="184538" y="525337"/>
                    </a:lnTo>
                    <a:lnTo>
                      <a:pt x="236901" y="525337"/>
                    </a:lnTo>
                    <a:lnTo>
                      <a:pt x="236901" y="616091"/>
                    </a:lnTo>
                    <a:lnTo>
                      <a:pt x="9945" y="616091"/>
                    </a:lnTo>
                    <a:lnTo>
                      <a:pt x="9945" y="791104"/>
                    </a:lnTo>
                    <a:lnTo>
                      <a:pt x="393870" y="791104"/>
                    </a:lnTo>
                    <a:lnTo>
                      <a:pt x="393870" y="616091"/>
                    </a:lnTo>
                    <a:lnTo>
                      <a:pt x="393869" y="616091"/>
                    </a:lnTo>
                    <a:lnTo>
                      <a:pt x="393869" y="525337"/>
                    </a:lnTo>
                    <a:lnTo>
                      <a:pt x="458026" y="525337"/>
                    </a:lnTo>
                    <a:lnTo>
                      <a:pt x="596042" y="791104"/>
                    </a:lnTo>
                    <a:lnTo>
                      <a:pt x="772295" y="791104"/>
                    </a:lnTo>
                    <a:lnTo>
                      <a:pt x="634279" y="525337"/>
                    </a:lnTo>
                    <a:lnTo>
                      <a:pt x="731946" y="525337"/>
                    </a:lnTo>
                    <a:lnTo>
                      <a:pt x="731946" y="350324"/>
                    </a:lnTo>
                    <a:lnTo>
                      <a:pt x="644122" y="3503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0CCD7C7-8800-42D3-AB58-E5609446C39A}"/>
                  </a:ext>
                </a:extLst>
              </p:cNvPr>
              <p:cNvSpPr/>
              <p:nvPr/>
            </p:nvSpPr>
            <p:spPr bwMode="auto">
              <a:xfrm flipH="1">
                <a:off x="4372786" y="844421"/>
                <a:ext cx="1573364" cy="1571760"/>
              </a:xfrm>
              <a:custGeom>
                <a:avLst/>
                <a:gdLst>
                  <a:gd name="connsiteX0" fmla="*/ 874214 w 1573364"/>
                  <a:gd name="connsiteY0" fmla="*/ 925559 h 1571760"/>
                  <a:gd name="connsiteX1" fmla="*/ 699201 w 1573364"/>
                  <a:gd name="connsiteY1" fmla="*/ 925559 h 1571760"/>
                  <a:gd name="connsiteX2" fmla="*/ 699201 w 1573364"/>
                  <a:gd name="connsiteY2" fmla="*/ 1036823 h 1571760"/>
                  <a:gd name="connsiteX3" fmla="*/ 22519 w 1573364"/>
                  <a:gd name="connsiteY3" fmla="*/ 1036823 h 1571760"/>
                  <a:gd name="connsiteX4" fmla="*/ 22519 w 1573364"/>
                  <a:gd name="connsiteY4" fmla="*/ 1168947 h 1571760"/>
                  <a:gd name="connsiteX5" fmla="*/ 481702 w 1573364"/>
                  <a:gd name="connsiteY5" fmla="*/ 1168947 h 1571760"/>
                  <a:gd name="connsiteX6" fmla="*/ 0 w 1573364"/>
                  <a:gd name="connsiteY6" fmla="*/ 1571758 h 1571760"/>
                  <a:gd name="connsiteX7" fmla="*/ 240123 w 1573364"/>
                  <a:gd name="connsiteY7" fmla="*/ 1571758 h 1571760"/>
                  <a:gd name="connsiteX8" fmla="*/ 699201 w 1573364"/>
                  <a:gd name="connsiteY8" fmla="*/ 1187866 h 1571760"/>
                  <a:gd name="connsiteX9" fmla="*/ 699201 w 1573364"/>
                  <a:gd name="connsiteY9" fmla="*/ 1571760 h 1571760"/>
                  <a:gd name="connsiteX10" fmla="*/ 874214 w 1573364"/>
                  <a:gd name="connsiteY10" fmla="*/ 1571760 h 1571760"/>
                  <a:gd name="connsiteX11" fmla="*/ 874214 w 1573364"/>
                  <a:gd name="connsiteY11" fmla="*/ 1187908 h 1571760"/>
                  <a:gd name="connsiteX12" fmla="*/ 1333241 w 1573364"/>
                  <a:gd name="connsiteY12" fmla="*/ 1571758 h 1571760"/>
                  <a:gd name="connsiteX13" fmla="*/ 1573364 w 1573364"/>
                  <a:gd name="connsiteY13" fmla="*/ 1571758 h 1571760"/>
                  <a:gd name="connsiteX14" fmla="*/ 1091662 w 1573364"/>
                  <a:gd name="connsiteY14" fmla="*/ 1168947 h 1571760"/>
                  <a:gd name="connsiteX15" fmla="*/ 1573363 w 1573364"/>
                  <a:gd name="connsiteY15" fmla="*/ 1168947 h 1571760"/>
                  <a:gd name="connsiteX16" fmla="*/ 1573363 w 1573364"/>
                  <a:gd name="connsiteY16" fmla="*/ 1036823 h 1571760"/>
                  <a:gd name="connsiteX17" fmla="*/ 874214 w 1573364"/>
                  <a:gd name="connsiteY17" fmla="*/ 1036823 h 1571760"/>
                  <a:gd name="connsiteX18" fmla="*/ 768422 w 1573364"/>
                  <a:gd name="connsiteY18" fmla="*/ 550045 h 1571760"/>
                  <a:gd name="connsiteX19" fmla="*/ 768422 w 1573364"/>
                  <a:gd name="connsiteY19" fmla="*/ 606470 h 1571760"/>
                  <a:gd name="connsiteX20" fmla="*/ 591010 w 1573364"/>
                  <a:gd name="connsiteY20" fmla="*/ 606470 h 1571760"/>
                  <a:gd name="connsiteX21" fmla="*/ 591010 w 1573364"/>
                  <a:gd name="connsiteY21" fmla="*/ 550045 h 1571760"/>
                  <a:gd name="connsiteX22" fmla="*/ 1169496 w 1573364"/>
                  <a:gd name="connsiteY22" fmla="*/ 0 h 1571760"/>
                  <a:gd name="connsiteX23" fmla="*/ 994483 w 1573364"/>
                  <a:gd name="connsiteY23" fmla="*/ 0 h 1571760"/>
                  <a:gd name="connsiteX24" fmla="*/ 994483 w 1573364"/>
                  <a:gd name="connsiteY24" fmla="*/ 109303 h 1571760"/>
                  <a:gd name="connsiteX25" fmla="*/ 545669 w 1573364"/>
                  <a:gd name="connsiteY25" fmla="*/ 109303 h 1571760"/>
                  <a:gd name="connsiteX26" fmla="*/ 545669 w 1573364"/>
                  <a:gd name="connsiteY26" fmla="*/ 1 h 1571760"/>
                  <a:gd name="connsiteX27" fmla="*/ 370656 w 1573364"/>
                  <a:gd name="connsiteY27" fmla="*/ 1 h 1571760"/>
                  <a:gd name="connsiteX28" fmla="*/ 370656 w 1573364"/>
                  <a:gd name="connsiteY28" fmla="*/ 109303 h 1571760"/>
                  <a:gd name="connsiteX29" fmla="*/ 1846 w 1573364"/>
                  <a:gd name="connsiteY29" fmla="*/ 109303 h 1571760"/>
                  <a:gd name="connsiteX30" fmla="*/ 1846 w 1573364"/>
                  <a:gd name="connsiteY30" fmla="*/ 241428 h 1571760"/>
                  <a:gd name="connsiteX31" fmla="*/ 370656 w 1573364"/>
                  <a:gd name="connsiteY31" fmla="*/ 241428 h 1571760"/>
                  <a:gd name="connsiteX32" fmla="*/ 370656 w 1573364"/>
                  <a:gd name="connsiteY32" fmla="*/ 379336 h 1571760"/>
                  <a:gd name="connsiteX33" fmla="*/ 415997 w 1573364"/>
                  <a:gd name="connsiteY33" fmla="*/ 379336 h 1571760"/>
                  <a:gd name="connsiteX34" fmla="*/ 415997 w 1573364"/>
                  <a:gd name="connsiteY34" fmla="*/ 417920 h 1571760"/>
                  <a:gd name="connsiteX35" fmla="*/ 1846 w 1573364"/>
                  <a:gd name="connsiteY35" fmla="*/ 417920 h 1571760"/>
                  <a:gd name="connsiteX36" fmla="*/ 1846 w 1573364"/>
                  <a:gd name="connsiteY36" fmla="*/ 550045 h 1571760"/>
                  <a:gd name="connsiteX37" fmla="*/ 415997 w 1573364"/>
                  <a:gd name="connsiteY37" fmla="*/ 550045 h 1571760"/>
                  <a:gd name="connsiteX38" fmla="*/ 415997 w 1573364"/>
                  <a:gd name="connsiteY38" fmla="*/ 725412 h 1571760"/>
                  <a:gd name="connsiteX39" fmla="*/ 416616 w 1573364"/>
                  <a:gd name="connsiteY39" fmla="*/ 725412 h 1571760"/>
                  <a:gd name="connsiteX40" fmla="*/ 416616 w 1573364"/>
                  <a:gd name="connsiteY40" fmla="*/ 744220 h 1571760"/>
                  <a:gd name="connsiteX41" fmla="*/ 943435 w 1573364"/>
                  <a:gd name="connsiteY41" fmla="*/ 744220 h 1571760"/>
                  <a:gd name="connsiteX42" fmla="*/ 943435 w 1573364"/>
                  <a:gd name="connsiteY42" fmla="*/ 606470 h 1571760"/>
                  <a:gd name="connsiteX43" fmla="*/ 943435 w 1573364"/>
                  <a:gd name="connsiteY43" fmla="*/ 606470 h 1571760"/>
                  <a:gd name="connsiteX44" fmla="*/ 943435 w 1573364"/>
                  <a:gd name="connsiteY44" fmla="*/ 550045 h 1571760"/>
                  <a:gd name="connsiteX45" fmla="*/ 1238323 w 1573364"/>
                  <a:gd name="connsiteY45" fmla="*/ 550045 h 1571760"/>
                  <a:gd name="connsiteX46" fmla="*/ 1238323 w 1573364"/>
                  <a:gd name="connsiteY46" fmla="*/ 793434 h 1571760"/>
                  <a:gd name="connsiteX47" fmla="*/ 22519 w 1573364"/>
                  <a:gd name="connsiteY47" fmla="*/ 793434 h 1571760"/>
                  <a:gd name="connsiteX48" fmla="*/ 22519 w 1573364"/>
                  <a:gd name="connsiteY48" fmla="*/ 925558 h 1571760"/>
                  <a:gd name="connsiteX49" fmla="*/ 1413335 w 1573364"/>
                  <a:gd name="connsiteY49" fmla="*/ 925558 h 1571760"/>
                  <a:gd name="connsiteX50" fmla="*/ 1413335 w 1573364"/>
                  <a:gd name="connsiteY50" fmla="*/ 874388 h 1571760"/>
                  <a:gd name="connsiteX51" fmla="*/ 1413336 w 1573364"/>
                  <a:gd name="connsiteY51" fmla="*/ 874388 h 1571760"/>
                  <a:gd name="connsiteX52" fmla="*/ 1413336 w 1573364"/>
                  <a:gd name="connsiteY52" fmla="*/ 550045 h 1571760"/>
                  <a:gd name="connsiteX53" fmla="*/ 1573363 w 1573364"/>
                  <a:gd name="connsiteY53" fmla="*/ 550045 h 1571760"/>
                  <a:gd name="connsiteX54" fmla="*/ 1573363 w 1573364"/>
                  <a:gd name="connsiteY54" fmla="*/ 417920 h 1571760"/>
                  <a:gd name="connsiteX55" fmla="*/ 1413336 w 1573364"/>
                  <a:gd name="connsiteY55" fmla="*/ 417920 h 1571760"/>
                  <a:gd name="connsiteX56" fmla="*/ 1413336 w 1573364"/>
                  <a:gd name="connsiteY56" fmla="*/ 346076 h 1571760"/>
                  <a:gd name="connsiteX57" fmla="*/ 1238323 w 1573364"/>
                  <a:gd name="connsiteY57" fmla="*/ 346076 h 1571760"/>
                  <a:gd name="connsiteX58" fmla="*/ 1238323 w 1573364"/>
                  <a:gd name="connsiteY58" fmla="*/ 417920 h 1571760"/>
                  <a:gd name="connsiteX59" fmla="*/ 943435 w 1573364"/>
                  <a:gd name="connsiteY59" fmla="*/ 417920 h 1571760"/>
                  <a:gd name="connsiteX60" fmla="*/ 943435 w 1573364"/>
                  <a:gd name="connsiteY60" fmla="*/ 346075 h 1571760"/>
                  <a:gd name="connsiteX61" fmla="*/ 768422 w 1573364"/>
                  <a:gd name="connsiteY61" fmla="*/ 346075 h 1571760"/>
                  <a:gd name="connsiteX62" fmla="*/ 768422 w 1573364"/>
                  <a:gd name="connsiteY62" fmla="*/ 417920 h 1571760"/>
                  <a:gd name="connsiteX63" fmla="*/ 591010 w 1573364"/>
                  <a:gd name="connsiteY63" fmla="*/ 417920 h 1571760"/>
                  <a:gd name="connsiteX64" fmla="*/ 591010 w 1573364"/>
                  <a:gd name="connsiteY64" fmla="*/ 346076 h 1571760"/>
                  <a:gd name="connsiteX65" fmla="*/ 545669 w 1573364"/>
                  <a:gd name="connsiteY65" fmla="*/ 346076 h 1571760"/>
                  <a:gd name="connsiteX66" fmla="*/ 545669 w 1573364"/>
                  <a:gd name="connsiteY66" fmla="*/ 241428 h 1571760"/>
                  <a:gd name="connsiteX67" fmla="*/ 994483 w 1573364"/>
                  <a:gd name="connsiteY67" fmla="*/ 241428 h 1571760"/>
                  <a:gd name="connsiteX68" fmla="*/ 994483 w 1573364"/>
                  <a:gd name="connsiteY68" fmla="*/ 379335 h 1571760"/>
                  <a:gd name="connsiteX69" fmla="*/ 1169496 w 1573364"/>
                  <a:gd name="connsiteY69" fmla="*/ 379335 h 1571760"/>
                  <a:gd name="connsiteX70" fmla="*/ 1169496 w 1573364"/>
                  <a:gd name="connsiteY70" fmla="*/ 241428 h 1571760"/>
                  <a:gd name="connsiteX71" fmla="*/ 1573363 w 1573364"/>
                  <a:gd name="connsiteY71" fmla="*/ 241428 h 1571760"/>
                  <a:gd name="connsiteX72" fmla="*/ 1573363 w 1573364"/>
                  <a:gd name="connsiteY72" fmla="*/ 109303 h 1571760"/>
                  <a:gd name="connsiteX73" fmla="*/ 1169496 w 1573364"/>
                  <a:gd name="connsiteY73" fmla="*/ 109303 h 157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573364" h="1571760">
                    <a:moveTo>
                      <a:pt x="874214" y="925559"/>
                    </a:moveTo>
                    <a:lnTo>
                      <a:pt x="699201" y="925559"/>
                    </a:lnTo>
                    <a:lnTo>
                      <a:pt x="699201" y="1036823"/>
                    </a:lnTo>
                    <a:lnTo>
                      <a:pt x="22519" y="1036823"/>
                    </a:lnTo>
                    <a:lnTo>
                      <a:pt x="22519" y="1168947"/>
                    </a:lnTo>
                    <a:lnTo>
                      <a:pt x="481702" y="1168947"/>
                    </a:lnTo>
                    <a:lnTo>
                      <a:pt x="0" y="1571758"/>
                    </a:lnTo>
                    <a:lnTo>
                      <a:pt x="240123" y="1571758"/>
                    </a:lnTo>
                    <a:lnTo>
                      <a:pt x="699201" y="1187866"/>
                    </a:lnTo>
                    <a:lnTo>
                      <a:pt x="699201" y="1571760"/>
                    </a:lnTo>
                    <a:lnTo>
                      <a:pt x="874214" y="1571760"/>
                    </a:lnTo>
                    <a:lnTo>
                      <a:pt x="874214" y="1187908"/>
                    </a:lnTo>
                    <a:lnTo>
                      <a:pt x="1333241" y="1571758"/>
                    </a:lnTo>
                    <a:lnTo>
                      <a:pt x="1573364" y="1571758"/>
                    </a:lnTo>
                    <a:lnTo>
                      <a:pt x="1091662" y="1168947"/>
                    </a:lnTo>
                    <a:lnTo>
                      <a:pt x="1573363" y="1168947"/>
                    </a:lnTo>
                    <a:lnTo>
                      <a:pt x="1573363" y="1036823"/>
                    </a:lnTo>
                    <a:lnTo>
                      <a:pt x="874214" y="1036823"/>
                    </a:lnTo>
                    <a:close/>
                    <a:moveTo>
                      <a:pt x="768422" y="550045"/>
                    </a:moveTo>
                    <a:lnTo>
                      <a:pt x="768422" y="606470"/>
                    </a:lnTo>
                    <a:lnTo>
                      <a:pt x="591010" y="606470"/>
                    </a:lnTo>
                    <a:lnTo>
                      <a:pt x="591010" y="550045"/>
                    </a:lnTo>
                    <a:close/>
                    <a:moveTo>
                      <a:pt x="1169496" y="0"/>
                    </a:moveTo>
                    <a:lnTo>
                      <a:pt x="994483" y="0"/>
                    </a:lnTo>
                    <a:lnTo>
                      <a:pt x="994483" y="109303"/>
                    </a:lnTo>
                    <a:lnTo>
                      <a:pt x="545669" y="109303"/>
                    </a:lnTo>
                    <a:lnTo>
                      <a:pt x="545669" y="1"/>
                    </a:lnTo>
                    <a:lnTo>
                      <a:pt x="370656" y="1"/>
                    </a:lnTo>
                    <a:lnTo>
                      <a:pt x="370656" y="109303"/>
                    </a:lnTo>
                    <a:lnTo>
                      <a:pt x="1846" y="109303"/>
                    </a:lnTo>
                    <a:lnTo>
                      <a:pt x="1846" y="241428"/>
                    </a:lnTo>
                    <a:lnTo>
                      <a:pt x="370656" y="241428"/>
                    </a:lnTo>
                    <a:lnTo>
                      <a:pt x="370656" y="379336"/>
                    </a:lnTo>
                    <a:lnTo>
                      <a:pt x="415997" y="379336"/>
                    </a:lnTo>
                    <a:lnTo>
                      <a:pt x="415997" y="417920"/>
                    </a:lnTo>
                    <a:lnTo>
                      <a:pt x="1846" y="417920"/>
                    </a:lnTo>
                    <a:lnTo>
                      <a:pt x="1846" y="550045"/>
                    </a:lnTo>
                    <a:lnTo>
                      <a:pt x="415997" y="550045"/>
                    </a:lnTo>
                    <a:lnTo>
                      <a:pt x="415997" y="725412"/>
                    </a:lnTo>
                    <a:lnTo>
                      <a:pt x="416616" y="725412"/>
                    </a:lnTo>
                    <a:lnTo>
                      <a:pt x="416616" y="744220"/>
                    </a:lnTo>
                    <a:lnTo>
                      <a:pt x="943435" y="744220"/>
                    </a:lnTo>
                    <a:lnTo>
                      <a:pt x="943435" y="606470"/>
                    </a:lnTo>
                    <a:lnTo>
                      <a:pt x="943435" y="606470"/>
                    </a:lnTo>
                    <a:lnTo>
                      <a:pt x="943435" y="550045"/>
                    </a:lnTo>
                    <a:lnTo>
                      <a:pt x="1238323" y="550045"/>
                    </a:lnTo>
                    <a:lnTo>
                      <a:pt x="1238323" y="793434"/>
                    </a:lnTo>
                    <a:lnTo>
                      <a:pt x="22519" y="793434"/>
                    </a:lnTo>
                    <a:lnTo>
                      <a:pt x="22519" y="925558"/>
                    </a:lnTo>
                    <a:lnTo>
                      <a:pt x="1413335" y="925558"/>
                    </a:lnTo>
                    <a:lnTo>
                      <a:pt x="1413335" y="874388"/>
                    </a:lnTo>
                    <a:lnTo>
                      <a:pt x="1413336" y="874388"/>
                    </a:lnTo>
                    <a:lnTo>
                      <a:pt x="1413336" y="550045"/>
                    </a:lnTo>
                    <a:lnTo>
                      <a:pt x="1573363" y="550045"/>
                    </a:lnTo>
                    <a:lnTo>
                      <a:pt x="1573363" y="417920"/>
                    </a:lnTo>
                    <a:lnTo>
                      <a:pt x="1413336" y="417920"/>
                    </a:lnTo>
                    <a:lnTo>
                      <a:pt x="1413336" y="346076"/>
                    </a:lnTo>
                    <a:lnTo>
                      <a:pt x="1238323" y="346076"/>
                    </a:lnTo>
                    <a:lnTo>
                      <a:pt x="1238323" y="417920"/>
                    </a:lnTo>
                    <a:lnTo>
                      <a:pt x="943435" y="417920"/>
                    </a:lnTo>
                    <a:lnTo>
                      <a:pt x="943435" y="346075"/>
                    </a:lnTo>
                    <a:lnTo>
                      <a:pt x="768422" y="346075"/>
                    </a:lnTo>
                    <a:lnTo>
                      <a:pt x="768422" y="417920"/>
                    </a:lnTo>
                    <a:lnTo>
                      <a:pt x="591010" y="417920"/>
                    </a:lnTo>
                    <a:lnTo>
                      <a:pt x="591010" y="346076"/>
                    </a:lnTo>
                    <a:lnTo>
                      <a:pt x="545669" y="346076"/>
                    </a:lnTo>
                    <a:lnTo>
                      <a:pt x="545669" y="241428"/>
                    </a:lnTo>
                    <a:lnTo>
                      <a:pt x="994483" y="241428"/>
                    </a:lnTo>
                    <a:lnTo>
                      <a:pt x="994483" y="379335"/>
                    </a:lnTo>
                    <a:lnTo>
                      <a:pt x="1169496" y="379335"/>
                    </a:lnTo>
                    <a:lnTo>
                      <a:pt x="1169496" y="241428"/>
                    </a:lnTo>
                    <a:lnTo>
                      <a:pt x="1573363" y="241428"/>
                    </a:lnTo>
                    <a:lnTo>
                      <a:pt x="1573363" y="109303"/>
                    </a:lnTo>
                    <a:lnTo>
                      <a:pt x="1169496" y="1093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D671948E-6627-4CD8-A538-F2C9E824DDB7}"/>
              </a:ext>
            </a:extLst>
          </p:cNvPr>
          <p:cNvGrpSpPr/>
          <p:nvPr/>
        </p:nvGrpSpPr>
        <p:grpSpPr>
          <a:xfrm>
            <a:off x="6361603" y="4799233"/>
            <a:ext cx="908106" cy="1485167"/>
            <a:chOff x="6361603" y="4799233"/>
            <a:chExt cx="908106" cy="1485167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C5643184-F398-4089-BC03-56150D66733E}"/>
                </a:ext>
              </a:extLst>
            </p:cNvPr>
            <p:cNvGrpSpPr/>
            <p:nvPr/>
          </p:nvGrpSpPr>
          <p:grpSpPr>
            <a:xfrm>
              <a:off x="6361603" y="4799233"/>
              <a:ext cx="908106" cy="1485167"/>
              <a:chOff x="754056" y="908719"/>
              <a:chExt cx="908106" cy="1485167"/>
            </a:xfrm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994014D9-3153-45A2-8827-8CC3B8691E83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2D89EEC-FDC1-4E61-AD0E-F332E3D73FD9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DA4657B9-FA23-4C8A-B540-BCD2AC81ACF4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B3868A07-D8A4-471C-B2B0-B5E64825208E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D78AE24-83EE-450D-8458-72084CC1B948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E4A6CF3A-9D29-4252-B3D7-7ABE9379A934}"/>
                </a:ext>
              </a:extLst>
            </p:cNvPr>
            <p:cNvSpPr/>
            <p:nvPr/>
          </p:nvSpPr>
          <p:spPr bwMode="auto">
            <a:xfrm flipH="1">
              <a:off x="6420321" y="5598947"/>
              <a:ext cx="790669" cy="204738"/>
            </a:xfrm>
            <a:custGeom>
              <a:avLst/>
              <a:gdLst>
                <a:gd name="connsiteX0" fmla="*/ 1439181 w 6101096"/>
                <a:gd name="connsiteY0" fmla="*/ 1303609 h 1579837"/>
                <a:gd name="connsiteX1" fmla="*/ 1439181 w 6101096"/>
                <a:gd name="connsiteY1" fmla="*/ 1404821 h 1579837"/>
                <a:gd name="connsiteX2" fmla="*/ 944857 w 6101096"/>
                <a:gd name="connsiteY2" fmla="*/ 1404821 h 1579837"/>
                <a:gd name="connsiteX3" fmla="*/ 944857 w 6101096"/>
                <a:gd name="connsiteY3" fmla="*/ 1303609 h 1579837"/>
                <a:gd name="connsiteX4" fmla="*/ 476296 w 6101096"/>
                <a:gd name="connsiteY4" fmla="*/ 968257 h 1579837"/>
                <a:gd name="connsiteX5" fmla="*/ 559203 w 6101096"/>
                <a:gd name="connsiteY5" fmla="*/ 1085714 h 1579837"/>
                <a:gd name="connsiteX6" fmla="*/ 457378 w 6101096"/>
                <a:gd name="connsiteY6" fmla="*/ 1085714 h 1579837"/>
                <a:gd name="connsiteX7" fmla="*/ 427435 w 6101096"/>
                <a:gd name="connsiteY7" fmla="*/ 1118062 h 1579837"/>
                <a:gd name="connsiteX8" fmla="*/ 314403 w 6101096"/>
                <a:gd name="connsiteY8" fmla="*/ 968257 h 1579837"/>
                <a:gd name="connsiteX9" fmla="*/ 4589002 w 6101096"/>
                <a:gd name="connsiteY9" fmla="*/ 864394 h 1579837"/>
                <a:gd name="connsiteX10" fmla="*/ 3725402 w 6101096"/>
                <a:gd name="connsiteY10" fmla="*/ 864394 h 1579837"/>
                <a:gd name="connsiteX11" fmla="*/ 3580940 w 6101096"/>
                <a:gd name="connsiteY11" fmla="*/ 864394 h 1579837"/>
                <a:gd name="connsiteX12" fmla="*/ 3149140 w 6101096"/>
                <a:gd name="connsiteY12" fmla="*/ 1153319 h 1579837"/>
                <a:gd name="connsiteX13" fmla="*/ 3149140 w 6101096"/>
                <a:gd name="connsiteY13" fmla="*/ 1440657 h 1579837"/>
                <a:gd name="connsiteX14" fmla="*/ 3725402 w 6101096"/>
                <a:gd name="connsiteY14" fmla="*/ 1153319 h 1579837"/>
                <a:gd name="connsiteX15" fmla="*/ 4589002 w 6101096"/>
                <a:gd name="connsiteY15" fmla="*/ 1153319 h 1579837"/>
                <a:gd name="connsiteX16" fmla="*/ 561032 w 6101096"/>
                <a:gd name="connsiteY16" fmla="*/ 842443 h 1579837"/>
                <a:gd name="connsiteX17" fmla="*/ 387490 w 6101096"/>
                <a:gd name="connsiteY17" fmla="*/ 842443 h 1579837"/>
                <a:gd name="connsiteX18" fmla="*/ 388682 w 6101096"/>
                <a:gd name="connsiteY18" fmla="*/ 844131 h 1579837"/>
                <a:gd name="connsiteX19" fmla="*/ 220746 w 6101096"/>
                <a:gd name="connsiteY19" fmla="*/ 844131 h 1579837"/>
                <a:gd name="connsiteX20" fmla="*/ 219472 w 6101096"/>
                <a:gd name="connsiteY20" fmla="*/ 842443 h 1579837"/>
                <a:gd name="connsiteX21" fmla="*/ 9944 w 6101096"/>
                <a:gd name="connsiteY21" fmla="*/ 842443 h 1579837"/>
                <a:gd name="connsiteX22" fmla="*/ 312002 w 6101096"/>
                <a:gd name="connsiteY22" fmla="*/ 1242769 h 1579837"/>
                <a:gd name="connsiteX23" fmla="*/ 1 w 6101096"/>
                <a:gd name="connsiteY23" fmla="*/ 1579834 h 1579837"/>
                <a:gd name="connsiteX24" fmla="*/ 218657 w 6101096"/>
                <a:gd name="connsiteY24" fmla="*/ 1579834 h 1579837"/>
                <a:gd name="connsiteX25" fmla="*/ 410196 w 6101096"/>
                <a:gd name="connsiteY25" fmla="*/ 1372908 h 1579837"/>
                <a:gd name="connsiteX26" fmla="*/ 566328 w 6101096"/>
                <a:gd name="connsiteY26" fmla="*/ 1579834 h 1579837"/>
                <a:gd name="connsiteX27" fmla="*/ 775856 w 6101096"/>
                <a:gd name="connsiteY27" fmla="*/ 1579834 h 1579837"/>
                <a:gd name="connsiteX28" fmla="*/ 525629 w 6101096"/>
                <a:gd name="connsiteY28" fmla="*/ 1248202 h 1579837"/>
                <a:gd name="connsiteX29" fmla="*/ 610621 w 6101096"/>
                <a:gd name="connsiteY29" fmla="*/ 1156382 h 1579837"/>
                <a:gd name="connsiteX30" fmla="*/ 782626 w 6101096"/>
                <a:gd name="connsiteY30" fmla="*/ 1156382 h 1579837"/>
                <a:gd name="connsiteX31" fmla="*/ 1013358 w 6101096"/>
                <a:gd name="connsiteY31" fmla="*/ 517418 h 1579837"/>
                <a:gd name="connsiteX32" fmla="*/ 1013358 w 6101096"/>
                <a:gd name="connsiteY32" fmla="*/ 797464 h 1579837"/>
                <a:gd name="connsiteX33" fmla="*/ 944857 w 6101096"/>
                <a:gd name="connsiteY33" fmla="*/ 797464 h 1579837"/>
                <a:gd name="connsiteX34" fmla="*/ 944857 w 6101096"/>
                <a:gd name="connsiteY34" fmla="*/ 517418 h 1579837"/>
                <a:gd name="connsiteX35" fmla="*/ 1226269 w 6101096"/>
                <a:gd name="connsiteY35" fmla="*/ 517418 h 1579837"/>
                <a:gd name="connsiteX36" fmla="*/ 1226269 w 6101096"/>
                <a:gd name="connsiteY36" fmla="*/ 972477 h 1579837"/>
                <a:gd name="connsiteX37" fmla="*/ 1293970 w 6101096"/>
                <a:gd name="connsiteY37" fmla="*/ 972477 h 1579837"/>
                <a:gd name="connsiteX38" fmla="*/ 1370679 w 6101096"/>
                <a:gd name="connsiteY38" fmla="*/ 972477 h 1579837"/>
                <a:gd name="connsiteX39" fmla="*/ 1439181 w 6101096"/>
                <a:gd name="connsiteY39" fmla="*/ 972477 h 1579837"/>
                <a:gd name="connsiteX40" fmla="*/ 1439181 w 6101096"/>
                <a:gd name="connsiteY40" fmla="*/ 1128596 h 1579837"/>
                <a:gd name="connsiteX41" fmla="*/ 944857 w 6101096"/>
                <a:gd name="connsiteY41" fmla="*/ 1128596 h 1579837"/>
                <a:gd name="connsiteX42" fmla="*/ 944857 w 6101096"/>
                <a:gd name="connsiteY42" fmla="*/ 972477 h 1579837"/>
                <a:gd name="connsiteX43" fmla="*/ 1013358 w 6101096"/>
                <a:gd name="connsiteY43" fmla="*/ 972477 h 1579837"/>
                <a:gd name="connsiteX44" fmla="*/ 1150254 w 6101096"/>
                <a:gd name="connsiteY44" fmla="*/ 972477 h 1579837"/>
                <a:gd name="connsiteX45" fmla="*/ 1157768 w 6101096"/>
                <a:gd name="connsiteY45" fmla="*/ 972477 h 1579837"/>
                <a:gd name="connsiteX46" fmla="*/ 1157768 w 6101096"/>
                <a:gd name="connsiteY46" fmla="*/ 517418 h 1579837"/>
                <a:gd name="connsiteX47" fmla="*/ 1439181 w 6101096"/>
                <a:gd name="connsiteY47" fmla="*/ 517418 h 1579837"/>
                <a:gd name="connsiteX48" fmla="*/ 1439181 w 6101096"/>
                <a:gd name="connsiteY48" fmla="*/ 797464 h 1579837"/>
                <a:gd name="connsiteX49" fmla="*/ 1370679 w 6101096"/>
                <a:gd name="connsiteY49" fmla="*/ 797464 h 1579837"/>
                <a:gd name="connsiteX50" fmla="*/ 1370679 w 6101096"/>
                <a:gd name="connsiteY50" fmla="*/ 517418 h 1579837"/>
                <a:gd name="connsiteX51" fmla="*/ 4444540 w 6101096"/>
                <a:gd name="connsiteY51" fmla="*/ 432594 h 1579837"/>
                <a:gd name="connsiteX52" fmla="*/ 3292015 w 6101096"/>
                <a:gd name="connsiteY52" fmla="*/ 432594 h 1579837"/>
                <a:gd name="connsiteX53" fmla="*/ 3292015 w 6101096"/>
                <a:gd name="connsiteY53" fmla="*/ 719932 h 1579837"/>
                <a:gd name="connsiteX54" fmla="*/ 4444540 w 6101096"/>
                <a:gd name="connsiteY54" fmla="*/ 719932 h 1579837"/>
                <a:gd name="connsiteX55" fmla="*/ 1226269 w 6101096"/>
                <a:gd name="connsiteY55" fmla="*/ 179330 h 1579837"/>
                <a:gd name="connsiteX56" fmla="*/ 1226269 w 6101096"/>
                <a:gd name="connsiteY56" fmla="*/ 342405 h 1579837"/>
                <a:gd name="connsiteX57" fmla="*/ 1157768 w 6101096"/>
                <a:gd name="connsiteY57" fmla="*/ 342405 h 1579837"/>
                <a:gd name="connsiteX58" fmla="*/ 1157768 w 6101096"/>
                <a:gd name="connsiteY58" fmla="*/ 179330 h 1579837"/>
                <a:gd name="connsiteX59" fmla="*/ 1571517 w 6101096"/>
                <a:gd name="connsiteY59" fmla="*/ 4317 h 1579837"/>
                <a:gd name="connsiteX60" fmla="*/ 800447 w 6101096"/>
                <a:gd name="connsiteY60" fmla="*/ 4317 h 1579837"/>
                <a:gd name="connsiteX61" fmla="*/ 800447 w 6101096"/>
                <a:gd name="connsiteY61" fmla="*/ 179330 h 1579837"/>
                <a:gd name="connsiteX62" fmla="*/ 1013358 w 6101096"/>
                <a:gd name="connsiteY62" fmla="*/ 179330 h 1579837"/>
                <a:gd name="connsiteX63" fmla="*/ 1013358 w 6101096"/>
                <a:gd name="connsiteY63" fmla="*/ 342405 h 1579837"/>
                <a:gd name="connsiteX64" fmla="*/ 871482 w 6101096"/>
                <a:gd name="connsiteY64" fmla="*/ 342405 h 1579837"/>
                <a:gd name="connsiteX65" fmla="*/ 871482 w 6101096"/>
                <a:gd name="connsiteY65" fmla="*/ 342409 h 1579837"/>
                <a:gd name="connsiteX66" fmla="*/ 800447 w 6101096"/>
                <a:gd name="connsiteY66" fmla="*/ 342409 h 1579837"/>
                <a:gd name="connsiteX67" fmla="*/ 800447 w 6101096"/>
                <a:gd name="connsiteY67" fmla="*/ 1579837 h 1579837"/>
                <a:gd name="connsiteX68" fmla="*/ 944857 w 6101096"/>
                <a:gd name="connsiteY68" fmla="*/ 1579837 h 1579837"/>
                <a:gd name="connsiteX69" fmla="*/ 944857 w 6101096"/>
                <a:gd name="connsiteY69" fmla="*/ 1579834 h 1579837"/>
                <a:gd name="connsiteX70" fmla="*/ 1439181 w 6101096"/>
                <a:gd name="connsiteY70" fmla="*/ 1579834 h 1579837"/>
                <a:gd name="connsiteX71" fmla="*/ 1439181 w 6101096"/>
                <a:gd name="connsiteY71" fmla="*/ 1579835 h 1579837"/>
                <a:gd name="connsiteX72" fmla="*/ 1567705 w 6101096"/>
                <a:gd name="connsiteY72" fmla="*/ 1579835 h 1579837"/>
                <a:gd name="connsiteX73" fmla="*/ 1567705 w 6101096"/>
                <a:gd name="connsiteY73" fmla="*/ 342407 h 1579837"/>
                <a:gd name="connsiteX74" fmla="*/ 1543954 w 6101096"/>
                <a:gd name="connsiteY74" fmla="*/ 342407 h 1579837"/>
                <a:gd name="connsiteX75" fmla="*/ 1543954 w 6101096"/>
                <a:gd name="connsiteY75" fmla="*/ 342405 h 1579837"/>
                <a:gd name="connsiteX76" fmla="*/ 1370679 w 6101096"/>
                <a:gd name="connsiteY76" fmla="*/ 342405 h 1579837"/>
                <a:gd name="connsiteX77" fmla="*/ 1370679 w 6101096"/>
                <a:gd name="connsiteY77" fmla="*/ 179330 h 1579837"/>
                <a:gd name="connsiteX78" fmla="*/ 1571517 w 6101096"/>
                <a:gd name="connsiteY78" fmla="*/ 179330 h 1579837"/>
                <a:gd name="connsiteX79" fmla="*/ 420626 w 6101096"/>
                <a:gd name="connsiteY79" fmla="*/ 2953 h 1579837"/>
                <a:gd name="connsiteX80" fmla="*/ 236901 w 6101096"/>
                <a:gd name="connsiteY80" fmla="*/ 2953 h 1579837"/>
                <a:gd name="connsiteX81" fmla="*/ 460397 w 6101096"/>
                <a:gd name="connsiteY81" fmla="*/ 353277 h 1579837"/>
                <a:gd name="connsiteX82" fmla="*/ 264842 w 6101096"/>
                <a:gd name="connsiteY82" fmla="*/ 353277 h 1579837"/>
                <a:gd name="connsiteX83" fmla="*/ 323607 w 6101096"/>
                <a:gd name="connsiteY83" fmla="*/ 225203 h 1579837"/>
                <a:gd name="connsiteX84" fmla="*/ 144551 w 6101096"/>
                <a:gd name="connsiteY84" fmla="*/ 225203 h 1579837"/>
                <a:gd name="connsiteX85" fmla="*/ 0 w 6101096"/>
                <a:gd name="connsiteY85" fmla="*/ 540238 h 1579837"/>
                <a:gd name="connsiteX86" fmla="*/ 179056 w 6101096"/>
                <a:gd name="connsiteY86" fmla="*/ 540238 h 1579837"/>
                <a:gd name="connsiteX87" fmla="*/ 184538 w 6101096"/>
                <a:gd name="connsiteY87" fmla="*/ 528290 h 1579837"/>
                <a:gd name="connsiteX88" fmla="*/ 236901 w 6101096"/>
                <a:gd name="connsiteY88" fmla="*/ 528290 h 1579837"/>
                <a:gd name="connsiteX89" fmla="*/ 236901 w 6101096"/>
                <a:gd name="connsiteY89" fmla="*/ 619044 h 1579837"/>
                <a:gd name="connsiteX90" fmla="*/ 9945 w 6101096"/>
                <a:gd name="connsiteY90" fmla="*/ 619044 h 1579837"/>
                <a:gd name="connsiteX91" fmla="*/ 9945 w 6101096"/>
                <a:gd name="connsiteY91" fmla="*/ 794057 h 1579837"/>
                <a:gd name="connsiteX92" fmla="*/ 393870 w 6101096"/>
                <a:gd name="connsiteY92" fmla="*/ 794057 h 1579837"/>
                <a:gd name="connsiteX93" fmla="*/ 393870 w 6101096"/>
                <a:gd name="connsiteY93" fmla="*/ 619044 h 1579837"/>
                <a:gd name="connsiteX94" fmla="*/ 393869 w 6101096"/>
                <a:gd name="connsiteY94" fmla="*/ 619044 h 1579837"/>
                <a:gd name="connsiteX95" fmla="*/ 393869 w 6101096"/>
                <a:gd name="connsiteY95" fmla="*/ 528290 h 1579837"/>
                <a:gd name="connsiteX96" fmla="*/ 458026 w 6101096"/>
                <a:gd name="connsiteY96" fmla="*/ 528290 h 1579837"/>
                <a:gd name="connsiteX97" fmla="*/ 596042 w 6101096"/>
                <a:gd name="connsiteY97" fmla="*/ 794057 h 1579837"/>
                <a:gd name="connsiteX98" fmla="*/ 772295 w 6101096"/>
                <a:gd name="connsiteY98" fmla="*/ 794057 h 1579837"/>
                <a:gd name="connsiteX99" fmla="*/ 634279 w 6101096"/>
                <a:gd name="connsiteY99" fmla="*/ 528290 h 1579837"/>
                <a:gd name="connsiteX100" fmla="*/ 731946 w 6101096"/>
                <a:gd name="connsiteY100" fmla="*/ 528290 h 1579837"/>
                <a:gd name="connsiteX101" fmla="*/ 731946 w 6101096"/>
                <a:gd name="connsiteY101" fmla="*/ 353277 h 1579837"/>
                <a:gd name="connsiteX102" fmla="*/ 644122 w 6101096"/>
                <a:gd name="connsiteY102" fmla="*/ 353277 h 1579837"/>
                <a:gd name="connsiteX103" fmla="*/ 4589002 w 6101096"/>
                <a:gd name="connsiteY103" fmla="*/ 794 h 1579837"/>
                <a:gd name="connsiteX104" fmla="*/ 3149140 w 6101096"/>
                <a:gd name="connsiteY104" fmla="*/ 794 h 1579837"/>
                <a:gd name="connsiteX105" fmla="*/ 3149140 w 6101096"/>
                <a:gd name="connsiteY105" fmla="*/ 288132 h 1579837"/>
                <a:gd name="connsiteX106" fmla="*/ 4589002 w 6101096"/>
                <a:gd name="connsiteY106" fmla="*/ 288132 h 1579837"/>
                <a:gd name="connsiteX107" fmla="*/ 6101096 w 6101096"/>
                <a:gd name="connsiteY107" fmla="*/ 794 h 1579837"/>
                <a:gd name="connsiteX108" fmla="*/ 4661233 w 6101096"/>
                <a:gd name="connsiteY108" fmla="*/ 794 h 1579837"/>
                <a:gd name="connsiteX109" fmla="*/ 4661233 w 6101096"/>
                <a:gd name="connsiteY109" fmla="*/ 577057 h 1579837"/>
                <a:gd name="connsiteX110" fmla="*/ 4950158 w 6101096"/>
                <a:gd name="connsiteY110" fmla="*/ 864394 h 1579837"/>
                <a:gd name="connsiteX111" fmla="*/ 5237496 w 6101096"/>
                <a:gd name="connsiteY111" fmla="*/ 864394 h 1579837"/>
                <a:gd name="connsiteX112" fmla="*/ 5237496 w 6101096"/>
                <a:gd name="connsiteY112" fmla="*/ 1008857 h 1579837"/>
                <a:gd name="connsiteX113" fmla="*/ 5669296 w 6101096"/>
                <a:gd name="connsiteY113" fmla="*/ 1440657 h 1579837"/>
                <a:gd name="connsiteX114" fmla="*/ 6101096 w 6101096"/>
                <a:gd name="connsiteY114" fmla="*/ 1440657 h 1579837"/>
                <a:gd name="connsiteX115" fmla="*/ 5524833 w 6101096"/>
                <a:gd name="connsiteY115" fmla="*/ 864394 h 1579837"/>
                <a:gd name="connsiteX116" fmla="*/ 5524833 w 6101096"/>
                <a:gd name="connsiteY116" fmla="*/ 432594 h 1579837"/>
                <a:gd name="connsiteX117" fmla="*/ 5237496 w 6101096"/>
                <a:gd name="connsiteY117" fmla="*/ 432594 h 1579837"/>
                <a:gd name="connsiteX118" fmla="*/ 5237496 w 6101096"/>
                <a:gd name="connsiteY118" fmla="*/ 719932 h 1579837"/>
                <a:gd name="connsiteX119" fmla="*/ 4950158 w 6101096"/>
                <a:gd name="connsiteY119" fmla="*/ 432594 h 1579837"/>
                <a:gd name="connsiteX120" fmla="*/ 4950158 w 6101096"/>
                <a:gd name="connsiteY120" fmla="*/ 288132 h 1579837"/>
                <a:gd name="connsiteX121" fmla="*/ 6101096 w 6101096"/>
                <a:gd name="connsiteY121" fmla="*/ 288132 h 1579837"/>
                <a:gd name="connsiteX122" fmla="*/ 1936378 w 6101096"/>
                <a:gd name="connsiteY122" fmla="*/ 0 h 1579837"/>
                <a:gd name="connsiteX123" fmla="*/ 1649041 w 6101096"/>
                <a:gd name="connsiteY123" fmla="*/ 0 h 1579837"/>
                <a:gd name="connsiteX124" fmla="*/ 1649041 w 6101096"/>
                <a:gd name="connsiteY124" fmla="*/ 720725 h 1579837"/>
                <a:gd name="connsiteX125" fmla="*/ 2368178 w 6101096"/>
                <a:gd name="connsiteY125" fmla="*/ 1441450 h 1579837"/>
                <a:gd name="connsiteX126" fmla="*/ 3088903 w 6101096"/>
                <a:gd name="connsiteY126" fmla="*/ 1441450 h 1579837"/>
                <a:gd name="connsiteX127" fmla="*/ 3088903 w 6101096"/>
                <a:gd name="connsiteY127" fmla="*/ 1152525 h 1579837"/>
                <a:gd name="connsiteX128" fmla="*/ 2512641 w 6101096"/>
                <a:gd name="connsiteY128" fmla="*/ 1152525 h 1579837"/>
                <a:gd name="connsiteX129" fmla="*/ 1936378 w 6101096"/>
                <a:gd name="connsiteY129" fmla="*/ 576263 h 157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6101096" h="1579837">
                  <a:moveTo>
                    <a:pt x="1439181" y="1303609"/>
                  </a:moveTo>
                  <a:lnTo>
                    <a:pt x="1439181" y="1404821"/>
                  </a:lnTo>
                  <a:lnTo>
                    <a:pt x="944857" y="1404821"/>
                  </a:lnTo>
                  <a:lnTo>
                    <a:pt x="944857" y="1303609"/>
                  </a:lnTo>
                  <a:close/>
                  <a:moveTo>
                    <a:pt x="476296" y="968257"/>
                  </a:moveTo>
                  <a:lnTo>
                    <a:pt x="559203" y="1085714"/>
                  </a:lnTo>
                  <a:lnTo>
                    <a:pt x="457378" y="1085714"/>
                  </a:lnTo>
                  <a:lnTo>
                    <a:pt x="427435" y="1118062"/>
                  </a:lnTo>
                  <a:lnTo>
                    <a:pt x="314403" y="968257"/>
                  </a:lnTo>
                  <a:close/>
                  <a:moveTo>
                    <a:pt x="4589002" y="864394"/>
                  </a:moveTo>
                  <a:lnTo>
                    <a:pt x="3725402" y="864394"/>
                  </a:lnTo>
                  <a:lnTo>
                    <a:pt x="3580940" y="864394"/>
                  </a:lnTo>
                  <a:lnTo>
                    <a:pt x="3149140" y="1153319"/>
                  </a:lnTo>
                  <a:lnTo>
                    <a:pt x="3149140" y="1440657"/>
                  </a:lnTo>
                  <a:lnTo>
                    <a:pt x="3725402" y="1153319"/>
                  </a:lnTo>
                  <a:lnTo>
                    <a:pt x="4589002" y="1153319"/>
                  </a:lnTo>
                  <a:close/>
                  <a:moveTo>
                    <a:pt x="561032" y="842443"/>
                  </a:moveTo>
                  <a:lnTo>
                    <a:pt x="387490" y="842443"/>
                  </a:lnTo>
                  <a:lnTo>
                    <a:pt x="388682" y="844131"/>
                  </a:lnTo>
                  <a:lnTo>
                    <a:pt x="220746" y="844131"/>
                  </a:lnTo>
                  <a:lnTo>
                    <a:pt x="219472" y="842443"/>
                  </a:lnTo>
                  <a:lnTo>
                    <a:pt x="9944" y="842443"/>
                  </a:lnTo>
                  <a:lnTo>
                    <a:pt x="312002" y="1242769"/>
                  </a:lnTo>
                  <a:lnTo>
                    <a:pt x="1" y="1579834"/>
                  </a:lnTo>
                  <a:lnTo>
                    <a:pt x="218657" y="1579834"/>
                  </a:lnTo>
                  <a:lnTo>
                    <a:pt x="410196" y="1372908"/>
                  </a:lnTo>
                  <a:lnTo>
                    <a:pt x="566328" y="1579834"/>
                  </a:lnTo>
                  <a:lnTo>
                    <a:pt x="775856" y="1579834"/>
                  </a:lnTo>
                  <a:lnTo>
                    <a:pt x="525629" y="1248202"/>
                  </a:lnTo>
                  <a:lnTo>
                    <a:pt x="610621" y="1156382"/>
                  </a:lnTo>
                  <a:lnTo>
                    <a:pt x="782626" y="1156382"/>
                  </a:lnTo>
                  <a:close/>
                  <a:moveTo>
                    <a:pt x="1013358" y="517418"/>
                  </a:moveTo>
                  <a:lnTo>
                    <a:pt x="1013358" y="797464"/>
                  </a:lnTo>
                  <a:lnTo>
                    <a:pt x="944857" y="797464"/>
                  </a:lnTo>
                  <a:lnTo>
                    <a:pt x="944857" y="517418"/>
                  </a:lnTo>
                  <a:close/>
                  <a:moveTo>
                    <a:pt x="1226269" y="517418"/>
                  </a:moveTo>
                  <a:lnTo>
                    <a:pt x="1226269" y="972477"/>
                  </a:lnTo>
                  <a:lnTo>
                    <a:pt x="1293970" y="972477"/>
                  </a:lnTo>
                  <a:lnTo>
                    <a:pt x="1370679" y="972477"/>
                  </a:lnTo>
                  <a:lnTo>
                    <a:pt x="1439181" y="972477"/>
                  </a:lnTo>
                  <a:lnTo>
                    <a:pt x="1439181" y="1128596"/>
                  </a:lnTo>
                  <a:lnTo>
                    <a:pt x="944857" y="1128596"/>
                  </a:lnTo>
                  <a:lnTo>
                    <a:pt x="944857" y="972477"/>
                  </a:lnTo>
                  <a:lnTo>
                    <a:pt x="1013358" y="972477"/>
                  </a:lnTo>
                  <a:lnTo>
                    <a:pt x="1150254" y="972477"/>
                  </a:lnTo>
                  <a:lnTo>
                    <a:pt x="1157768" y="972477"/>
                  </a:lnTo>
                  <a:lnTo>
                    <a:pt x="1157768" y="517418"/>
                  </a:lnTo>
                  <a:close/>
                  <a:moveTo>
                    <a:pt x="1439181" y="517418"/>
                  </a:moveTo>
                  <a:lnTo>
                    <a:pt x="1439181" y="797464"/>
                  </a:lnTo>
                  <a:lnTo>
                    <a:pt x="1370679" y="797464"/>
                  </a:lnTo>
                  <a:lnTo>
                    <a:pt x="1370679" y="517418"/>
                  </a:lnTo>
                  <a:close/>
                  <a:moveTo>
                    <a:pt x="4444540" y="432594"/>
                  </a:moveTo>
                  <a:lnTo>
                    <a:pt x="3292015" y="432594"/>
                  </a:lnTo>
                  <a:lnTo>
                    <a:pt x="3292015" y="719932"/>
                  </a:lnTo>
                  <a:lnTo>
                    <a:pt x="4444540" y="719932"/>
                  </a:lnTo>
                  <a:close/>
                  <a:moveTo>
                    <a:pt x="1226269" y="179330"/>
                  </a:moveTo>
                  <a:lnTo>
                    <a:pt x="1226269" y="342405"/>
                  </a:lnTo>
                  <a:lnTo>
                    <a:pt x="1157768" y="342405"/>
                  </a:lnTo>
                  <a:lnTo>
                    <a:pt x="1157768" y="179330"/>
                  </a:lnTo>
                  <a:close/>
                  <a:moveTo>
                    <a:pt x="1571517" y="4317"/>
                  </a:moveTo>
                  <a:lnTo>
                    <a:pt x="800447" y="4317"/>
                  </a:lnTo>
                  <a:lnTo>
                    <a:pt x="800447" y="179330"/>
                  </a:lnTo>
                  <a:lnTo>
                    <a:pt x="1013358" y="179330"/>
                  </a:lnTo>
                  <a:lnTo>
                    <a:pt x="1013358" y="342405"/>
                  </a:lnTo>
                  <a:lnTo>
                    <a:pt x="871482" y="342405"/>
                  </a:lnTo>
                  <a:lnTo>
                    <a:pt x="871482" y="342409"/>
                  </a:lnTo>
                  <a:lnTo>
                    <a:pt x="800447" y="342409"/>
                  </a:lnTo>
                  <a:lnTo>
                    <a:pt x="800447" y="1579837"/>
                  </a:lnTo>
                  <a:lnTo>
                    <a:pt x="944857" y="1579837"/>
                  </a:lnTo>
                  <a:lnTo>
                    <a:pt x="944857" y="1579834"/>
                  </a:lnTo>
                  <a:lnTo>
                    <a:pt x="1439181" y="1579834"/>
                  </a:lnTo>
                  <a:lnTo>
                    <a:pt x="1439181" y="1579835"/>
                  </a:lnTo>
                  <a:lnTo>
                    <a:pt x="1567705" y="1579835"/>
                  </a:lnTo>
                  <a:lnTo>
                    <a:pt x="1567705" y="342407"/>
                  </a:lnTo>
                  <a:lnTo>
                    <a:pt x="1543954" y="342407"/>
                  </a:lnTo>
                  <a:lnTo>
                    <a:pt x="1543954" y="342405"/>
                  </a:lnTo>
                  <a:lnTo>
                    <a:pt x="1370679" y="342405"/>
                  </a:lnTo>
                  <a:lnTo>
                    <a:pt x="1370679" y="179330"/>
                  </a:lnTo>
                  <a:lnTo>
                    <a:pt x="1571517" y="179330"/>
                  </a:lnTo>
                  <a:close/>
                  <a:moveTo>
                    <a:pt x="420626" y="2953"/>
                  </a:moveTo>
                  <a:lnTo>
                    <a:pt x="236901" y="2953"/>
                  </a:lnTo>
                  <a:lnTo>
                    <a:pt x="460397" y="353277"/>
                  </a:lnTo>
                  <a:lnTo>
                    <a:pt x="264842" y="353277"/>
                  </a:lnTo>
                  <a:lnTo>
                    <a:pt x="323607" y="225203"/>
                  </a:lnTo>
                  <a:lnTo>
                    <a:pt x="144551" y="225203"/>
                  </a:lnTo>
                  <a:lnTo>
                    <a:pt x="0" y="540238"/>
                  </a:lnTo>
                  <a:lnTo>
                    <a:pt x="179056" y="540238"/>
                  </a:lnTo>
                  <a:lnTo>
                    <a:pt x="184538" y="528290"/>
                  </a:lnTo>
                  <a:lnTo>
                    <a:pt x="236901" y="528290"/>
                  </a:lnTo>
                  <a:lnTo>
                    <a:pt x="236901" y="619044"/>
                  </a:lnTo>
                  <a:lnTo>
                    <a:pt x="9945" y="619044"/>
                  </a:lnTo>
                  <a:lnTo>
                    <a:pt x="9945" y="794057"/>
                  </a:lnTo>
                  <a:lnTo>
                    <a:pt x="393870" y="794057"/>
                  </a:lnTo>
                  <a:lnTo>
                    <a:pt x="393870" y="619044"/>
                  </a:lnTo>
                  <a:lnTo>
                    <a:pt x="393869" y="619044"/>
                  </a:lnTo>
                  <a:lnTo>
                    <a:pt x="393869" y="528290"/>
                  </a:lnTo>
                  <a:lnTo>
                    <a:pt x="458026" y="528290"/>
                  </a:lnTo>
                  <a:lnTo>
                    <a:pt x="596042" y="794057"/>
                  </a:lnTo>
                  <a:lnTo>
                    <a:pt x="772295" y="794057"/>
                  </a:lnTo>
                  <a:lnTo>
                    <a:pt x="634279" y="528290"/>
                  </a:lnTo>
                  <a:lnTo>
                    <a:pt x="731946" y="528290"/>
                  </a:lnTo>
                  <a:lnTo>
                    <a:pt x="731946" y="353277"/>
                  </a:lnTo>
                  <a:lnTo>
                    <a:pt x="644122" y="353277"/>
                  </a:lnTo>
                  <a:close/>
                  <a:moveTo>
                    <a:pt x="4589002" y="794"/>
                  </a:moveTo>
                  <a:lnTo>
                    <a:pt x="3149140" y="794"/>
                  </a:lnTo>
                  <a:lnTo>
                    <a:pt x="3149140" y="288132"/>
                  </a:lnTo>
                  <a:lnTo>
                    <a:pt x="4589002" y="288132"/>
                  </a:lnTo>
                  <a:close/>
                  <a:moveTo>
                    <a:pt x="6101096" y="794"/>
                  </a:moveTo>
                  <a:lnTo>
                    <a:pt x="4661233" y="794"/>
                  </a:lnTo>
                  <a:lnTo>
                    <a:pt x="4661233" y="577057"/>
                  </a:lnTo>
                  <a:lnTo>
                    <a:pt x="4950158" y="864394"/>
                  </a:lnTo>
                  <a:lnTo>
                    <a:pt x="5237496" y="864394"/>
                  </a:lnTo>
                  <a:lnTo>
                    <a:pt x="5237496" y="1008857"/>
                  </a:lnTo>
                  <a:lnTo>
                    <a:pt x="5669296" y="1440657"/>
                  </a:lnTo>
                  <a:lnTo>
                    <a:pt x="6101096" y="1440657"/>
                  </a:lnTo>
                  <a:lnTo>
                    <a:pt x="5524833" y="864394"/>
                  </a:lnTo>
                  <a:lnTo>
                    <a:pt x="5524833" y="432594"/>
                  </a:lnTo>
                  <a:lnTo>
                    <a:pt x="5237496" y="432594"/>
                  </a:lnTo>
                  <a:lnTo>
                    <a:pt x="5237496" y="719932"/>
                  </a:lnTo>
                  <a:lnTo>
                    <a:pt x="4950158" y="432594"/>
                  </a:lnTo>
                  <a:lnTo>
                    <a:pt x="4950158" y="288132"/>
                  </a:lnTo>
                  <a:lnTo>
                    <a:pt x="6101096" y="288132"/>
                  </a:lnTo>
                  <a:close/>
                  <a:moveTo>
                    <a:pt x="1936378" y="0"/>
                  </a:moveTo>
                  <a:lnTo>
                    <a:pt x="1649041" y="0"/>
                  </a:lnTo>
                  <a:lnTo>
                    <a:pt x="1649041" y="720725"/>
                  </a:lnTo>
                  <a:lnTo>
                    <a:pt x="2368178" y="1441450"/>
                  </a:lnTo>
                  <a:lnTo>
                    <a:pt x="3088903" y="1441450"/>
                  </a:lnTo>
                  <a:lnTo>
                    <a:pt x="3088903" y="1152525"/>
                  </a:lnTo>
                  <a:lnTo>
                    <a:pt x="2512641" y="1152525"/>
                  </a:lnTo>
                  <a:lnTo>
                    <a:pt x="1936378" y="5762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2A7A52D7-1B7D-43D6-9F3F-C4EC115773EC}"/>
              </a:ext>
            </a:extLst>
          </p:cNvPr>
          <p:cNvGrpSpPr/>
          <p:nvPr/>
        </p:nvGrpSpPr>
        <p:grpSpPr>
          <a:xfrm>
            <a:off x="4498947" y="4799443"/>
            <a:ext cx="908106" cy="1485167"/>
            <a:chOff x="4498947" y="4799443"/>
            <a:chExt cx="908106" cy="1485167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1C2780AC-87BE-4961-9052-23EFE27BF2A8}"/>
                </a:ext>
              </a:extLst>
            </p:cNvPr>
            <p:cNvGrpSpPr/>
            <p:nvPr/>
          </p:nvGrpSpPr>
          <p:grpSpPr>
            <a:xfrm>
              <a:off x="4498947" y="4799443"/>
              <a:ext cx="908106" cy="1485167"/>
              <a:chOff x="754056" y="908719"/>
              <a:chExt cx="908106" cy="1485167"/>
            </a:xfrm>
          </p:grpSpPr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58FC43BD-46D2-487C-BA0D-9A7563A405E5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D8B65322-8087-4A8B-9454-CA2E6F661909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47D7AC93-C122-4D81-A0FF-B46B61A9375D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3F1CD20-445B-4277-AA9D-D09051303C88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10351AE-39C9-4403-9B95-C740F6F36F2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96C88D5-F1F6-4DEF-8696-6FEEE07AB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241" y="5597525"/>
              <a:ext cx="802218" cy="192556"/>
            </a:xfrm>
            <a:custGeom>
              <a:avLst/>
              <a:gdLst>
                <a:gd name="connsiteX0" fmla="*/ 1531637 w 5998710"/>
                <a:gd name="connsiteY0" fmla="*/ 431800 h 1439864"/>
                <a:gd name="connsiteX1" fmla="*/ 2971500 w 5998710"/>
                <a:gd name="connsiteY1" fmla="*/ 431800 h 1439864"/>
                <a:gd name="connsiteX2" fmla="*/ 2971500 w 5998710"/>
                <a:gd name="connsiteY2" fmla="*/ 719138 h 1439864"/>
                <a:gd name="connsiteX3" fmla="*/ 2539700 w 5998710"/>
                <a:gd name="connsiteY3" fmla="*/ 719138 h 1439864"/>
                <a:gd name="connsiteX4" fmla="*/ 2539700 w 5998710"/>
                <a:gd name="connsiteY4" fmla="*/ 1008063 h 1439864"/>
                <a:gd name="connsiteX5" fmla="*/ 2107900 w 5998710"/>
                <a:gd name="connsiteY5" fmla="*/ 1439863 h 1439864"/>
                <a:gd name="connsiteX6" fmla="*/ 1747537 w 5998710"/>
                <a:gd name="connsiteY6" fmla="*/ 1439863 h 1439864"/>
                <a:gd name="connsiteX7" fmla="*/ 2250775 w 5998710"/>
                <a:gd name="connsiteY7" fmla="*/ 936625 h 1439864"/>
                <a:gd name="connsiteX8" fmla="*/ 2250775 w 5998710"/>
                <a:gd name="connsiteY8" fmla="*/ 719138 h 1439864"/>
                <a:gd name="connsiteX9" fmla="*/ 1531637 w 5998710"/>
                <a:gd name="connsiteY9" fmla="*/ 719138 h 1439864"/>
                <a:gd name="connsiteX10" fmla="*/ 5709785 w 5998710"/>
                <a:gd name="connsiteY10" fmla="*/ 1 h 1439864"/>
                <a:gd name="connsiteX11" fmla="*/ 5998710 w 5998710"/>
                <a:gd name="connsiteY11" fmla="*/ 1 h 1439864"/>
                <a:gd name="connsiteX12" fmla="*/ 5998710 w 5998710"/>
                <a:gd name="connsiteY12" fmla="*/ 719139 h 1439864"/>
                <a:gd name="connsiteX13" fmla="*/ 5277985 w 5998710"/>
                <a:gd name="connsiteY13" fmla="*/ 1439864 h 1439864"/>
                <a:gd name="connsiteX14" fmla="*/ 4701723 w 5998710"/>
                <a:gd name="connsiteY14" fmla="*/ 1439864 h 1439864"/>
                <a:gd name="connsiteX15" fmla="*/ 4701723 w 5998710"/>
                <a:gd name="connsiteY15" fmla="*/ 1152527 h 1439864"/>
                <a:gd name="connsiteX16" fmla="*/ 5133523 w 5998710"/>
                <a:gd name="connsiteY16" fmla="*/ 1152527 h 1439864"/>
                <a:gd name="connsiteX17" fmla="*/ 5709785 w 5998710"/>
                <a:gd name="connsiteY17" fmla="*/ 576264 h 1439864"/>
                <a:gd name="connsiteX18" fmla="*/ 4557260 w 5998710"/>
                <a:gd name="connsiteY18" fmla="*/ 1 h 1439864"/>
                <a:gd name="connsiteX19" fmla="*/ 5420860 w 5998710"/>
                <a:gd name="connsiteY19" fmla="*/ 1 h 1439864"/>
                <a:gd name="connsiteX20" fmla="*/ 5420860 w 5998710"/>
                <a:gd name="connsiteY20" fmla="*/ 288926 h 1439864"/>
                <a:gd name="connsiteX21" fmla="*/ 4557260 w 5998710"/>
                <a:gd name="connsiteY21" fmla="*/ 288926 h 1439864"/>
                <a:gd name="connsiteX22" fmla="*/ 720725 w 5998710"/>
                <a:gd name="connsiteY22" fmla="*/ 1 h 1439864"/>
                <a:gd name="connsiteX23" fmla="*/ 1008063 w 5998710"/>
                <a:gd name="connsiteY23" fmla="*/ 1 h 1439864"/>
                <a:gd name="connsiteX24" fmla="*/ 1008063 w 5998710"/>
                <a:gd name="connsiteY24" fmla="*/ 1152526 h 1439864"/>
                <a:gd name="connsiteX25" fmla="*/ 1152525 w 5998710"/>
                <a:gd name="connsiteY25" fmla="*/ 1008063 h 1439864"/>
                <a:gd name="connsiteX26" fmla="*/ 1152525 w 5998710"/>
                <a:gd name="connsiteY26" fmla="*/ 576264 h 1439864"/>
                <a:gd name="connsiteX27" fmla="*/ 1441450 w 5998710"/>
                <a:gd name="connsiteY27" fmla="*/ 576264 h 1439864"/>
                <a:gd name="connsiteX28" fmla="*/ 1441450 w 5998710"/>
                <a:gd name="connsiteY28" fmla="*/ 1152526 h 1439864"/>
                <a:gd name="connsiteX29" fmla="*/ 1152525 w 5998710"/>
                <a:gd name="connsiteY29" fmla="*/ 1439863 h 1439864"/>
                <a:gd name="connsiteX30" fmla="*/ 720725 w 5998710"/>
                <a:gd name="connsiteY30" fmla="*/ 1439863 h 1439864"/>
                <a:gd name="connsiteX31" fmla="*/ 288926 w 5998710"/>
                <a:gd name="connsiteY31" fmla="*/ 1 h 1439864"/>
                <a:gd name="connsiteX32" fmla="*/ 576263 w 5998710"/>
                <a:gd name="connsiteY32" fmla="*/ 1 h 1439864"/>
                <a:gd name="connsiteX33" fmla="*/ 576263 w 5998710"/>
                <a:gd name="connsiteY33" fmla="*/ 863601 h 1439864"/>
                <a:gd name="connsiteX34" fmla="*/ 0 w 5998710"/>
                <a:gd name="connsiteY34" fmla="*/ 1439863 h 1439864"/>
                <a:gd name="connsiteX35" fmla="*/ 0 w 5998710"/>
                <a:gd name="connsiteY35" fmla="*/ 1008063 h 1439864"/>
                <a:gd name="connsiteX36" fmla="*/ 288926 w 5998710"/>
                <a:gd name="connsiteY36" fmla="*/ 720726 h 1439864"/>
                <a:gd name="connsiteX37" fmla="*/ 4479877 w 5998710"/>
                <a:gd name="connsiteY37" fmla="*/ 0 h 1439864"/>
                <a:gd name="connsiteX38" fmla="*/ 4479877 w 5998710"/>
                <a:gd name="connsiteY38" fmla="*/ 431800 h 1439864"/>
                <a:gd name="connsiteX39" fmla="*/ 3903615 w 5998710"/>
                <a:gd name="connsiteY39" fmla="*/ 863601 h 1439864"/>
                <a:gd name="connsiteX40" fmla="*/ 3903615 w 5998710"/>
                <a:gd name="connsiteY40" fmla="*/ 1439863 h 1439864"/>
                <a:gd name="connsiteX41" fmla="*/ 3616278 w 5998710"/>
                <a:gd name="connsiteY41" fmla="*/ 1439863 h 1439864"/>
                <a:gd name="connsiteX42" fmla="*/ 3616278 w 5998710"/>
                <a:gd name="connsiteY42" fmla="*/ 863601 h 1439864"/>
                <a:gd name="connsiteX43" fmla="*/ 3040015 w 5998710"/>
                <a:gd name="connsiteY43" fmla="*/ 863601 h 1439864"/>
                <a:gd name="connsiteX44" fmla="*/ 3040015 w 5998710"/>
                <a:gd name="connsiteY44" fmla="*/ 576263 h 1439864"/>
                <a:gd name="connsiteX45" fmla="*/ 3760740 w 5998710"/>
                <a:gd name="connsiteY45" fmla="*/ 576263 h 1439864"/>
                <a:gd name="connsiteX46" fmla="*/ 1674512 w 5998710"/>
                <a:gd name="connsiteY46" fmla="*/ 0 h 1439864"/>
                <a:gd name="connsiteX47" fmla="*/ 2827037 w 5998710"/>
                <a:gd name="connsiteY47" fmla="*/ 0 h 1439864"/>
                <a:gd name="connsiteX48" fmla="*/ 2827037 w 5998710"/>
                <a:gd name="connsiteY48" fmla="*/ 287338 h 1439864"/>
                <a:gd name="connsiteX49" fmla="*/ 1674512 w 5998710"/>
                <a:gd name="connsiteY49" fmla="*/ 287338 h 143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998710" h="1439864">
                  <a:moveTo>
                    <a:pt x="1531637" y="431800"/>
                  </a:moveTo>
                  <a:lnTo>
                    <a:pt x="2971500" y="431800"/>
                  </a:lnTo>
                  <a:lnTo>
                    <a:pt x="2971500" y="719138"/>
                  </a:lnTo>
                  <a:lnTo>
                    <a:pt x="2539700" y="719138"/>
                  </a:lnTo>
                  <a:lnTo>
                    <a:pt x="2539700" y="1008063"/>
                  </a:lnTo>
                  <a:lnTo>
                    <a:pt x="2107900" y="1439863"/>
                  </a:lnTo>
                  <a:lnTo>
                    <a:pt x="1747537" y="1439863"/>
                  </a:lnTo>
                  <a:lnTo>
                    <a:pt x="2250775" y="936625"/>
                  </a:lnTo>
                  <a:lnTo>
                    <a:pt x="2250775" y="719138"/>
                  </a:lnTo>
                  <a:lnTo>
                    <a:pt x="1531637" y="719138"/>
                  </a:lnTo>
                  <a:close/>
                  <a:moveTo>
                    <a:pt x="5709785" y="1"/>
                  </a:moveTo>
                  <a:lnTo>
                    <a:pt x="5998710" y="1"/>
                  </a:lnTo>
                  <a:lnTo>
                    <a:pt x="5998710" y="719139"/>
                  </a:lnTo>
                  <a:lnTo>
                    <a:pt x="5277985" y="1439864"/>
                  </a:lnTo>
                  <a:lnTo>
                    <a:pt x="4701723" y="1439864"/>
                  </a:lnTo>
                  <a:lnTo>
                    <a:pt x="4701723" y="1152527"/>
                  </a:lnTo>
                  <a:lnTo>
                    <a:pt x="5133523" y="1152527"/>
                  </a:lnTo>
                  <a:lnTo>
                    <a:pt x="5709785" y="576264"/>
                  </a:lnTo>
                  <a:close/>
                  <a:moveTo>
                    <a:pt x="4557260" y="1"/>
                  </a:moveTo>
                  <a:lnTo>
                    <a:pt x="5420860" y="1"/>
                  </a:lnTo>
                  <a:lnTo>
                    <a:pt x="5420860" y="288926"/>
                  </a:lnTo>
                  <a:lnTo>
                    <a:pt x="4557260" y="288926"/>
                  </a:lnTo>
                  <a:close/>
                  <a:moveTo>
                    <a:pt x="720725" y="1"/>
                  </a:moveTo>
                  <a:lnTo>
                    <a:pt x="1008063" y="1"/>
                  </a:lnTo>
                  <a:lnTo>
                    <a:pt x="1008063" y="1152526"/>
                  </a:lnTo>
                  <a:lnTo>
                    <a:pt x="1152525" y="1008063"/>
                  </a:lnTo>
                  <a:lnTo>
                    <a:pt x="1152525" y="576264"/>
                  </a:lnTo>
                  <a:lnTo>
                    <a:pt x="1441450" y="576264"/>
                  </a:lnTo>
                  <a:lnTo>
                    <a:pt x="1441450" y="1152526"/>
                  </a:lnTo>
                  <a:lnTo>
                    <a:pt x="1152525" y="1439863"/>
                  </a:lnTo>
                  <a:lnTo>
                    <a:pt x="720725" y="1439863"/>
                  </a:lnTo>
                  <a:close/>
                  <a:moveTo>
                    <a:pt x="288926" y="1"/>
                  </a:moveTo>
                  <a:lnTo>
                    <a:pt x="576263" y="1"/>
                  </a:lnTo>
                  <a:lnTo>
                    <a:pt x="576263" y="863601"/>
                  </a:lnTo>
                  <a:lnTo>
                    <a:pt x="0" y="1439863"/>
                  </a:lnTo>
                  <a:lnTo>
                    <a:pt x="0" y="1008063"/>
                  </a:lnTo>
                  <a:lnTo>
                    <a:pt x="288926" y="720726"/>
                  </a:lnTo>
                  <a:close/>
                  <a:moveTo>
                    <a:pt x="4479877" y="0"/>
                  </a:moveTo>
                  <a:lnTo>
                    <a:pt x="4479877" y="431800"/>
                  </a:lnTo>
                  <a:lnTo>
                    <a:pt x="3903615" y="863601"/>
                  </a:lnTo>
                  <a:lnTo>
                    <a:pt x="3903615" y="1439863"/>
                  </a:lnTo>
                  <a:lnTo>
                    <a:pt x="3616278" y="1439863"/>
                  </a:lnTo>
                  <a:lnTo>
                    <a:pt x="3616278" y="863601"/>
                  </a:lnTo>
                  <a:lnTo>
                    <a:pt x="3040015" y="863601"/>
                  </a:lnTo>
                  <a:lnTo>
                    <a:pt x="3040015" y="576263"/>
                  </a:lnTo>
                  <a:lnTo>
                    <a:pt x="3760740" y="576263"/>
                  </a:lnTo>
                  <a:close/>
                  <a:moveTo>
                    <a:pt x="1674512" y="0"/>
                  </a:moveTo>
                  <a:lnTo>
                    <a:pt x="2827037" y="0"/>
                  </a:lnTo>
                  <a:lnTo>
                    <a:pt x="2827037" y="287338"/>
                  </a:lnTo>
                  <a:lnTo>
                    <a:pt x="1674512" y="2873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80693F9-E4C0-43C7-8275-00160C512205}"/>
              </a:ext>
            </a:extLst>
          </p:cNvPr>
          <p:cNvGrpSpPr/>
          <p:nvPr/>
        </p:nvGrpSpPr>
        <p:grpSpPr>
          <a:xfrm>
            <a:off x="8233535" y="2832410"/>
            <a:ext cx="908106" cy="1485167"/>
            <a:chOff x="8233535" y="2832410"/>
            <a:chExt cx="908106" cy="1485167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FEEE695-6008-491F-B467-5324F4188A86}"/>
                </a:ext>
              </a:extLst>
            </p:cNvPr>
            <p:cNvGrpSpPr/>
            <p:nvPr/>
          </p:nvGrpSpPr>
          <p:grpSpPr>
            <a:xfrm>
              <a:off x="8233535" y="2832410"/>
              <a:ext cx="908106" cy="1485167"/>
              <a:chOff x="754056" y="908719"/>
              <a:chExt cx="908106" cy="1485167"/>
            </a:xfrm>
          </p:grpSpPr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AA4111F0-92C5-4D76-B277-8F2AA0BBA888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4027C4F8-56D4-45B0-A708-DE1BB4D6CCCA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10000">
                    <a:srgbClr val="800000"/>
                  </a:gs>
                  <a:gs pos="48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5E44FDB2-587A-461C-A95C-9159E22609A5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59A3B4D6-B845-4844-8548-34F6152F0D8D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adFill>
                <a:gsLst>
                  <a:gs pos="10000">
                    <a:srgbClr val="800000"/>
                  </a:gs>
                  <a:gs pos="50000">
                    <a:srgbClr val="CC6600"/>
                  </a:gs>
                  <a:gs pos="90000">
                    <a:srgbClr val="800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98D62B7-3FCA-4A2E-9D95-FD93E74D3673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71938DA-CAE7-48D1-9FCB-55BC84513E7B}"/>
                </a:ext>
              </a:extLst>
            </p:cNvPr>
            <p:cNvSpPr/>
            <p:nvPr/>
          </p:nvSpPr>
          <p:spPr bwMode="auto">
            <a:xfrm flipH="1">
              <a:off x="8294859" y="3604951"/>
              <a:ext cx="776503" cy="251711"/>
            </a:xfrm>
            <a:custGeom>
              <a:avLst/>
              <a:gdLst>
                <a:gd name="connsiteX0" fmla="*/ 3101232 w 4878079"/>
                <a:gd name="connsiteY0" fmla="*/ 1300656 h 1581276"/>
                <a:gd name="connsiteX1" fmla="*/ 3101232 w 4878079"/>
                <a:gd name="connsiteY1" fmla="*/ 1401868 h 1581276"/>
                <a:gd name="connsiteX2" fmla="*/ 2606908 w 4878079"/>
                <a:gd name="connsiteY2" fmla="*/ 1401868 h 1581276"/>
                <a:gd name="connsiteX3" fmla="*/ 2606908 w 4878079"/>
                <a:gd name="connsiteY3" fmla="*/ 1300656 h 1581276"/>
                <a:gd name="connsiteX4" fmla="*/ 4480252 w 4878079"/>
                <a:gd name="connsiteY4" fmla="*/ 974048 h 1581276"/>
                <a:gd name="connsiteX5" fmla="*/ 4305239 w 4878079"/>
                <a:gd name="connsiteY5" fmla="*/ 974048 h 1581276"/>
                <a:gd name="connsiteX6" fmla="*/ 4305239 w 4878079"/>
                <a:gd name="connsiteY6" fmla="*/ 1090934 h 1581276"/>
                <a:gd name="connsiteX7" fmla="*/ 4032360 w 4878079"/>
                <a:gd name="connsiteY7" fmla="*/ 1090934 h 1581276"/>
                <a:gd name="connsiteX8" fmla="*/ 4032360 w 4878079"/>
                <a:gd name="connsiteY8" fmla="*/ 1265947 h 1581276"/>
                <a:gd name="connsiteX9" fmla="*/ 4305239 w 4878079"/>
                <a:gd name="connsiteY9" fmla="*/ 1265947 h 1581276"/>
                <a:gd name="connsiteX10" fmla="*/ 4305239 w 4878079"/>
                <a:gd name="connsiteY10" fmla="*/ 1400496 h 1581276"/>
                <a:gd name="connsiteX11" fmla="*/ 4305238 w 4878079"/>
                <a:gd name="connsiteY11" fmla="*/ 1400496 h 1581276"/>
                <a:gd name="connsiteX12" fmla="*/ 4305238 w 4878079"/>
                <a:gd name="connsiteY12" fmla="*/ 1575509 h 1581276"/>
                <a:gd name="connsiteX13" fmla="*/ 4579994 w 4878079"/>
                <a:gd name="connsiteY13" fmla="*/ 1575509 h 1581276"/>
                <a:gd name="connsiteX14" fmla="*/ 4579994 w 4878079"/>
                <a:gd name="connsiteY14" fmla="*/ 1400496 h 1581276"/>
                <a:gd name="connsiteX15" fmla="*/ 4480252 w 4878079"/>
                <a:gd name="connsiteY15" fmla="*/ 1400496 h 1581276"/>
                <a:gd name="connsiteX16" fmla="*/ 4480252 w 4878079"/>
                <a:gd name="connsiteY16" fmla="*/ 1265947 h 1581276"/>
                <a:gd name="connsiteX17" fmla="*/ 4847137 w 4878079"/>
                <a:gd name="connsiteY17" fmla="*/ 1265947 h 1581276"/>
                <a:gd name="connsiteX18" fmla="*/ 4847137 w 4878079"/>
                <a:gd name="connsiteY18" fmla="*/ 1090934 h 1581276"/>
                <a:gd name="connsiteX19" fmla="*/ 4480252 w 4878079"/>
                <a:gd name="connsiteY19" fmla="*/ 1090934 h 1581276"/>
                <a:gd name="connsiteX20" fmla="*/ 2138347 w 4878079"/>
                <a:gd name="connsiteY20" fmla="*/ 965304 h 1581276"/>
                <a:gd name="connsiteX21" fmla="*/ 2221254 w 4878079"/>
                <a:gd name="connsiteY21" fmla="*/ 1082761 h 1581276"/>
                <a:gd name="connsiteX22" fmla="*/ 2119429 w 4878079"/>
                <a:gd name="connsiteY22" fmla="*/ 1082761 h 1581276"/>
                <a:gd name="connsiteX23" fmla="*/ 2089486 w 4878079"/>
                <a:gd name="connsiteY23" fmla="*/ 1115109 h 1581276"/>
                <a:gd name="connsiteX24" fmla="*/ 1976454 w 4878079"/>
                <a:gd name="connsiteY24" fmla="*/ 965304 h 1581276"/>
                <a:gd name="connsiteX25" fmla="*/ 2223083 w 4878079"/>
                <a:gd name="connsiteY25" fmla="*/ 839490 h 1581276"/>
                <a:gd name="connsiteX26" fmla="*/ 2049541 w 4878079"/>
                <a:gd name="connsiteY26" fmla="*/ 839490 h 1581276"/>
                <a:gd name="connsiteX27" fmla="*/ 2050733 w 4878079"/>
                <a:gd name="connsiteY27" fmla="*/ 841178 h 1581276"/>
                <a:gd name="connsiteX28" fmla="*/ 1882797 w 4878079"/>
                <a:gd name="connsiteY28" fmla="*/ 841178 h 1581276"/>
                <a:gd name="connsiteX29" fmla="*/ 1881523 w 4878079"/>
                <a:gd name="connsiteY29" fmla="*/ 839490 h 1581276"/>
                <a:gd name="connsiteX30" fmla="*/ 1671995 w 4878079"/>
                <a:gd name="connsiteY30" fmla="*/ 839490 h 1581276"/>
                <a:gd name="connsiteX31" fmla="*/ 1974053 w 4878079"/>
                <a:gd name="connsiteY31" fmla="*/ 1239816 h 1581276"/>
                <a:gd name="connsiteX32" fmla="*/ 1662052 w 4878079"/>
                <a:gd name="connsiteY32" fmla="*/ 1576881 h 1581276"/>
                <a:gd name="connsiteX33" fmla="*/ 1880708 w 4878079"/>
                <a:gd name="connsiteY33" fmla="*/ 1576881 h 1581276"/>
                <a:gd name="connsiteX34" fmla="*/ 2072247 w 4878079"/>
                <a:gd name="connsiteY34" fmla="*/ 1369955 h 1581276"/>
                <a:gd name="connsiteX35" fmla="*/ 2228379 w 4878079"/>
                <a:gd name="connsiteY35" fmla="*/ 1576881 h 1581276"/>
                <a:gd name="connsiteX36" fmla="*/ 2437907 w 4878079"/>
                <a:gd name="connsiteY36" fmla="*/ 1576881 h 1581276"/>
                <a:gd name="connsiteX37" fmla="*/ 2187680 w 4878079"/>
                <a:gd name="connsiteY37" fmla="*/ 1245249 h 1581276"/>
                <a:gd name="connsiteX38" fmla="*/ 2272672 w 4878079"/>
                <a:gd name="connsiteY38" fmla="*/ 1153429 h 1581276"/>
                <a:gd name="connsiteX39" fmla="*/ 2444677 w 4878079"/>
                <a:gd name="connsiteY39" fmla="*/ 1153429 h 1581276"/>
                <a:gd name="connsiteX40" fmla="*/ 4763079 w 4878079"/>
                <a:gd name="connsiteY40" fmla="*/ 635124 h 1581276"/>
                <a:gd name="connsiteX41" fmla="*/ 4116417 w 4878079"/>
                <a:gd name="connsiteY41" fmla="*/ 635124 h 1581276"/>
                <a:gd name="connsiteX42" fmla="*/ 4116417 w 4878079"/>
                <a:gd name="connsiteY42" fmla="*/ 799034 h 1581276"/>
                <a:gd name="connsiteX43" fmla="*/ 4116417 w 4878079"/>
                <a:gd name="connsiteY43" fmla="*/ 810137 h 1581276"/>
                <a:gd name="connsiteX44" fmla="*/ 4127408 w 4878079"/>
                <a:gd name="connsiteY44" fmla="*/ 810137 h 1581276"/>
                <a:gd name="connsiteX45" fmla="*/ 4289673 w 4878079"/>
                <a:gd name="connsiteY45" fmla="*/ 974047 h 1581276"/>
                <a:gd name="connsiteX46" fmla="*/ 4484443 w 4878079"/>
                <a:gd name="connsiteY46" fmla="*/ 974047 h 1581276"/>
                <a:gd name="connsiteX47" fmla="*/ 4322178 w 4878079"/>
                <a:gd name="connsiteY47" fmla="*/ 810137 h 1581276"/>
                <a:gd name="connsiteX48" fmla="*/ 4763079 w 4878079"/>
                <a:gd name="connsiteY48" fmla="*/ 810137 h 1581276"/>
                <a:gd name="connsiteX49" fmla="*/ 1334402 w 4878079"/>
                <a:gd name="connsiteY49" fmla="*/ 555961 h 1581276"/>
                <a:gd name="connsiteX50" fmla="*/ 1334402 w 4878079"/>
                <a:gd name="connsiteY50" fmla="*/ 1396948 h 1581276"/>
                <a:gd name="connsiteX51" fmla="*/ 252114 w 4878079"/>
                <a:gd name="connsiteY51" fmla="*/ 1396948 h 1581276"/>
                <a:gd name="connsiteX52" fmla="*/ 252114 w 4878079"/>
                <a:gd name="connsiteY52" fmla="*/ 555961 h 1581276"/>
                <a:gd name="connsiteX53" fmla="*/ 550449 w 4878079"/>
                <a:gd name="connsiteY53" fmla="*/ 555961 h 1581276"/>
                <a:gd name="connsiteX54" fmla="*/ 404340 w 4878079"/>
                <a:gd name="connsiteY54" fmla="*/ 640317 h 1581276"/>
                <a:gd name="connsiteX55" fmla="*/ 708276 w 4878079"/>
                <a:gd name="connsiteY55" fmla="*/ 717985 h 1581276"/>
                <a:gd name="connsiteX56" fmla="*/ 708276 w 4878079"/>
                <a:gd name="connsiteY56" fmla="*/ 845476 h 1581276"/>
                <a:gd name="connsiteX57" fmla="*/ 301625 w 4878079"/>
                <a:gd name="connsiteY57" fmla="*/ 845476 h 1581276"/>
                <a:gd name="connsiteX58" fmla="*/ 301625 w 4878079"/>
                <a:gd name="connsiteY58" fmla="*/ 1020489 h 1581276"/>
                <a:gd name="connsiteX59" fmla="*/ 558847 w 4878079"/>
                <a:gd name="connsiteY59" fmla="*/ 1020489 h 1581276"/>
                <a:gd name="connsiteX60" fmla="*/ 316472 w 4878079"/>
                <a:gd name="connsiteY60" fmla="*/ 1335625 h 1581276"/>
                <a:gd name="connsiteX61" fmla="*/ 509391 w 4878079"/>
                <a:gd name="connsiteY61" fmla="*/ 1335625 h 1581276"/>
                <a:gd name="connsiteX62" fmla="*/ 708276 w 4878079"/>
                <a:gd name="connsiteY62" fmla="*/ 1077035 h 1581276"/>
                <a:gd name="connsiteX63" fmla="*/ 708276 w 4878079"/>
                <a:gd name="connsiteY63" fmla="*/ 1356676 h 1581276"/>
                <a:gd name="connsiteX64" fmla="*/ 883289 w 4878079"/>
                <a:gd name="connsiteY64" fmla="*/ 1356676 h 1581276"/>
                <a:gd name="connsiteX65" fmla="*/ 883289 w 4878079"/>
                <a:gd name="connsiteY65" fmla="*/ 1064295 h 1581276"/>
                <a:gd name="connsiteX66" fmla="*/ 1091971 w 4878079"/>
                <a:gd name="connsiteY66" fmla="*/ 1335625 h 1581276"/>
                <a:gd name="connsiteX67" fmla="*/ 1284890 w 4878079"/>
                <a:gd name="connsiteY67" fmla="*/ 1335625 h 1581276"/>
                <a:gd name="connsiteX68" fmla="*/ 1042516 w 4878079"/>
                <a:gd name="connsiteY68" fmla="*/ 1020489 h 1581276"/>
                <a:gd name="connsiteX69" fmla="*/ 1281139 w 4878079"/>
                <a:gd name="connsiteY69" fmla="*/ 1020489 h 1581276"/>
                <a:gd name="connsiteX70" fmla="*/ 1281139 w 4878079"/>
                <a:gd name="connsiteY70" fmla="*/ 845476 h 1581276"/>
                <a:gd name="connsiteX71" fmla="*/ 883289 w 4878079"/>
                <a:gd name="connsiteY71" fmla="*/ 845476 h 1581276"/>
                <a:gd name="connsiteX72" fmla="*/ 883289 w 4878079"/>
                <a:gd name="connsiteY72" fmla="*/ 762708 h 1581276"/>
                <a:gd name="connsiteX73" fmla="*/ 1053952 w 4878079"/>
                <a:gd name="connsiteY73" fmla="*/ 806320 h 1581276"/>
                <a:gd name="connsiteX74" fmla="*/ 1250060 w 4878079"/>
                <a:gd name="connsiteY74" fmla="*/ 693097 h 1581276"/>
                <a:gd name="connsiteX75" fmla="*/ 713411 w 4878079"/>
                <a:gd name="connsiteY75" fmla="*/ 555961 h 1581276"/>
                <a:gd name="connsiteX76" fmla="*/ 2675409 w 4878079"/>
                <a:gd name="connsiteY76" fmla="*/ 514465 h 1581276"/>
                <a:gd name="connsiteX77" fmla="*/ 2675409 w 4878079"/>
                <a:gd name="connsiteY77" fmla="*/ 794511 h 1581276"/>
                <a:gd name="connsiteX78" fmla="*/ 2606908 w 4878079"/>
                <a:gd name="connsiteY78" fmla="*/ 794511 h 1581276"/>
                <a:gd name="connsiteX79" fmla="*/ 2606908 w 4878079"/>
                <a:gd name="connsiteY79" fmla="*/ 514465 h 1581276"/>
                <a:gd name="connsiteX80" fmla="*/ 2888320 w 4878079"/>
                <a:gd name="connsiteY80" fmla="*/ 514465 h 1581276"/>
                <a:gd name="connsiteX81" fmla="*/ 2888320 w 4878079"/>
                <a:gd name="connsiteY81" fmla="*/ 969524 h 1581276"/>
                <a:gd name="connsiteX82" fmla="*/ 2956021 w 4878079"/>
                <a:gd name="connsiteY82" fmla="*/ 969524 h 1581276"/>
                <a:gd name="connsiteX83" fmla="*/ 3032730 w 4878079"/>
                <a:gd name="connsiteY83" fmla="*/ 969524 h 1581276"/>
                <a:gd name="connsiteX84" fmla="*/ 3101232 w 4878079"/>
                <a:gd name="connsiteY84" fmla="*/ 969524 h 1581276"/>
                <a:gd name="connsiteX85" fmla="*/ 3101232 w 4878079"/>
                <a:gd name="connsiteY85" fmla="*/ 1125643 h 1581276"/>
                <a:gd name="connsiteX86" fmla="*/ 2606908 w 4878079"/>
                <a:gd name="connsiteY86" fmla="*/ 1125643 h 1581276"/>
                <a:gd name="connsiteX87" fmla="*/ 2606908 w 4878079"/>
                <a:gd name="connsiteY87" fmla="*/ 969524 h 1581276"/>
                <a:gd name="connsiteX88" fmla="*/ 2675409 w 4878079"/>
                <a:gd name="connsiteY88" fmla="*/ 969524 h 1581276"/>
                <a:gd name="connsiteX89" fmla="*/ 2812305 w 4878079"/>
                <a:gd name="connsiteY89" fmla="*/ 969524 h 1581276"/>
                <a:gd name="connsiteX90" fmla="*/ 2819819 w 4878079"/>
                <a:gd name="connsiteY90" fmla="*/ 969524 h 1581276"/>
                <a:gd name="connsiteX91" fmla="*/ 2819819 w 4878079"/>
                <a:gd name="connsiteY91" fmla="*/ 514465 h 1581276"/>
                <a:gd name="connsiteX92" fmla="*/ 3101232 w 4878079"/>
                <a:gd name="connsiteY92" fmla="*/ 514465 h 1581276"/>
                <a:gd name="connsiteX93" fmla="*/ 3101232 w 4878079"/>
                <a:gd name="connsiteY93" fmla="*/ 794511 h 1581276"/>
                <a:gd name="connsiteX94" fmla="*/ 3032730 w 4878079"/>
                <a:gd name="connsiteY94" fmla="*/ 794511 h 1581276"/>
                <a:gd name="connsiteX95" fmla="*/ 3032730 w 4878079"/>
                <a:gd name="connsiteY95" fmla="*/ 514465 h 1581276"/>
                <a:gd name="connsiteX96" fmla="*/ 4594116 w 4878079"/>
                <a:gd name="connsiteY96" fmla="*/ 330324 h 1581276"/>
                <a:gd name="connsiteX97" fmla="*/ 4407547 w 4878079"/>
                <a:gd name="connsiteY97" fmla="*/ 330324 h 1581276"/>
                <a:gd name="connsiteX98" fmla="*/ 4292695 w 4878079"/>
                <a:gd name="connsiteY98" fmla="*/ 505222 h 1581276"/>
                <a:gd name="connsiteX99" fmla="*/ 4211905 w 4878079"/>
                <a:gd name="connsiteY99" fmla="*/ 330324 h 1581276"/>
                <a:gd name="connsiteX100" fmla="*/ 4025822 w 4878079"/>
                <a:gd name="connsiteY100" fmla="*/ 330324 h 1581276"/>
                <a:gd name="connsiteX101" fmla="*/ 4154774 w 4878079"/>
                <a:gd name="connsiteY101" fmla="*/ 609484 h 1581276"/>
                <a:gd name="connsiteX102" fmla="*/ 4340857 w 4878079"/>
                <a:gd name="connsiteY102" fmla="*/ 609484 h 1581276"/>
                <a:gd name="connsiteX103" fmla="*/ 4302272 w 4878079"/>
                <a:gd name="connsiteY103" fmla="*/ 525954 h 1581276"/>
                <a:gd name="connsiteX104" fmla="*/ 4465650 w 4878079"/>
                <a:gd name="connsiteY104" fmla="*/ 525954 h 1581276"/>
                <a:gd name="connsiteX105" fmla="*/ 4835416 w 4878079"/>
                <a:gd name="connsiteY105" fmla="*/ 330324 h 1581276"/>
                <a:gd name="connsiteX106" fmla="*/ 4648847 w 4878079"/>
                <a:gd name="connsiteY106" fmla="*/ 330324 h 1581276"/>
                <a:gd name="connsiteX107" fmla="*/ 4520381 w 4878079"/>
                <a:gd name="connsiteY107" fmla="*/ 525954 h 1581276"/>
                <a:gd name="connsiteX108" fmla="*/ 4706950 w 4878079"/>
                <a:gd name="connsiteY108" fmla="*/ 525954 h 1581276"/>
                <a:gd name="connsiteX109" fmla="*/ 1048652 w 4878079"/>
                <a:gd name="connsiteY109" fmla="*/ 279736 h 1581276"/>
                <a:gd name="connsiteX110" fmla="*/ 1048652 w 4878079"/>
                <a:gd name="connsiteY110" fmla="*/ 380948 h 1581276"/>
                <a:gd name="connsiteX111" fmla="*/ 569263 w 4878079"/>
                <a:gd name="connsiteY111" fmla="*/ 380948 h 1581276"/>
                <a:gd name="connsiteX112" fmla="*/ 569263 w 4878079"/>
                <a:gd name="connsiteY112" fmla="*/ 279736 h 1581276"/>
                <a:gd name="connsiteX113" fmla="*/ 2888320 w 4878079"/>
                <a:gd name="connsiteY113" fmla="*/ 176377 h 1581276"/>
                <a:gd name="connsiteX114" fmla="*/ 2888320 w 4878079"/>
                <a:gd name="connsiteY114" fmla="*/ 339452 h 1581276"/>
                <a:gd name="connsiteX115" fmla="*/ 2819819 w 4878079"/>
                <a:gd name="connsiteY115" fmla="*/ 339452 h 1581276"/>
                <a:gd name="connsiteX116" fmla="*/ 2819819 w 4878079"/>
                <a:gd name="connsiteY116" fmla="*/ 176377 h 1581276"/>
                <a:gd name="connsiteX117" fmla="*/ 4228468 w 4878079"/>
                <a:gd name="connsiteY117" fmla="*/ 15698 h 1581276"/>
                <a:gd name="connsiteX118" fmla="*/ 4032360 w 4878079"/>
                <a:gd name="connsiteY118" fmla="*/ 128921 h 1581276"/>
                <a:gd name="connsiteX119" fmla="*/ 4681971 w 4878079"/>
                <a:gd name="connsiteY119" fmla="*/ 294924 h 1581276"/>
                <a:gd name="connsiteX120" fmla="*/ 4878079 w 4878079"/>
                <a:gd name="connsiteY120" fmla="*/ 181701 h 1581276"/>
                <a:gd name="connsiteX121" fmla="*/ 3233568 w 4878079"/>
                <a:gd name="connsiteY121" fmla="*/ 1364 h 1581276"/>
                <a:gd name="connsiteX122" fmla="*/ 2462498 w 4878079"/>
                <a:gd name="connsiteY122" fmla="*/ 1364 h 1581276"/>
                <a:gd name="connsiteX123" fmla="*/ 2462498 w 4878079"/>
                <a:gd name="connsiteY123" fmla="*/ 176377 h 1581276"/>
                <a:gd name="connsiteX124" fmla="*/ 2675409 w 4878079"/>
                <a:gd name="connsiteY124" fmla="*/ 176377 h 1581276"/>
                <a:gd name="connsiteX125" fmla="*/ 2675409 w 4878079"/>
                <a:gd name="connsiteY125" fmla="*/ 339452 h 1581276"/>
                <a:gd name="connsiteX126" fmla="*/ 2533533 w 4878079"/>
                <a:gd name="connsiteY126" fmla="*/ 339452 h 1581276"/>
                <a:gd name="connsiteX127" fmla="*/ 2533533 w 4878079"/>
                <a:gd name="connsiteY127" fmla="*/ 339456 h 1581276"/>
                <a:gd name="connsiteX128" fmla="*/ 2462498 w 4878079"/>
                <a:gd name="connsiteY128" fmla="*/ 339456 h 1581276"/>
                <a:gd name="connsiteX129" fmla="*/ 2462498 w 4878079"/>
                <a:gd name="connsiteY129" fmla="*/ 1576884 h 1581276"/>
                <a:gd name="connsiteX130" fmla="*/ 2606908 w 4878079"/>
                <a:gd name="connsiteY130" fmla="*/ 1576884 h 1581276"/>
                <a:gd name="connsiteX131" fmla="*/ 2606908 w 4878079"/>
                <a:gd name="connsiteY131" fmla="*/ 1576881 h 1581276"/>
                <a:gd name="connsiteX132" fmla="*/ 3101232 w 4878079"/>
                <a:gd name="connsiteY132" fmla="*/ 1576881 h 1581276"/>
                <a:gd name="connsiteX133" fmla="*/ 3101232 w 4878079"/>
                <a:gd name="connsiteY133" fmla="*/ 1576882 h 1581276"/>
                <a:gd name="connsiteX134" fmla="*/ 3229756 w 4878079"/>
                <a:gd name="connsiteY134" fmla="*/ 1576882 h 1581276"/>
                <a:gd name="connsiteX135" fmla="*/ 3229756 w 4878079"/>
                <a:gd name="connsiteY135" fmla="*/ 339454 h 1581276"/>
                <a:gd name="connsiteX136" fmla="*/ 3206005 w 4878079"/>
                <a:gd name="connsiteY136" fmla="*/ 339454 h 1581276"/>
                <a:gd name="connsiteX137" fmla="*/ 3206005 w 4878079"/>
                <a:gd name="connsiteY137" fmla="*/ 339452 h 1581276"/>
                <a:gd name="connsiteX138" fmla="*/ 3032730 w 4878079"/>
                <a:gd name="connsiteY138" fmla="*/ 339452 h 1581276"/>
                <a:gd name="connsiteX139" fmla="*/ 3032730 w 4878079"/>
                <a:gd name="connsiteY139" fmla="*/ 176377 h 1581276"/>
                <a:gd name="connsiteX140" fmla="*/ 3233568 w 4878079"/>
                <a:gd name="connsiteY140" fmla="*/ 176377 h 1581276"/>
                <a:gd name="connsiteX141" fmla="*/ 3982480 w 4878079"/>
                <a:gd name="connsiteY141" fmla="*/ 3 h 1581276"/>
                <a:gd name="connsiteX142" fmla="*/ 3807467 w 4878079"/>
                <a:gd name="connsiteY142" fmla="*/ 3 h 1581276"/>
                <a:gd name="connsiteX143" fmla="*/ 3807467 w 4878079"/>
                <a:gd name="connsiteY143" fmla="*/ 1406263 h 1581276"/>
                <a:gd name="connsiteX144" fmla="*/ 3583631 w 4878079"/>
                <a:gd name="connsiteY144" fmla="*/ 1406263 h 1581276"/>
                <a:gd name="connsiteX145" fmla="*/ 3513430 w 4878079"/>
                <a:gd name="connsiteY145" fmla="*/ 1149544 h 1581276"/>
                <a:gd name="connsiteX146" fmla="*/ 3315254 w 4878079"/>
                <a:gd name="connsiteY146" fmla="*/ 1149544 h 1581276"/>
                <a:gd name="connsiteX147" fmla="*/ 3432113 w 4878079"/>
                <a:gd name="connsiteY147" fmla="*/ 1576884 h 1581276"/>
                <a:gd name="connsiteX148" fmla="*/ 3499009 w 4878079"/>
                <a:gd name="connsiteY148" fmla="*/ 1576884 h 1581276"/>
                <a:gd name="connsiteX149" fmla="*/ 3499009 w 4878079"/>
                <a:gd name="connsiteY149" fmla="*/ 1581276 h 1581276"/>
                <a:gd name="connsiteX150" fmla="*/ 3925592 w 4878079"/>
                <a:gd name="connsiteY150" fmla="*/ 1581276 h 1581276"/>
                <a:gd name="connsiteX151" fmla="*/ 3925592 w 4878079"/>
                <a:gd name="connsiteY151" fmla="*/ 1576888 h 1581276"/>
                <a:gd name="connsiteX152" fmla="*/ 3982480 w 4878079"/>
                <a:gd name="connsiteY152" fmla="*/ 1576888 h 1581276"/>
                <a:gd name="connsiteX153" fmla="*/ 1223665 w 4878079"/>
                <a:gd name="connsiteY153" fmla="*/ 0 h 1581276"/>
                <a:gd name="connsiteX154" fmla="*/ 1048652 w 4878079"/>
                <a:gd name="connsiteY154" fmla="*/ 0 h 1581276"/>
                <a:gd name="connsiteX155" fmla="*/ 1048652 w 4878079"/>
                <a:gd name="connsiteY155" fmla="*/ 104723 h 1581276"/>
                <a:gd name="connsiteX156" fmla="*/ 569263 w 4878079"/>
                <a:gd name="connsiteY156" fmla="*/ 104723 h 1581276"/>
                <a:gd name="connsiteX157" fmla="*/ 569263 w 4878079"/>
                <a:gd name="connsiteY157" fmla="*/ 3 h 1581276"/>
                <a:gd name="connsiteX158" fmla="*/ 394250 w 4878079"/>
                <a:gd name="connsiteY158" fmla="*/ 3 h 1581276"/>
                <a:gd name="connsiteX159" fmla="*/ 394250 w 4878079"/>
                <a:gd name="connsiteY159" fmla="*/ 104723 h 1581276"/>
                <a:gd name="connsiteX160" fmla="*/ 0 w 4878079"/>
                <a:gd name="connsiteY160" fmla="*/ 104723 h 1581276"/>
                <a:gd name="connsiteX161" fmla="*/ 0 w 4878079"/>
                <a:gd name="connsiteY161" fmla="*/ 279736 h 1581276"/>
                <a:gd name="connsiteX162" fmla="*/ 394250 w 4878079"/>
                <a:gd name="connsiteY162" fmla="*/ 279736 h 1581276"/>
                <a:gd name="connsiteX163" fmla="*/ 394250 w 4878079"/>
                <a:gd name="connsiteY163" fmla="*/ 380948 h 1581276"/>
                <a:gd name="connsiteX164" fmla="*/ 76199 w 4878079"/>
                <a:gd name="connsiteY164" fmla="*/ 380948 h 1581276"/>
                <a:gd name="connsiteX165" fmla="*/ 76199 w 4878079"/>
                <a:gd name="connsiteY165" fmla="*/ 555961 h 1581276"/>
                <a:gd name="connsiteX166" fmla="*/ 77101 w 4878079"/>
                <a:gd name="connsiteY166" fmla="*/ 555961 h 1581276"/>
                <a:gd name="connsiteX167" fmla="*/ 77101 w 4878079"/>
                <a:gd name="connsiteY167" fmla="*/ 1396948 h 1581276"/>
                <a:gd name="connsiteX168" fmla="*/ 76199 w 4878079"/>
                <a:gd name="connsiteY168" fmla="*/ 1396948 h 1581276"/>
                <a:gd name="connsiteX169" fmla="*/ 76199 w 4878079"/>
                <a:gd name="connsiteY169" fmla="*/ 1571961 h 1581276"/>
                <a:gd name="connsiteX170" fmla="*/ 1506565 w 4878079"/>
                <a:gd name="connsiteY170" fmla="*/ 1571961 h 1581276"/>
                <a:gd name="connsiteX171" fmla="*/ 1506565 w 4878079"/>
                <a:gd name="connsiteY171" fmla="*/ 1474107 h 1581276"/>
                <a:gd name="connsiteX172" fmla="*/ 1509415 w 4878079"/>
                <a:gd name="connsiteY172" fmla="*/ 1474107 h 1581276"/>
                <a:gd name="connsiteX173" fmla="*/ 1509415 w 4878079"/>
                <a:gd name="connsiteY173" fmla="*/ 441328 h 1581276"/>
                <a:gd name="connsiteX174" fmla="*/ 1506565 w 4878079"/>
                <a:gd name="connsiteY174" fmla="*/ 441328 h 1581276"/>
                <a:gd name="connsiteX175" fmla="*/ 1506565 w 4878079"/>
                <a:gd name="connsiteY175" fmla="*/ 380948 h 1581276"/>
                <a:gd name="connsiteX176" fmla="*/ 1223665 w 4878079"/>
                <a:gd name="connsiteY176" fmla="*/ 380948 h 1581276"/>
                <a:gd name="connsiteX177" fmla="*/ 1223665 w 4878079"/>
                <a:gd name="connsiteY177" fmla="*/ 279736 h 1581276"/>
                <a:gd name="connsiteX178" fmla="*/ 1582765 w 4878079"/>
                <a:gd name="connsiteY178" fmla="*/ 279736 h 1581276"/>
                <a:gd name="connsiteX179" fmla="*/ 1582765 w 4878079"/>
                <a:gd name="connsiteY179" fmla="*/ 104723 h 1581276"/>
                <a:gd name="connsiteX180" fmla="*/ 1223665 w 4878079"/>
                <a:gd name="connsiteY180" fmla="*/ 104723 h 1581276"/>
                <a:gd name="connsiteX181" fmla="*/ 2082677 w 4878079"/>
                <a:gd name="connsiteY181" fmla="*/ 0 h 1581276"/>
                <a:gd name="connsiteX182" fmla="*/ 1898952 w 4878079"/>
                <a:gd name="connsiteY182" fmla="*/ 0 h 1581276"/>
                <a:gd name="connsiteX183" fmla="*/ 2122448 w 4878079"/>
                <a:gd name="connsiteY183" fmla="*/ 350324 h 1581276"/>
                <a:gd name="connsiteX184" fmla="*/ 1926893 w 4878079"/>
                <a:gd name="connsiteY184" fmla="*/ 350324 h 1581276"/>
                <a:gd name="connsiteX185" fmla="*/ 1985658 w 4878079"/>
                <a:gd name="connsiteY185" fmla="*/ 222250 h 1581276"/>
                <a:gd name="connsiteX186" fmla="*/ 1806602 w 4878079"/>
                <a:gd name="connsiteY186" fmla="*/ 222250 h 1581276"/>
                <a:gd name="connsiteX187" fmla="*/ 1662051 w 4878079"/>
                <a:gd name="connsiteY187" fmla="*/ 537285 h 1581276"/>
                <a:gd name="connsiteX188" fmla="*/ 1841107 w 4878079"/>
                <a:gd name="connsiteY188" fmla="*/ 537285 h 1581276"/>
                <a:gd name="connsiteX189" fmla="*/ 1846589 w 4878079"/>
                <a:gd name="connsiteY189" fmla="*/ 525337 h 1581276"/>
                <a:gd name="connsiteX190" fmla="*/ 1898952 w 4878079"/>
                <a:gd name="connsiteY190" fmla="*/ 525337 h 1581276"/>
                <a:gd name="connsiteX191" fmla="*/ 1898952 w 4878079"/>
                <a:gd name="connsiteY191" fmla="*/ 616091 h 1581276"/>
                <a:gd name="connsiteX192" fmla="*/ 1671996 w 4878079"/>
                <a:gd name="connsiteY192" fmla="*/ 616091 h 1581276"/>
                <a:gd name="connsiteX193" fmla="*/ 1671996 w 4878079"/>
                <a:gd name="connsiteY193" fmla="*/ 791104 h 1581276"/>
                <a:gd name="connsiteX194" fmla="*/ 2055921 w 4878079"/>
                <a:gd name="connsiteY194" fmla="*/ 791104 h 1581276"/>
                <a:gd name="connsiteX195" fmla="*/ 2055921 w 4878079"/>
                <a:gd name="connsiteY195" fmla="*/ 616091 h 1581276"/>
                <a:gd name="connsiteX196" fmla="*/ 2055920 w 4878079"/>
                <a:gd name="connsiteY196" fmla="*/ 616091 h 1581276"/>
                <a:gd name="connsiteX197" fmla="*/ 2055920 w 4878079"/>
                <a:gd name="connsiteY197" fmla="*/ 525337 h 1581276"/>
                <a:gd name="connsiteX198" fmla="*/ 2120077 w 4878079"/>
                <a:gd name="connsiteY198" fmla="*/ 525337 h 1581276"/>
                <a:gd name="connsiteX199" fmla="*/ 2258093 w 4878079"/>
                <a:gd name="connsiteY199" fmla="*/ 791104 h 1581276"/>
                <a:gd name="connsiteX200" fmla="*/ 2434346 w 4878079"/>
                <a:gd name="connsiteY200" fmla="*/ 791104 h 1581276"/>
                <a:gd name="connsiteX201" fmla="*/ 2296330 w 4878079"/>
                <a:gd name="connsiteY201" fmla="*/ 525337 h 1581276"/>
                <a:gd name="connsiteX202" fmla="*/ 2393997 w 4878079"/>
                <a:gd name="connsiteY202" fmla="*/ 525337 h 1581276"/>
                <a:gd name="connsiteX203" fmla="*/ 2393997 w 4878079"/>
                <a:gd name="connsiteY203" fmla="*/ 350324 h 1581276"/>
                <a:gd name="connsiteX204" fmla="*/ 2306173 w 4878079"/>
                <a:gd name="connsiteY204" fmla="*/ 350324 h 1581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</a:cxnLst>
              <a:rect l="l" t="t" r="r" b="b"/>
              <a:pathLst>
                <a:path w="4878079" h="1581276">
                  <a:moveTo>
                    <a:pt x="3101232" y="1300656"/>
                  </a:moveTo>
                  <a:lnTo>
                    <a:pt x="3101232" y="1401868"/>
                  </a:lnTo>
                  <a:lnTo>
                    <a:pt x="2606908" y="1401868"/>
                  </a:lnTo>
                  <a:lnTo>
                    <a:pt x="2606908" y="1300656"/>
                  </a:lnTo>
                  <a:close/>
                  <a:moveTo>
                    <a:pt x="4480252" y="974048"/>
                  </a:moveTo>
                  <a:lnTo>
                    <a:pt x="4305239" y="974048"/>
                  </a:lnTo>
                  <a:lnTo>
                    <a:pt x="4305239" y="1090934"/>
                  </a:lnTo>
                  <a:lnTo>
                    <a:pt x="4032360" y="1090934"/>
                  </a:lnTo>
                  <a:lnTo>
                    <a:pt x="4032360" y="1265947"/>
                  </a:lnTo>
                  <a:lnTo>
                    <a:pt x="4305239" y="1265947"/>
                  </a:lnTo>
                  <a:lnTo>
                    <a:pt x="4305239" y="1400496"/>
                  </a:lnTo>
                  <a:lnTo>
                    <a:pt x="4305238" y="1400496"/>
                  </a:lnTo>
                  <a:lnTo>
                    <a:pt x="4305238" y="1575509"/>
                  </a:lnTo>
                  <a:lnTo>
                    <a:pt x="4579994" y="1575509"/>
                  </a:lnTo>
                  <a:lnTo>
                    <a:pt x="4579994" y="1400496"/>
                  </a:lnTo>
                  <a:lnTo>
                    <a:pt x="4480252" y="1400496"/>
                  </a:lnTo>
                  <a:lnTo>
                    <a:pt x="4480252" y="1265947"/>
                  </a:lnTo>
                  <a:lnTo>
                    <a:pt x="4847137" y="1265947"/>
                  </a:lnTo>
                  <a:lnTo>
                    <a:pt x="4847137" y="1090934"/>
                  </a:lnTo>
                  <a:lnTo>
                    <a:pt x="4480252" y="1090934"/>
                  </a:lnTo>
                  <a:close/>
                  <a:moveTo>
                    <a:pt x="2138347" y="965304"/>
                  </a:moveTo>
                  <a:lnTo>
                    <a:pt x="2221254" y="1082761"/>
                  </a:lnTo>
                  <a:lnTo>
                    <a:pt x="2119429" y="1082761"/>
                  </a:lnTo>
                  <a:lnTo>
                    <a:pt x="2089486" y="1115109"/>
                  </a:lnTo>
                  <a:lnTo>
                    <a:pt x="1976454" y="965304"/>
                  </a:lnTo>
                  <a:close/>
                  <a:moveTo>
                    <a:pt x="2223083" y="839490"/>
                  </a:moveTo>
                  <a:lnTo>
                    <a:pt x="2049541" y="839490"/>
                  </a:lnTo>
                  <a:lnTo>
                    <a:pt x="2050733" y="841178"/>
                  </a:lnTo>
                  <a:lnTo>
                    <a:pt x="1882797" y="841178"/>
                  </a:lnTo>
                  <a:lnTo>
                    <a:pt x="1881523" y="839490"/>
                  </a:lnTo>
                  <a:lnTo>
                    <a:pt x="1671995" y="839490"/>
                  </a:lnTo>
                  <a:lnTo>
                    <a:pt x="1974053" y="1239816"/>
                  </a:lnTo>
                  <a:lnTo>
                    <a:pt x="1662052" y="1576881"/>
                  </a:lnTo>
                  <a:lnTo>
                    <a:pt x="1880708" y="1576881"/>
                  </a:lnTo>
                  <a:lnTo>
                    <a:pt x="2072247" y="1369955"/>
                  </a:lnTo>
                  <a:lnTo>
                    <a:pt x="2228379" y="1576881"/>
                  </a:lnTo>
                  <a:lnTo>
                    <a:pt x="2437907" y="1576881"/>
                  </a:lnTo>
                  <a:lnTo>
                    <a:pt x="2187680" y="1245249"/>
                  </a:lnTo>
                  <a:lnTo>
                    <a:pt x="2272672" y="1153429"/>
                  </a:lnTo>
                  <a:lnTo>
                    <a:pt x="2444677" y="1153429"/>
                  </a:lnTo>
                  <a:close/>
                  <a:moveTo>
                    <a:pt x="4763079" y="635124"/>
                  </a:moveTo>
                  <a:lnTo>
                    <a:pt x="4116417" y="635124"/>
                  </a:lnTo>
                  <a:lnTo>
                    <a:pt x="4116417" y="799034"/>
                  </a:lnTo>
                  <a:lnTo>
                    <a:pt x="4116417" y="810137"/>
                  </a:lnTo>
                  <a:lnTo>
                    <a:pt x="4127408" y="810137"/>
                  </a:lnTo>
                  <a:lnTo>
                    <a:pt x="4289673" y="974047"/>
                  </a:lnTo>
                  <a:lnTo>
                    <a:pt x="4484443" y="974047"/>
                  </a:lnTo>
                  <a:lnTo>
                    <a:pt x="4322178" y="810137"/>
                  </a:lnTo>
                  <a:lnTo>
                    <a:pt x="4763079" y="810137"/>
                  </a:lnTo>
                  <a:close/>
                  <a:moveTo>
                    <a:pt x="1334402" y="555961"/>
                  </a:moveTo>
                  <a:lnTo>
                    <a:pt x="1334402" y="1396948"/>
                  </a:lnTo>
                  <a:lnTo>
                    <a:pt x="252114" y="1396948"/>
                  </a:lnTo>
                  <a:lnTo>
                    <a:pt x="252114" y="555961"/>
                  </a:lnTo>
                  <a:lnTo>
                    <a:pt x="550449" y="555961"/>
                  </a:lnTo>
                  <a:lnTo>
                    <a:pt x="404340" y="640317"/>
                  </a:lnTo>
                  <a:lnTo>
                    <a:pt x="708276" y="717985"/>
                  </a:lnTo>
                  <a:lnTo>
                    <a:pt x="708276" y="845476"/>
                  </a:lnTo>
                  <a:lnTo>
                    <a:pt x="301625" y="845476"/>
                  </a:lnTo>
                  <a:lnTo>
                    <a:pt x="301625" y="1020489"/>
                  </a:lnTo>
                  <a:lnTo>
                    <a:pt x="558847" y="1020489"/>
                  </a:lnTo>
                  <a:lnTo>
                    <a:pt x="316472" y="1335625"/>
                  </a:lnTo>
                  <a:lnTo>
                    <a:pt x="509391" y="1335625"/>
                  </a:lnTo>
                  <a:lnTo>
                    <a:pt x="708276" y="1077035"/>
                  </a:lnTo>
                  <a:lnTo>
                    <a:pt x="708276" y="1356676"/>
                  </a:lnTo>
                  <a:lnTo>
                    <a:pt x="883289" y="1356676"/>
                  </a:lnTo>
                  <a:lnTo>
                    <a:pt x="883289" y="1064295"/>
                  </a:lnTo>
                  <a:lnTo>
                    <a:pt x="1091971" y="1335625"/>
                  </a:lnTo>
                  <a:lnTo>
                    <a:pt x="1284890" y="1335625"/>
                  </a:lnTo>
                  <a:lnTo>
                    <a:pt x="1042516" y="1020489"/>
                  </a:lnTo>
                  <a:lnTo>
                    <a:pt x="1281139" y="1020489"/>
                  </a:lnTo>
                  <a:lnTo>
                    <a:pt x="1281139" y="845476"/>
                  </a:lnTo>
                  <a:lnTo>
                    <a:pt x="883289" y="845476"/>
                  </a:lnTo>
                  <a:lnTo>
                    <a:pt x="883289" y="762708"/>
                  </a:lnTo>
                  <a:lnTo>
                    <a:pt x="1053952" y="806320"/>
                  </a:lnTo>
                  <a:lnTo>
                    <a:pt x="1250060" y="693097"/>
                  </a:lnTo>
                  <a:lnTo>
                    <a:pt x="713411" y="555961"/>
                  </a:lnTo>
                  <a:close/>
                  <a:moveTo>
                    <a:pt x="2675409" y="514465"/>
                  </a:moveTo>
                  <a:lnTo>
                    <a:pt x="2675409" y="794511"/>
                  </a:lnTo>
                  <a:lnTo>
                    <a:pt x="2606908" y="794511"/>
                  </a:lnTo>
                  <a:lnTo>
                    <a:pt x="2606908" y="514465"/>
                  </a:lnTo>
                  <a:close/>
                  <a:moveTo>
                    <a:pt x="2888320" y="514465"/>
                  </a:moveTo>
                  <a:lnTo>
                    <a:pt x="2888320" y="969524"/>
                  </a:lnTo>
                  <a:lnTo>
                    <a:pt x="2956021" y="969524"/>
                  </a:lnTo>
                  <a:lnTo>
                    <a:pt x="3032730" y="969524"/>
                  </a:lnTo>
                  <a:lnTo>
                    <a:pt x="3101232" y="969524"/>
                  </a:lnTo>
                  <a:lnTo>
                    <a:pt x="3101232" y="1125643"/>
                  </a:lnTo>
                  <a:lnTo>
                    <a:pt x="2606908" y="1125643"/>
                  </a:lnTo>
                  <a:lnTo>
                    <a:pt x="2606908" y="969524"/>
                  </a:lnTo>
                  <a:lnTo>
                    <a:pt x="2675409" y="969524"/>
                  </a:lnTo>
                  <a:lnTo>
                    <a:pt x="2812305" y="969524"/>
                  </a:lnTo>
                  <a:lnTo>
                    <a:pt x="2819819" y="969524"/>
                  </a:lnTo>
                  <a:lnTo>
                    <a:pt x="2819819" y="514465"/>
                  </a:lnTo>
                  <a:close/>
                  <a:moveTo>
                    <a:pt x="3101232" y="514465"/>
                  </a:moveTo>
                  <a:lnTo>
                    <a:pt x="3101232" y="794511"/>
                  </a:lnTo>
                  <a:lnTo>
                    <a:pt x="3032730" y="794511"/>
                  </a:lnTo>
                  <a:lnTo>
                    <a:pt x="3032730" y="514465"/>
                  </a:lnTo>
                  <a:close/>
                  <a:moveTo>
                    <a:pt x="4594116" y="330324"/>
                  </a:moveTo>
                  <a:lnTo>
                    <a:pt x="4407547" y="330324"/>
                  </a:lnTo>
                  <a:lnTo>
                    <a:pt x="4292695" y="505222"/>
                  </a:lnTo>
                  <a:lnTo>
                    <a:pt x="4211905" y="330324"/>
                  </a:lnTo>
                  <a:lnTo>
                    <a:pt x="4025822" y="330324"/>
                  </a:lnTo>
                  <a:lnTo>
                    <a:pt x="4154774" y="609484"/>
                  </a:lnTo>
                  <a:lnTo>
                    <a:pt x="4340857" y="609484"/>
                  </a:lnTo>
                  <a:lnTo>
                    <a:pt x="4302272" y="525954"/>
                  </a:lnTo>
                  <a:lnTo>
                    <a:pt x="4465650" y="525954"/>
                  </a:lnTo>
                  <a:close/>
                  <a:moveTo>
                    <a:pt x="4835416" y="330324"/>
                  </a:moveTo>
                  <a:lnTo>
                    <a:pt x="4648847" y="330324"/>
                  </a:lnTo>
                  <a:lnTo>
                    <a:pt x="4520381" y="525954"/>
                  </a:lnTo>
                  <a:lnTo>
                    <a:pt x="4706950" y="525954"/>
                  </a:lnTo>
                  <a:close/>
                  <a:moveTo>
                    <a:pt x="1048652" y="279736"/>
                  </a:moveTo>
                  <a:lnTo>
                    <a:pt x="1048652" y="380948"/>
                  </a:lnTo>
                  <a:lnTo>
                    <a:pt x="569263" y="380948"/>
                  </a:lnTo>
                  <a:lnTo>
                    <a:pt x="569263" y="279736"/>
                  </a:lnTo>
                  <a:close/>
                  <a:moveTo>
                    <a:pt x="2888320" y="176377"/>
                  </a:moveTo>
                  <a:lnTo>
                    <a:pt x="2888320" y="339452"/>
                  </a:lnTo>
                  <a:lnTo>
                    <a:pt x="2819819" y="339452"/>
                  </a:lnTo>
                  <a:lnTo>
                    <a:pt x="2819819" y="176377"/>
                  </a:lnTo>
                  <a:close/>
                  <a:moveTo>
                    <a:pt x="4228468" y="15698"/>
                  </a:moveTo>
                  <a:lnTo>
                    <a:pt x="4032360" y="128921"/>
                  </a:lnTo>
                  <a:lnTo>
                    <a:pt x="4681971" y="294924"/>
                  </a:lnTo>
                  <a:lnTo>
                    <a:pt x="4878079" y="181701"/>
                  </a:lnTo>
                  <a:close/>
                  <a:moveTo>
                    <a:pt x="3233568" y="1364"/>
                  </a:moveTo>
                  <a:lnTo>
                    <a:pt x="2462498" y="1364"/>
                  </a:lnTo>
                  <a:lnTo>
                    <a:pt x="2462498" y="176377"/>
                  </a:lnTo>
                  <a:lnTo>
                    <a:pt x="2675409" y="176377"/>
                  </a:lnTo>
                  <a:lnTo>
                    <a:pt x="2675409" y="339452"/>
                  </a:lnTo>
                  <a:lnTo>
                    <a:pt x="2533533" y="339452"/>
                  </a:lnTo>
                  <a:lnTo>
                    <a:pt x="2533533" y="339456"/>
                  </a:lnTo>
                  <a:lnTo>
                    <a:pt x="2462498" y="339456"/>
                  </a:lnTo>
                  <a:lnTo>
                    <a:pt x="2462498" y="1576884"/>
                  </a:lnTo>
                  <a:lnTo>
                    <a:pt x="2606908" y="1576884"/>
                  </a:lnTo>
                  <a:lnTo>
                    <a:pt x="2606908" y="1576881"/>
                  </a:lnTo>
                  <a:lnTo>
                    <a:pt x="3101232" y="1576881"/>
                  </a:lnTo>
                  <a:lnTo>
                    <a:pt x="3101232" y="1576882"/>
                  </a:lnTo>
                  <a:lnTo>
                    <a:pt x="3229756" y="1576882"/>
                  </a:lnTo>
                  <a:lnTo>
                    <a:pt x="3229756" y="339454"/>
                  </a:lnTo>
                  <a:lnTo>
                    <a:pt x="3206005" y="339454"/>
                  </a:lnTo>
                  <a:lnTo>
                    <a:pt x="3206005" y="339452"/>
                  </a:lnTo>
                  <a:lnTo>
                    <a:pt x="3032730" y="339452"/>
                  </a:lnTo>
                  <a:lnTo>
                    <a:pt x="3032730" y="176377"/>
                  </a:lnTo>
                  <a:lnTo>
                    <a:pt x="3233568" y="176377"/>
                  </a:lnTo>
                  <a:close/>
                  <a:moveTo>
                    <a:pt x="3982480" y="3"/>
                  </a:moveTo>
                  <a:lnTo>
                    <a:pt x="3807467" y="3"/>
                  </a:lnTo>
                  <a:lnTo>
                    <a:pt x="3807467" y="1406263"/>
                  </a:lnTo>
                  <a:lnTo>
                    <a:pt x="3583631" y="1406263"/>
                  </a:lnTo>
                  <a:lnTo>
                    <a:pt x="3513430" y="1149544"/>
                  </a:lnTo>
                  <a:lnTo>
                    <a:pt x="3315254" y="1149544"/>
                  </a:lnTo>
                  <a:lnTo>
                    <a:pt x="3432113" y="1576884"/>
                  </a:lnTo>
                  <a:lnTo>
                    <a:pt x="3499009" y="1576884"/>
                  </a:lnTo>
                  <a:lnTo>
                    <a:pt x="3499009" y="1581276"/>
                  </a:lnTo>
                  <a:lnTo>
                    <a:pt x="3925592" y="1581276"/>
                  </a:lnTo>
                  <a:lnTo>
                    <a:pt x="3925592" y="1576888"/>
                  </a:lnTo>
                  <a:lnTo>
                    <a:pt x="3982480" y="1576888"/>
                  </a:lnTo>
                  <a:close/>
                  <a:moveTo>
                    <a:pt x="1223665" y="0"/>
                  </a:moveTo>
                  <a:lnTo>
                    <a:pt x="1048652" y="0"/>
                  </a:lnTo>
                  <a:lnTo>
                    <a:pt x="1048652" y="104723"/>
                  </a:lnTo>
                  <a:lnTo>
                    <a:pt x="569263" y="104723"/>
                  </a:lnTo>
                  <a:lnTo>
                    <a:pt x="569263" y="3"/>
                  </a:lnTo>
                  <a:lnTo>
                    <a:pt x="394250" y="3"/>
                  </a:lnTo>
                  <a:lnTo>
                    <a:pt x="394250" y="104723"/>
                  </a:lnTo>
                  <a:lnTo>
                    <a:pt x="0" y="104723"/>
                  </a:lnTo>
                  <a:lnTo>
                    <a:pt x="0" y="279736"/>
                  </a:lnTo>
                  <a:lnTo>
                    <a:pt x="394250" y="279736"/>
                  </a:lnTo>
                  <a:lnTo>
                    <a:pt x="394250" y="380948"/>
                  </a:lnTo>
                  <a:lnTo>
                    <a:pt x="76199" y="380948"/>
                  </a:lnTo>
                  <a:lnTo>
                    <a:pt x="76199" y="555961"/>
                  </a:lnTo>
                  <a:lnTo>
                    <a:pt x="77101" y="555961"/>
                  </a:lnTo>
                  <a:lnTo>
                    <a:pt x="77101" y="1396948"/>
                  </a:lnTo>
                  <a:lnTo>
                    <a:pt x="76199" y="1396948"/>
                  </a:lnTo>
                  <a:lnTo>
                    <a:pt x="76199" y="1571961"/>
                  </a:lnTo>
                  <a:lnTo>
                    <a:pt x="1506565" y="1571961"/>
                  </a:lnTo>
                  <a:lnTo>
                    <a:pt x="1506565" y="1474107"/>
                  </a:lnTo>
                  <a:lnTo>
                    <a:pt x="1509415" y="1474107"/>
                  </a:lnTo>
                  <a:lnTo>
                    <a:pt x="1509415" y="441328"/>
                  </a:lnTo>
                  <a:lnTo>
                    <a:pt x="1506565" y="441328"/>
                  </a:lnTo>
                  <a:lnTo>
                    <a:pt x="1506565" y="380948"/>
                  </a:lnTo>
                  <a:lnTo>
                    <a:pt x="1223665" y="380948"/>
                  </a:lnTo>
                  <a:lnTo>
                    <a:pt x="1223665" y="279736"/>
                  </a:lnTo>
                  <a:lnTo>
                    <a:pt x="1582765" y="279736"/>
                  </a:lnTo>
                  <a:lnTo>
                    <a:pt x="1582765" y="104723"/>
                  </a:lnTo>
                  <a:lnTo>
                    <a:pt x="1223665" y="104723"/>
                  </a:lnTo>
                  <a:close/>
                  <a:moveTo>
                    <a:pt x="2082677" y="0"/>
                  </a:moveTo>
                  <a:lnTo>
                    <a:pt x="1898952" y="0"/>
                  </a:lnTo>
                  <a:lnTo>
                    <a:pt x="2122448" y="350324"/>
                  </a:lnTo>
                  <a:lnTo>
                    <a:pt x="1926893" y="350324"/>
                  </a:lnTo>
                  <a:lnTo>
                    <a:pt x="1985658" y="222250"/>
                  </a:lnTo>
                  <a:lnTo>
                    <a:pt x="1806602" y="222250"/>
                  </a:lnTo>
                  <a:lnTo>
                    <a:pt x="1662051" y="537285"/>
                  </a:lnTo>
                  <a:lnTo>
                    <a:pt x="1841107" y="537285"/>
                  </a:lnTo>
                  <a:lnTo>
                    <a:pt x="1846589" y="525337"/>
                  </a:lnTo>
                  <a:lnTo>
                    <a:pt x="1898952" y="525337"/>
                  </a:lnTo>
                  <a:lnTo>
                    <a:pt x="1898952" y="616091"/>
                  </a:lnTo>
                  <a:lnTo>
                    <a:pt x="1671996" y="616091"/>
                  </a:lnTo>
                  <a:lnTo>
                    <a:pt x="1671996" y="791104"/>
                  </a:lnTo>
                  <a:lnTo>
                    <a:pt x="2055921" y="791104"/>
                  </a:lnTo>
                  <a:lnTo>
                    <a:pt x="2055921" y="616091"/>
                  </a:lnTo>
                  <a:lnTo>
                    <a:pt x="2055920" y="616091"/>
                  </a:lnTo>
                  <a:lnTo>
                    <a:pt x="2055920" y="525337"/>
                  </a:lnTo>
                  <a:lnTo>
                    <a:pt x="2120077" y="525337"/>
                  </a:lnTo>
                  <a:lnTo>
                    <a:pt x="2258093" y="791104"/>
                  </a:lnTo>
                  <a:lnTo>
                    <a:pt x="2434346" y="791104"/>
                  </a:lnTo>
                  <a:lnTo>
                    <a:pt x="2296330" y="525337"/>
                  </a:lnTo>
                  <a:lnTo>
                    <a:pt x="2393997" y="525337"/>
                  </a:lnTo>
                  <a:lnTo>
                    <a:pt x="2393997" y="350324"/>
                  </a:lnTo>
                  <a:lnTo>
                    <a:pt x="2306173" y="3503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221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C6B80C-5421-4A63-8215-450B3DAD538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サプリメントのイラスト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1E421B2-6726-4645-BDC1-2C63196405C9}"/>
              </a:ext>
            </a:extLst>
          </p:cNvPr>
          <p:cNvGrpSpPr/>
          <p:nvPr/>
        </p:nvGrpSpPr>
        <p:grpSpPr>
          <a:xfrm>
            <a:off x="4498947" y="908719"/>
            <a:ext cx="908106" cy="1485167"/>
            <a:chOff x="4498947" y="908719"/>
            <a:chExt cx="908106" cy="1485167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32A27868-41D5-467B-9BA4-1CBC39B66232}"/>
                </a:ext>
              </a:extLst>
            </p:cNvPr>
            <p:cNvGrpSpPr/>
            <p:nvPr/>
          </p:nvGrpSpPr>
          <p:grpSpPr>
            <a:xfrm>
              <a:off x="4498947" y="908719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A2EB120C-5431-4A9C-BC39-1DC6E956DAC6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FFA86DA0-4F0F-4323-8855-0F2976781128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18060616-E22B-4AEA-B47C-D6C19F458037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67FD0959-44BE-42F4-AACD-C225C8872BBF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B95BB94-19E6-4E7F-8653-CBAA8DE386CC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E861E04-CF45-4E96-A3D3-F34DC958DEE0}"/>
                </a:ext>
              </a:extLst>
            </p:cNvPr>
            <p:cNvSpPr/>
            <p:nvPr/>
          </p:nvSpPr>
          <p:spPr bwMode="auto">
            <a:xfrm>
              <a:off x="4640205" y="1641300"/>
              <a:ext cx="625590" cy="307308"/>
            </a:xfrm>
            <a:custGeom>
              <a:avLst/>
              <a:gdLst>
                <a:gd name="connsiteX0" fmla="*/ 2194504 w 3235712"/>
                <a:gd name="connsiteY0" fmla="*/ 1144432 h 1589475"/>
                <a:gd name="connsiteX1" fmla="*/ 2373503 w 3235712"/>
                <a:gd name="connsiteY1" fmla="*/ 1144432 h 1589475"/>
                <a:gd name="connsiteX2" fmla="*/ 2313837 w 3235712"/>
                <a:gd name="connsiteY2" fmla="*/ 1384660 h 1589475"/>
                <a:gd name="connsiteX3" fmla="*/ 2134838 w 3235712"/>
                <a:gd name="connsiteY3" fmla="*/ 1384660 h 1589475"/>
                <a:gd name="connsiteX4" fmla="*/ 1649063 w 3235712"/>
                <a:gd name="connsiteY4" fmla="*/ 1144432 h 1589475"/>
                <a:gd name="connsiteX5" fmla="*/ 1828062 w 3235712"/>
                <a:gd name="connsiteY5" fmla="*/ 1144432 h 1589475"/>
                <a:gd name="connsiteX6" fmla="*/ 1887728 w 3235712"/>
                <a:gd name="connsiteY6" fmla="*/ 1384660 h 1589475"/>
                <a:gd name="connsiteX7" fmla="*/ 1708729 w 3235712"/>
                <a:gd name="connsiteY7" fmla="*/ 1384660 h 1589475"/>
                <a:gd name="connsiteX8" fmla="*/ 643965 w 3235712"/>
                <a:gd name="connsiteY8" fmla="*/ 1102397 h 1589475"/>
                <a:gd name="connsiteX9" fmla="*/ 643965 w 3235712"/>
                <a:gd name="connsiteY9" fmla="*/ 1414462 h 1589475"/>
                <a:gd name="connsiteX10" fmla="*/ 934090 w 3235712"/>
                <a:gd name="connsiteY10" fmla="*/ 1414462 h 1589475"/>
                <a:gd name="connsiteX11" fmla="*/ 934090 w 3235712"/>
                <a:gd name="connsiteY11" fmla="*/ 1102397 h 1589475"/>
                <a:gd name="connsiteX12" fmla="*/ 2666560 w 3235712"/>
                <a:gd name="connsiteY12" fmla="*/ 1060838 h 1589475"/>
                <a:gd name="connsiteX13" fmla="*/ 2666560 w 3235712"/>
                <a:gd name="connsiteY13" fmla="*/ 1414462 h 1589475"/>
                <a:gd name="connsiteX14" fmla="*/ 3043999 w 3235712"/>
                <a:gd name="connsiteY14" fmla="*/ 1414462 h 1589475"/>
                <a:gd name="connsiteX15" fmla="*/ 3043999 w 3235712"/>
                <a:gd name="connsiteY15" fmla="*/ 1060838 h 1589475"/>
                <a:gd name="connsiteX16" fmla="*/ 2494212 w 3235712"/>
                <a:gd name="connsiteY16" fmla="*/ 885825 h 1589475"/>
                <a:gd name="connsiteX17" fmla="*/ 3221235 w 3235712"/>
                <a:gd name="connsiteY17" fmla="*/ 885825 h 1589475"/>
                <a:gd name="connsiteX18" fmla="*/ 3221235 w 3235712"/>
                <a:gd name="connsiteY18" fmla="*/ 1060838 h 1589475"/>
                <a:gd name="connsiteX19" fmla="*/ 3219012 w 3235712"/>
                <a:gd name="connsiteY19" fmla="*/ 1060838 h 1589475"/>
                <a:gd name="connsiteX20" fmla="*/ 3219012 w 3235712"/>
                <a:gd name="connsiteY20" fmla="*/ 1414462 h 1589475"/>
                <a:gd name="connsiteX21" fmla="*/ 3221235 w 3235712"/>
                <a:gd name="connsiteY21" fmla="*/ 1414462 h 1589475"/>
                <a:gd name="connsiteX22" fmla="*/ 3221235 w 3235712"/>
                <a:gd name="connsiteY22" fmla="*/ 1589475 h 1589475"/>
                <a:gd name="connsiteX23" fmla="*/ 2494212 w 3235712"/>
                <a:gd name="connsiteY23" fmla="*/ 1589475 h 1589475"/>
                <a:gd name="connsiteX24" fmla="*/ 2494212 w 3235712"/>
                <a:gd name="connsiteY24" fmla="*/ 1495441 h 1589475"/>
                <a:gd name="connsiteX25" fmla="*/ 2491547 w 3235712"/>
                <a:gd name="connsiteY25" fmla="*/ 1495441 h 1589475"/>
                <a:gd name="connsiteX26" fmla="*/ 2491547 w 3235712"/>
                <a:gd name="connsiteY26" fmla="*/ 1009421 h 1589475"/>
                <a:gd name="connsiteX27" fmla="*/ 2494212 w 3235712"/>
                <a:gd name="connsiteY27" fmla="*/ 1009421 h 1589475"/>
                <a:gd name="connsiteX28" fmla="*/ 1109103 w 3235712"/>
                <a:gd name="connsiteY28" fmla="*/ 615320 h 1589475"/>
                <a:gd name="connsiteX29" fmla="*/ 1109103 w 3235712"/>
                <a:gd name="connsiteY29" fmla="*/ 927384 h 1589475"/>
                <a:gd name="connsiteX30" fmla="*/ 1399227 w 3235712"/>
                <a:gd name="connsiteY30" fmla="*/ 927384 h 1589475"/>
                <a:gd name="connsiteX31" fmla="*/ 1399227 w 3235712"/>
                <a:gd name="connsiteY31" fmla="*/ 615320 h 1589475"/>
                <a:gd name="connsiteX32" fmla="*/ 643965 w 3235712"/>
                <a:gd name="connsiteY32" fmla="*/ 615320 h 1589475"/>
                <a:gd name="connsiteX33" fmla="*/ 643965 w 3235712"/>
                <a:gd name="connsiteY33" fmla="*/ 927384 h 1589475"/>
                <a:gd name="connsiteX34" fmla="*/ 934090 w 3235712"/>
                <a:gd name="connsiteY34" fmla="*/ 927384 h 1589475"/>
                <a:gd name="connsiteX35" fmla="*/ 934090 w 3235712"/>
                <a:gd name="connsiteY35" fmla="*/ 615320 h 1589475"/>
                <a:gd name="connsiteX36" fmla="*/ 178827 w 3235712"/>
                <a:gd name="connsiteY36" fmla="*/ 615320 h 1589475"/>
                <a:gd name="connsiteX37" fmla="*/ 178827 w 3235712"/>
                <a:gd name="connsiteY37" fmla="*/ 927384 h 1589475"/>
                <a:gd name="connsiteX38" fmla="*/ 468952 w 3235712"/>
                <a:gd name="connsiteY38" fmla="*/ 927384 h 1589475"/>
                <a:gd name="connsiteX39" fmla="*/ 468952 w 3235712"/>
                <a:gd name="connsiteY39" fmla="*/ 615320 h 1589475"/>
                <a:gd name="connsiteX40" fmla="*/ 1646487 w 3235712"/>
                <a:gd name="connsiteY40" fmla="*/ 528637 h 1589475"/>
                <a:gd name="connsiteX41" fmla="*/ 2373510 w 3235712"/>
                <a:gd name="connsiteY41" fmla="*/ 528637 h 1589475"/>
                <a:gd name="connsiteX42" fmla="*/ 2373510 w 3235712"/>
                <a:gd name="connsiteY42" fmla="*/ 703650 h 1589475"/>
                <a:gd name="connsiteX43" fmla="*/ 2097502 w 3235712"/>
                <a:gd name="connsiteY43" fmla="*/ 703650 h 1589475"/>
                <a:gd name="connsiteX44" fmla="*/ 2097502 w 3235712"/>
                <a:gd name="connsiteY44" fmla="*/ 900112 h 1589475"/>
                <a:gd name="connsiteX45" fmla="*/ 2373510 w 3235712"/>
                <a:gd name="connsiteY45" fmla="*/ 900112 h 1589475"/>
                <a:gd name="connsiteX46" fmla="*/ 2373510 w 3235712"/>
                <a:gd name="connsiteY46" fmla="*/ 1075125 h 1589475"/>
                <a:gd name="connsiteX47" fmla="*/ 2097502 w 3235712"/>
                <a:gd name="connsiteY47" fmla="*/ 1075125 h 1589475"/>
                <a:gd name="connsiteX48" fmla="*/ 2097502 w 3235712"/>
                <a:gd name="connsiteY48" fmla="*/ 1414462 h 1589475"/>
                <a:gd name="connsiteX49" fmla="*/ 2373510 w 3235712"/>
                <a:gd name="connsiteY49" fmla="*/ 1414462 h 1589475"/>
                <a:gd name="connsiteX50" fmla="*/ 2373510 w 3235712"/>
                <a:gd name="connsiteY50" fmla="*/ 1589475 h 1589475"/>
                <a:gd name="connsiteX51" fmla="*/ 1646487 w 3235712"/>
                <a:gd name="connsiteY51" fmla="*/ 1589475 h 1589475"/>
                <a:gd name="connsiteX52" fmla="*/ 1646487 w 3235712"/>
                <a:gd name="connsiteY52" fmla="*/ 1414462 h 1589475"/>
                <a:gd name="connsiteX53" fmla="*/ 1922489 w 3235712"/>
                <a:gd name="connsiteY53" fmla="*/ 1414462 h 1589475"/>
                <a:gd name="connsiteX54" fmla="*/ 1922489 w 3235712"/>
                <a:gd name="connsiteY54" fmla="*/ 1075125 h 1589475"/>
                <a:gd name="connsiteX55" fmla="*/ 1646487 w 3235712"/>
                <a:gd name="connsiteY55" fmla="*/ 1075125 h 1589475"/>
                <a:gd name="connsiteX56" fmla="*/ 1646487 w 3235712"/>
                <a:gd name="connsiteY56" fmla="*/ 900112 h 1589475"/>
                <a:gd name="connsiteX57" fmla="*/ 1922489 w 3235712"/>
                <a:gd name="connsiteY57" fmla="*/ 900112 h 1589475"/>
                <a:gd name="connsiteX58" fmla="*/ 1922489 w 3235712"/>
                <a:gd name="connsiteY58" fmla="*/ 703650 h 1589475"/>
                <a:gd name="connsiteX59" fmla="*/ 1646487 w 3235712"/>
                <a:gd name="connsiteY59" fmla="*/ 703650 h 1589475"/>
                <a:gd name="connsiteX60" fmla="*/ 2624549 w 3235712"/>
                <a:gd name="connsiteY60" fmla="*/ 289334 h 1589475"/>
                <a:gd name="connsiteX61" fmla="*/ 2823098 w 3235712"/>
                <a:gd name="connsiteY61" fmla="*/ 289334 h 1589475"/>
                <a:gd name="connsiteX62" fmla="*/ 2665410 w 3235712"/>
                <a:gd name="connsiteY62" fmla="*/ 723322 h 1589475"/>
                <a:gd name="connsiteX63" fmla="*/ 2466861 w 3235712"/>
                <a:gd name="connsiteY63" fmla="*/ 723322 h 1589475"/>
                <a:gd name="connsiteX64" fmla="*/ 643965 w 3235712"/>
                <a:gd name="connsiteY64" fmla="*/ 192177 h 1589475"/>
                <a:gd name="connsiteX65" fmla="*/ 643965 w 3235712"/>
                <a:gd name="connsiteY65" fmla="*/ 440307 h 1589475"/>
                <a:gd name="connsiteX66" fmla="*/ 934090 w 3235712"/>
                <a:gd name="connsiteY66" fmla="*/ 440307 h 1589475"/>
                <a:gd name="connsiteX67" fmla="*/ 934090 w 3235712"/>
                <a:gd name="connsiteY67" fmla="*/ 192177 h 1589475"/>
                <a:gd name="connsiteX68" fmla="*/ 1889129 w 3235712"/>
                <a:gd name="connsiteY68" fmla="*/ 17164 h 1589475"/>
                <a:gd name="connsiteX69" fmla="*/ 1927310 w 3235712"/>
                <a:gd name="connsiteY69" fmla="*/ 17164 h 1589475"/>
                <a:gd name="connsiteX70" fmla="*/ 2084856 w 3235712"/>
                <a:gd name="connsiteY70" fmla="*/ 17164 h 1589475"/>
                <a:gd name="connsiteX71" fmla="*/ 2123037 w 3235712"/>
                <a:gd name="connsiteY71" fmla="*/ 17164 h 1589475"/>
                <a:gd name="connsiteX72" fmla="*/ 2369594 w 3235712"/>
                <a:gd name="connsiteY72" fmla="*/ 475810 h 1589475"/>
                <a:gd name="connsiteX73" fmla="*/ 2173867 w 3235712"/>
                <a:gd name="connsiteY73" fmla="*/ 475810 h 1589475"/>
                <a:gd name="connsiteX74" fmla="*/ 2006082 w 3235712"/>
                <a:gd name="connsiteY74" fmla="*/ 163698 h 1589475"/>
                <a:gd name="connsiteX75" fmla="*/ 1838299 w 3235712"/>
                <a:gd name="connsiteY75" fmla="*/ 475810 h 1589475"/>
                <a:gd name="connsiteX76" fmla="*/ 1642572 w 3235712"/>
                <a:gd name="connsiteY76" fmla="*/ 475810 h 1589475"/>
                <a:gd name="connsiteX77" fmla="*/ 0 w 3235712"/>
                <a:gd name="connsiteY77" fmla="*/ 17163 h 1589475"/>
                <a:gd name="connsiteX78" fmla="*/ 1573291 w 3235712"/>
                <a:gd name="connsiteY78" fmla="*/ 17163 h 1589475"/>
                <a:gd name="connsiteX79" fmla="*/ 1573291 w 3235712"/>
                <a:gd name="connsiteY79" fmla="*/ 192177 h 1589475"/>
                <a:gd name="connsiteX80" fmla="*/ 1109103 w 3235712"/>
                <a:gd name="connsiteY80" fmla="*/ 192177 h 1589475"/>
                <a:gd name="connsiteX81" fmla="*/ 1109103 w 3235712"/>
                <a:gd name="connsiteY81" fmla="*/ 440307 h 1589475"/>
                <a:gd name="connsiteX82" fmla="*/ 1573291 w 3235712"/>
                <a:gd name="connsiteY82" fmla="*/ 440307 h 1589475"/>
                <a:gd name="connsiteX83" fmla="*/ 1573291 w 3235712"/>
                <a:gd name="connsiteY83" fmla="*/ 494001 h 1589475"/>
                <a:gd name="connsiteX84" fmla="*/ 1574240 w 3235712"/>
                <a:gd name="connsiteY84" fmla="*/ 494001 h 1589475"/>
                <a:gd name="connsiteX85" fmla="*/ 1574240 w 3235712"/>
                <a:gd name="connsiteY85" fmla="*/ 1057287 h 1589475"/>
                <a:gd name="connsiteX86" fmla="*/ 1573291 w 3235712"/>
                <a:gd name="connsiteY86" fmla="*/ 1057287 h 1589475"/>
                <a:gd name="connsiteX87" fmla="*/ 1573291 w 3235712"/>
                <a:gd name="connsiteY87" fmla="*/ 1102397 h 1589475"/>
                <a:gd name="connsiteX88" fmla="*/ 1109103 w 3235712"/>
                <a:gd name="connsiteY88" fmla="*/ 1102397 h 1589475"/>
                <a:gd name="connsiteX89" fmla="*/ 1109103 w 3235712"/>
                <a:gd name="connsiteY89" fmla="*/ 1414462 h 1589475"/>
                <a:gd name="connsiteX90" fmla="*/ 1573291 w 3235712"/>
                <a:gd name="connsiteY90" fmla="*/ 1414462 h 1589475"/>
                <a:gd name="connsiteX91" fmla="*/ 1573291 w 3235712"/>
                <a:gd name="connsiteY91" fmla="*/ 1589474 h 1589475"/>
                <a:gd name="connsiteX92" fmla="*/ 0 w 3235712"/>
                <a:gd name="connsiteY92" fmla="*/ 1589474 h 1589475"/>
                <a:gd name="connsiteX93" fmla="*/ 0 w 3235712"/>
                <a:gd name="connsiteY93" fmla="*/ 1414462 h 1589475"/>
                <a:gd name="connsiteX94" fmla="*/ 468952 w 3235712"/>
                <a:gd name="connsiteY94" fmla="*/ 1414462 h 1589475"/>
                <a:gd name="connsiteX95" fmla="*/ 468952 w 3235712"/>
                <a:gd name="connsiteY95" fmla="*/ 1102397 h 1589475"/>
                <a:gd name="connsiteX96" fmla="*/ 0 w 3235712"/>
                <a:gd name="connsiteY96" fmla="*/ 1102397 h 1589475"/>
                <a:gd name="connsiteX97" fmla="*/ 0 w 3235712"/>
                <a:gd name="connsiteY97" fmla="*/ 927384 h 1589475"/>
                <a:gd name="connsiteX98" fmla="*/ 3814 w 3235712"/>
                <a:gd name="connsiteY98" fmla="*/ 927384 h 1589475"/>
                <a:gd name="connsiteX99" fmla="*/ 3814 w 3235712"/>
                <a:gd name="connsiteY99" fmla="*/ 615320 h 1589475"/>
                <a:gd name="connsiteX100" fmla="*/ 0 w 3235712"/>
                <a:gd name="connsiteY100" fmla="*/ 615320 h 1589475"/>
                <a:gd name="connsiteX101" fmla="*/ 0 w 3235712"/>
                <a:gd name="connsiteY101" fmla="*/ 440307 h 1589475"/>
                <a:gd name="connsiteX102" fmla="*/ 468952 w 3235712"/>
                <a:gd name="connsiteY102" fmla="*/ 440307 h 1589475"/>
                <a:gd name="connsiteX103" fmla="*/ 468952 w 3235712"/>
                <a:gd name="connsiteY103" fmla="*/ 192177 h 1589475"/>
                <a:gd name="connsiteX104" fmla="*/ 0 w 3235712"/>
                <a:gd name="connsiteY104" fmla="*/ 192177 h 1589475"/>
                <a:gd name="connsiteX105" fmla="*/ 2719237 w 3235712"/>
                <a:gd name="connsiteY105" fmla="*/ 0 h 1589475"/>
                <a:gd name="connsiteX106" fmla="*/ 2930562 w 3235712"/>
                <a:gd name="connsiteY106" fmla="*/ 0 h 1589475"/>
                <a:gd name="connsiteX107" fmla="*/ 2930562 w 3235712"/>
                <a:gd name="connsiteY107" fmla="*/ 3236 h 1589475"/>
                <a:gd name="connsiteX108" fmla="*/ 2986774 w 3235712"/>
                <a:gd name="connsiteY108" fmla="*/ 3236 h 1589475"/>
                <a:gd name="connsiteX109" fmla="*/ 3235712 w 3235712"/>
                <a:gd name="connsiteY109" fmla="*/ 703650 h 1589475"/>
                <a:gd name="connsiteX110" fmla="*/ 3048300 w 3235712"/>
                <a:gd name="connsiteY110" fmla="*/ 703650 h 1589475"/>
                <a:gd name="connsiteX111" fmla="*/ 2860414 w 3235712"/>
                <a:gd name="connsiteY111" fmla="*/ 175013 h 1589475"/>
                <a:gd name="connsiteX112" fmla="*/ 2719237 w 3235712"/>
                <a:gd name="connsiteY112" fmla="*/ 175013 h 158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3235712" h="1589475">
                  <a:moveTo>
                    <a:pt x="2194504" y="1144432"/>
                  </a:moveTo>
                  <a:lnTo>
                    <a:pt x="2373503" y="1144432"/>
                  </a:lnTo>
                  <a:lnTo>
                    <a:pt x="2313837" y="1384660"/>
                  </a:lnTo>
                  <a:lnTo>
                    <a:pt x="2134838" y="1384660"/>
                  </a:lnTo>
                  <a:close/>
                  <a:moveTo>
                    <a:pt x="1649063" y="1144432"/>
                  </a:moveTo>
                  <a:lnTo>
                    <a:pt x="1828062" y="1144432"/>
                  </a:lnTo>
                  <a:lnTo>
                    <a:pt x="1887728" y="1384660"/>
                  </a:lnTo>
                  <a:lnTo>
                    <a:pt x="1708729" y="1384660"/>
                  </a:lnTo>
                  <a:close/>
                  <a:moveTo>
                    <a:pt x="643965" y="1102397"/>
                  </a:moveTo>
                  <a:lnTo>
                    <a:pt x="643965" y="1414462"/>
                  </a:lnTo>
                  <a:lnTo>
                    <a:pt x="934090" y="1414462"/>
                  </a:lnTo>
                  <a:lnTo>
                    <a:pt x="934090" y="1102397"/>
                  </a:lnTo>
                  <a:close/>
                  <a:moveTo>
                    <a:pt x="2666560" y="1060838"/>
                  </a:moveTo>
                  <a:lnTo>
                    <a:pt x="2666560" y="1414462"/>
                  </a:lnTo>
                  <a:lnTo>
                    <a:pt x="3043999" y="1414462"/>
                  </a:lnTo>
                  <a:lnTo>
                    <a:pt x="3043999" y="1060838"/>
                  </a:lnTo>
                  <a:close/>
                  <a:moveTo>
                    <a:pt x="2494212" y="885825"/>
                  </a:moveTo>
                  <a:lnTo>
                    <a:pt x="3221235" y="885825"/>
                  </a:lnTo>
                  <a:lnTo>
                    <a:pt x="3221235" y="1060838"/>
                  </a:lnTo>
                  <a:lnTo>
                    <a:pt x="3219012" y="1060838"/>
                  </a:lnTo>
                  <a:lnTo>
                    <a:pt x="3219012" y="1414462"/>
                  </a:lnTo>
                  <a:lnTo>
                    <a:pt x="3221235" y="1414462"/>
                  </a:lnTo>
                  <a:lnTo>
                    <a:pt x="3221235" y="1589475"/>
                  </a:lnTo>
                  <a:lnTo>
                    <a:pt x="2494212" y="1589475"/>
                  </a:lnTo>
                  <a:lnTo>
                    <a:pt x="2494212" y="1495441"/>
                  </a:lnTo>
                  <a:lnTo>
                    <a:pt x="2491547" y="1495441"/>
                  </a:lnTo>
                  <a:lnTo>
                    <a:pt x="2491547" y="1009421"/>
                  </a:lnTo>
                  <a:lnTo>
                    <a:pt x="2494212" y="1009421"/>
                  </a:lnTo>
                  <a:close/>
                  <a:moveTo>
                    <a:pt x="1109103" y="615320"/>
                  </a:moveTo>
                  <a:lnTo>
                    <a:pt x="1109103" y="927384"/>
                  </a:lnTo>
                  <a:lnTo>
                    <a:pt x="1399227" y="927384"/>
                  </a:lnTo>
                  <a:lnTo>
                    <a:pt x="1399227" y="615320"/>
                  </a:lnTo>
                  <a:close/>
                  <a:moveTo>
                    <a:pt x="643965" y="615320"/>
                  </a:moveTo>
                  <a:lnTo>
                    <a:pt x="643965" y="927384"/>
                  </a:lnTo>
                  <a:lnTo>
                    <a:pt x="934090" y="927384"/>
                  </a:lnTo>
                  <a:lnTo>
                    <a:pt x="934090" y="615320"/>
                  </a:lnTo>
                  <a:close/>
                  <a:moveTo>
                    <a:pt x="178827" y="615320"/>
                  </a:moveTo>
                  <a:lnTo>
                    <a:pt x="178827" y="927384"/>
                  </a:lnTo>
                  <a:lnTo>
                    <a:pt x="468952" y="927384"/>
                  </a:lnTo>
                  <a:lnTo>
                    <a:pt x="468952" y="615320"/>
                  </a:lnTo>
                  <a:close/>
                  <a:moveTo>
                    <a:pt x="1646487" y="528637"/>
                  </a:moveTo>
                  <a:lnTo>
                    <a:pt x="2373510" y="528637"/>
                  </a:lnTo>
                  <a:lnTo>
                    <a:pt x="2373510" y="703650"/>
                  </a:lnTo>
                  <a:lnTo>
                    <a:pt x="2097502" y="703650"/>
                  </a:lnTo>
                  <a:lnTo>
                    <a:pt x="2097502" y="900112"/>
                  </a:lnTo>
                  <a:lnTo>
                    <a:pt x="2373510" y="900112"/>
                  </a:lnTo>
                  <a:lnTo>
                    <a:pt x="2373510" y="1075125"/>
                  </a:lnTo>
                  <a:lnTo>
                    <a:pt x="2097502" y="1075125"/>
                  </a:lnTo>
                  <a:lnTo>
                    <a:pt x="2097502" y="1414462"/>
                  </a:lnTo>
                  <a:lnTo>
                    <a:pt x="2373510" y="1414462"/>
                  </a:lnTo>
                  <a:lnTo>
                    <a:pt x="2373510" y="1589475"/>
                  </a:lnTo>
                  <a:lnTo>
                    <a:pt x="1646487" y="1589475"/>
                  </a:lnTo>
                  <a:lnTo>
                    <a:pt x="1646487" y="1414462"/>
                  </a:lnTo>
                  <a:lnTo>
                    <a:pt x="1922489" y="1414462"/>
                  </a:lnTo>
                  <a:lnTo>
                    <a:pt x="1922489" y="1075125"/>
                  </a:lnTo>
                  <a:lnTo>
                    <a:pt x="1646487" y="1075125"/>
                  </a:lnTo>
                  <a:lnTo>
                    <a:pt x="1646487" y="900112"/>
                  </a:lnTo>
                  <a:lnTo>
                    <a:pt x="1922489" y="900112"/>
                  </a:lnTo>
                  <a:lnTo>
                    <a:pt x="1922489" y="703650"/>
                  </a:lnTo>
                  <a:lnTo>
                    <a:pt x="1646487" y="703650"/>
                  </a:lnTo>
                  <a:close/>
                  <a:moveTo>
                    <a:pt x="2624549" y="289334"/>
                  </a:moveTo>
                  <a:lnTo>
                    <a:pt x="2823098" y="289334"/>
                  </a:lnTo>
                  <a:lnTo>
                    <a:pt x="2665410" y="723322"/>
                  </a:lnTo>
                  <a:lnTo>
                    <a:pt x="2466861" y="723322"/>
                  </a:lnTo>
                  <a:close/>
                  <a:moveTo>
                    <a:pt x="643965" y="192177"/>
                  </a:moveTo>
                  <a:lnTo>
                    <a:pt x="643965" y="440307"/>
                  </a:lnTo>
                  <a:lnTo>
                    <a:pt x="934090" y="440307"/>
                  </a:lnTo>
                  <a:lnTo>
                    <a:pt x="934090" y="192177"/>
                  </a:lnTo>
                  <a:close/>
                  <a:moveTo>
                    <a:pt x="1889129" y="17164"/>
                  </a:moveTo>
                  <a:lnTo>
                    <a:pt x="1927310" y="17164"/>
                  </a:lnTo>
                  <a:lnTo>
                    <a:pt x="2084856" y="17164"/>
                  </a:lnTo>
                  <a:lnTo>
                    <a:pt x="2123037" y="17164"/>
                  </a:lnTo>
                  <a:lnTo>
                    <a:pt x="2369594" y="475810"/>
                  </a:lnTo>
                  <a:lnTo>
                    <a:pt x="2173867" y="475810"/>
                  </a:lnTo>
                  <a:lnTo>
                    <a:pt x="2006082" y="163698"/>
                  </a:lnTo>
                  <a:lnTo>
                    <a:pt x="1838299" y="475810"/>
                  </a:lnTo>
                  <a:lnTo>
                    <a:pt x="1642572" y="475810"/>
                  </a:lnTo>
                  <a:close/>
                  <a:moveTo>
                    <a:pt x="0" y="17163"/>
                  </a:moveTo>
                  <a:lnTo>
                    <a:pt x="1573291" y="17163"/>
                  </a:lnTo>
                  <a:lnTo>
                    <a:pt x="1573291" y="192177"/>
                  </a:lnTo>
                  <a:lnTo>
                    <a:pt x="1109103" y="192177"/>
                  </a:lnTo>
                  <a:lnTo>
                    <a:pt x="1109103" y="440307"/>
                  </a:lnTo>
                  <a:lnTo>
                    <a:pt x="1573291" y="440307"/>
                  </a:lnTo>
                  <a:lnTo>
                    <a:pt x="1573291" y="494001"/>
                  </a:lnTo>
                  <a:lnTo>
                    <a:pt x="1574240" y="494001"/>
                  </a:lnTo>
                  <a:lnTo>
                    <a:pt x="1574240" y="1057287"/>
                  </a:lnTo>
                  <a:lnTo>
                    <a:pt x="1573291" y="1057287"/>
                  </a:lnTo>
                  <a:lnTo>
                    <a:pt x="1573291" y="1102397"/>
                  </a:lnTo>
                  <a:lnTo>
                    <a:pt x="1109103" y="1102397"/>
                  </a:lnTo>
                  <a:lnTo>
                    <a:pt x="1109103" y="1414462"/>
                  </a:lnTo>
                  <a:lnTo>
                    <a:pt x="1573291" y="1414462"/>
                  </a:lnTo>
                  <a:lnTo>
                    <a:pt x="1573291" y="1589474"/>
                  </a:lnTo>
                  <a:lnTo>
                    <a:pt x="0" y="1589474"/>
                  </a:lnTo>
                  <a:lnTo>
                    <a:pt x="0" y="1414462"/>
                  </a:lnTo>
                  <a:lnTo>
                    <a:pt x="468952" y="1414462"/>
                  </a:lnTo>
                  <a:lnTo>
                    <a:pt x="468952" y="1102397"/>
                  </a:lnTo>
                  <a:lnTo>
                    <a:pt x="0" y="1102397"/>
                  </a:lnTo>
                  <a:lnTo>
                    <a:pt x="0" y="927384"/>
                  </a:lnTo>
                  <a:lnTo>
                    <a:pt x="3814" y="927384"/>
                  </a:lnTo>
                  <a:lnTo>
                    <a:pt x="3814" y="615320"/>
                  </a:lnTo>
                  <a:lnTo>
                    <a:pt x="0" y="615320"/>
                  </a:lnTo>
                  <a:lnTo>
                    <a:pt x="0" y="440307"/>
                  </a:lnTo>
                  <a:lnTo>
                    <a:pt x="468952" y="440307"/>
                  </a:lnTo>
                  <a:lnTo>
                    <a:pt x="468952" y="192177"/>
                  </a:lnTo>
                  <a:lnTo>
                    <a:pt x="0" y="192177"/>
                  </a:lnTo>
                  <a:close/>
                  <a:moveTo>
                    <a:pt x="2719237" y="0"/>
                  </a:moveTo>
                  <a:lnTo>
                    <a:pt x="2930562" y="0"/>
                  </a:lnTo>
                  <a:lnTo>
                    <a:pt x="2930562" y="3236"/>
                  </a:lnTo>
                  <a:lnTo>
                    <a:pt x="2986774" y="3236"/>
                  </a:lnTo>
                  <a:lnTo>
                    <a:pt x="3235712" y="703650"/>
                  </a:lnTo>
                  <a:lnTo>
                    <a:pt x="3048300" y="703650"/>
                  </a:lnTo>
                  <a:lnTo>
                    <a:pt x="2860414" y="175013"/>
                  </a:lnTo>
                  <a:lnTo>
                    <a:pt x="2719237" y="1750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6FBDD6D-49C2-4A50-A388-D986FC1CDFD2}"/>
              </a:ext>
            </a:extLst>
          </p:cNvPr>
          <p:cNvGrpSpPr/>
          <p:nvPr/>
        </p:nvGrpSpPr>
        <p:grpSpPr>
          <a:xfrm>
            <a:off x="6361603" y="908719"/>
            <a:ext cx="908106" cy="1485167"/>
            <a:chOff x="6361603" y="908719"/>
            <a:chExt cx="908106" cy="148516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69EF2A1-5B30-416A-9D0F-127E4A7B965F}"/>
                </a:ext>
              </a:extLst>
            </p:cNvPr>
            <p:cNvGrpSpPr/>
            <p:nvPr/>
          </p:nvGrpSpPr>
          <p:grpSpPr>
            <a:xfrm>
              <a:off x="6361603" y="908719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315B9120-F38C-4EBE-8A5A-B991CF78F0F5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8CF688B3-EEAE-418F-B140-46169DC1DD0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E1155793-C976-410D-96AD-240EF3FB9434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377F13A1-7787-4321-B273-D320D33D535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43DE4AC-DE2E-4562-A8E3-E173C8728048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0559F75-A2F7-4CDB-A6F2-92FD9B2D1EB8}"/>
                </a:ext>
              </a:extLst>
            </p:cNvPr>
            <p:cNvSpPr/>
            <p:nvPr/>
          </p:nvSpPr>
          <p:spPr bwMode="auto">
            <a:xfrm flipH="1">
              <a:off x="6630437" y="1612591"/>
              <a:ext cx="370438" cy="370734"/>
            </a:xfrm>
            <a:custGeom>
              <a:avLst/>
              <a:gdLst>
                <a:gd name="connsiteX0" fmla="*/ 1025163 w 1568590"/>
                <a:gd name="connsiteY0" fmla="*/ 1131652 h 1569839"/>
                <a:gd name="connsiteX1" fmla="*/ 848923 w 1568590"/>
                <a:gd name="connsiteY1" fmla="*/ 1131652 h 1569839"/>
                <a:gd name="connsiteX2" fmla="*/ 907669 w 1568590"/>
                <a:gd name="connsiteY2" fmla="*/ 1368179 h 1569839"/>
                <a:gd name="connsiteX3" fmla="*/ 1083910 w 1568590"/>
                <a:gd name="connsiteY3" fmla="*/ 1368179 h 1569839"/>
                <a:gd name="connsiteX4" fmla="*/ 1562199 w 1568590"/>
                <a:gd name="connsiteY4" fmla="*/ 1131652 h 1569839"/>
                <a:gd name="connsiteX5" fmla="*/ 1385959 w 1568590"/>
                <a:gd name="connsiteY5" fmla="*/ 1131652 h 1569839"/>
                <a:gd name="connsiteX6" fmla="*/ 1327212 w 1568590"/>
                <a:gd name="connsiteY6" fmla="*/ 1368179 h 1569839"/>
                <a:gd name="connsiteX7" fmla="*/ 1503453 w 1568590"/>
                <a:gd name="connsiteY7" fmla="*/ 1368179 h 1569839"/>
                <a:gd name="connsiteX8" fmla="*/ 1564736 w 1568590"/>
                <a:gd name="connsiteY8" fmla="*/ 525346 h 1569839"/>
                <a:gd name="connsiteX9" fmla="*/ 848916 w 1568590"/>
                <a:gd name="connsiteY9" fmla="*/ 525346 h 1569839"/>
                <a:gd name="connsiteX10" fmla="*/ 848916 w 1568590"/>
                <a:gd name="connsiteY10" fmla="*/ 697662 h 1569839"/>
                <a:gd name="connsiteX11" fmla="*/ 1120670 w 1568590"/>
                <a:gd name="connsiteY11" fmla="*/ 697662 h 1569839"/>
                <a:gd name="connsiteX12" fmla="*/ 1120670 w 1568590"/>
                <a:gd name="connsiteY12" fmla="*/ 891097 h 1569839"/>
                <a:gd name="connsiteX13" fmla="*/ 848916 w 1568590"/>
                <a:gd name="connsiteY13" fmla="*/ 891097 h 1569839"/>
                <a:gd name="connsiteX14" fmla="*/ 848916 w 1568590"/>
                <a:gd name="connsiteY14" fmla="*/ 1063413 h 1569839"/>
                <a:gd name="connsiteX15" fmla="*/ 1120670 w 1568590"/>
                <a:gd name="connsiteY15" fmla="*/ 1063413 h 1569839"/>
                <a:gd name="connsiteX16" fmla="*/ 1120670 w 1568590"/>
                <a:gd name="connsiteY16" fmla="*/ 1397522 h 1569839"/>
                <a:gd name="connsiteX17" fmla="*/ 848916 w 1568590"/>
                <a:gd name="connsiteY17" fmla="*/ 1397522 h 1569839"/>
                <a:gd name="connsiteX18" fmla="*/ 848916 w 1568590"/>
                <a:gd name="connsiteY18" fmla="*/ 1569838 h 1569839"/>
                <a:gd name="connsiteX19" fmla="*/ 1564736 w 1568590"/>
                <a:gd name="connsiteY19" fmla="*/ 1569838 h 1569839"/>
                <a:gd name="connsiteX20" fmla="*/ 1564736 w 1568590"/>
                <a:gd name="connsiteY20" fmla="*/ 1397522 h 1569839"/>
                <a:gd name="connsiteX21" fmla="*/ 1292987 w 1568590"/>
                <a:gd name="connsiteY21" fmla="*/ 1397522 h 1569839"/>
                <a:gd name="connsiteX22" fmla="*/ 1292987 w 1568590"/>
                <a:gd name="connsiteY22" fmla="*/ 1063413 h 1569839"/>
                <a:gd name="connsiteX23" fmla="*/ 1564736 w 1568590"/>
                <a:gd name="connsiteY23" fmla="*/ 1063413 h 1569839"/>
                <a:gd name="connsiteX24" fmla="*/ 1564736 w 1568590"/>
                <a:gd name="connsiteY24" fmla="*/ 891097 h 1569839"/>
                <a:gd name="connsiteX25" fmla="*/ 1292987 w 1568590"/>
                <a:gd name="connsiteY25" fmla="*/ 891097 h 1569839"/>
                <a:gd name="connsiteX26" fmla="*/ 1292987 w 1568590"/>
                <a:gd name="connsiteY26" fmla="*/ 697662 h 1569839"/>
                <a:gd name="connsiteX27" fmla="*/ 1564736 w 1568590"/>
                <a:gd name="connsiteY27" fmla="*/ 697662 h 1569839"/>
                <a:gd name="connsiteX28" fmla="*/ 1325833 w 1568590"/>
                <a:gd name="connsiteY28" fmla="*/ 21754 h 1569839"/>
                <a:gd name="connsiteX29" fmla="*/ 1288240 w 1568590"/>
                <a:gd name="connsiteY29" fmla="*/ 21754 h 1569839"/>
                <a:gd name="connsiteX30" fmla="*/ 1133122 w 1568590"/>
                <a:gd name="connsiteY30" fmla="*/ 21754 h 1569839"/>
                <a:gd name="connsiteX31" fmla="*/ 1095529 w 1568590"/>
                <a:gd name="connsiteY31" fmla="*/ 21754 h 1569839"/>
                <a:gd name="connsiteX32" fmla="*/ 852771 w 1568590"/>
                <a:gd name="connsiteY32" fmla="*/ 473333 h 1569839"/>
                <a:gd name="connsiteX33" fmla="*/ 1045482 w 1568590"/>
                <a:gd name="connsiteY33" fmla="*/ 473333 h 1569839"/>
                <a:gd name="connsiteX34" fmla="*/ 1210682 w 1568590"/>
                <a:gd name="connsiteY34" fmla="*/ 166030 h 1569839"/>
                <a:gd name="connsiteX35" fmla="*/ 1375879 w 1568590"/>
                <a:gd name="connsiteY35" fmla="*/ 473333 h 1569839"/>
                <a:gd name="connsiteX36" fmla="*/ 1568590 w 1568590"/>
                <a:gd name="connsiteY36" fmla="*/ 473333 h 1569839"/>
                <a:gd name="connsiteX37" fmla="*/ 454346 w 1568590"/>
                <a:gd name="connsiteY37" fmla="*/ 0 h 1569839"/>
                <a:gd name="connsiteX38" fmla="*/ 279333 w 1568590"/>
                <a:gd name="connsiteY38" fmla="*/ 0 h 1569839"/>
                <a:gd name="connsiteX39" fmla="*/ 279333 w 1568590"/>
                <a:gd name="connsiteY39" fmla="*/ 239068 h 1569839"/>
                <a:gd name="connsiteX40" fmla="*/ 60970 w 1568590"/>
                <a:gd name="connsiteY40" fmla="*/ 239068 h 1569839"/>
                <a:gd name="connsiteX41" fmla="*/ 60970 w 1568590"/>
                <a:gd name="connsiteY41" fmla="*/ 414081 h 1569839"/>
                <a:gd name="connsiteX42" fmla="*/ 279333 w 1568590"/>
                <a:gd name="connsiteY42" fmla="*/ 414081 h 1569839"/>
                <a:gd name="connsiteX43" fmla="*/ 279333 w 1568590"/>
                <a:gd name="connsiteY43" fmla="*/ 699932 h 1569839"/>
                <a:gd name="connsiteX44" fmla="*/ 0 w 1568590"/>
                <a:gd name="connsiteY44" fmla="*/ 699932 h 1569839"/>
                <a:gd name="connsiteX45" fmla="*/ 0 w 1568590"/>
                <a:gd name="connsiteY45" fmla="*/ 874945 h 1569839"/>
                <a:gd name="connsiteX46" fmla="*/ 199913 w 1568590"/>
                <a:gd name="connsiteY46" fmla="*/ 874945 h 1569839"/>
                <a:gd name="connsiteX47" fmla="*/ 11434 w 1568590"/>
                <a:gd name="connsiteY47" fmla="*/ 1569839 h 1569839"/>
                <a:gd name="connsiteX48" fmla="*/ 196717 w 1568590"/>
                <a:gd name="connsiteY48" fmla="*/ 1569839 h 1569839"/>
                <a:gd name="connsiteX49" fmla="*/ 360281 w 1568590"/>
                <a:gd name="connsiteY49" fmla="*/ 966803 h 1569839"/>
                <a:gd name="connsiteX50" fmla="*/ 523845 w 1568590"/>
                <a:gd name="connsiteY50" fmla="*/ 1569839 h 1569839"/>
                <a:gd name="connsiteX51" fmla="*/ 709128 w 1568590"/>
                <a:gd name="connsiteY51" fmla="*/ 1569839 h 1569839"/>
                <a:gd name="connsiteX52" fmla="*/ 520649 w 1568590"/>
                <a:gd name="connsiteY52" fmla="*/ 874945 h 1569839"/>
                <a:gd name="connsiteX53" fmla="*/ 696989 w 1568590"/>
                <a:gd name="connsiteY53" fmla="*/ 874945 h 1569839"/>
                <a:gd name="connsiteX54" fmla="*/ 696989 w 1568590"/>
                <a:gd name="connsiteY54" fmla="*/ 699932 h 1569839"/>
                <a:gd name="connsiteX55" fmla="*/ 454346 w 1568590"/>
                <a:gd name="connsiteY55" fmla="*/ 699932 h 1569839"/>
                <a:gd name="connsiteX56" fmla="*/ 454346 w 1568590"/>
                <a:gd name="connsiteY56" fmla="*/ 414081 h 1569839"/>
                <a:gd name="connsiteX57" fmla="*/ 605089 w 1568590"/>
                <a:gd name="connsiteY57" fmla="*/ 414081 h 1569839"/>
                <a:gd name="connsiteX58" fmla="*/ 638538 w 1568590"/>
                <a:gd name="connsiteY58" fmla="*/ 608794 h 1569839"/>
                <a:gd name="connsiteX59" fmla="*/ 807723 w 1568590"/>
                <a:gd name="connsiteY59" fmla="*/ 608794 h 1569839"/>
                <a:gd name="connsiteX60" fmla="*/ 706878 w 1568590"/>
                <a:gd name="connsiteY60" fmla="*/ 21754 h 1569839"/>
                <a:gd name="connsiteX61" fmla="*/ 537693 w 1568590"/>
                <a:gd name="connsiteY61" fmla="*/ 21754 h 1569839"/>
                <a:gd name="connsiteX62" fmla="*/ 575025 w 1568590"/>
                <a:gd name="connsiteY62" fmla="*/ 239068 h 1569839"/>
                <a:gd name="connsiteX63" fmla="*/ 454346 w 1568590"/>
                <a:gd name="connsiteY63" fmla="*/ 239068 h 156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568590" h="1569839">
                  <a:moveTo>
                    <a:pt x="1025163" y="1131652"/>
                  </a:moveTo>
                  <a:lnTo>
                    <a:pt x="848923" y="1131652"/>
                  </a:lnTo>
                  <a:lnTo>
                    <a:pt x="907669" y="1368179"/>
                  </a:lnTo>
                  <a:lnTo>
                    <a:pt x="1083910" y="1368179"/>
                  </a:lnTo>
                  <a:close/>
                  <a:moveTo>
                    <a:pt x="1562199" y="1131652"/>
                  </a:moveTo>
                  <a:lnTo>
                    <a:pt x="1385959" y="1131652"/>
                  </a:lnTo>
                  <a:lnTo>
                    <a:pt x="1327212" y="1368179"/>
                  </a:lnTo>
                  <a:lnTo>
                    <a:pt x="1503453" y="1368179"/>
                  </a:lnTo>
                  <a:close/>
                  <a:moveTo>
                    <a:pt x="1564736" y="525346"/>
                  </a:moveTo>
                  <a:lnTo>
                    <a:pt x="848916" y="525346"/>
                  </a:lnTo>
                  <a:lnTo>
                    <a:pt x="848916" y="697662"/>
                  </a:lnTo>
                  <a:lnTo>
                    <a:pt x="1120670" y="697662"/>
                  </a:lnTo>
                  <a:lnTo>
                    <a:pt x="1120670" y="891097"/>
                  </a:lnTo>
                  <a:lnTo>
                    <a:pt x="848916" y="891097"/>
                  </a:lnTo>
                  <a:lnTo>
                    <a:pt x="848916" y="1063413"/>
                  </a:lnTo>
                  <a:lnTo>
                    <a:pt x="1120670" y="1063413"/>
                  </a:lnTo>
                  <a:lnTo>
                    <a:pt x="1120670" y="1397522"/>
                  </a:lnTo>
                  <a:lnTo>
                    <a:pt x="848916" y="1397522"/>
                  </a:lnTo>
                  <a:lnTo>
                    <a:pt x="848916" y="1569838"/>
                  </a:lnTo>
                  <a:lnTo>
                    <a:pt x="1564736" y="1569838"/>
                  </a:lnTo>
                  <a:lnTo>
                    <a:pt x="1564736" y="1397522"/>
                  </a:lnTo>
                  <a:lnTo>
                    <a:pt x="1292987" y="1397522"/>
                  </a:lnTo>
                  <a:lnTo>
                    <a:pt x="1292987" y="1063413"/>
                  </a:lnTo>
                  <a:lnTo>
                    <a:pt x="1564736" y="1063413"/>
                  </a:lnTo>
                  <a:lnTo>
                    <a:pt x="1564736" y="891097"/>
                  </a:lnTo>
                  <a:lnTo>
                    <a:pt x="1292987" y="891097"/>
                  </a:lnTo>
                  <a:lnTo>
                    <a:pt x="1292987" y="697662"/>
                  </a:lnTo>
                  <a:lnTo>
                    <a:pt x="1564736" y="697662"/>
                  </a:lnTo>
                  <a:close/>
                  <a:moveTo>
                    <a:pt x="1325833" y="21754"/>
                  </a:moveTo>
                  <a:lnTo>
                    <a:pt x="1288240" y="21754"/>
                  </a:lnTo>
                  <a:lnTo>
                    <a:pt x="1133122" y="21754"/>
                  </a:lnTo>
                  <a:lnTo>
                    <a:pt x="1095529" y="21754"/>
                  </a:lnTo>
                  <a:lnTo>
                    <a:pt x="852771" y="473333"/>
                  </a:lnTo>
                  <a:lnTo>
                    <a:pt x="1045482" y="473333"/>
                  </a:lnTo>
                  <a:lnTo>
                    <a:pt x="1210682" y="166030"/>
                  </a:lnTo>
                  <a:lnTo>
                    <a:pt x="1375879" y="473333"/>
                  </a:lnTo>
                  <a:lnTo>
                    <a:pt x="1568590" y="473333"/>
                  </a:lnTo>
                  <a:close/>
                  <a:moveTo>
                    <a:pt x="454346" y="0"/>
                  </a:moveTo>
                  <a:lnTo>
                    <a:pt x="279333" y="0"/>
                  </a:lnTo>
                  <a:lnTo>
                    <a:pt x="279333" y="239068"/>
                  </a:lnTo>
                  <a:lnTo>
                    <a:pt x="60970" y="239068"/>
                  </a:lnTo>
                  <a:lnTo>
                    <a:pt x="60970" y="414081"/>
                  </a:lnTo>
                  <a:lnTo>
                    <a:pt x="279333" y="414081"/>
                  </a:lnTo>
                  <a:lnTo>
                    <a:pt x="279333" y="699932"/>
                  </a:lnTo>
                  <a:lnTo>
                    <a:pt x="0" y="699932"/>
                  </a:lnTo>
                  <a:lnTo>
                    <a:pt x="0" y="874945"/>
                  </a:lnTo>
                  <a:lnTo>
                    <a:pt x="199913" y="874945"/>
                  </a:lnTo>
                  <a:lnTo>
                    <a:pt x="11434" y="1569839"/>
                  </a:lnTo>
                  <a:lnTo>
                    <a:pt x="196717" y="1569839"/>
                  </a:lnTo>
                  <a:lnTo>
                    <a:pt x="360281" y="966803"/>
                  </a:lnTo>
                  <a:lnTo>
                    <a:pt x="523845" y="1569839"/>
                  </a:lnTo>
                  <a:lnTo>
                    <a:pt x="709128" y="1569839"/>
                  </a:lnTo>
                  <a:lnTo>
                    <a:pt x="520649" y="874945"/>
                  </a:lnTo>
                  <a:lnTo>
                    <a:pt x="696989" y="874945"/>
                  </a:lnTo>
                  <a:lnTo>
                    <a:pt x="696989" y="699932"/>
                  </a:lnTo>
                  <a:lnTo>
                    <a:pt x="454346" y="699932"/>
                  </a:lnTo>
                  <a:lnTo>
                    <a:pt x="454346" y="414081"/>
                  </a:lnTo>
                  <a:lnTo>
                    <a:pt x="605089" y="414081"/>
                  </a:lnTo>
                  <a:lnTo>
                    <a:pt x="638538" y="608794"/>
                  </a:lnTo>
                  <a:lnTo>
                    <a:pt x="807723" y="608794"/>
                  </a:lnTo>
                  <a:lnTo>
                    <a:pt x="706878" y="21754"/>
                  </a:lnTo>
                  <a:lnTo>
                    <a:pt x="537693" y="21754"/>
                  </a:lnTo>
                  <a:lnTo>
                    <a:pt x="575025" y="239068"/>
                  </a:lnTo>
                  <a:lnTo>
                    <a:pt x="454346" y="2390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1DB5E69-5D6D-43C5-B92A-9607D8E7C1A3}"/>
              </a:ext>
            </a:extLst>
          </p:cNvPr>
          <p:cNvGrpSpPr/>
          <p:nvPr/>
        </p:nvGrpSpPr>
        <p:grpSpPr>
          <a:xfrm>
            <a:off x="754056" y="2832410"/>
            <a:ext cx="908106" cy="1485167"/>
            <a:chOff x="754056" y="2832410"/>
            <a:chExt cx="908106" cy="148516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160B3C9-7254-45DE-B096-F3122D4C2E5E}"/>
                </a:ext>
              </a:extLst>
            </p:cNvPr>
            <p:cNvGrpSpPr/>
            <p:nvPr/>
          </p:nvGrpSpPr>
          <p:grpSpPr>
            <a:xfrm>
              <a:off x="754056" y="2832410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C4B7FF65-681A-4290-BE6C-C94BB329423E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A3EF4B67-C3CD-44A5-8D10-3974A9E4F75C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FD343504-D257-44AC-8883-998A82712508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F4500E0D-27A9-4F43-BA88-D4A4613FF005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BF5D819-ED95-4B40-897E-AAD7AB67850B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440CDD63-AF0B-424A-BD5D-BC0519ECC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58" y="3624096"/>
              <a:ext cx="794542" cy="192954"/>
            </a:xfrm>
            <a:custGeom>
              <a:avLst/>
              <a:gdLst>
                <a:gd name="connsiteX0" fmla="*/ 0 w 5935575"/>
                <a:gd name="connsiteY0" fmla="*/ 864394 h 1441450"/>
                <a:gd name="connsiteX1" fmla="*/ 863599 w 5935575"/>
                <a:gd name="connsiteY1" fmla="*/ 864394 h 1441450"/>
                <a:gd name="connsiteX2" fmla="*/ 1008062 w 5935575"/>
                <a:gd name="connsiteY2" fmla="*/ 864394 h 1441450"/>
                <a:gd name="connsiteX3" fmla="*/ 1439862 w 5935575"/>
                <a:gd name="connsiteY3" fmla="*/ 1153319 h 1441450"/>
                <a:gd name="connsiteX4" fmla="*/ 1439862 w 5935575"/>
                <a:gd name="connsiteY4" fmla="*/ 1440657 h 1441450"/>
                <a:gd name="connsiteX5" fmla="*/ 863599 w 5935575"/>
                <a:gd name="connsiteY5" fmla="*/ 1153319 h 1441450"/>
                <a:gd name="connsiteX6" fmla="*/ 0 w 5935575"/>
                <a:gd name="connsiteY6" fmla="*/ 1153319 h 1441450"/>
                <a:gd name="connsiteX7" fmla="*/ 2994025 w 5935575"/>
                <a:gd name="connsiteY7" fmla="*/ 432594 h 1441450"/>
                <a:gd name="connsiteX8" fmla="*/ 4433888 w 5935575"/>
                <a:gd name="connsiteY8" fmla="*/ 432594 h 1441450"/>
                <a:gd name="connsiteX9" fmla="*/ 4433888 w 5935575"/>
                <a:gd name="connsiteY9" fmla="*/ 1008856 h 1441450"/>
                <a:gd name="connsiteX10" fmla="*/ 4002088 w 5935575"/>
                <a:gd name="connsiteY10" fmla="*/ 1440656 h 1441450"/>
                <a:gd name="connsiteX11" fmla="*/ 3281363 w 5935575"/>
                <a:gd name="connsiteY11" fmla="*/ 1440656 h 1441450"/>
                <a:gd name="connsiteX12" fmla="*/ 3281363 w 5935575"/>
                <a:gd name="connsiteY12" fmla="*/ 1153319 h 1441450"/>
                <a:gd name="connsiteX13" fmla="*/ 3857626 w 5935575"/>
                <a:gd name="connsiteY13" fmla="*/ 1153319 h 1441450"/>
                <a:gd name="connsiteX14" fmla="*/ 4144963 w 5935575"/>
                <a:gd name="connsiteY14" fmla="*/ 864394 h 1441450"/>
                <a:gd name="connsiteX15" fmla="*/ 4144963 w 5935575"/>
                <a:gd name="connsiteY15" fmla="*/ 721519 h 1441450"/>
                <a:gd name="connsiteX16" fmla="*/ 2994025 w 5935575"/>
                <a:gd name="connsiteY16" fmla="*/ 721519 h 1441450"/>
                <a:gd name="connsiteX17" fmla="*/ 144462 w 5935575"/>
                <a:gd name="connsiteY17" fmla="*/ 432594 h 1441450"/>
                <a:gd name="connsiteX18" fmla="*/ 1296987 w 5935575"/>
                <a:gd name="connsiteY18" fmla="*/ 432594 h 1441450"/>
                <a:gd name="connsiteX19" fmla="*/ 1296987 w 5935575"/>
                <a:gd name="connsiteY19" fmla="*/ 719932 h 1441450"/>
                <a:gd name="connsiteX20" fmla="*/ 144462 w 5935575"/>
                <a:gd name="connsiteY20" fmla="*/ 719932 h 1441450"/>
                <a:gd name="connsiteX21" fmla="*/ 5214850 w 5935575"/>
                <a:gd name="connsiteY21" fmla="*/ 794 h 1441450"/>
                <a:gd name="connsiteX22" fmla="*/ 5502187 w 5935575"/>
                <a:gd name="connsiteY22" fmla="*/ 794 h 1441450"/>
                <a:gd name="connsiteX23" fmla="*/ 5502187 w 5935575"/>
                <a:gd name="connsiteY23" fmla="*/ 1153319 h 1441450"/>
                <a:gd name="connsiteX24" fmla="*/ 5646650 w 5935575"/>
                <a:gd name="connsiteY24" fmla="*/ 1008856 h 1441450"/>
                <a:gd name="connsiteX25" fmla="*/ 5646650 w 5935575"/>
                <a:gd name="connsiteY25" fmla="*/ 577057 h 1441450"/>
                <a:gd name="connsiteX26" fmla="*/ 5935575 w 5935575"/>
                <a:gd name="connsiteY26" fmla="*/ 577057 h 1441450"/>
                <a:gd name="connsiteX27" fmla="*/ 5935575 w 5935575"/>
                <a:gd name="connsiteY27" fmla="*/ 1153319 h 1441450"/>
                <a:gd name="connsiteX28" fmla="*/ 5646650 w 5935575"/>
                <a:gd name="connsiteY28" fmla="*/ 1440656 h 1441450"/>
                <a:gd name="connsiteX29" fmla="*/ 5214850 w 5935575"/>
                <a:gd name="connsiteY29" fmla="*/ 1440656 h 1441450"/>
                <a:gd name="connsiteX30" fmla="*/ 4783050 w 5935575"/>
                <a:gd name="connsiteY30" fmla="*/ 794 h 1441450"/>
                <a:gd name="connsiteX31" fmla="*/ 5070388 w 5935575"/>
                <a:gd name="connsiteY31" fmla="*/ 794 h 1441450"/>
                <a:gd name="connsiteX32" fmla="*/ 5070388 w 5935575"/>
                <a:gd name="connsiteY32" fmla="*/ 864394 h 1441450"/>
                <a:gd name="connsiteX33" fmla="*/ 4494125 w 5935575"/>
                <a:gd name="connsiteY33" fmla="*/ 1440656 h 1441450"/>
                <a:gd name="connsiteX34" fmla="*/ 4494125 w 5935575"/>
                <a:gd name="connsiteY34" fmla="*/ 1008856 h 1441450"/>
                <a:gd name="connsiteX35" fmla="*/ 4783050 w 5935575"/>
                <a:gd name="connsiteY35" fmla="*/ 721519 h 1441450"/>
                <a:gd name="connsiteX36" fmla="*/ 3136900 w 5935575"/>
                <a:gd name="connsiteY36" fmla="*/ 794 h 1441450"/>
                <a:gd name="connsiteX37" fmla="*/ 4289425 w 5935575"/>
                <a:gd name="connsiteY37" fmla="*/ 794 h 1441450"/>
                <a:gd name="connsiteX38" fmla="*/ 4289425 w 5935575"/>
                <a:gd name="connsiteY38" fmla="*/ 289719 h 1441450"/>
                <a:gd name="connsiteX39" fmla="*/ 3136900 w 5935575"/>
                <a:gd name="connsiteY39" fmla="*/ 289719 h 1441450"/>
                <a:gd name="connsiteX40" fmla="*/ 0 w 5935575"/>
                <a:gd name="connsiteY40" fmla="*/ 794 h 1441450"/>
                <a:gd name="connsiteX41" fmla="*/ 1439862 w 5935575"/>
                <a:gd name="connsiteY41" fmla="*/ 794 h 1441450"/>
                <a:gd name="connsiteX42" fmla="*/ 1439862 w 5935575"/>
                <a:gd name="connsiteY42" fmla="*/ 288132 h 1441450"/>
                <a:gd name="connsiteX43" fmla="*/ 0 w 5935575"/>
                <a:gd name="connsiteY43" fmla="*/ 288132 h 1441450"/>
                <a:gd name="connsiteX44" fmla="*/ 2073274 w 5935575"/>
                <a:gd name="connsiteY44" fmla="*/ 0 h 1441450"/>
                <a:gd name="connsiteX45" fmla="*/ 2360612 w 5935575"/>
                <a:gd name="connsiteY45" fmla="*/ 0 h 1441450"/>
                <a:gd name="connsiteX46" fmla="*/ 2360612 w 5935575"/>
                <a:gd name="connsiteY46" fmla="*/ 288925 h 1441450"/>
                <a:gd name="connsiteX47" fmla="*/ 2936875 w 5935575"/>
                <a:gd name="connsiteY47" fmla="*/ 288925 h 1441450"/>
                <a:gd name="connsiteX48" fmla="*/ 2936875 w 5935575"/>
                <a:gd name="connsiteY48" fmla="*/ 720725 h 1441450"/>
                <a:gd name="connsiteX49" fmla="*/ 2649537 w 5935575"/>
                <a:gd name="connsiteY49" fmla="*/ 865188 h 1441450"/>
                <a:gd name="connsiteX50" fmla="*/ 2935287 w 5935575"/>
                <a:gd name="connsiteY50" fmla="*/ 987425 h 1441450"/>
                <a:gd name="connsiteX51" fmla="*/ 2936875 w 5935575"/>
                <a:gd name="connsiteY51" fmla="*/ 1296988 h 1441450"/>
                <a:gd name="connsiteX52" fmla="*/ 2360612 w 5935575"/>
                <a:gd name="connsiteY52" fmla="*/ 1008063 h 1441450"/>
                <a:gd name="connsiteX53" fmla="*/ 2360612 w 5935575"/>
                <a:gd name="connsiteY53" fmla="*/ 1441450 h 1441450"/>
                <a:gd name="connsiteX54" fmla="*/ 2073274 w 5935575"/>
                <a:gd name="connsiteY54" fmla="*/ 1441450 h 1441450"/>
                <a:gd name="connsiteX55" fmla="*/ 2073274 w 5935575"/>
                <a:gd name="connsiteY55" fmla="*/ 1081088 h 1441450"/>
                <a:gd name="connsiteX56" fmla="*/ 1497012 w 5935575"/>
                <a:gd name="connsiteY56" fmla="*/ 1320800 h 1441450"/>
                <a:gd name="connsiteX57" fmla="*/ 1497012 w 5935575"/>
                <a:gd name="connsiteY57" fmla="*/ 1008063 h 1441450"/>
                <a:gd name="connsiteX58" fmla="*/ 2649537 w 5935575"/>
                <a:gd name="connsiteY58" fmla="*/ 576263 h 1441450"/>
                <a:gd name="connsiteX59" fmla="*/ 1497012 w 5935575"/>
                <a:gd name="connsiteY59" fmla="*/ 576263 h 1441450"/>
                <a:gd name="connsiteX60" fmla="*/ 1497012 w 5935575"/>
                <a:gd name="connsiteY60" fmla="*/ 288925 h 1441450"/>
                <a:gd name="connsiteX61" fmla="*/ 2073274 w 5935575"/>
                <a:gd name="connsiteY61" fmla="*/ 288925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935575" h="1441450">
                  <a:moveTo>
                    <a:pt x="0" y="864394"/>
                  </a:moveTo>
                  <a:lnTo>
                    <a:pt x="863599" y="864394"/>
                  </a:lnTo>
                  <a:lnTo>
                    <a:pt x="1008062" y="864394"/>
                  </a:lnTo>
                  <a:lnTo>
                    <a:pt x="1439862" y="1153319"/>
                  </a:lnTo>
                  <a:lnTo>
                    <a:pt x="1439862" y="1440657"/>
                  </a:lnTo>
                  <a:lnTo>
                    <a:pt x="863599" y="1153319"/>
                  </a:lnTo>
                  <a:lnTo>
                    <a:pt x="0" y="1153319"/>
                  </a:lnTo>
                  <a:close/>
                  <a:moveTo>
                    <a:pt x="2994025" y="432594"/>
                  </a:moveTo>
                  <a:lnTo>
                    <a:pt x="4433888" y="432594"/>
                  </a:lnTo>
                  <a:lnTo>
                    <a:pt x="4433888" y="1008856"/>
                  </a:lnTo>
                  <a:lnTo>
                    <a:pt x="4002088" y="1440656"/>
                  </a:lnTo>
                  <a:lnTo>
                    <a:pt x="3281363" y="1440656"/>
                  </a:lnTo>
                  <a:lnTo>
                    <a:pt x="3281363" y="1153319"/>
                  </a:lnTo>
                  <a:lnTo>
                    <a:pt x="3857626" y="1153319"/>
                  </a:lnTo>
                  <a:lnTo>
                    <a:pt x="4144963" y="864394"/>
                  </a:lnTo>
                  <a:lnTo>
                    <a:pt x="4144963" y="721519"/>
                  </a:lnTo>
                  <a:lnTo>
                    <a:pt x="2994025" y="721519"/>
                  </a:lnTo>
                  <a:close/>
                  <a:moveTo>
                    <a:pt x="144462" y="432594"/>
                  </a:moveTo>
                  <a:lnTo>
                    <a:pt x="1296987" y="432594"/>
                  </a:lnTo>
                  <a:lnTo>
                    <a:pt x="1296987" y="719932"/>
                  </a:lnTo>
                  <a:lnTo>
                    <a:pt x="144462" y="719932"/>
                  </a:lnTo>
                  <a:close/>
                  <a:moveTo>
                    <a:pt x="5214850" y="794"/>
                  </a:moveTo>
                  <a:lnTo>
                    <a:pt x="5502187" y="794"/>
                  </a:lnTo>
                  <a:lnTo>
                    <a:pt x="5502187" y="1153319"/>
                  </a:lnTo>
                  <a:lnTo>
                    <a:pt x="5646650" y="1008856"/>
                  </a:lnTo>
                  <a:lnTo>
                    <a:pt x="5646650" y="577057"/>
                  </a:lnTo>
                  <a:lnTo>
                    <a:pt x="5935575" y="577057"/>
                  </a:lnTo>
                  <a:lnTo>
                    <a:pt x="5935575" y="1153319"/>
                  </a:lnTo>
                  <a:lnTo>
                    <a:pt x="5646650" y="1440656"/>
                  </a:lnTo>
                  <a:lnTo>
                    <a:pt x="5214850" y="1440656"/>
                  </a:lnTo>
                  <a:close/>
                  <a:moveTo>
                    <a:pt x="4783050" y="794"/>
                  </a:moveTo>
                  <a:lnTo>
                    <a:pt x="5070388" y="794"/>
                  </a:lnTo>
                  <a:lnTo>
                    <a:pt x="5070388" y="864394"/>
                  </a:lnTo>
                  <a:lnTo>
                    <a:pt x="4494125" y="1440656"/>
                  </a:lnTo>
                  <a:lnTo>
                    <a:pt x="4494125" y="1008856"/>
                  </a:lnTo>
                  <a:lnTo>
                    <a:pt x="4783050" y="721519"/>
                  </a:lnTo>
                  <a:close/>
                  <a:moveTo>
                    <a:pt x="3136900" y="794"/>
                  </a:moveTo>
                  <a:lnTo>
                    <a:pt x="4289425" y="794"/>
                  </a:lnTo>
                  <a:lnTo>
                    <a:pt x="4289425" y="289719"/>
                  </a:lnTo>
                  <a:lnTo>
                    <a:pt x="3136900" y="289719"/>
                  </a:lnTo>
                  <a:close/>
                  <a:moveTo>
                    <a:pt x="0" y="794"/>
                  </a:moveTo>
                  <a:lnTo>
                    <a:pt x="1439862" y="794"/>
                  </a:lnTo>
                  <a:lnTo>
                    <a:pt x="1439862" y="288132"/>
                  </a:lnTo>
                  <a:lnTo>
                    <a:pt x="0" y="288132"/>
                  </a:lnTo>
                  <a:close/>
                  <a:moveTo>
                    <a:pt x="2073274" y="0"/>
                  </a:moveTo>
                  <a:lnTo>
                    <a:pt x="2360612" y="0"/>
                  </a:lnTo>
                  <a:lnTo>
                    <a:pt x="2360612" y="288925"/>
                  </a:lnTo>
                  <a:lnTo>
                    <a:pt x="2936875" y="288925"/>
                  </a:lnTo>
                  <a:lnTo>
                    <a:pt x="2936875" y="720725"/>
                  </a:lnTo>
                  <a:lnTo>
                    <a:pt x="2649537" y="865188"/>
                  </a:lnTo>
                  <a:lnTo>
                    <a:pt x="2935287" y="987425"/>
                  </a:lnTo>
                  <a:lnTo>
                    <a:pt x="2936875" y="1296988"/>
                  </a:lnTo>
                  <a:lnTo>
                    <a:pt x="2360612" y="1008063"/>
                  </a:lnTo>
                  <a:lnTo>
                    <a:pt x="2360612" y="1441450"/>
                  </a:lnTo>
                  <a:lnTo>
                    <a:pt x="2073274" y="1441450"/>
                  </a:lnTo>
                  <a:lnTo>
                    <a:pt x="2073274" y="1081088"/>
                  </a:lnTo>
                  <a:lnTo>
                    <a:pt x="1497012" y="1320800"/>
                  </a:lnTo>
                  <a:lnTo>
                    <a:pt x="1497012" y="1008063"/>
                  </a:lnTo>
                  <a:lnTo>
                    <a:pt x="2649537" y="576263"/>
                  </a:lnTo>
                  <a:lnTo>
                    <a:pt x="1497012" y="576263"/>
                  </a:lnTo>
                  <a:lnTo>
                    <a:pt x="1497012" y="288925"/>
                  </a:lnTo>
                  <a:lnTo>
                    <a:pt x="2073274" y="2889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05CBA18-F680-444E-9508-7F0AD4DE3D9F}"/>
              </a:ext>
            </a:extLst>
          </p:cNvPr>
          <p:cNvGrpSpPr/>
          <p:nvPr/>
        </p:nvGrpSpPr>
        <p:grpSpPr>
          <a:xfrm>
            <a:off x="754056" y="4799233"/>
            <a:ext cx="908106" cy="1485167"/>
            <a:chOff x="754056" y="4799233"/>
            <a:chExt cx="908106" cy="1485167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B3625D1-431D-410A-A31A-2E48442C0C23}"/>
                </a:ext>
              </a:extLst>
            </p:cNvPr>
            <p:cNvGrpSpPr/>
            <p:nvPr/>
          </p:nvGrpSpPr>
          <p:grpSpPr>
            <a:xfrm>
              <a:off x="754056" y="4799233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F8B6A936-3D80-49B3-AB42-70689B8203B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182C8A54-DF3D-433C-8700-694EBC8A9A10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32910A45-A66C-4C02-96D9-439864255F5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FF33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38A06ED0-EFD5-459C-881D-CBFFD91E8C3B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5A60F13-2CE1-4BE6-89A5-F7521F5DF357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CDCF921-8B34-454E-963C-B826517FC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658" y="5621678"/>
              <a:ext cx="819820" cy="167006"/>
            </a:xfrm>
            <a:custGeom>
              <a:avLst/>
              <a:gdLst>
                <a:gd name="connsiteX0" fmla="*/ 3037488 w 7087675"/>
                <a:gd name="connsiteY0" fmla="*/ 580231 h 1443831"/>
                <a:gd name="connsiteX1" fmla="*/ 3982296 w 7087675"/>
                <a:gd name="connsiteY1" fmla="*/ 580231 h 1443831"/>
                <a:gd name="connsiteX2" fmla="*/ 3982296 w 7087675"/>
                <a:gd name="connsiteY2" fmla="*/ 869156 h 1443831"/>
                <a:gd name="connsiteX3" fmla="*/ 3037488 w 7087675"/>
                <a:gd name="connsiteY3" fmla="*/ 869156 h 1443831"/>
                <a:gd name="connsiteX4" fmla="*/ 1495877 w 7087675"/>
                <a:gd name="connsiteY4" fmla="*/ 431800 h 1443831"/>
                <a:gd name="connsiteX5" fmla="*/ 2935740 w 7087675"/>
                <a:gd name="connsiteY5" fmla="*/ 431800 h 1443831"/>
                <a:gd name="connsiteX6" fmla="*/ 2935740 w 7087675"/>
                <a:gd name="connsiteY6" fmla="*/ 1008062 h 1443831"/>
                <a:gd name="connsiteX7" fmla="*/ 2503941 w 7087675"/>
                <a:gd name="connsiteY7" fmla="*/ 1439862 h 1443831"/>
                <a:gd name="connsiteX8" fmla="*/ 1783215 w 7087675"/>
                <a:gd name="connsiteY8" fmla="*/ 1439862 h 1443831"/>
                <a:gd name="connsiteX9" fmla="*/ 1783215 w 7087675"/>
                <a:gd name="connsiteY9" fmla="*/ 1152525 h 1443831"/>
                <a:gd name="connsiteX10" fmla="*/ 2359478 w 7087675"/>
                <a:gd name="connsiteY10" fmla="*/ 1152525 h 1443831"/>
                <a:gd name="connsiteX11" fmla="*/ 2646816 w 7087675"/>
                <a:gd name="connsiteY11" fmla="*/ 863600 h 1443831"/>
                <a:gd name="connsiteX12" fmla="*/ 2646816 w 7087675"/>
                <a:gd name="connsiteY12" fmla="*/ 720725 h 1443831"/>
                <a:gd name="connsiteX13" fmla="*/ 1495877 w 7087675"/>
                <a:gd name="connsiteY13" fmla="*/ 720725 h 1443831"/>
                <a:gd name="connsiteX14" fmla="*/ 6798750 w 7087675"/>
                <a:gd name="connsiteY14" fmla="*/ 3968 h 1443831"/>
                <a:gd name="connsiteX15" fmla="*/ 7087675 w 7087675"/>
                <a:gd name="connsiteY15" fmla="*/ 3968 h 1443831"/>
                <a:gd name="connsiteX16" fmla="*/ 7087675 w 7087675"/>
                <a:gd name="connsiteY16" fmla="*/ 723106 h 1443831"/>
                <a:gd name="connsiteX17" fmla="*/ 6366950 w 7087675"/>
                <a:gd name="connsiteY17" fmla="*/ 1443831 h 1443831"/>
                <a:gd name="connsiteX18" fmla="*/ 5790688 w 7087675"/>
                <a:gd name="connsiteY18" fmla="*/ 1443831 h 1443831"/>
                <a:gd name="connsiteX19" fmla="*/ 5790688 w 7087675"/>
                <a:gd name="connsiteY19" fmla="*/ 1156493 h 1443831"/>
                <a:gd name="connsiteX20" fmla="*/ 6222488 w 7087675"/>
                <a:gd name="connsiteY20" fmla="*/ 1156493 h 1443831"/>
                <a:gd name="connsiteX21" fmla="*/ 6798750 w 7087675"/>
                <a:gd name="connsiteY21" fmla="*/ 580231 h 1443831"/>
                <a:gd name="connsiteX22" fmla="*/ 5646225 w 7087675"/>
                <a:gd name="connsiteY22" fmla="*/ 3968 h 1443831"/>
                <a:gd name="connsiteX23" fmla="*/ 6509825 w 7087675"/>
                <a:gd name="connsiteY23" fmla="*/ 3968 h 1443831"/>
                <a:gd name="connsiteX24" fmla="*/ 6509825 w 7087675"/>
                <a:gd name="connsiteY24" fmla="*/ 292893 h 1443831"/>
                <a:gd name="connsiteX25" fmla="*/ 5646225 w 7087675"/>
                <a:gd name="connsiteY25" fmla="*/ 292893 h 1443831"/>
                <a:gd name="connsiteX26" fmla="*/ 4381667 w 7087675"/>
                <a:gd name="connsiteY26" fmla="*/ 1420 h 1443831"/>
                <a:gd name="connsiteX27" fmla="*/ 4670592 w 7087675"/>
                <a:gd name="connsiteY27" fmla="*/ 1420 h 1443831"/>
                <a:gd name="connsiteX28" fmla="*/ 4670592 w 7087675"/>
                <a:gd name="connsiteY28" fmla="*/ 290345 h 1443831"/>
                <a:gd name="connsiteX29" fmla="*/ 5173829 w 7087675"/>
                <a:gd name="connsiteY29" fmla="*/ 290345 h 1443831"/>
                <a:gd name="connsiteX30" fmla="*/ 5173829 w 7087675"/>
                <a:gd name="connsiteY30" fmla="*/ 1420 h 1443831"/>
                <a:gd name="connsiteX31" fmla="*/ 5318292 w 7087675"/>
                <a:gd name="connsiteY31" fmla="*/ 1420 h 1443831"/>
                <a:gd name="connsiteX32" fmla="*/ 5318292 w 7087675"/>
                <a:gd name="connsiteY32" fmla="*/ 290345 h 1443831"/>
                <a:gd name="connsiteX33" fmla="*/ 5391317 w 7087675"/>
                <a:gd name="connsiteY33" fmla="*/ 290345 h 1443831"/>
                <a:gd name="connsiteX34" fmla="*/ 5391317 w 7087675"/>
                <a:gd name="connsiteY34" fmla="*/ 1420 h 1443831"/>
                <a:gd name="connsiteX35" fmla="*/ 5534192 w 7087675"/>
                <a:gd name="connsiteY35" fmla="*/ 1420 h 1443831"/>
                <a:gd name="connsiteX36" fmla="*/ 5534192 w 7087675"/>
                <a:gd name="connsiteY36" fmla="*/ 290345 h 1443831"/>
                <a:gd name="connsiteX37" fmla="*/ 5534192 w 7087675"/>
                <a:gd name="connsiteY37" fmla="*/ 577683 h 1443831"/>
                <a:gd name="connsiteX38" fmla="*/ 5246855 w 7087675"/>
                <a:gd name="connsiteY38" fmla="*/ 577683 h 1443831"/>
                <a:gd name="connsiteX39" fmla="*/ 5246855 w 7087675"/>
                <a:gd name="connsiteY39" fmla="*/ 1153945 h 1443831"/>
                <a:gd name="connsiteX40" fmla="*/ 4957930 w 7087675"/>
                <a:gd name="connsiteY40" fmla="*/ 1442870 h 1443831"/>
                <a:gd name="connsiteX41" fmla="*/ 4381667 w 7087675"/>
                <a:gd name="connsiteY41" fmla="*/ 1442870 h 1443831"/>
                <a:gd name="connsiteX42" fmla="*/ 4381667 w 7087675"/>
                <a:gd name="connsiteY42" fmla="*/ 1153945 h 1443831"/>
                <a:gd name="connsiteX43" fmla="*/ 4813467 w 7087675"/>
                <a:gd name="connsiteY43" fmla="*/ 1153945 h 1443831"/>
                <a:gd name="connsiteX44" fmla="*/ 4957930 w 7087675"/>
                <a:gd name="connsiteY44" fmla="*/ 1009483 h 1443831"/>
                <a:gd name="connsiteX45" fmla="*/ 4957930 w 7087675"/>
                <a:gd name="connsiteY45" fmla="*/ 577683 h 1443831"/>
                <a:gd name="connsiteX46" fmla="*/ 4670592 w 7087675"/>
                <a:gd name="connsiteY46" fmla="*/ 577683 h 1443831"/>
                <a:gd name="connsiteX47" fmla="*/ 4381667 w 7087675"/>
                <a:gd name="connsiteY47" fmla="*/ 866607 h 1443831"/>
                <a:gd name="connsiteX48" fmla="*/ 4094329 w 7087675"/>
                <a:gd name="connsiteY48" fmla="*/ 866607 h 1443831"/>
                <a:gd name="connsiteX49" fmla="*/ 4094329 w 7087675"/>
                <a:gd name="connsiteY49" fmla="*/ 577683 h 1443831"/>
                <a:gd name="connsiteX50" fmla="*/ 4237204 w 7087675"/>
                <a:gd name="connsiteY50" fmla="*/ 577683 h 1443831"/>
                <a:gd name="connsiteX51" fmla="*/ 4381667 w 7087675"/>
                <a:gd name="connsiteY51" fmla="*/ 434807 h 1443831"/>
                <a:gd name="connsiteX52" fmla="*/ 1638752 w 7087675"/>
                <a:gd name="connsiteY52" fmla="*/ 0 h 1443831"/>
                <a:gd name="connsiteX53" fmla="*/ 2791278 w 7087675"/>
                <a:gd name="connsiteY53" fmla="*/ 0 h 1443831"/>
                <a:gd name="connsiteX54" fmla="*/ 2791278 w 7087675"/>
                <a:gd name="connsiteY54" fmla="*/ 288925 h 1443831"/>
                <a:gd name="connsiteX55" fmla="*/ 1638752 w 7087675"/>
                <a:gd name="connsiteY55" fmla="*/ 288925 h 1443831"/>
                <a:gd name="connsiteX56" fmla="*/ 0 w 7087675"/>
                <a:gd name="connsiteY56" fmla="*/ 0 h 1443831"/>
                <a:gd name="connsiteX57" fmla="*/ 1439862 w 7087675"/>
                <a:gd name="connsiteY57" fmla="*/ 0 h 1443831"/>
                <a:gd name="connsiteX58" fmla="*/ 1439862 w 7087675"/>
                <a:gd name="connsiteY58" fmla="*/ 1441450 h 1443831"/>
                <a:gd name="connsiteX59" fmla="*/ 0 w 7087675"/>
                <a:gd name="connsiteY59" fmla="*/ 1441450 h 1443831"/>
                <a:gd name="connsiteX60" fmla="*/ 0 w 7087675"/>
                <a:gd name="connsiteY60" fmla="*/ 1152525 h 1443831"/>
                <a:gd name="connsiteX61" fmla="*/ 1152524 w 7087675"/>
                <a:gd name="connsiteY61" fmla="*/ 1152525 h 1443831"/>
                <a:gd name="connsiteX62" fmla="*/ 1152524 w 7087675"/>
                <a:gd name="connsiteY62" fmla="*/ 288925 h 1443831"/>
                <a:gd name="connsiteX63" fmla="*/ 0 w 7087675"/>
                <a:gd name="connsiteY63" fmla="*/ 288925 h 144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087675" h="1443831">
                  <a:moveTo>
                    <a:pt x="3037488" y="580231"/>
                  </a:moveTo>
                  <a:lnTo>
                    <a:pt x="3982296" y="580231"/>
                  </a:lnTo>
                  <a:lnTo>
                    <a:pt x="3982296" y="869156"/>
                  </a:lnTo>
                  <a:lnTo>
                    <a:pt x="3037488" y="869156"/>
                  </a:lnTo>
                  <a:close/>
                  <a:moveTo>
                    <a:pt x="1495877" y="431800"/>
                  </a:moveTo>
                  <a:lnTo>
                    <a:pt x="2935740" y="431800"/>
                  </a:lnTo>
                  <a:lnTo>
                    <a:pt x="2935740" y="1008062"/>
                  </a:lnTo>
                  <a:lnTo>
                    <a:pt x="2503941" y="1439862"/>
                  </a:lnTo>
                  <a:lnTo>
                    <a:pt x="1783215" y="1439862"/>
                  </a:lnTo>
                  <a:lnTo>
                    <a:pt x="1783215" y="1152525"/>
                  </a:lnTo>
                  <a:lnTo>
                    <a:pt x="2359478" y="1152525"/>
                  </a:lnTo>
                  <a:lnTo>
                    <a:pt x="2646816" y="863600"/>
                  </a:lnTo>
                  <a:lnTo>
                    <a:pt x="2646816" y="720725"/>
                  </a:lnTo>
                  <a:lnTo>
                    <a:pt x="1495877" y="720725"/>
                  </a:lnTo>
                  <a:close/>
                  <a:moveTo>
                    <a:pt x="6798750" y="3968"/>
                  </a:moveTo>
                  <a:lnTo>
                    <a:pt x="7087675" y="3968"/>
                  </a:lnTo>
                  <a:lnTo>
                    <a:pt x="7087675" y="723106"/>
                  </a:lnTo>
                  <a:lnTo>
                    <a:pt x="6366950" y="1443831"/>
                  </a:lnTo>
                  <a:lnTo>
                    <a:pt x="5790688" y="1443831"/>
                  </a:lnTo>
                  <a:lnTo>
                    <a:pt x="5790688" y="1156493"/>
                  </a:lnTo>
                  <a:lnTo>
                    <a:pt x="6222488" y="1156493"/>
                  </a:lnTo>
                  <a:lnTo>
                    <a:pt x="6798750" y="580231"/>
                  </a:lnTo>
                  <a:close/>
                  <a:moveTo>
                    <a:pt x="5646225" y="3968"/>
                  </a:moveTo>
                  <a:lnTo>
                    <a:pt x="6509825" y="3968"/>
                  </a:lnTo>
                  <a:lnTo>
                    <a:pt x="6509825" y="292893"/>
                  </a:lnTo>
                  <a:lnTo>
                    <a:pt x="5646225" y="292893"/>
                  </a:lnTo>
                  <a:close/>
                  <a:moveTo>
                    <a:pt x="4381667" y="1420"/>
                  </a:moveTo>
                  <a:lnTo>
                    <a:pt x="4670592" y="1420"/>
                  </a:lnTo>
                  <a:lnTo>
                    <a:pt x="4670592" y="290345"/>
                  </a:lnTo>
                  <a:lnTo>
                    <a:pt x="5173829" y="290345"/>
                  </a:lnTo>
                  <a:lnTo>
                    <a:pt x="5173829" y="1420"/>
                  </a:lnTo>
                  <a:lnTo>
                    <a:pt x="5318292" y="1420"/>
                  </a:lnTo>
                  <a:lnTo>
                    <a:pt x="5318292" y="290345"/>
                  </a:lnTo>
                  <a:lnTo>
                    <a:pt x="5391317" y="290345"/>
                  </a:lnTo>
                  <a:lnTo>
                    <a:pt x="5391317" y="1420"/>
                  </a:lnTo>
                  <a:lnTo>
                    <a:pt x="5534192" y="1420"/>
                  </a:lnTo>
                  <a:lnTo>
                    <a:pt x="5534192" y="290345"/>
                  </a:lnTo>
                  <a:lnTo>
                    <a:pt x="5534192" y="577683"/>
                  </a:lnTo>
                  <a:lnTo>
                    <a:pt x="5246855" y="577683"/>
                  </a:lnTo>
                  <a:lnTo>
                    <a:pt x="5246855" y="1153945"/>
                  </a:lnTo>
                  <a:lnTo>
                    <a:pt x="4957930" y="1442870"/>
                  </a:lnTo>
                  <a:lnTo>
                    <a:pt x="4381667" y="1442870"/>
                  </a:lnTo>
                  <a:lnTo>
                    <a:pt x="4381667" y="1153945"/>
                  </a:lnTo>
                  <a:lnTo>
                    <a:pt x="4813467" y="1153945"/>
                  </a:lnTo>
                  <a:lnTo>
                    <a:pt x="4957930" y="1009483"/>
                  </a:lnTo>
                  <a:lnTo>
                    <a:pt x="4957930" y="577683"/>
                  </a:lnTo>
                  <a:lnTo>
                    <a:pt x="4670592" y="577683"/>
                  </a:lnTo>
                  <a:lnTo>
                    <a:pt x="4381667" y="866607"/>
                  </a:lnTo>
                  <a:lnTo>
                    <a:pt x="4094329" y="866607"/>
                  </a:lnTo>
                  <a:lnTo>
                    <a:pt x="4094329" y="577683"/>
                  </a:lnTo>
                  <a:lnTo>
                    <a:pt x="4237204" y="577683"/>
                  </a:lnTo>
                  <a:lnTo>
                    <a:pt x="4381667" y="434807"/>
                  </a:lnTo>
                  <a:close/>
                  <a:moveTo>
                    <a:pt x="1638752" y="0"/>
                  </a:moveTo>
                  <a:lnTo>
                    <a:pt x="2791278" y="0"/>
                  </a:lnTo>
                  <a:lnTo>
                    <a:pt x="2791278" y="288925"/>
                  </a:lnTo>
                  <a:lnTo>
                    <a:pt x="1638752" y="288925"/>
                  </a:lnTo>
                  <a:close/>
                  <a:moveTo>
                    <a:pt x="0" y="0"/>
                  </a:moveTo>
                  <a:lnTo>
                    <a:pt x="1439862" y="0"/>
                  </a:lnTo>
                  <a:lnTo>
                    <a:pt x="1439862" y="1441450"/>
                  </a:lnTo>
                  <a:lnTo>
                    <a:pt x="0" y="1441450"/>
                  </a:lnTo>
                  <a:lnTo>
                    <a:pt x="0" y="1152525"/>
                  </a:lnTo>
                  <a:lnTo>
                    <a:pt x="1152524" y="1152525"/>
                  </a:lnTo>
                  <a:lnTo>
                    <a:pt x="1152524" y="288925"/>
                  </a:lnTo>
                  <a:lnTo>
                    <a:pt x="0" y="2889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6EB198-395B-416A-8172-EAF3054D3711}"/>
              </a:ext>
            </a:extLst>
          </p:cNvPr>
          <p:cNvGrpSpPr/>
          <p:nvPr/>
        </p:nvGrpSpPr>
        <p:grpSpPr>
          <a:xfrm>
            <a:off x="2617739" y="2832410"/>
            <a:ext cx="908106" cy="1485167"/>
            <a:chOff x="2617739" y="2832410"/>
            <a:chExt cx="908106" cy="1485167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DEE3359-EC50-46C5-8CCB-39CB8C068CBE}"/>
                </a:ext>
              </a:extLst>
            </p:cNvPr>
            <p:cNvGrpSpPr/>
            <p:nvPr/>
          </p:nvGrpSpPr>
          <p:grpSpPr>
            <a:xfrm>
              <a:off x="2617739" y="2832410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AD50973-3121-4DE2-81B1-BA968904C58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02B5F459-5B9C-4AF1-B4A2-84CBCEE34B0E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29DC63C0-57BB-4140-B6AB-63A7D093594D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7030A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4627D4F7-F2EF-4D4A-BFF9-49079E8F134E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3D7AB51-7B19-4DFA-A2C4-25E27EC0FD7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5687C74-5F38-49A6-9AF0-E037FE91F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229" y="3678413"/>
              <a:ext cx="803430" cy="153196"/>
            </a:xfrm>
            <a:custGeom>
              <a:avLst/>
              <a:gdLst>
                <a:gd name="connsiteX0" fmla="*/ 6906133 w 7850941"/>
                <a:gd name="connsiteY0" fmla="*/ 504032 h 1497013"/>
                <a:gd name="connsiteX1" fmla="*/ 7850941 w 7850941"/>
                <a:gd name="connsiteY1" fmla="*/ 504032 h 1497013"/>
                <a:gd name="connsiteX2" fmla="*/ 7850941 w 7850941"/>
                <a:gd name="connsiteY2" fmla="*/ 792957 h 1497013"/>
                <a:gd name="connsiteX3" fmla="*/ 6906133 w 7850941"/>
                <a:gd name="connsiteY3" fmla="*/ 792957 h 1497013"/>
                <a:gd name="connsiteX4" fmla="*/ 3059848 w 7850941"/>
                <a:gd name="connsiteY4" fmla="*/ 504032 h 1497013"/>
                <a:gd name="connsiteX5" fmla="*/ 4004656 w 7850941"/>
                <a:gd name="connsiteY5" fmla="*/ 504032 h 1497013"/>
                <a:gd name="connsiteX6" fmla="*/ 4004656 w 7850941"/>
                <a:gd name="connsiteY6" fmla="*/ 792957 h 1497013"/>
                <a:gd name="connsiteX7" fmla="*/ 3059848 w 7850941"/>
                <a:gd name="connsiteY7" fmla="*/ 792957 h 1497013"/>
                <a:gd name="connsiteX8" fmla="*/ 2190872 w 7850941"/>
                <a:gd name="connsiteY8" fmla="*/ 57151 h 1497013"/>
                <a:gd name="connsiteX9" fmla="*/ 2478209 w 7850941"/>
                <a:gd name="connsiteY9" fmla="*/ 57151 h 1497013"/>
                <a:gd name="connsiteX10" fmla="*/ 2478209 w 7850941"/>
                <a:gd name="connsiteY10" fmla="*/ 1209676 h 1497013"/>
                <a:gd name="connsiteX11" fmla="*/ 2622672 w 7850941"/>
                <a:gd name="connsiteY11" fmla="*/ 1065213 h 1497013"/>
                <a:gd name="connsiteX12" fmla="*/ 2622672 w 7850941"/>
                <a:gd name="connsiteY12" fmla="*/ 633413 h 1497013"/>
                <a:gd name="connsiteX13" fmla="*/ 2911597 w 7850941"/>
                <a:gd name="connsiteY13" fmla="*/ 633413 h 1497013"/>
                <a:gd name="connsiteX14" fmla="*/ 2911597 w 7850941"/>
                <a:gd name="connsiteY14" fmla="*/ 1209676 h 1497013"/>
                <a:gd name="connsiteX15" fmla="*/ 2622672 w 7850941"/>
                <a:gd name="connsiteY15" fmla="*/ 1497013 h 1497013"/>
                <a:gd name="connsiteX16" fmla="*/ 2190872 w 7850941"/>
                <a:gd name="connsiteY16" fmla="*/ 1497013 h 1497013"/>
                <a:gd name="connsiteX17" fmla="*/ 1759072 w 7850941"/>
                <a:gd name="connsiteY17" fmla="*/ 57151 h 1497013"/>
                <a:gd name="connsiteX18" fmla="*/ 2046410 w 7850941"/>
                <a:gd name="connsiteY18" fmla="*/ 57151 h 1497013"/>
                <a:gd name="connsiteX19" fmla="*/ 2046410 w 7850941"/>
                <a:gd name="connsiteY19" fmla="*/ 920751 h 1497013"/>
                <a:gd name="connsiteX20" fmla="*/ 1470147 w 7850941"/>
                <a:gd name="connsiteY20" fmla="*/ 1497013 h 1497013"/>
                <a:gd name="connsiteX21" fmla="*/ 1470147 w 7850941"/>
                <a:gd name="connsiteY21" fmla="*/ 1065213 h 1497013"/>
                <a:gd name="connsiteX22" fmla="*/ 1759072 w 7850941"/>
                <a:gd name="connsiteY22" fmla="*/ 777876 h 1497013"/>
                <a:gd name="connsiteX23" fmla="*/ 6530346 w 7850941"/>
                <a:gd name="connsiteY23" fmla="*/ 57150 h 1497013"/>
                <a:gd name="connsiteX24" fmla="*/ 6817683 w 7850941"/>
                <a:gd name="connsiteY24" fmla="*/ 57150 h 1497013"/>
                <a:gd name="connsiteX25" fmla="*/ 6817683 w 7850941"/>
                <a:gd name="connsiteY25" fmla="*/ 1065212 h 1497013"/>
                <a:gd name="connsiteX26" fmla="*/ 6385883 w 7850941"/>
                <a:gd name="connsiteY26" fmla="*/ 1497012 h 1497013"/>
                <a:gd name="connsiteX27" fmla="*/ 5809621 w 7850941"/>
                <a:gd name="connsiteY27" fmla="*/ 1497012 h 1497013"/>
                <a:gd name="connsiteX28" fmla="*/ 5809621 w 7850941"/>
                <a:gd name="connsiteY28" fmla="*/ 1209675 h 1497013"/>
                <a:gd name="connsiteX29" fmla="*/ 6241421 w 7850941"/>
                <a:gd name="connsiteY29" fmla="*/ 1209675 h 1497013"/>
                <a:gd name="connsiteX30" fmla="*/ 6530346 w 7850941"/>
                <a:gd name="connsiteY30" fmla="*/ 920750 h 1497013"/>
                <a:gd name="connsiteX31" fmla="*/ 5665158 w 7850941"/>
                <a:gd name="connsiteY31" fmla="*/ 57150 h 1497013"/>
                <a:gd name="connsiteX32" fmla="*/ 5952496 w 7850941"/>
                <a:gd name="connsiteY32" fmla="*/ 57150 h 1497013"/>
                <a:gd name="connsiteX33" fmla="*/ 5952496 w 7850941"/>
                <a:gd name="connsiteY33" fmla="*/ 920750 h 1497013"/>
                <a:gd name="connsiteX34" fmla="*/ 5665158 w 7850941"/>
                <a:gd name="connsiteY34" fmla="*/ 920750 h 1497013"/>
                <a:gd name="connsiteX35" fmla="*/ 5435160 w 7850941"/>
                <a:gd name="connsiteY35" fmla="*/ 57150 h 1497013"/>
                <a:gd name="connsiteX36" fmla="*/ 5578035 w 7850941"/>
                <a:gd name="connsiteY36" fmla="*/ 57150 h 1497013"/>
                <a:gd name="connsiteX37" fmla="*/ 5578035 w 7850941"/>
                <a:gd name="connsiteY37" fmla="*/ 346075 h 1497013"/>
                <a:gd name="connsiteX38" fmla="*/ 5435160 w 7850941"/>
                <a:gd name="connsiteY38" fmla="*/ 346075 h 1497013"/>
                <a:gd name="connsiteX39" fmla="*/ 5217673 w 7850941"/>
                <a:gd name="connsiteY39" fmla="*/ 57150 h 1497013"/>
                <a:gd name="connsiteX40" fmla="*/ 5362135 w 7850941"/>
                <a:gd name="connsiteY40" fmla="*/ 57150 h 1497013"/>
                <a:gd name="connsiteX41" fmla="*/ 5362135 w 7850941"/>
                <a:gd name="connsiteY41" fmla="*/ 346075 h 1497013"/>
                <a:gd name="connsiteX42" fmla="*/ 5217673 w 7850941"/>
                <a:gd name="connsiteY42" fmla="*/ 346075 h 1497013"/>
                <a:gd name="connsiteX43" fmla="*/ 4571560 w 7850941"/>
                <a:gd name="connsiteY43" fmla="*/ 57150 h 1497013"/>
                <a:gd name="connsiteX44" fmla="*/ 4858898 w 7850941"/>
                <a:gd name="connsiteY44" fmla="*/ 57150 h 1497013"/>
                <a:gd name="connsiteX45" fmla="*/ 5579623 w 7850941"/>
                <a:gd name="connsiteY45" fmla="*/ 1065213 h 1497013"/>
                <a:gd name="connsiteX46" fmla="*/ 5579623 w 7850941"/>
                <a:gd name="connsiteY46" fmla="*/ 1497013 h 1497013"/>
                <a:gd name="connsiteX47" fmla="*/ 4716023 w 7850941"/>
                <a:gd name="connsiteY47" fmla="*/ 346075 h 1497013"/>
                <a:gd name="connsiteX48" fmla="*/ 4139760 w 7850941"/>
                <a:gd name="connsiteY48" fmla="*/ 1065213 h 1497013"/>
                <a:gd name="connsiteX49" fmla="*/ 4139760 w 7850941"/>
                <a:gd name="connsiteY49" fmla="*/ 633413 h 1497013"/>
                <a:gd name="connsiteX50" fmla="*/ 1079500 w 7850941"/>
                <a:gd name="connsiteY50" fmla="*/ 0 h 1497013"/>
                <a:gd name="connsiteX51" fmla="*/ 1223963 w 7850941"/>
                <a:gd name="connsiteY51" fmla="*/ 0 h 1497013"/>
                <a:gd name="connsiteX52" fmla="*/ 1223963 w 7850941"/>
                <a:gd name="connsiteY52" fmla="*/ 144463 h 1497013"/>
                <a:gd name="connsiteX53" fmla="*/ 1296988 w 7850941"/>
                <a:gd name="connsiteY53" fmla="*/ 144463 h 1497013"/>
                <a:gd name="connsiteX54" fmla="*/ 1296988 w 7850941"/>
                <a:gd name="connsiteY54" fmla="*/ 0 h 1497013"/>
                <a:gd name="connsiteX55" fmla="*/ 1439863 w 7850941"/>
                <a:gd name="connsiteY55" fmla="*/ 0 h 1497013"/>
                <a:gd name="connsiteX56" fmla="*/ 1439863 w 7850941"/>
                <a:gd name="connsiteY56" fmla="*/ 144463 h 1497013"/>
                <a:gd name="connsiteX57" fmla="*/ 1441450 w 7850941"/>
                <a:gd name="connsiteY57" fmla="*/ 144463 h 1497013"/>
                <a:gd name="connsiteX58" fmla="*/ 1441450 w 7850941"/>
                <a:gd name="connsiteY58" fmla="*/ 865188 h 1497013"/>
                <a:gd name="connsiteX59" fmla="*/ 720725 w 7850941"/>
                <a:gd name="connsiteY59" fmla="*/ 1441450 h 1497013"/>
                <a:gd name="connsiteX60" fmla="*/ 288925 w 7850941"/>
                <a:gd name="connsiteY60" fmla="*/ 1441450 h 1497013"/>
                <a:gd name="connsiteX61" fmla="*/ 1152525 w 7850941"/>
                <a:gd name="connsiteY61" fmla="*/ 720725 h 1497013"/>
                <a:gd name="connsiteX62" fmla="*/ 1152525 w 7850941"/>
                <a:gd name="connsiteY62" fmla="*/ 433388 h 1497013"/>
                <a:gd name="connsiteX63" fmla="*/ 0 w 7850941"/>
                <a:gd name="connsiteY63" fmla="*/ 433388 h 1497013"/>
                <a:gd name="connsiteX64" fmla="*/ 0 w 7850941"/>
                <a:gd name="connsiteY64" fmla="*/ 144463 h 1497013"/>
                <a:gd name="connsiteX65" fmla="*/ 1079500 w 7850941"/>
                <a:gd name="connsiteY65" fmla="*/ 144463 h 149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7850941" h="1497013">
                  <a:moveTo>
                    <a:pt x="6906133" y="504032"/>
                  </a:moveTo>
                  <a:lnTo>
                    <a:pt x="7850941" y="504032"/>
                  </a:lnTo>
                  <a:lnTo>
                    <a:pt x="7850941" y="792957"/>
                  </a:lnTo>
                  <a:lnTo>
                    <a:pt x="6906133" y="792957"/>
                  </a:lnTo>
                  <a:close/>
                  <a:moveTo>
                    <a:pt x="3059848" y="504032"/>
                  </a:moveTo>
                  <a:lnTo>
                    <a:pt x="4004656" y="504032"/>
                  </a:lnTo>
                  <a:lnTo>
                    <a:pt x="4004656" y="792957"/>
                  </a:lnTo>
                  <a:lnTo>
                    <a:pt x="3059848" y="792957"/>
                  </a:lnTo>
                  <a:close/>
                  <a:moveTo>
                    <a:pt x="2190872" y="57151"/>
                  </a:moveTo>
                  <a:lnTo>
                    <a:pt x="2478209" y="57151"/>
                  </a:lnTo>
                  <a:lnTo>
                    <a:pt x="2478209" y="1209676"/>
                  </a:lnTo>
                  <a:lnTo>
                    <a:pt x="2622672" y="1065213"/>
                  </a:lnTo>
                  <a:lnTo>
                    <a:pt x="2622672" y="633413"/>
                  </a:lnTo>
                  <a:lnTo>
                    <a:pt x="2911597" y="633413"/>
                  </a:lnTo>
                  <a:lnTo>
                    <a:pt x="2911597" y="1209676"/>
                  </a:lnTo>
                  <a:lnTo>
                    <a:pt x="2622672" y="1497013"/>
                  </a:lnTo>
                  <a:lnTo>
                    <a:pt x="2190872" y="1497013"/>
                  </a:lnTo>
                  <a:close/>
                  <a:moveTo>
                    <a:pt x="1759072" y="57151"/>
                  </a:moveTo>
                  <a:lnTo>
                    <a:pt x="2046410" y="57151"/>
                  </a:lnTo>
                  <a:lnTo>
                    <a:pt x="2046410" y="920751"/>
                  </a:lnTo>
                  <a:lnTo>
                    <a:pt x="1470147" y="1497013"/>
                  </a:lnTo>
                  <a:lnTo>
                    <a:pt x="1470147" y="1065213"/>
                  </a:lnTo>
                  <a:lnTo>
                    <a:pt x="1759072" y="777876"/>
                  </a:lnTo>
                  <a:close/>
                  <a:moveTo>
                    <a:pt x="6530346" y="57150"/>
                  </a:moveTo>
                  <a:lnTo>
                    <a:pt x="6817683" y="57150"/>
                  </a:lnTo>
                  <a:lnTo>
                    <a:pt x="6817683" y="1065212"/>
                  </a:lnTo>
                  <a:lnTo>
                    <a:pt x="6385883" y="1497012"/>
                  </a:lnTo>
                  <a:lnTo>
                    <a:pt x="5809621" y="1497012"/>
                  </a:lnTo>
                  <a:lnTo>
                    <a:pt x="5809621" y="1209675"/>
                  </a:lnTo>
                  <a:lnTo>
                    <a:pt x="6241421" y="1209675"/>
                  </a:lnTo>
                  <a:lnTo>
                    <a:pt x="6530346" y="920750"/>
                  </a:lnTo>
                  <a:close/>
                  <a:moveTo>
                    <a:pt x="5665158" y="57150"/>
                  </a:moveTo>
                  <a:lnTo>
                    <a:pt x="5952496" y="57150"/>
                  </a:lnTo>
                  <a:lnTo>
                    <a:pt x="5952496" y="920750"/>
                  </a:lnTo>
                  <a:lnTo>
                    <a:pt x="5665158" y="920750"/>
                  </a:lnTo>
                  <a:close/>
                  <a:moveTo>
                    <a:pt x="5435160" y="57150"/>
                  </a:moveTo>
                  <a:lnTo>
                    <a:pt x="5578035" y="57150"/>
                  </a:lnTo>
                  <a:lnTo>
                    <a:pt x="5578035" y="346075"/>
                  </a:lnTo>
                  <a:lnTo>
                    <a:pt x="5435160" y="346075"/>
                  </a:lnTo>
                  <a:close/>
                  <a:moveTo>
                    <a:pt x="5217673" y="57150"/>
                  </a:moveTo>
                  <a:lnTo>
                    <a:pt x="5362135" y="57150"/>
                  </a:lnTo>
                  <a:lnTo>
                    <a:pt x="5362135" y="346075"/>
                  </a:lnTo>
                  <a:lnTo>
                    <a:pt x="5217673" y="346075"/>
                  </a:lnTo>
                  <a:close/>
                  <a:moveTo>
                    <a:pt x="4571560" y="57150"/>
                  </a:moveTo>
                  <a:lnTo>
                    <a:pt x="4858898" y="57150"/>
                  </a:lnTo>
                  <a:lnTo>
                    <a:pt x="5579623" y="1065213"/>
                  </a:lnTo>
                  <a:lnTo>
                    <a:pt x="5579623" y="1497013"/>
                  </a:lnTo>
                  <a:lnTo>
                    <a:pt x="4716023" y="346075"/>
                  </a:lnTo>
                  <a:lnTo>
                    <a:pt x="4139760" y="1065213"/>
                  </a:lnTo>
                  <a:lnTo>
                    <a:pt x="4139760" y="633413"/>
                  </a:lnTo>
                  <a:close/>
                  <a:moveTo>
                    <a:pt x="1079500" y="0"/>
                  </a:moveTo>
                  <a:lnTo>
                    <a:pt x="1223963" y="0"/>
                  </a:lnTo>
                  <a:lnTo>
                    <a:pt x="1223963" y="144463"/>
                  </a:lnTo>
                  <a:lnTo>
                    <a:pt x="1296988" y="144463"/>
                  </a:lnTo>
                  <a:lnTo>
                    <a:pt x="1296988" y="0"/>
                  </a:lnTo>
                  <a:lnTo>
                    <a:pt x="1439863" y="0"/>
                  </a:lnTo>
                  <a:lnTo>
                    <a:pt x="1439863" y="144463"/>
                  </a:lnTo>
                  <a:lnTo>
                    <a:pt x="1441450" y="144463"/>
                  </a:lnTo>
                  <a:lnTo>
                    <a:pt x="1441450" y="865188"/>
                  </a:lnTo>
                  <a:lnTo>
                    <a:pt x="720725" y="1441450"/>
                  </a:lnTo>
                  <a:lnTo>
                    <a:pt x="288925" y="1441450"/>
                  </a:lnTo>
                  <a:lnTo>
                    <a:pt x="1152525" y="720725"/>
                  </a:lnTo>
                  <a:lnTo>
                    <a:pt x="1152525" y="433388"/>
                  </a:lnTo>
                  <a:lnTo>
                    <a:pt x="0" y="433388"/>
                  </a:lnTo>
                  <a:lnTo>
                    <a:pt x="0" y="144463"/>
                  </a:lnTo>
                  <a:lnTo>
                    <a:pt x="1079500" y="1444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DDF1671-B77B-4CD1-A42D-9709DFF94673}"/>
              </a:ext>
            </a:extLst>
          </p:cNvPr>
          <p:cNvGrpSpPr/>
          <p:nvPr/>
        </p:nvGrpSpPr>
        <p:grpSpPr>
          <a:xfrm>
            <a:off x="754056" y="908719"/>
            <a:ext cx="908106" cy="1485167"/>
            <a:chOff x="754056" y="908719"/>
            <a:chExt cx="908106" cy="1485167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92511164-FF54-47AA-B503-4CBF19C83812}"/>
                </a:ext>
              </a:extLst>
            </p:cNvPr>
            <p:cNvGrpSpPr/>
            <p:nvPr/>
          </p:nvGrpSpPr>
          <p:grpSpPr>
            <a:xfrm>
              <a:off x="754056" y="908719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14DE794E-6634-4969-9814-8918D72E240B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B2A83DEB-865D-45C5-B4FB-57A27BE95A5C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6738BBDF-3D23-45D8-941E-701A4A4DF527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8DFDC7A7-6941-401D-B72A-7CD4A78C9789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BD2377E-B0A6-4C6D-BEA0-6BC66030AC2B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2D40C62-091E-4F55-B270-B0248CE3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28" y="1730375"/>
              <a:ext cx="825762" cy="156892"/>
            </a:xfrm>
            <a:custGeom>
              <a:avLst/>
              <a:gdLst>
                <a:gd name="connsiteX0" fmla="*/ 4233035 w 7590111"/>
                <a:gd name="connsiteY0" fmla="*/ 431800 h 1442101"/>
                <a:gd name="connsiteX1" fmla="*/ 4520373 w 7590111"/>
                <a:gd name="connsiteY1" fmla="*/ 431800 h 1442101"/>
                <a:gd name="connsiteX2" fmla="*/ 4520373 w 7590111"/>
                <a:gd name="connsiteY2" fmla="*/ 863600 h 1442101"/>
                <a:gd name="connsiteX3" fmla="*/ 3944110 w 7590111"/>
                <a:gd name="connsiteY3" fmla="*/ 1439862 h 1442101"/>
                <a:gd name="connsiteX4" fmla="*/ 3080511 w 7590111"/>
                <a:gd name="connsiteY4" fmla="*/ 1439862 h 1442101"/>
                <a:gd name="connsiteX5" fmla="*/ 3080511 w 7590111"/>
                <a:gd name="connsiteY5" fmla="*/ 1152525 h 1442101"/>
                <a:gd name="connsiteX6" fmla="*/ 3801236 w 7590111"/>
                <a:gd name="connsiteY6" fmla="*/ 1152525 h 1442101"/>
                <a:gd name="connsiteX7" fmla="*/ 4233035 w 7590111"/>
                <a:gd name="connsiteY7" fmla="*/ 720725 h 1442101"/>
                <a:gd name="connsiteX8" fmla="*/ 3080511 w 7590111"/>
                <a:gd name="connsiteY8" fmla="*/ 431800 h 1442101"/>
                <a:gd name="connsiteX9" fmla="*/ 3944111 w 7590111"/>
                <a:gd name="connsiteY9" fmla="*/ 431800 h 1442101"/>
                <a:gd name="connsiteX10" fmla="*/ 3944111 w 7590111"/>
                <a:gd name="connsiteY10" fmla="*/ 720725 h 1442101"/>
                <a:gd name="connsiteX11" fmla="*/ 3080511 w 7590111"/>
                <a:gd name="connsiteY11" fmla="*/ 720725 h 1442101"/>
                <a:gd name="connsiteX12" fmla="*/ 576262 w 7590111"/>
                <a:gd name="connsiteY12" fmla="*/ 651 h 1442101"/>
                <a:gd name="connsiteX13" fmla="*/ 863599 w 7590111"/>
                <a:gd name="connsiteY13" fmla="*/ 651 h 1442101"/>
                <a:gd name="connsiteX14" fmla="*/ 863599 w 7590111"/>
                <a:gd name="connsiteY14" fmla="*/ 289576 h 1442101"/>
                <a:gd name="connsiteX15" fmla="*/ 1439862 w 7590111"/>
                <a:gd name="connsiteY15" fmla="*/ 289576 h 1442101"/>
                <a:gd name="connsiteX16" fmla="*/ 1439862 w 7590111"/>
                <a:gd name="connsiteY16" fmla="*/ 1442101 h 1442101"/>
                <a:gd name="connsiteX17" fmla="*/ 1008062 w 7590111"/>
                <a:gd name="connsiteY17" fmla="*/ 1442101 h 1442101"/>
                <a:gd name="connsiteX18" fmla="*/ 1008062 w 7590111"/>
                <a:gd name="connsiteY18" fmla="*/ 1153176 h 1442101"/>
                <a:gd name="connsiteX19" fmla="*/ 1150937 w 7590111"/>
                <a:gd name="connsiteY19" fmla="*/ 1153176 h 1442101"/>
                <a:gd name="connsiteX20" fmla="*/ 1150937 w 7590111"/>
                <a:gd name="connsiteY20" fmla="*/ 576914 h 1442101"/>
                <a:gd name="connsiteX21" fmla="*/ 863599 w 7590111"/>
                <a:gd name="connsiteY21" fmla="*/ 576914 h 1442101"/>
                <a:gd name="connsiteX22" fmla="*/ 863599 w 7590111"/>
                <a:gd name="connsiteY22" fmla="*/ 1008714 h 1442101"/>
                <a:gd name="connsiteX23" fmla="*/ 431799 w 7590111"/>
                <a:gd name="connsiteY23" fmla="*/ 1442101 h 1442101"/>
                <a:gd name="connsiteX24" fmla="*/ 0 w 7590111"/>
                <a:gd name="connsiteY24" fmla="*/ 1442101 h 1442101"/>
                <a:gd name="connsiteX25" fmla="*/ 576262 w 7590111"/>
                <a:gd name="connsiteY25" fmla="*/ 865839 h 1442101"/>
                <a:gd name="connsiteX26" fmla="*/ 576262 w 7590111"/>
                <a:gd name="connsiteY26" fmla="*/ 576914 h 1442101"/>
                <a:gd name="connsiteX27" fmla="*/ 0 w 7590111"/>
                <a:gd name="connsiteY27" fmla="*/ 576914 h 1442101"/>
                <a:gd name="connsiteX28" fmla="*/ 0 w 7590111"/>
                <a:gd name="connsiteY28" fmla="*/ 289576 h 1442101"/>
                <a:gd name="connsiteX29" fmla="*/ 576262 w 7590111"/>
                <a:gd name="connsiteY29" fmla="*/ 289576 h 1442101"/>
                <a:gd name="connsiteX30" fmla="*/ 6724923 w 7590111"/>
                <a:gd name="connsiteY30" fmla="*/ 0 h 1442101"/>
                <a:gd name="connsiteX31" fmla="*/ 7013849 w 7590111"/>
                <a:gd name="connsiteY31" fmla="*/ 0 h 1442101"/>
                <a:gd name="connsiteX32" fmla="*/ 6437586 w 7590111"/>
                <a:gd name="connsiteY32" fmla="*/ 1152526 h 1442101"/>
                <a:gd name="connsiteX33" fmla="*/ 7301186 w 7590111"/>
                <a:gd name="connsiteY33" fmla="*/ 1152526 h 1442101"/>
                <a:gd name="connsiteX34" fmla="*/ 7301186 w 7590111"/>
                <a:gd name="connsiteY34" fmla="*/ 863600 h 1442101"/>
                <a:gd name="connsiteX35" fmla="*/ 7013849 w 7590111"/>
                <a:gd name="connsiteY35" fmla="*/ 576263 h 1442101"/>
                <a:gd name="connsiteX36" fmla="*/ 7301186 w 7590111"/>
                <a:gd name="connsiteY36" fmla="*/ 576263 h 1442101"/>
                <a:gd name="connsiteX37" fmla="*/ 7590111 w 7590111"/>
                <a:gd name="connsiteY37" fmla="*/ 863600 h 1442101"/>
                <a:gd name="connsiteX38" fmla="*/ 7590111 w 7590111"/>
                <a:gd name="connsiteY38" fmla="*/ 1439863 h 1442101"/>
                <a:gd name="connsiteX39" fmla="*/ 6148661 w 7590111"/>
                <a:gd name="connsiteY39" fmla="*/ 1439863 h 1442101"/>
                <a:gd name="connsiteX40" fmla="*/ 6148661 w 7590111"/>
                <a:gd name="connsiteY40" fmla="*/ 1152526 h 1442101"/>
                <a:gd name="connsiteX41" fmla="*/ 5191256 w 7590111"/>
                <a:gd name="connsiteY41" fmla="*/ 0 h 1442101"/>
                <a:gd name="connsiteX42" fmla="*/ 5480181 w 7590111"/>
                <a:gd name="connsiteY42" fmla="*/ 0 h 1442101"/>
                <a:gd name="connsiteX43" fmla="*/ 5480181 w 7590111"/>
                <a:gd name="connsiteY43" fmla="*/ 287338 h 1442101"/>
                <a:gd name="connsiteX44" fmla="*/ 6056444 w 7590111"/>
                <a:gd name="connsiteY44" fmla="*/ 287338 h 1442101"/>
                <a:gd name="connsiteX45" fmla="*/ 6056444 w 7590111"/>
                <a:gd name="connsiteY45" fmla="*/ 1008063 h 1442101"/>
                <a:gd name="connsiteX46" fmla="*/ 5480181 w 7590111"/>
                <a:gd name="connsiteY46" fmla="*/ 1439863 h 1442101"/>
                <a:gd name="connsiteX47" fmla="*/ 5048381 w 7590111"/>
                <a:gd name="connsiteY47" fmla="*/ 1439863 h 1442101"/>
                <a:gd name="connsiteX48" fmla="*/ 5767519 w 7590111"/>
                <a:gd name="connsiteY48" fmla="*/ 863600 h 1442101"/>
                <a:gd name="connsiteX49" fmla="*/ 5767519 w 7590111"/>
                <a:gd name="connsiteY49" fmla="*/ 576263 h 1442101"/>
                <a:gd name="connsiteX50" fmla="*/ 4903919 w 7590111"/>
                <a:gd name="connsiteY50" fmla="*/ 576263 h 1442101"/>
                <a:gd name="connsiteX51" fmla="*/ 4903919 w 7590111"/>
                <a:gd name="connsiteY51" fmla="*/ 863600 h 1442101"/>
                <a:gd name="connsiteX52" fmla="*/ 4614994 w 7590111"/>
                <a:gd name="connsiteY52" fmla="*/ 863600 h 1442101"/>
                <a:gd name="connsiteX53" fmla="*/ 4614994 w 7590111"/>
                <a:gd name="connsiteY53" fmla="*/ 287338 h 1442101"/>
                <a:gd name="connsiteX54" fmla="*/ 5191256 w 7590111"/>
                <a:gd name="connsiteY54" fmla="*/ 287338 h 1442101"/>
                <a:gd name="connsiteX55" fmla="*/ 3080511 w 7590111"/>
                <a:gd name="connsiteY55" fmla="*/ 0 h 1442101"/>
                <a:gd name="connsiteX56" fmla="*/ 3944111 w 7590111"/>
                <a:gd name="connsiteY56" fmla="*/ 0 h 1442101"/>
                <a:gd name="connsiteX57" fmla="*/ 3944111 w 7590111"/>
                <a:gd name="connsiteY57" fmla="*/ 288925 h 1442101"/>
                <a:gd name="connsiteX58" fmla="*/ 3080511 w 7590111"/>
                <a:gd name="connsiteY58" fmla="*/ 288925 h 1442101"/>
                <a:gd name="connsiteX59" fmla="*/ 2250249 w 7590111"/>
                <a:gd name="connsiteY59" fmla="*/ 0 h 1442101"/>
                <a:gd name="connsiteX60" fmla="*/ 2537586 w 7590111"/>
                <a:gd name="connsiteY60" fmla="*/ 0 h 1442101"/>
                <a:gd name="connsiteX61" fmla="*/ 2537586 w 7590111"/>
                <a:gd name="connsiteY61" fmla="*/ 1152525 h 1442101"/>
                <a:gd name="connsiteX62" fmla="*/ 2682049 w 7590111"/>
                <a:gd name="connsiteY62" fmla="*/ 1008062 h 1442101"/>
                <a:gd name="connsiteX63" fmla="*/ 2682049 w 7590111"/>
                <a:gd name="connsiteY63" fmla="*/ 576262 h 1442101"/>
                <a:gd name="connsiteX64" fmla="*/ 2970974 w 7590111"/>
                <a:gd name="connsiteY64" fmla="*/ 576262 h 1442101"/>
                <a:gd name="connsiteX65" fmla="*/ 2970974 w 7590111"/>
                <a:gd name="connsiteY65" fmla="*/ 1152525 h 1442101"/>
                <a:gd name="connsiteX66" fmla="*/ 2682049 w 7590111"/>
                <a:gd name="connsiteY66" fmla="*/ 1439862 h 1442101"/>
                <a:gd name="connsiteX67" fmla="*/ 2250249 w 7590111"/>
                <a:gd name="connsiteY67" fmla="*/ 1439862 h 1442101"/>
                <a:gd name="connsiteX68" fmla="*/ 1818449 w 7590111"/>
                <a:gd name="connsiteY68" fmla="*/ 0 h 1442101"/>
                <a:gd name="connsiteX69" fmla="*/ 2105787 w 7590111"/>
                <a:gd name="connsiteY69" fmla="*/ 0 h 1442101"/>
                <a:gd name="connsiteX70" fmla="*/ 2105787 w 7590111"/>
                <a:gd name="connsiteY70" fmla="*/ 863600 h 1442101"/>
                <a:gd name="connsiteX71" fmla="*/ 1529524 w 7590111"/>
                <a:gd name="connsiteY71" fmla="*/ 1439862 h 1442101"/>
                <a:gd name="connsiteX72" fmla="*/ 1529524 w 7590111"/>
                <a:gd name="connsiteY72" fmla="*/ 1008062 h 1442101"/>
                <a:gd name="connsiteX73" fmla="*/ 1818449 w 7590111"/>
                <a:gd name="connsiteY73" fmla="*/ 720725 h 14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590111" h="1442101">
                  <a:moveTo>
                    <a:pt x="4233035" y="431800"/>
                  </a:moveTo>
                  <a:lnTo>
                    <a:pt x="4520373" y="431800"/>
                  </a:lnTo>
                  <a:lnTo>
                    <a:pt x="4520373" y="863600"/>
                  </a:lnTo>
                  <a:lnTo>
                    <a:pt x="3944110" y="1439862"/>
                  </a:lnTo>
                  <a:lnTo>
                    <a:pt x="3080511" y="1439862"/>
                  </a:lnTo>
                  <a:lnTo>
                    <a:pt x="3080511" y="1152525"/>
                  </a:lnTo>
                  <a:lnTo>
                    <a:pt x="3801236" y="1152525"/>
                  </a:lnTo>
                  <a:lnTo>
                    <a:pt x="4233035" y="720725"/>
                  </a:lnTo>
                  <a:close/>
                  <a:moveTo>
                    <a:pt x="3080511" y="431800"/>
                  </a:moveTo>
                  <a:lnTo>
                    <a:pt x="3944111" y="431800"/>
                  </a:lnTo>
                  <a:lnTo>
                    <a:pt x="3944111" y="720725"/>
                  </a:lnTo>
                  <a:lnTo>
                    <a:pt x="3080511" y="720725"/>
                  </a:lnTo>
                  <a:close/>
                  <a:moveTo>
                    <a:pt x="576262" y="651"/>
                  </a:moveTo>
                  <a:lnTo>
                    <a:pt x="863599" y="651"/>
                  </a:lnTo>
                  <a:lnTo>
                    <a:pt x="863599" y="289576"/>
                  </a:lnTo>
                  <a:lnTo>
                    <a:pt x="1439862" y="289576"/>
                  </a:lnTo>
                  <a:lnTo>
                    <a:pt x="1439862" y="1442101"/>
                  </a:lnTo>
                  <a:lnTo>
                    <a:pt x="1008062" y="1442101"/>
                  </a:lnTo>
                  <a:lnTo>
                    <a:pt x="1008062" y="1153176"/>
                  </a:lnTo>
                  <a:lnTo>
                    <a:pt x="1150937" y="1153176"/>
                  </a:lnTo>
                  <a:lnTo>
                    <a:pt x="1150937" y="576914"/>
                  </a:lnTo>
                  <a:lnTo>
                    <a:pt x="863599" y="576914"/>
                  </a:lnTo>
                  <a:lnTo>
                    <a:pt x="863599" y="1008714"/>
                  </a:lnTo>
                  <a:lnTo>
                    <a:pt x="431799" y="1442101"/>
                  </a:lnTo>
                  <a:lnTo>
                    <a:pt x="0" y="1442101"/>
                  </a:lnTo>
                  <a:lnTo>
                    <a:pt x="576262" y="865839"/>
                  </a:lnTo>
                  <a:lnTo>
                    <a:pt x="576262" y="576914"/>
                  </a:lnTo>
                  <a:lnTo>
                    <a:pt x="0" y="576914"/>
                  </a:lnTo>
                  <a:lnTo>
                    <a:pt x="0" y="289576"/>
                  </a:lnTo>
                  <a:lnTo>
                    <a:pt x="576262" y="289576"/>
                  </a:lnTo>
                  <a:close/>
                  <a:moveTo>
                    <a:pt x="6724923" y="0"/>
                  </a:moveTo>
                  <a:lnTo>
                    <a:pt x="7013849" y="0"/>
                  </a:lnTo>
                  <a:lnTo>
                    <a:pt x="6437586" y="1152526"/>
                  </a:lnTo>
                  <a:lnTo>
                    <a:pt x="7301186" y="1152526"/>
                  </a:lnTo>
                  <a:lnTo>
                    <a:pt x="7301186" y="863600"/>
                  </a:lnTo>
                  <a:lnTo>
                    <a:pt x="7013849" y="576263"/>
                  </a:lnTo>
                  <a:lnTo>
                    <a:pt x="7301186" y="576263"/>
                  </a:lnTo>
                  <a:lnTo>
                    <a:pt x="7590111" y="863600"/>
                  </a:lnTo>
                  <a:lnTo>
                    <a:pt x="7590111" y="1439863"/>
                  </a:lnTo>
                  <a:lnTo>
                    <a:pt x="6148661" y="1439863"/>
                  </a:lnTo>
                  <a:lnTo>
                    <a:pt x="6148661" y="1152526"/>
                  </a:lnTo>
                  <a:close/>
                  <a:moveTo>
                    <a:pt x="5191256" y="0"/>
                  </a:moveTo>
                  <a:lnTo>
                    <a:pt x="5480181" y="0"/>
                  </a:lnTo>
                  <a:lnTo>
                    <a:pt x="5480181" y="287338"/>
                  </a:lnTo>
                  <a:lnTo>
                    <a:pt x="6056444" y="287338"/>
                  </a:lnTo>
                  <a:lnTo>
                    <a:pt x="6056444" y="1008063"/>
                  </a:lnTo>
                  <a:lnTo>
                    <a:pt x="5480181" y="1439863"/>
                  </a:lnTo>
                  <a:lnTo>
                    <a:pt x="5048381" y="1439863"/>
                  </a:lnTo>
                  <a:lnTo>
                    <a:pt x="5767519" y="863600"/>
                  </a:lnTo>
                  <a:lnTo>
                    <a:pt x="5767519" y="576263"/>
                  </a:lnTo>
                  <a:lnTo>
                    <a:pt x="4903919" y="576263"/>
                  </a:lnTo>
                  <a:lnTo>
                    <a:pt x="4903919" y="863600"/>
                  </a:lnTo>
                  <a:lnTo>
                    <a:pt x="4614994" y="863600"/>
                  </a:lnTo>
                  <a:lnTo>
                    <a:pt x="4614994" y="287338"/>
                  </a:lnTo>
                  <a:lnTo>
                    <a:pt x="5191256" y="287338"/>
                  </a:lnTo>
                  <a:close/>
                  <a:moveTo>
                    <a:pt x="3080511" y="0"/>
                  </a:moveTo>
                  <a:lnTo>
                    <a:pt x="3944111" y="0"/>
                  </a:lnTo>
                  <a:lnTo>
                    <a:pt x="3944111" y="288925"/>
                  </a:lnTo>
                  <a:lnTo>
                    <a:pt x="3080511" y="288925"/>
                  </a:lnTo>
                  <a:close/>
                  <a:moveTo>
                    <a:pt x="2250249" y="0"/>
                  </a:moveTo>
                  <a:lnTo>
                    <a:pt x="2537586" y="0"/>
                  </a:lnTo>
                  <a:lnTo>
                    <a:pt x="2537586" y="1152525"/>
                  </a:lnTo>
                  <a:lnTo>
                    <a:pt x="2682049" y="1008062"/>
                  </a:lnTo>
                  <a:lnTo>
                    <a:pt x="2682049" y="576262"/>
                  </a:lnTo>
                  <a:lnTo>
                    <a:pt x="2970974" y="576262"/>
                  </a:lnTo>
                  <a:lnTo>
                    <a:pt x="2970974" y="1152525"/>
                  </a:lnTo>
                  <a:lnTo>
                    <a:pt x="2682049" y="1439862"/>
                  </a:lnTo>
                  <a:lnTo>
                    <a:pt x="2250249" y="1439862"/>
                  </a:lnTo>
                  <a:close/>
                  <a:moveTo>
                    <a:pt x="1818449" y="0"/>
                  </a:moveTo>
                  <a:lnTo>
                    <a:pt x="2105787" y="0"/>
                  </a:lnTo>
                  <a:lnTo>
                    <a:pt x="2105787" y="863600"/>
                  </a:lnTo>
                  <a:lnTo>
                    <a:pt x="1529524" y="1439862"/>
                  </a:lnTo>
                  <a:lnTo>
                    <a:pt x="1529524" y="1008062"/>
                  </a:lnTo>
                  <a:lnTo>
                    <a:pt x="1818449" y="720725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AC13921-229B-466C-B733-D0A9414A3C35}"/>
              </a:ext>
            </a:extLst>
          </p:cNvPr>
          <p:cNvGrpSpPr/>
          <p:nvPr/>
        </p:nvGrpSpPr>
        <p:grpSpPr>
          <a:xfrm>
            <a:off x="2617739" y="908719"/>
            <a:ext cx="908106" cy="1485167"/>
            <a:chOff x="2617739" y="908719"/>
            <a:chExt cx="908106" cy="1485167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46E901B8-2086-4A2E-B654-26929D612222}"/>
                </a:ext>
              </a:extLst>
            </p:cNvPr>
            <p:cNvGrpSpPr/>
            <p:nvPr/>
          </p:nvGrpSpPr>
          <p:grpSpPr>
            <a:xfrm>
              <a:off x="2617739" y="908719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7217B578-701D-40A6-B933-5B5659F86CD4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54D8352A-8F44-4D00-BFD1-5BACCD40CDE1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F3067C55-FB14-4E57-8D7D-3682297CCC0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672D34B8-E7DE-4E97-BECB-343ADD55C426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15C2F17-1EFB-41D5-AA8F-C2DE46960362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B8A65AC-FC59-417C-A0D3-9FF1620BC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64" y="1713893"/>
              <a:ext cx="791256" cy="189856"/>
            </a:xfrm>
            <a:custGeom>
              <a:avLst/>
              <a:gdLst>
                <a:gd name="connsiteX0" fmla="*/ 3038155 w 6000827"/>
                <a:gd name="connsiteY0" fmla="*/ 863601 h 1439864"/>
                <a:gd name="connsiteX1" fmla="*/ 3901754 w 6000827"/>
                <a:gd name="connsiteY1" fmla="*/ 863601 h 1439864"/>
                <a:gd name="connsiteX2" fmla="*/ 4046217 w 6000827"/>
                <a:gd name="connsiteY2" fmla="*/ 863601 h 1439864"/>
                <a:gd name="connsiteX3" fmla="*/ 4478017 w 6000827"/>
                <a:gd name="connsiteY3" fmla="*/ 1152526 h 1439864"/>
                <a:gd name="connsiteX4" fmla="*/ 4478017 w 6000827"/>
                <a:gd name="connsiteY4" fmla="*/ 1439864 h 1439864"/>
                <a:gd name="connsiteX5" fmla="*/ 3901754 w 6000827"/>
                <a:gd name="connsiteY5" fmla="*/ 1152526 h 1439864"/>
                <a:gd name="connsiteX6" fmla="*/ 3038155 w 6000827"/>
                <a:gd name="connsiteY6" fmla="*/ 1152526 h 1439864"/>
                <a:gd name="connsiteX7" fmla="*/ 3182617 w 6000827"/>
                <a:gd name="connsiteY7" fmla="*/ 431801 h 1439864"/>
                <a:gd name="connsiteX8" fmla="*/ 4335142 w 6000827"/>
                <a:gd name="connsiteY8" fmla="*/ 431801 h 1439864"/>
                <a:gd name="connsiteX9" fmla="*/ 4335142 w 6000827"/>
                <a:gd name="connsiteY9" fmla="*/ 719139 h 1439864"/>
                <a:gd name="connsiteX10" fmla="*/ 3182617 w 6000827"/>
                <a:gd name="connsiteY10" fmla="*/ 719139 h 1439864"/>
                <a:gd name="connsiteX11" fmla="*/ 5711902 w 6000827"/>
                <a:gd name="connsiteY11" fmla="*/ 1 h 1439864"/>
                <a:gd name="connsiteX12" fmla="*/ 6000827 w 6000827"/>
                <a:gd name="connsiteY12" fmla="*/ 1 h 1439864"/>
                <a:gd name="connsiteX13" fmla="*/ 6000827 w 6000827"/>
                <a:gd name="connsiteY13" fmla="*/ 719139 h 1439864"/>
                <a:gd name="connsiteX14" fmla="*/ 5280102 w 6000827"/>
                <a:gd name="connsiteY14" fmla="*/ 1439864 h 1439864"/>
                <a:gd name="connsiteX15" fmla="*/ 4703840 w 6000827"/>
                <a:gd name="connsiteY15" fmla="*/ 1439864 h 1439864"/>
                <a:gd name="connsiteX16" fmla="*/ 4703840 w 6000827"/>
                <a:gd name="connsiteY16" fmla="*/ 1152527 h 1439864"/>
                <a:gd name="connsiteX17" fmla="*/ 5135640 w 6000827"/>
                <a:gd name="connsiteY17" fmla="*/ 1152527 h 1439864"/>
                <a:gd name="connsiteX18" fmla="*/ 5711902 w 6000827"/>
                <a:gd name="connsiteY18" fmla="*/ 576264 h 1439864"/>
                <a:gd name="connsiteX19" fmla="*/ 4559377 w 6000827"/>
                <a:gd name="connsiteY19" fmla="*/ 1 h 1439864"/>
                <a:gd name="connsiteX20" fmla="*/ 5422977 w 6000827"/>
                <a:gd name="connsiteY20" fmla="*/ 1 h 1439864"/>
                <a:gd name="connsiteX21" fmla="*/ 5422977 w 6000827"/>
                <a:gd name="connsiteY21" fmla="*/ 288926 h 1439864"/>
                <a:gd name="connsiteX22" fmla="*/ 4559377 w 6000827"/>
                <a:gd name="connsiteY22" fmla="*/ 288926 h 1439864"/>
                <a:gd name="connsiteX23" fmla="*/ 3038155 w 6000827"/>
                <a:gd name="connsiteY23" fmla="*/ 1 h 1439864"/>
                <a:gd name="connsiteX24" fmla="*/ 4478017 w 6000827"/>
                <a:gd name="connsiteY24" fmla="*/ 1 h 1439864"/>
                <a:gd name="connsiteX25" fmla="*/ 4478017 w 6000827"/>
                <a:gd name="connsiteY25" fmla="*/ 287339 h 1439864"/>
                <a:gd name="connsiteX26" fmla="*/ 3038155 w 6000827"/>
                <a:gd name="connsiteY26" fmla="*/ 287339 h 1439864"/>
                <a:gd name="connsiteX27" fmla="*/ 1800224 w 6000827"/>
                <a:gd name="connsiteY27" fmla="*/ 1 h 1439864"/>
                <a:gd name="connsiteX28" fmla="*/ 2952750 w 6000827"/>
                <a:gd name="connsiteY28" fmla="*/ 1 h 1439864"/>
                <a:gd name="connsiteX29" fmla="*/ 2952750 w 6000827"/>
                <a:gd name="connsiteY29" fmla="*/ 863601 h 1439864"/>
                <a:gd name="connsiteX30" fmla="*/ 2376487 w 6000827"/>
                <a:gd name="connsiteY30" fmla="*/ 1439864 h 1439864"/>
                <a:gd name="connsiteX31" fmla="*/ 1512887 w 6000827"/>
                <a:gd name="connsiteY31" fmla="*/ 1439864 h 1439864"/>
                <a:gd name="connsiteX32" fmla="*/ 1512887 w 6000827"/>
                <a:gd name="connsiteY32" fmla="*/ 1152527 h 1439864"/>
                <a:gd name="connsiteX33" fmla="*/ 2232025 w 6000827"/>
                <a:gd name="connsiteY33" fmla="*/ 1152527 h 1439864"/>
                <a:gd name="connsiteX34" fmla="*/ 2520950 w 6000827"/>
                <a:gd name="connsiteY34" fmla="*/ 863601 h 1439864"/>
                <a:gd name="connsiteX35" fmla="*/ 1944687 w 6000827"/>
                <a:gd name="connsiteY35" fmla="*/ 863601 h 1439864"/>
                <a:gd name="connsiteX36" fmla="*/ 2232025 w 6000827"/>
                <a:gd name="connsiteY36" fmla="*/ 576264 h 1439864"/>
                <a:gd name="connsiteX37" fmla="*/ 2663825 w 6000827"/>
                <a:gd name="connsiteY37" fmla="*/ 576264 h 1439864"/>
                <a:gd name="connsiteX38" fmla="*/ 2663825 w 6000827"/>
                <a:gd name="connsiteY38" fmla="*/ 287339 h 1439864"/>
                <a:gd name="connsiteX39" fmla="*/ 2089149 w 6000827"/>
                <a:gd name="connsiteY39" fmla="*/ 287339 h 1439864"/>
                <a:gd name="connsiteX40" fmla="*/ 2089149 w 6000827"/>
                <a:gd name="connsiteY40" fmla="*/ 576264 h 1439864"/>
                <a:gd name="connsiteX41" fmla="*/ 1800224 w 6000827"/>
                <a:gd name="connsiteY41" fmla="*/ 863601 h 1439864"/>
                <a:gd name="connsiteX42" fmla="*/ 1512887 w 6000827"/>
                <a:gd name="connsiteY42" fmla="*/ 863601 h 1439864"/>
                <a:gd name="connsiteX43" fmla="*/ 1512887 w 6000827"/>
                <a:gd name="connsiteY43" fmla="*/ 576264 h 1439864"/>
                <a:gd name="connsiteX44" fmla="*/ 1655762 w 6000827"/>
                <a:gd name="connsiteY44" fmla="*/ 576264 h 1439864"/>
                <a:gd name="connsiteX45" fmla="*/ 1800224 w 6000827"/>
                <a:gd name="connsiteY45" fmla="*/ 431801 h 1439864"/>
                <a:gd name="connsiteX46" fmla="*/ 0 w 6000827"/>
                <a:gd name="connsiteY46" fmla="*/ 0 h 1439864"/>
                <a:gd name="connsiteX47" fmla="*/ 288925 w 6000827"/>
                <a:gd name="connsiteY47" fmla="*/ 0 h 1439864"/>
                <a:gd name="connsiteX48" fmla="*/ 288925 w 6000827"/>
                <a:gd name="connsiteY48" fmla="*/ 288925 h 1439864"/>
                <a:gd name="connsiteX49" fmla="*/ 1079500 w 6000827"/>
                <a:gd name="connsiteY49" fmla="*/ 288925 h 1439864"/>
                <a:gd name="connsiteX50" fmla="*/ 1079500 w 6000827"/>
                <a:gd name="connsiteY50" fmla="*/ 0 h 1439864"/>
                <a:gd name="connsiteX51" fmla="*/ 1223962 w 6000827"/>
                <a:gd name="connsiteY51" fmla="*/ 0 h 1439864"/>
                <a:gd name="connsiteX52" fmla="*/ 1223962 w 6000827"/>
                <a:gd name="connsiteY52" fmla="*/ 288925 h 1439864"/>
                <a:gd name="connsiteX53" fmla="*/ 1296987 w 6000827"/>
                <a:gd name="connsiteY53" fmla="*/ 288925 h 1439864"/>
                <a:gd name="connsiteX54" fmla="*/ 1296987 w 6000827"/>
                <a:gd name="connsiteY54" fmla="*/ 0 h 1439864"/>
                <a:gd name="connsiteX55" fmla="*/ 1439862 w 6000827"/>
                <a:gd name="connsiteY55" fmla="*/ 0 h 1439864"/>
                <a:gd name="connsiteX56" fmla="*/ 1439862 w 6000827"/>
                <a:gd name="connsiteY56" fmla="*/ 288925 h 1439864"/>
                <a:gd name="connsiteX57" fmla="*/ 1439862 w 6000827"/>
                <a:gd name="connsiteY57" fmla="*/ 359892 h 1439864"/>
                <a:gd name="connsiteX58" fmla="*/ 1439862 w 6000827"/>
                <a:gd name="connsiteY58" fmla="*/ 576263 h 1439864"/>
                <a:gd name="connsiteX59" fmla="*/ 288925 w 6000827"/>
                <a:gd name="connsiteY59" fmla="*/ 576263 h 1439864"/>
                <a:gd name="connsiteX60" fmla="*/ 288925 w 6000827"/>
                <a:gd name="connsiteY60" fmla="*/ 1008063 h 1439864"/>
                <a:gd name="connsiteX61" fmla="*/ 431800 w 6000827"/>
                <a:gd name="connsiteY61" fmla="*/ 1152526 h 1439864"/>
                <a:gd name="connsiteX62" fmla="*/ 1439862 w 6000827"/>
                <a:gd name="connsiteY62" fmla="*/ 1152526 h 1439864"/>
                <a:gd name="connsiteX63" fmla="*/ 1439862 w 6000827"/>
                <a:gd name="connsiteY63" fmla="*/ 1439863 h 1439864"/>
                <a:gd name="connsiteX64" fmla="*/ 288925 w 6000827"/>
                <a:gd name="connsiteY64" fmla="*/ 1439863 h 1439864"/>
                <a:gd name="connsiteX65" fmla="*/ 0 w 6000827"/>
                <a:gd name="connsiteY65" fmla="*/ 1152526 h 143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00827" h="1439864">
                  <a:moveTo>
                    <a:pt x="3038155" y="863601"/>
                  </a:moveTo>
                  <a:lnTo>
                    <a:pt x="3901754" y="863601"/>
                  </a:lnTo>
                  <a:lnTo>
                    <a:pt x="4046217" y="863601"/>
                  </a:lnTo>
                  <a:lnTo>
                    <a:pt x="4478017" y="1152526"/>
                  </a:lnTo>
                  <a:lnTo>
                    <a:pt x="4478017" y="1439864"/>
                  </a:lnTo>
                  <a:lnTo>
                    <a:pt x="3901754" y="1152526"/>
                  </a:lnTo>
                  <a:lnTo>
                    <a:pt x="3038155" y="1152526"/>
                  </a:lnTo>
                  <a:close/>
                  <a:moveTo>
                    <a:pt x="3182617" y="431801"/>
                  </a:moveTo>
                  <a:lnTo>
                    <a:pt x="4335142" y="431801"/>
                  </a:lnTo>
                  <a:lnTo>
                    <a:pt x="4335142" y="719139"/>
                  </a:lnTo>
                  <a:lnTo>
                    <a:pt x="3182617" y="719139"/>
                  </a:lnTo>
                  <a:close/>
                  <a:moveTo>
                    <a:pt x="5711902" y="1"/>
                  </a:moveTo>
                  <a:lnTo>
                    <a:pt x="6000827" y="1"/>
                  </a:lnTo>
                  <a:lnTo>
                    <a:pt x="6000827" y="719139"/>
                  </a:lnTo>
                  <a:lnTo>
                    <a:pt x="5280102" y="1439864"/>
                  </a:lnTo>
                  <a:lnTo>
                    <a:pt x="4703840" y="1439864"/>
                  </a:lnTo>
                  <a:lnTo>
                    <a:pt x="4703840" y="1152527"/>
                  </a:lnTo>
                  <a:lnTo>
                    <a:pt x="5135640" y="1152527"/>
                  </a:lnTo>
                  <a:lnTo>
                    <a:pt x="5711902" y="576264"/>
                  </a:lnTo>
                  <a:close/>
                  <a:moveTo>
                    <a:pt x="4559377" y="1"/>
                  </a:moveTo>
                  <a:lnTo>
                    <a:pt x="5422977" y="1"/>
                  </a:lnTo>
                  <a:lnTo>
                    <a:pt x="5422977" y="288926"/>
                  </a:lnTo>
                  <a:lnTo>
                    <a:pt x="4559377" y="288926"/>
                  </a:lnTo>
                  <a:close/>
                  <a:moveTo>
                    <a:pt x="3038155" y="1"/>
                  </a:moveTo>
                  <a:lnTo>
                    <a:pt x="4478017" y="1"/>
                  </a:lnTo>
                  <a:lnTo>
                    <a:pt x="4478017" y="287339"/>
                  </a:lnTo>
                  <a:lnTo>
                    <a:pt x="3038155" y="287339"/>
                  </a:lnTo>
                  <a:close/>
                  <a:moveTo>
                    <a:pt x="1800224" y="1"/>
                  </a:moveTo>
                  <a:lnTo>
                    <a:pt x="2952750" y="1"/>
                  </a:lnTo>
                  <a:lnTo>
                    <a:pt x="2952750" y="863601"/>
                  </a:lnTo>
                  <a:lnTo>
                    <a:pt x="2376487" y="1439864"/>
                  </a:lnTo>
                  <a:lnTo>
                    <a:pt x="1512887" y="1439864"/>
                  </a:lnTo>
                  <a:lnTo>
                    <a:pt x="1512887" y="1152527"/>
                  </a:lnTo>
                  <a:lnTo>
                    <a:pt x="2232025" y="1152527"/>
                  </a:lnTo>
                  <a:lnTo>
                    <a:pt x="2520950" y="863601"/>
                  </a:lnTo>
                  <a:lnTo>
                    <a:pt x="1944687" y="863601"/>
                  </a:lnTo>
                  <a:lnTo>
                    <a:pt x="2232025" y="576264"/>
                  </a:lnTo>
                  <a:lnTo>
                    <a:pt x="2663825" y="576264"/>
                  </a:lnTo>
                  <a:lnTo>
                    <a:pt x="2663825" y="287339"/>
                  </a:lnTo>
                  <a:lnTo>
                    <a:pt x="2089149" y="287339"/>
                  </a:lnTo>
                  <a:lnTo>
                    <a:pt x="2089149" y="576264"/>
                  </a:lnTo>
                  <a:lnTo>
                    <a:pt x="1800224" y="863601"/>
                  </a:lnTo>
                  <a:lnTo>
                    <a:pt x="1512887" y="863601"/>
                  </a:lnTo>
                  <a:lnTo>
                    <a:pt x="1512887" y="576264"/>
                  </a:lnTo>
                  <a:lnTo>
                    <a:pt x="1655762" y="576264"/>
                  </a:lnTo>
                  <a:lnTo>
                    <a:pt x="1800224" y="431801"/>
                  </a:lnTo>
                  <a:close/>
                  <a:moveTo>
                    <a:pt x="0" y="0"/>
                  </a:moveTo>
                  <a:lnTo>
                    <a:pt x="288925" y="0"/>
                  </a:lnTo>
                  <a:lnTo>
                    <a:pt x="288925" y="288925"/>
                  </a:lnTo>
                  <a:lnTo>
                    <a:pt x="1079500" y="288925"/>
                  </a:lnTo>
                  <a:lnTo>
                    <a:pt x="1079500" y="0"/>
                  </a:lnTo>
                  <a:lnTo>
                    <a:pt x="1223962" y="0"/>
                  </a:lnTo>
                  <a:lnTo>
                    <a:pt x="1223962" y="288925"/>
                  </a:lnTo>
                  <a:lnTo>
                    <a:pt x="1296987" y="288925"/>
                  </a:lnTo>
                  <a:lnTo>
                    <a:pt x="1296987" y="0"/>
                  </a:lnTo>
                  <a:lnTo>
                    <a:pt x="1439862" y="0"/>
                  </a:lnTo>
                  <a:lnTo>
                    <a:pt x="1439862" y="288925"/>
                  </a:lnTo>
                  <a:lnTo>
                    <a:pt x="1439862" y="359892"/>
                  </a:lnTo>
                  <a:lnTo>
                    <a:pt x="1439862" y="576263"/>
                  </a:lnTo>
                  <a:lnTo>
                    <a:pt x="288925" y="576263"/>
                  </a:lnTo>
                  <a:lnTo>
                    <a:pt x="288925" y="1008063"/>
                  </a:lnTo>
                  <a:lnTo>
                    <a:pt x="431800" y="1152526"/>
                  </a:lnTo>
                  <a:lnTo>
                    <a:pt x="1439862" y="1152526"/>
                  </a:lnTo>
                  <a:lnTo>
                    <a:pt x="1439862" y="1439863"/>
                  </a:lnTo>
                  <a:lnTo>
                    <a:pt x="288925" y="1439863"/>
                  </a:lnTo>
                  <a:lnTo>
                    <a:pt x="0" y="1152526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txBody>
            <a:bodyPr wrap="square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8191BBA-6B14-4402-9DB5-232461E82223}"/>
              </a:ext>
            </a:extLst>
          </p:cNvPr>
          <p:cNvGrpSpPr/>
          <p:nvPr/>
        </p:nvGrpSpPr>
        <p:grpSpPr>
          <a:xfrm>
            <a:off x="8233535" y="4799233"/>
            <a:ext cx="908106" cy="1485167"/>
            <a:chOff x="8233535" y="4799233"/>
            <a:chExt cx="908106" cy="1485167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688778C3-9E1A-4770-B3DC-623564906B0A}"/>
                </a:ext>
              </a:extLst>
            </p:cNvPr>
            <p:cNvGrpSpPr/>
            <p:nvPr/>
          </p:nvGrpSpPr>
          <p:grpSpPr>
            <a:xfrm>
              <a:off x="8233535" y="4799233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D6EE809B-0BBB-4437-9085-33D06797D95D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DCF468D8-1128-4A6B-B7E9-81B8C14A51E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183C59C2-BF6F-41B0-843C-A9458DDDABBC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66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F768DB3A-EF1E-4F52-AB10-F4F05423A025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6776033-09F4-44FA-AFAE-3C17F132908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EC77A46A-0176-4FD9-8C6D-8A63B5067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3813" y="5598743"/>
              <a:ext cx="767549" cy="246183"/>
            </a:xfrm>
            <a:custGeom>
              <a:avLst/>
              <a:gdLst>
                <a:gd name="connsiteX0" fmla="*/ 4205225 w 4494150"/>
                <a:gd name="connsiteY0" fmla="*/ 1587 h 1441450"/>
                <a:gd name="connsiteX1" fmla="*/ 4494150 w 4494150"/>
                <a:gd name="connsiteY1" fmla="*/ 1587 h 1441450"/>
                <a:gd name="connsiteX2" fmla="*/ 4494150 w 4494150"/>
                <a:gd name="connsiteY2" fmla="*/ 720725 h 1441450"/>
                <a:gd name="connsiteX3" fmla="*/ 3773425 w 4494150"/>
                <a:gd name="connsiteY3" fmla="*/ 1441450 h 1441450"/>
                <a:gd name="connsiteX4" fmla="*/ 3197163 w 4494150"/>
                <a:gd name="connsiteY4" fmla="*/ 1441450 h 1441450"/>
                <a:gd name="connsiteX5" fmla="*/ 3197163 w 4494150"/>
                <a:gd name="connsiteY5" fmla="*/ 1154113 h 1441450"/>
                <a:gd name="connsiteX6" fmla="*/ 3628963 w 4494150"/>
                <a:gd name="connsiteY6" fmla="*/ 1154113 h 1441450"/>
                <a:gd name="connsiteX7" fmla="*/ 4205225 w 4494150"/>
                <a:gd name="connsiteY7" fmla="*/ 577850 h 1441450"/>
                <a:gd name="connsiteX8" fmla="*/ 3052700 w 4494150"/>
                <a:gd name="connsiteY8" fmla="*/ 1587 h 1441450"/>
                <a:gd name="connsiteX9" fmla="*/ 3916300 w 4494150"/>
                <a:gd name="connsiteY9" fmla="*/ 1587 h 1441450"/>
                <a:gd name="connsiteX10" fmla="*/ 3916300 w 4494150"/>
                <a:gd name="connsiteY10" fmla="*/ 290512 h 1441450"/>
                <a:gd name="connsiteX11" fmla="*/ 3052700 w 4494150"/>
                <a:gd name="connsiteY11" fmla="*/ 290512 h 1441450"/>
                <a:gd name="connsiteX12" fmla="*/ 1548447 w 4494150"/>
                <a:gd name="connsiteY12" fmla="*/ 0 h 1441450"/>
                <a:gd name="connsiteX13" fmla="*/ 2988309 w 4494150"/>
                <a:gd name="connsiteY13" fmla="*/ 0 h 1441450"/>
                <a:gd name="connsiteX14" fmla="*/ 2988309 w 4494150"/>
                <a:gd name="connsiteY14" fmla="*/ 1441450 h 1441450"/>
                <a:gd name="connsiteX15" fmla="*/ 1548447 w 4494150"/>
                <a:gd name="connsiteY15" fmla="*/ 1441450 h 1441450"/>
                <a:gd name="connsiteX16" fmla="*/ 1548447 w 4494150"/>
                <a:gd name="connsiteY16" fmla="*/ 1152525 h 1441450"/>
                <a:gd name="connsiteX17" fmla="*/ 2700972 w 4494150"/>
                <a:gd name="connsiteY17" fmla="*/ 1152525 h 1441450"/>
                <a:gd name="connsiteX18" fmla="*/ 2700972 w 4494150"/>
                <a:gd name="connsiteY18" fmla="*/ 288925 h 1441450"/>
                <a:gd name="connsiteX19" fmla="*/ 1548447 w 4494150"/>
                <a:gd name="connsiteY19" fmla="*/ 288925 h 1441450"/>
                <a:gd name="connsiteX20" fmla="*/ 576263 w 4494150"/>
                <a:gd name="connsiteY20" fmla="*/ 0 h 1441450"/>
                <a:gd name="connsiteX21" fmla="*/ 865188 w 4494150"/>
                <a:gd name="connsiteY21" fmla="*/ 0 h 1441450"/>
                <a:gd name="connsiteX22" fmla="*/ 865188 w 4494150"/>
                <a:gd name="connsiteY22" fmla="*/ 287338 h 1441450"/>
                <a:gd name="connsiteX23" fmla="*/ 1441450 w 4494150"/>
                <a:gd name="connsiteY23" fmla="*/ 287338 h 1441450"/>
                <a:gd name="connsiteX24" fmla="*/ 1441450 w 4494150"/>
                <a:gd name="connsiteY24" fmla="*/ 1008063 h 1441450"/>
                <a:gd name="connsiteX25" fmla="*/ 865188 w 4494150"/>
                <a:gd name="connsiteY25" fmla="*/ 1439863 h 1441450"/>
                <a:gd name="connsiteX26" fmla="*/ 433388 w 4494150"/>
                <a:gd name="connsiteY26" fmla="*/ 1439863 h 1441450"/>
                <a:gd name="connsiteX27" fmla="*/ 1152525 w 4494150"/>
                <a:gd name="connsiteY27" fmla="*/ 863600 h 1441450"/>
                <a:gd name="connsiteX28" fmla="*/ 1152525 w 4494150"/>
                <a:gd name="connsiteY28" fmla="*/ 576263 h 1441450"/>
                <a:gd name="connsiteX29" fmla="*/ 288925 w 4494150"/>
                <a:gd name="connsiteY29" fmla="*/ 576263 h 1441450"/>
                <a:gd name="connsiteX30" fmla="*/ 288925 w 4494150"/>
                <a:gd name="connsiteY30" fmla="*/ 863600 h 1441450"/>
                <a:gd name="connsiteX31" fmla="*/ 0 w 4494150"/>
                <a:gd name="connsiteY31" fmla="*/ 863600 h 1441450"/>
                <a:gd name="connsiteX32" fmla="*/ 0 w 4494150"/>
                <a:gd name="connsiteY32" fmla="*/ 287338 h 1441450"/>
                <a:gd name="connsiteX33" fmla="*/ 576263 w 4494150"/>
                <a:gd name="connsiteY33" fmla="*/ 287338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494150" h="1441450">
                  <a:moveTo>
                    <a:pt x="4205225" y="1587"/>
                  </a:moveTo>
                  <a:lnTo>
                    <a:pt x="4494150" y="1587"/>
                  </a:lnTo>
                  <a:lnTo>
                    <a:pt x="4494150" y="720725"/>
                  </a:lnTo>
                  <a:lnTo>
                    <a:pt x="3773425" y="1441450"/>
                  </a:lnTo>
                  <a:lnTo>
                    <a:pt x="3197163" y="1441450"/>
                  </a:lnTo>
                  <a:lnTo>
                    <a:pt x="3197163" y="1154113"/>
                  </a:lnTo>
                  <a:lnTo>
                    <a:pt x="3628963" y="1154113"/>
                  </a:lnTo>
                  <a:lnTo>
                    <a:pt x="4205225" y="577850"/>
                  </a:lnTo>
                  <a:close/>
                  <a:moveTo>
                    <a:pt x="3052700" y="1587"/>
                  </a:moveTo>
                  <a:lnTo>
                    <a:pt x="3916300" y="1587"/>
                  </a:lnTo>
                  <a:lnTo>
                    <a:pt x="3916300" y="290512"/>
                  </a:lnTo>
                  <a:lnTo>
                    <a:pt x="3052700" y="290512"/>
                  </a:lnTo>
                  <a:close/>
                  <a:moveTo>
                    <a:pt x="1548447" y="0"/>
                  </a:moveTo>
                  <a:lnTo>
                    <a:pt x="2988309" y="0"/>
                  </a:lnTo>
                  <a:lnTo>
                    <a:pt x="2988309" y="1441450"/>
                  </a:lnTo>
                  <a:lnTo>
                    <a:pt x="1548447" y="1441450"/>
                  </a:lnTo>
                  <a:lnTo>
                    <a:pt x="1548447" y="1152525"/>
                  </a:lnTo>
                  <a:lnTo>
                    <a:pt x="2700972" y="1152525"/>
                  </a:lnTo>
                  <a:lnTo>
                    <a:pt x="2700972" y="288925"/>
                  </a:lnTo>
                  <a:lnTo>
                    <a:pt x="1548447" y="288925"/>
                  </a:lnTo>
                  <a:close/>
                  <a:moveTo>
                    <a:pt x="576263" y="0"/>
                  </a:moveTo>
                  <a:lnTo>
                    <a:pt x="865188" y="0"/>
                  </a:lnTo>
                  <a:lnTo>
                    <a:pt x="865188" y="287338"/>
                  </a:lnTo>
                  <a:lnTo>
                    <a:pt x="1441450" y="287338"/>
                  </a:lnTo>
                  <a:lnTo>
                    <a:pt x="1441450" y="1008063"/>
                  </a:lnTo>
                  <a:lnTo>
                    <a:pt x="865188" y="1439863"/>
                  </a:lnTo>
                  <a:lnTo>
                    <a:pt x="433388" y="1439863"/>
                  </a:lnTo>
                  <a:lnTo>
                    <a:pt x="1152525" y="863600"/>
                  </a:lnTo>
                  <a:lnTo>
                    <a:pt x="1152525" y="576263"/>
                  </a:lnTo>
                  <a:lnTo>
                    <a:pt x="288925" y="576263"/>
                  </a:lnTo>
                  <a:lnTo>
                    <a:pt x="288925" y="863600"/>
                  </a:lnTo>
                  <a:lnTo>
                    <a:pt x="0" y="863600"/>
                  </a:lnTo>
                  <a:lnTo>
                    <a:pt x="0" y="287338"/>
                  </a:lnTo>
                  <a:lnTo>
                    <a:pt x="576263" y="287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918FF18-1C5E-4457-A7B4-66C0D3FB83BC}"/>
              </a:ext>
            </a:extLst>
          </p:cNvPr>
          <p:cNvGrpSpPr/>
          <p:nvPr/>
        </p:nvGrpSpPr>
        <p:grpSpPr>
          <a:xfrm>
            <a:off x="4498947" y="2832410"/>
            <a:ext cx="908106" cy="1485167"/>
            <a:chOff x="4498947" y="2832410"/>
            <a:chExt cx="908106" cy="1485167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5A407607-E876-426F-8660-8687FA946C6A}"/>
                </a:ext>
              </a:extLst>
            </p:cNvPr>
            <p:cNvGrpSpPr/>
            <p:nvPr/>
          </p:nvGrpSpPr>
          <p:grpSpPr>
            <a:xfrm>
              <a:off x="4498947" y="2832410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A4E1E101-5448-4350-B910-F9A9EB40C4AA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F70ACCF4-D7E8-40E4-B5C4-CD2DC45A29C3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FFDD136-D1E8-478B-B489-28EC7C78EC98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FF7599AE-6E4F-43DF-98D8-C213662014F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CCDA00C-F7A1-4F45-8582-425F90BE8D2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C58221D-2DF2-4A2F-BAA2-9A09F37C1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3635121"/>
              <a:ext cx="825499" cy="169897"/>
            </a:xfrm>
            <a:custGeom>
              <a:avLst/>
              <a:gdLst>
                <a:gd name="connsiteX0" fmla="*/ 2792130 w 7003746"/>
                <a:gd name="connsiteY0" fmla="*/ 1152525 h 1441450"/>
                <a:gd name="connsiteX1" fmla="*/ 4231992 w 7003746"/>
                <a:gd name="connsiteY1" fmla="*/ 1152525 h 1441450"/>
                <a:gd name="connsiteX2" fmla="*/ 4231992 w 7003746"/>
                <a:gd name="connsiteY2" fmla="*/ 1441450 h 1441450"/>
                <a:gd name="connsiteX3" fmla="*/ 2792130 w 7003746"/>
                <a:gd name="connsiteY3" fmla="*/ 1441450 h 1441450"/>
                <a:gd name="connsiteX4" fmla="*/ 6714821 w 7003746"/>
                <a:gd name="connsiteY4" fmla="*/ 794 h 1441450"/>
                <a:gd name="connsiteX5" fmla="*/ 7003746 w 7003746"/>
                <a:gd name="connsiteY5" fmla="*/ 794 h 1441450"/>
                <a:gd name="connsiteX6" fmla="*/ 7003746 w 7003746"/>
                <a:gd name="connsiteY6" fmla="*/ 719932 h 1441450"/>
                <a:gd name="connsiteX7" fmla="*/ 6283021 w 7003746"/>
                <a:gd name="connsiteY7" fmla="*/ 1440657 h 1441450"/>
                <a:gd name="connsiteX8" fmla="*/ 5706759 w 7003746"/>
                <a:gd name="connsiteY8" fmla="*/ 1440657 h 1441450"/>
                <a:gd name="connsiteX9" fmla="*/ 5706759 w 7003746"/>
                <a:gd name="connsiteY9" fmla="*/ 1153320 h 1441450"/>
                <a:gd name="connsiteX10" fmla="*/ 6138559 w 7003746"/>
                <a:gd name="connsiteY10" fmla="*/ 1153320 h 1441450"/>
                <a:gd name="connsiteX11" fmla="*/ 6714821 w 7003746"/>
                <a:gd name="connsiteY11" fmla="*/ 577057 h 1441450"/>
                <a:gd name="connsiteX12" fmla="*/ 5562296 w 7003746"/>
                <a:gd name="connsiteY12" fmla="*/ 794 h 1441450"/>
                <a:gd name="connsiteX13" fmla="*/ 6425896 w 7003746"/>
                <a:gd name="connsiteY13" fmla="*/ 794 h 1441450"/>
                <a:gd name="connsiteX14" fmla="*/ 6425896 w 7003746"/>
                <a:gd name="connsiteY14" fmla="*/ 289719 h 1441450"/>
                <a:gd name="connsiteX15" fmla="*/ 5562296 w 7003746"/>
                <a:gd name="connsiteY15" fmla="*/ 289719 h 1441450"/>
                <a:gd name="connsiteX16" fmla="*/ 5273976 w 7003746"/>
                <a:gd name="connsiteY16" fmla="*/ 794 h 1441450"/>
                <a:gd name="connsiteX17" fmla="*/ 5273976 w 7003746"/>
                <a:gd name="connsiteY17" fmla="*/ 288132 h 1441450"/>
                <a:gd name="connsiteX18" fmla="*/ 4985051 w 7003746"/>
                <a:gd name="connsiteY18" fmla="*/ 432594 h 1441450"/>
                <a:gd name="connsiteX19" fmla="*/ 4985051 w 7003746"/>
                <a:gd name="connsiteY19" fmla="*/ 577057 h 1441450"/>
                <a:gd name="connsiteX20" fmla="*/ 5561313 w 7003746"/>
                <a:gd name="connsiteY20" fmla="*/ 577057 h 1441450"/>
                <a:gd name="connsiteX21" fmla="*/ 5561313 w 7003746"/>
                <a:gd name="connsiteY21" fmla="*/ 864394 h 1441450"/>
                <a:gd name="connsiteX22" fmla="*/ 4985051 w 7003746"/>
                <a:gd name="connsiteY22" fmla="*/ 864394 h 1441450"/>
                <a:gd name="connsiteX23" fmla="*/ 4985051 w 7003746"/>
                <a:gd name="connsiteY23" fmla="*/ 1153320 h 1441450"/>
                <a:gd name="connsiteX24" fmla="*/ 4769151 w 7003746"/>
                <a:gd name="connsiteY24" fmla="*/ 1440657 h 1441450"/>
                <a:gd name="connsiteX25" fmla="*/ 4337351 w 7003746"/>
                <a:gd name="connsiteY25" fmla="*/ 1440657 h 1441450"/>
                <a:gd name="connsiteX26" fmla="*/ 4697713 w 7003746"/>
                <a:gd name="connsiteY26" fmla="*/ 1153320 h 1441450"/>
                <a:gd name="connsiteX27" fmla="*/ 4697713 w 7003746"/>
                <a:gd name="connsiteY27" fmla="*/ 864394 h 1441450"/>
                <a:gd name="connsiteX28" fmla="*/ 4121451 w 7003746"/>
                <a:gd name="connsiteY28" fmla="*/ 864394 h 1441450"/>
                <a:gd name="connsiteX29" fmla="*/ 4121451 w 7003746"/>
                <a:gd name="connsiteY29" fmla="*/ 577057 h 1441450"/>
                <a:gd name="connsiteX30" fmla="*/ 4697713 w 7003746"/>
                <a:gd name="connsiteY30" fmla="*/ 577057 h 1441450"/>
                <a:gd name="connsiteX31" fmla="*/ 4697713 w 7003746"/>
                <a:gd name="connsiteY31" fmla="*/ 432594 h 1441450"/>
                <a:gd name="connsiteX32" fmla="*/ 4410376 w 7003746"/>
                <a:gd name="connsiteY32" fmla="*/ 432594 h 1441450"/>
                <a:gd name="connsiteX33" fmla="*/ 4410376 w 7003746"/>
                <a:gd name="connsiteY33" fmla="*/ 145257 h 1441450"/>
                <a:gd name="connsiteX34" fmla="*/ 4985051 w 7003746"/>
                <a:gd name="connsiteY34" fmla="*/ 145257 h 1441450"/>
                <a:gd name="connsiteX35" fmla="*/ 2032604 w 7003746"/>
                <a:gd name="connsiteY35" fmla="*/ 794 h 1441450"/>
                <a:gd name="connsiteX36" fmla="*/ 2319941 w 7003746"/>
                <a:gd name="connsiteY36" fmla="*/ 794 h 1441450"/>
                <a:gd name="connsiteX37" fmla="*/ 2319941 w 7003746"/>
                <a:gd name="connsiteY37" fmla="*/ 1153319 h 1441450"/>
                <a:gd name="connsiteX38" fmla="*/ 2464404 w 7003746"/>
                <a:gd name="connsiteY38" fmla="*/ 1008856 h 1441450"/>
                <a:gd name="connsiteX39" fmla="*/ 2464404 w 7003746"/>
                <a:gd name="connsiteY39" fmla="*/ 577056 h 1441450"/>
                <a:gd name="connsiteX40" fmla="*/ 2753329 w 7003746"/>
                <a:gd name="connsiteY40" fmla="*/ 577056 h 1441450"/>
                <a:gd name="connsiteX41" fmla="*/ 2753329 w 7003746"/>
                <a:gd name="connsiteY41" fmla="*/ 1153319 h 1441450"/>
                <a:gd name="connsiteX42" fmla="*/ 2464404 w 7003746"/>
                <a:gd name="connsiteY42" fmla="*/ 1440656 h 1441450"/>
                <a:gd name="connsiteX43" fmla="*/ 2032604 w 7003746"/>
                <a:gd name="connsiteY43" fmla="*/ 1440656 h 1441450"/>
                <a:gd name="connsiteX44" fmla="*/ 1600804 w 7003746"/>
                <a:gd name="connsiteY44" fmla="*/ 794 h 1441450"/>
                <a:gd name="connsiteX45" fmla="*/ 1888142 w 7003746"/>
                <a:gd name="connsiteY45" fmla="*/ 794 h 1441450"/>
                <a:gd name="connsiteX46" fmla="*/ 1888142 w 7003746"/>
                <a:gd name="connsiteY46" fmla="*/ 864394 h 1441450"/>
                <a:gd name="connsiteX47" fmla="*/ 1311879 w 7003746"/>
                <a:gd name="connsiteY47" fmla="*/ 1440656 h 1441450"/>
                <a:gd name="connsiteX48" fmla="*/ 1311879 w 7003746"/>
                <a:gd name="connsiteY48" fmla="*/ 1008856 h 1441450"/>
                <a:gd name="connsiteX49" fmla="*/ 1600804 w 7003746"/>
                <a:gd name="connsiteY49" fmla="*/ 721519 h 1441450"/>
                <a:gd name="connsiteX50" fmla="*/ 3081055 w 7003746"/>
                <a:gd name="connsiteY50" fmla="*/ 0 h 1441450"/>
                <a:gd name="connsiteX51" fmla="*/ 3944655 w 7003746"/>
                <a:gd name="connsiteY51" fmla="*/ 0 h 1441450"/>
                <a:gd name="connsiteX52" fmla="*/ 3944655 w 7003746"/>
                <a:gd name="connsiteY52" fmla="*/ 288925 h 1441450"/>
                <a:gd name="connsiteX53" fmla="*/ 3081055 w 7003746"/>
                <a:gd name="connsiteY53" fmla="*/ 288925 h 1441450"/>
                <a:gd name="connsiteX54" fmla="*/ 863599 w 7003746"/>
                <a:gd name="connsiteY54" fmla="*/ 0 h 1441450"/>
                <a:gd name="connsiteX55" fmla="*/ 1152524 w 7003746"/>
                <a:gd name="connsiteY55" fmla="*/ 0 h 1441450"/>
                <a:gd name="connsiteX56" fmla="*/ 1152524 w 7003746"/>
                <a:gd name="connsiteY56" fmla="*/ 287338 h 1441450"/>
                <a:gd name="connsiteX57" fmla="*/ 1439862 w 7003746"/>
                <a:gd name="connsiteY57" fmla="*/ 287338 h 1441450"/>
                <a:gd name="connsiteX58" fmla="*/ 1439862 w 7003746"/>
                <a:gd name="connsiteY58" fmla="*/ 576263 h 1441450"/>
                <a:gd name="connsiteX59" fmla="*/ 1152524 w 7003746"/>
                <a:gd name="connsiteY59" fmla="*/ 576263 h 1441450"/>
                <a:gd name="connsiteX60" fmla="*/ 1152524 w 7003746"/>
                <a:gd name="connsiteY60" fmla="*/ 1439863 h 1441450"/>
                <a:gd name="connsiteX61" fmla="*/ 863599 w 7003746"/>
                <a:gd name="connsiteY61" fmla="*/ 1439863 h 1441450"/>
                <a:gd name="connsiteX62" fmla="*/ 863599 w 7003746"/>
                <a:gd name="connsiteY62" fmla="*/ 863600 h 1441450"/>
                <a:gd name="connsiteX63" fmla="*/ 431800 w 7003746"/>
                <a:gd name="connsiteY63" fmla="*/ 1439863 h 1441450"/>
                <a:gd name="connsiteX64" fmla="*/ 52387 w 7003746"/>
                <a:gd name="connsiteY64" fmla="*/ 1441450 h 1441450"/>
                <a:gd name="connsiteX65" fmla="*/ 720725 w 7003746"/>
                <a:gd name="connsiteY65" fmla="*/ 576263 h 1441450"/>
                <a:gd name="connsiteX66" fmla="*/ 0 w 7003746"/>
                <a:gd name="connsiteY66" fmla="*/ 576263 h 1441450"/>
                <a:gd name="connsiteX67" fmla="*/ 0 w 7003746"/>
                <a:gd name="connsiteY67" fmla="*/ 287338 h 1441450"/>
                <a:gd name="connsiteX68" fmla="*/ 863599 w 7003746"/>
                <a:gd name="connsiteY68" fmla="*/ 287338 h 144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7003746" h="1441450">
                  <a:moveTo>
                    <a:pt x="2792130" y="1152525"/>
                  </a:moveTo>
                  <a:lnTo>
                    <a:pt x="4231992" y="1152525"/>
                  </a:lnTo>
                  <a:lnTo>
                    <a:pt x="4231992" y="1441450"/>
                  </a:lnTo>
                  <a:lnTo>
                    <a:pt x="2792130" y="1441450"/>
                  </a:lnTo>
                  <a:close/>
                  <a:moveTo>
                    <a:pt x="6714821" y="794"/>
                  </a:moveTo>
                  <a:lnTo>
                    <a:pt x="7003746" y="794"/>
                  </a:lnTo>
                  <a:lnTo>
                    <a:pt x="7003746" y="719932"/>
                  </a:lnTo>
                  <a:lnTo>
                    <a:pt x="6283021" y="1440657"/>
                  </a:lnTo>
                  <a:lnTo>
                    <a:pt x="5706759" y="1440657"/>
                  </a:lnTo>
                  <a:lnTo>
                    <a:pt x="5706759" y="1153320"/>
                  </a:lnTo>
                  <a:lnTo>
                    <a:pt x="6138559" y="1153320"/>
                  </a:lnTo>
                  <a:lnTo>
                    <a:pt x="6714821" y="577057"/>
                  </a:lnTo>
                  <a:close/>
                  <a:moveTo>
                    <a:pt x="5562296" y="794"/>
                  </a:moveTo>
                  <a:lnTo>
                    <a:pt x="6425896" y="794"/>
                  </a:lnTo>
                  <a:lnTo>
                    <a:pt x="6425896" y="289719"/>
                  </a:lnTo>
                  <a:lnTo>
                    <a:pt x="5562296" y="289719"/>
                  </a:lnTo>
                  <a:close/>
                  <a:moveTo>
                    <a:pt x="5273976" y="794"/>
                  </a:moveTo>
                  <a:lnTo>
                    <a:pt x="5273976" y="288132"/>
                  </a:lnTo>
                  <a:lnTo>
                    <a:pt x="4985051" y="432594"/>
                  </a:lnTo>
                  <a:lnTo>
                    <a:pt x="4985051" y="577057"/>
                  </a:lnTo>
                  <a:lnTo>
                    <a:pt x="5561313" y="577057"/>
                  </a:lnTo>
                  <a:lnTo>
                    <a:pt x="5561313" y="864394"/>
                  </a:lnTo>
                  <a:lnTo>
                    <a:pt x="4985051" y="864394"/>
                  </a:lnTo>
                  <a:lnTo>
                    <a:pt x="4985051" y="1153320"/>
                  </a:lnTo>
                  <a:lnTo>
                    <a:pt x="4769151" y="1440657"/>
                  </a:lnTo>
                  <a:lnTo>
                    <a:pt x="4337351" y="1440657"/>
                  </a:lnTo>
                  <a:lnTo>
                    <a:pt x="4697713" y="1153320"/>
                  </a:lnTo>
                  <a:lnTo>
                    <a:pt x="4697713" y="864394"/>
                  </a:lnTo>
                  <a:lnTo>
                    <a:pt x="4121451" y="864394"/>
                  </a:lnTo>
                  <a:lnTo>
                    <a:pt x="4121451" y="577057"/>
                  </a:lnTo>
                  <a:lnTo>
                    <a:pt x="4697713" y="577057"/>
                  </a:lnTo>
                  <a:lnTo>
                    <a:pt x="4697713" y="432594"/>
                  </a:lnTo>
                  <a:lnTo>
                    <a:pt x="4410376" y="432594"/>
                  </a:lnTo>
                  <a:lnTo>
                    <a:pt x="4410376" y="145257"/>
                  </a:lnTo>
                  <a:lnTo>
                    <a:pt x="4985051" y="145257"/>
                  </a:lnTo>
                  <a:close/>
                  <a:moveTo>
                    <a:pt x="2032604" y="794"/>
                  </a:moveTo>
                  <a:lnTo>
                    <a:pt x="2319941" y="794"/>
                  </a:lnTo>
                  <a:lnTo>
                    <a:pt x="2319941" y="1153319"/>
                  </a:lnTo>
                  <a:lnTo>
                    <a:pt x="2464404" y="1008856"/>
                  </a:lnTo>
                  <a:lnTo>
                    <a:pt x="2464404" y="577056"/>
                  </a:lnTo>
                  <a:lnTo>
                    <a:pt x="2753329" y="577056"/>
                  </a:lnTo>
                  <a:lnTo>
                    <a:pt x="2753329" y="1153319"/>
                  </a:lnTo>
                  <a:lnTo>
                    <a:pt x="2464404" y="1440656"/>
                  </a:lnTo>
                  <a:lnTo>
                    <a:pt x="2032604" y="1440656"/>
                  </a:lnTo>
                  <a:close/>
                  <a:moveTo>
                    <a:pt x="1600804" y="794"/>
                  </a:moveTo>
                  <a:lnTo>
                    <a:pt x="1888142" y="794"/>
                  </a:lnTo>
                  <a:lnTo>
                    <a:pt x="1888142" y="864394"/>
                  </a:lnTo>
                  <a:lnTo>
                    <a:pt x="1311879" y="1440656"/>
                  </a:lnTo>
                  <a:lnTo>
                    <a:pt x="1311879" y="1008856"/>
                  </a:lnTo>
                  <a:lnTo>
                    <a:pt x="1600804" y="721519"/>
                  </a:lnTo>
                  <a:close/>
                  <a:moveTo>
                    <a:pt x="3081055" y="0"/>
                  </a:moveTo>
                  <a:lnTo>
                    <a:pt x="3944655" y="0"/>
                  </a:lnTo>
                  <a:lnTo>
                    <a:pt x="3944655" y="288925"/>
                  </a:lnTo>
                  <a:lnTo>
                    <a:pt x="3081055" y="288925"/>
                  </a:lnTo>
                  <a:close/>
                  <a:moveTo>
                    <a:pt x="863599" y="0"/>
                  </a:moveTo>
                  <a:lnTo>
                    <a:pt x="1152524" y="0"/>
                  </a:lnTo>
                  <a:lnTo>
                    <a:pt x="1152524" y="287338"/>
                  </a:lnTo>
                  <a:lnTo>
                    <a:pt x="1439862" y="287338"/>
                  </a:lnTo>
                  <a:lnTo>
                    <a:pt x="1439862" y="576263"/>
                  </a:lnTo>
                  <a:lnTo>
                    <a:pt x="1152524" y="576263"/>
                  </a:lnTo>
                  <a:lnTo>
                    <a:pt x="1152524" y="1439863"/>
                  </a:lnTo>
                  <a:lnTo>
                    <a:pt x="863599" y="1439863"/>
                  </a:lnTo>
                  <a:lnTo>
                    <a:pt x="863599" y="863600"/>
                  </a:lnTo>
                  <a:lnTo>
                    <a:pt x="431800" y="1439863"/>
                  </a:lnTo>
                  <a:lnTo>
                    <a:pt x="52387" y="1441450"/>
                  </a:lnTo>
                  <a:lnTo>
                    <a:pt x="720725" y="576263"/>
                  </a:lnTo>
                  <a:lnTo>
                    <a:pt x="0" y="576263"/>
                  </a:lnTo>
                  <a:lnTo>
                    <a:pt x="0" y="287338"/>
                  </a:lnTo>
                  <a:lnTo>
                    <a:pt x="863599" y="287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247A4A9-E9F9-4091-BD75-9E03C3F9BD62}"/>
              </a:ext>
            </a:extLst>
          </p:cNvPr>
          <p:cNvGrpSpPr/>
          <p:nvPr/>
        </p:nvGrpSpPr>
        <p:grpSpPr>
          <a:xfrm>
            <a:off x="2617739" y="4799233"/>
            <a:ext cx="908106" cy="1485167"/>
            <a:chOff x="2617739" y="4799233"/>
            <a:chExt cx="908106" cy="1485167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61CF50B-6436-4892-8BFB-7B10D87DCCFB}"/>
                </a:ext>
              </a:extLst>
            </p:cNvPr>
            <p:cNvGrpSpPr/>
            <p:nvPr/>
          </p:nvGrpSpPr>
          <p:grpSpPr>
            <a:xfrm>
              <a:off x="2617739" y="4799233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FB0EF746-8B3F-4B5E-8AA0-EC419EC1E597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665871CB-E5F7-4749-9188-9F55E04FF026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7747450C-01F2-4CB6-92CE-52E37D9BC95A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6AA10E0F-A681-4568-9CE6-626438DD5400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69643C2-3524-4191-BBBC-0D7E167BC567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82E6A516-0A3A-407C-B1E6-915B036F9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431" y="5604795"/>
              <a:ext cx="792670" cy="189080"/>
            </a:xfrm>
            <a:custGeom>
              <a:avLst/>
              <a:gdLst>
                <a:gd name="connsiteX0" fmla="*/ 3031487 w 6039571"/>
                <a:gd name="connsiteY0" fmla="*/ 864394 h 1440657"/>
                <a:gd name="connsiteX1" fmla="*/ 3895087 w 6039571"/>
                <a:gd name="connsiteY1" fmla="*/ 864394 h 1440657"/>
                <a:gd name="connsiteX2" fmla="*/ 4039549 w 6039571"/>
                <a:gd name="connsiteY2" fmla="*/ 864394 h 1440657"/>
                <a:gd name="connsiteX3" fmla="*/ 4471349 w 6039571"/>
                <a:gd name="connsiteY3" fmla="*/ 1153319 h 1440657"/>
                <a:gd name="connsiteX4" fmla="*/ 4471349 w 6039571"/>
                <a:gd name="connsiteY4" fmla="*/ 1440657 h 1440657"/>
                <a:gd name="connsiteX5" fmla="*/ 3895087 w 6039571"/>
                <a:gd name="connsiteY5" fmla="*/ 1153319 h 1440657"/>
                <a:gd name="connsiteX6" fmla="*/ 3031487 w 6039571"/>
                <a:gd name="connsiteY6" fmla="*/ 1153319 h 1440657"/>
                <a:gd name="connsiteX7" fmla="*/ 3175949 w 6039571"/>
                <a:gd name="connsiteY7" fmla="*/ 432594 h 1440657"/>
                <a:gd name="connsiteX8" fmla="*/ 4328474 w 6039571"/>
                <a:gd name="connsiteY8" fmla="*/ 432594 h 1440657"/>
                <a:gd name="connsiteX9" fmla="*/ 4328474 w 6039571"/>
                <a:gd name="connsiteY9" fmla="*/ 719932 h 1440657"/>
                <a:gd name="connsiteX10" fmla="*/ 3175949 w 6039571"/>
                <a:gd name="connsiteY10" fmla="*/ 719932 h 1440657"/>
                <a:gd name="connsiteX11" fmla="*/ 3031487 w 6039571"/>
                <a:gd name="connsiteY11" fmla="*/ 794 h 1440657"/>
                <a:gd name="connsiteX12" fmla="*/ 4471349 w 6039571"/>
                <a:gd name="connsiteY12" fmla="*/ 794 h 1440657"/>
                <a:gd name="connsiteX13" fmla="*/ 4471349 w 6039571"/>
                <a:gd name="connsiteY13" fmla="*/ 288132 h 1440657"/>
                <a:gd name="connsiteX14" fmla="*/ 3031487 w 6039571"/>
                <a:gd name="connsiteY14" fmla="*/ 288132 h 1440657"/>
                <a:gd name="connsiteX15" fmla="*/ 1820045 w 6039571"/>
                <a:gd name="connsiteY15" fmla="*/ 794 h 1440657"/>
                <a:gd name="connsiteX16" fmla="*/ 2108970 w 6039571"/>
                <a:gd name="connsiteY16" fmla="*/ 794 h 1440657"/>
                <a:gd name="connsiteX17" fmla="*/ 2108970 w 6039571"/>
                <a:gd name="connsiteY17" fmla="*/ 289719 h 1440657"/>
                <a:gd name="connsiteX18" fmla="*/ 2396307 w 6039571"/>
                <a:gd name="connsiteY18" fmla="*/ 289719 h 1440657"/>
                <a:gd name="connsiteX19" fmla="*/ 2396307 w 6039571"/>
                <a:gd name="connsiteY19" fmla="*/ 794 h 1440657"/>
                <a:gd name="connsiteX20" fmla="*/ 2683645 w 6039571"/>
                <a:gd name="connsiteY20" fmla="*/ 794 h 1440657"/>
                <a:gd name="connsiteX21" fmla="*/ 2683645 w 6039571"/>
                <a:gd name="connsiteY21" fmla="*/ 289719 h 1440657"/>
                <a:gd name="connsiteX22" fmla="*/ 2972570 w 6039571"/>
                <a:gd name="connsiteY22" fmla="*/ 289719 h 1440657"/>
                <a:gd name="connsiteX23" fmla="*/ 2972570 w 6039571"/>
                <a:gd name="connsiteY23" fmla="*/ 577056 h 1440657"/>
                <a:gd name="connsiteX24" fmla="*/ 2683645 w 6039571"/>
                <a:gd name="connsiteY24" fmla="*/ 577056 h 1440657"/>
                <a:gd name="connsiteX25" fmla="*/ 2683645 w 6039571"/>
                <a:gd name="connsiteY25" fmla="*/ 864393 h 1440657"/>
                <a:gd name="connsiteX26" fmla="*/ 2324870 w 6039571"/>
                <a:gd name="connsiteY26" fmla="*/ 1440656 h 1440657"/>
                <a:gd name="connsiteX27" fmla="*/ 1964507 w 6039571"/>
                <a:gd name="connsiteY27" fmla="*/ 1440656 h 1440657"/>
                <a:gd name="connsiteX28" fmla="*/ 2396307 w 6039571"/>
                <a:gd name="connsiteY28" fmla="*/ 864393 h 1440657"/>
                <a:gd name="connsiteX29" fmla="*/ 2396307 w 6039571"/>
                <a:gd name="connsiteY29" fmla="*/ 577056 h 1440657"/>
                <a:gd name="connsiteX30" fmla="*/ 2108970 w 6039571"/>
                <a:gd name="connsiteY30" fmla="*/ 577056 h 1440657"/>
                <a:gd name="connsiteX31" fmla="*/ 2108970 w 6039571"/>
                <a:gd name="connsiteY31" fmla="*/ 864393 h 1440657"/>
                <a:gd name="connsiteX32" fmla="*/ 1820045 w 6039571"/>
                <a:gd name="connsiteY32" fmla="*/ 864393 h 1440657"/>
                <a:gd name="connsiteX33" fmla="*/ 1820045 w 6039571"/>
                <a:gd name="connsiteY33" fmla="*/ 577056 h 1440657"/>
                <a:gd name="connsiteX34" fmla="*/ 1532707 w 6039571"/>
                <a:gd name="connsiteY34" fmla="*/ 577056 h 1440657"/>
                <a:gd name="connsiteX35" fmla="*/ 1532707 w 6039571"/>
                <a:gd name="connsiteY35" fmla="*/ 289719 h 1440657"/>
                <a:gd name="connsiteX36" fmla="*/ 1820045 w 6039571"/>
                <a:gd name="connsiteY36" fmla="*/ 289719 h 1440657"/>
                <a:gd name="connsiteX37" fmla="*/ 287337 w 6039571"/>
                <a:gd name="connsiteY37" fmla="*/ 794 h 1440657"/>
                <a:gd name="connsiteX38" fmla="*/ 576262 w 6039571"/>
                <a:gd name="connsiteY38" fmla="*/ 794 h 1440657"/>
                <a:gd name="connsiteX39" fmla="*/ 576262 w 6039571"/>
                <a:gd name="connsiteY39" fmla="*/ 289719 h 1440657"/>
                <a:gd name="connsiteX40" fmla="*/ 1439863 w 6039571"/>
                <a:gd name="connsiteY40" fmla="*/ 289719 h 1440657"/>
                <a:gd name="connsiteX41" fmla="*/ 1439863 w 6039571"/>
                <a:gd name="connsiteY41" fmla="*/ 577056 h 1440657"/>
                <a:gd name="connsiteX42" fmla="*/ 1295400 w 6039571"/>
                <a:gd name="connsiteY42" fmla="*/ 864393 h 1440657"/>
                <a:gd name="connsiteX43" fmla="*/ 1008063 w 6039571"/>
                <a:gd name="connsiteY43" fmla="*/ 864393 h 1440657"/>
                <a:gd name="connsiteX44" fmla="*/ 1152525 w 6039571"/>
                <a:gd name="connsiteY44" fmla="*/ 577056 h 1440657"/>
                <a:gd name="connsiteX45" fmla="*/ 576262 w 6039571"/>
                <a:gd name="connsiteY45" fmla="*/ 577056 h 1440657"/>
                <a:gd name="connsiteX46" fmla="*/ 576262 w 6039571"/>
                <a:gd name="connsiteY46" fmla="*/ 1008856 h 1440657"/>
                <a:gd name="connsiteX47" fmla="*/ 719138 w 6039571"/>
                <a:gd name="connsiteY47" fmla="*/ 1153319 h 1440657"/>
                <a:gd name="connsiteX48" fmla="*/ 1439863 w 6039571"/>
                <a:gd name="connsiteY48" fmla="*/ 1153319 h 1440657"/>
                <a:gd name="connsiteX49" fmla="*/ 1439863 w 6039571"/>
                <a:gd name="connsiteY49" fmla="*/ 1440656 h 1440657"/>
                <a:gd name="connsiteX50" fmla="*/ 576262 w 6039571"/>
                <a:gd name="connsiteY50" fmla="*/ 1440656 h 1440657"/>
                <a:gd name="connsiteX51" fmla="*/ 287337 w 6039571"/>
                <a:gd name="connsiteY51" fmla="*/ 1153319 h 1440657"/>
                <a:gd name="connsiteX52" fmla="*/ 287337 w 6039571"/>
                <a:gd name="connsiteY52" fmla="*/ 577056 h 1440657"/>
                <a:gd name="connsiteX53" fmla="*/ 0 w 6039571"/>
                <a:gd name="connsiteY53" fmla="*/ 577056 h 1440657"/>
                <a:gd name="connsiteX54" fmla="*/ 0 w 6039571"/>
                <a:gd name="connsiteY54" fmla="*/ 289719 h 1440657"/>
                <a:gd name="connsiteX55" fmla="*/ 287337 w 6039571"/>
                <a:gd name="connsiteY55" fmla="*/ 289719 h 1440657"/>
                <a:gd name="connsiteX56" fmla="*/ 5750646 w 6039571"/>
                <a:gd name="connsiteY56" fmla="*/ 0 h 1440657"/>
                <a:gd name="connsiteX57" fmla="*/ 6039571 w 6039571"/>
                <a:gd name="connsiteY57" fmla="*/ 0 h 1440657"/>
                <a:gd name="connsiteX58" fmla="*/ 6039571 w 6039571"/>
                <a:gd name="connsiteY58" fmla="*/ 719138 h 1440657"/>
                <a:gd name="connsiteX59" fmla="*/ 5318846 w 6039571"/>
                <a:gd name="connsiteY59" fmla="*/ 1439863 h 1440657"/>
                <a:gd name="connsiteX60" fmla="*/ 4742584 w 6039571"/>
                <a:gd name="connsiteY60" fmla="*/ 1439863 h 1440657"/>
                <a:gd name="connsiteX61" fmla="*/ 4742584 w 6039571"/>
                <a:gd name="connsiteY61" fmla="*/ 1152526 h 1440657"/>
                <a:gd name="connsiteX62" fmla="*/ 5174384 w 6039571"/>
                <a:gd name="connsiteY62" fmla="*/ 1152526 h 1440657"/>
                <a:gd name="connsiteX63" fmla="*/ 5750646 w 6039571"/>
                <a:gd name="connsiteY63" fmla="*/ 576262 h 1440657"/>
                <a:gd name="connsiteX64" fmla="*/ 4598121 w 6039571"/>
                <a:gd name="connsiteY64" fmla="*/ 0 h 1440657"/>
                <a:gd name="connsiteX65" fmla="*/ 5461721 w 6039571"/>
                <a:gd name="connsiteY65" fmla="*/ 0 h 1440657"/>
                <a:gd name="connsiteX66" fmla="*/ 5461721 w 6039571"/>
                <a:gd name="connsiteY66" fmla="*/ 288925 h 1440657"/>
                <a:gd name="connsiteX67" fmla="*/ 4598121 w 6039571"/>
                <a:gd name="connsiteY67" fmla="*/ 288925 h 1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039571" h="1440657">
                  <a:moveTo>
                    <a:pt x="3031487" y="864394"/>
                  </a:moveTo>
                  <a:lnTo>
                    <a:pt x="3895087" y="864394"/>
                  </a:lnTo>
                  <a:lnTo>
                    <a:pt x="4039549" y="864394"/>
                  </a:lnTo>
                  <a:lnTo>
                    <a:pt x="4471349" y="1153319"/>
                  </a:lnTo>
                  <a:lnTo>
                    <a:pt x="4471349" y="1440657"/>
                  </a:lnTo>
                  <a:lnTo>
                    <a:pt x="3895087" y="1153319"/>
                  </a:lnTo>
                  <a:lnTo>
                    <a:pt x="3031487" y="1153319"/>
                  </a:lnTo>
                  <a:close/>
                  <a:moveTo>
                    <a:pt x="3175949" y="432594"/>
                  </a:moveTo>
                  <a:lnTo>
                    <a:pt x="4328474" y="432594"/>
                  </a:lnTo>
                  <a:lnTo>
                    <a:pt x="4328474" y="719932"/>
                  </a:lnTo>
                  <a:lnTo>
                    <a:pt x="3175949" y="719932"/>
                  </a:lnTo>
                  <a:close/>
                  <a:moveTo>
                    <a:pt x="3031487" y="794"/>
                  </a:moveTo>
                  <a:lnTo>
                    <a:pt x="4471349" y="794"/>
                  </a:lnTo>
                  <a:lnTo>
                    <a:pt x="4471349" y="288132"/>
                  </a:lnTo>
                  <a:lnTo>
                    <a:pt x="3031487" y="288132"/>
                  </a:lnTo>
                  <a:close/>
                  <a:moveTo>
                    <a:pt x="1820045" y="794"/>
                  </a:moveTo>
                  <a:lnTo>
                    <a:pt x="2108970" y="794"/>
                  </a:lnTo>
                  <a:lnTo>
                    <a:pt x="2108970" y="289719"/>
                  </a:lnTo>
                  <a:lnTo>
                    <a:pt x="2396307" y="289719"/>
                  </a:lnTo>
                  <a:lnTo>
                    <a:pt x="2396307" y="794"/>
                  </a:lnTo>
                  <a:lnTo>
                    <a:pt x="2683645" y="794"/>
                  </a:lnTo>
                  <a:lnTo>
                    <a:pt x="2683645" y="289719"/>
                  </a:lnTo>
                  <a:lnTo>
                    <a:pt x="2972570" y="289719"/>
                  </a:lnTo>
                  <a:lnTo>
                    <a:pt x="2972570" y="577056"/>
                  </a:lnTo>
                  <a:lnTo>
                    <a:pt x="2683645" y="577056"/>
                  </a:lnTo>
                  <a:lnTo>
                    <a:pt x="2683645" y="864393"/>
                  </a:lnTo>
                  <a:lnTo>
                    <a:pt x="2324870" y="1440656"/>
                  </a:lnTo>
                  <a:lnTo>
                    <a:pt x="1964507" y="1440656"/>
                  </a:lnTo>
                  <a:lnTo>
                    <a:pt x="2396307" y="864393"/>
                  </a:lnTo>
                  <a:lnTo>
                    <a:pt x="2396307" y="577056"/>
                  </a:lnTo>
                  <a:lnTo>
                    <a:pt x="2108970" y="577056"/>
                  </a:lnTo>
                  <a:lnTo>
                    <a:pt x="2108970" y="864393"/>
                  </a:lnTo>
                  <a:lnTo>
                    <a:pt x="1820045" y="864393"/>
                  </a:lnTo>
                  <a:lnTo>
                    <a:pt x="1820045" y="577056"/>
                  </a:lnTo>
                  <a:lnTo>
                    <a:pt x="1532707" y="577056"/>
                  </a:lnTo>
                  <a:lnTo>
                    <a:pt x="1532707" y="289719"/>
                  </a:lnTo>
                  <a:lnTo>
                    <a:pt x="1820045" y="289719"/>
                  </a:lnTo>
                  <a:close/>
                  <a:moveTo>
                    <a:pt x="287337" y="794"/>
                  </a:moveTo>
                  <a:lnTo>
                    <a:pt x="576262" y="794"/>
                  </a:lnTo>
                  <a:lnTo>
                    <a:pt x="576262" y="289719"/>
                  </a:lnTo>
                  <a:lnTo>
                    <a:pt x="1439863" y="289719"/>
                  </a:lnTo>
                  <a:lnTo>
                    <a:pt x="1439863" y="577056"/>
                  </a:lnTo>
                  <a:lnTo>
                    <a:pt x="1295400" y="864393"/>
                  </a:lnTo>
                  <a:lnTo>
                    <a:pt x="1008063" y="864393"/>
                  </a:lnTo>
                  <a:lnTo>
                    <a:pt x="1152525" y="577056"/>
                  </a:lnTo>
                  <a:lnTo>
                    <a:pt x="576262" y="577056"/>
                  </a:lnTo>
                  <a:lnTo>
                    <a:pt x="576262" y="1008856"/>
                  </a:lnTo>
                  <a:lnTo>
                    <a:pt x="719138" y="1153319"/>
                  </a:lnTo>
                  <a:lnTo>
                    <a:pt x="1439863" y="1153319"/>
                  </a:lnTo>
                  <a:lnTo>
                    <a:pt x="1439863" y="1440656"/>
                  </a:lnTo>
                  <a:lnTo>
                    <a:pt x="576262" y="1440656"/>
                  </a:lnTo>
                  <a:lnTo>
                    <a:pt x="287337" y="1153319"/>
                  </a:lnTo>
                  <a:lnTo>
                    <a:pt x="287337" y="577056"/>
                  </a:lnTo>
                  <a:lnTo>
                    <a:pt x="0" y="577056"/>
                  </a:lnTo>
                  <a:lnTo>
                    <a:pt x="0" y="289719"/>
                  </a:lnTo>
                  <a:lnTo>
                    <a:pt x="287337" y="289719"/>
                  </a:lnTo>
                  <a:close/>
                  <a:moveTo>
                    <a:pt x="5750646" y="0"/>
                  </a:moveTo>
                  <a:lnTo>
                    <a:pt x="6039571" y="0"/>
                  </a:lnTo>
                  <a:lnTo>
                    <a:pt x="6039571" y="719138"/>
                  </a:lnTo>
                  <a:lnTo>
                    <a:pt x="5318846" y="1439863"/>
                  </a:lnTo>
                  <a:lnTo>
                    <a:pt x="4742584" y="1439863"/>
                  </a:lnTo>
                  <a:lnTo>
                    <a:pt x="4742584" y="1152526"/>
                  </a:lnTo>
                  <a:lnTo>
                    <a:pt x="5174384" y="1152526"/>
                  </a:lnTo>
                  <a:lnTo>
                    <a:pt x="5750646" y="576262"/>
                  </a:lnTo>
                  <a:close/>
                  <a:moveTo>
                    <a:pt x="4598121" y="0"/>
                  </a:moveTo>
                  <a:lnTo>
                    <a:pt x="5461721" y="0"/>
                  </a:lnTo>
                  <a:lnTo>
                    <a:pt x="5461721" y="288925"/>
                  </a:lnTo>
                  <a:lnTo>
                    <a:pt x="4598121" y="2889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49CBDA0-9BCD-46C0-9534-049AB2521B25}"/>
              </a:ext>
            </a:extLst>
          </p:cNvPr>
          <p:cNvGrpSpPr/>
          <p:nvPr/>
        </p:nvGrpSpPr>
        <p:grpSpPr>
          <a:xfrm>
            <a:off x="6361603" y="2832410"/>
            <a:ext cx="908106" cy="1485167"/>
            <a:chOff x="6361603" y="2832410"/>
            <a:chExt cx="908106" cy="1485167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5E016CCD-14CB-4714-A481-635392701041}"/>
                </a:ext>
              </a:extLst>
            </p:cNvPr>
            <p:cNvGrpSpPr/>
            <p:nvPr/>
          </p:nvGrpSpPr>
          <p:grpSpPr>
            <a:xfrm>
              <a:off x="6361603" y="2832410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9C151CEC-D611-46FA-B1FD-299892EA814E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BE04EF3A-439A-454F-A305-688E53D92B6D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5EB5D4A5-39F5-438E-96A4-84A6FAC7E0EB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585DB6DE-11C2-4D9C-83FC-0BE6064E7694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F3473E2-54F4-4630-8ECF-5013176AA3E9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7B80A01-D13D-4C25-9885-1673FE5F292A}"/>
                </a:ext>
              </a:extLst>
            </p:cNvPr>
            <p:cNvSpPr/>
            <p:nvPr/>
          </p:nvSpPr>
          <p:spPr bwMode="auto">
            <a:xfrm rot="5400000">
              <a:off x="6645907" y="3277854"/>
              <a:ext cx="326061" cy="831554"/>
            </a:xfrm>
            <a:custGeom>
              <a:avLst/>
              <a:gdLst>
                <a:gd name="connsiteX0" fmla="*/ 261474 w 326061"/>
                <a:gd name="connsiteY0" fmla="*/ 179538 h 831554"/>
                <a:gd name="connsiteX1" fmla="*/ 261474 w 326061"/>
                <a:gd name="connsiteY1" fmla="*/ 153732 h 831554"/>
                <a:gd name="connsiteX2" fmla="*/ 300254 w 326061"/>
                <a:gd name="connsiteY2" fmla="*/ 153732 h 831554"/>
                <a:gd name="connsiteX3" fmla="*/ 326061 w 326061"/>
                <a:gd name="connsiteY3" fmla="*/ 140757 h 831554"/>
                <a:gd name="connsiteX4" fmla="*/ 326061 w 326061"/>
                <a:gd name="connsiteY4" fmla="*/ 166706 h 831554"/>
                <a:gd name="connsiteX5" fmla="*/ 300254 w 326061"/>
                <a:gd name="connsiteY5" fmla="*/ 179538 h 831554"/>
                <a:gd name="connsiteX6" fmla="*/ 261474 w 326061"/>
                <a:gd name="connsiteY6" fmla="*/ 257100 h 831554"/>
                <a:gd name="connsiteX7" fmla="*/ 261474 w 326061"/>
                <a:gd name="connsiteY7" fmla="*/ 231293 h 831554"/>
                <a:gd name="connsiteX8" fmla="*/ 300254 w 326061"/>
                <a:gd name="connsiteY8" fmla="*/ 231293 h 831554"/>
                <a:gd name="connsiteX9" fmla="*/ 326061 w 326061"/>
                <a:gd name="connsiteY9" fmla="*/ 244125 h 831554"/>
                <a:gd name="connsiteX10" fmla="*/ 326061 w 326061"/>
                <a:gd name="connsiteY10" fmla="*/ 270074 h 831554"/>
                <a:gd name="connsiteX11" fmla="*/ 300254 w 326061"/>
                <a:gd name="connsiteY11" fmla="*/ 257100 h 831554"/>
                <a:gd name="connsiteX12" fmla="*/ 235525 w 326061"/>
                <a:gd name="connsiteY12" fmla="*/ 410488 h 831554"/>
                <a:gd name="connsiteX13" fmla="*/ 235525 w 326061"/>
                <a:gd name="connsiteY13" fmla="*/ 281172 h 831554"/>
                <a:gd name="connsiteX14" fmla="*/ 287280 w 326061"/>
                <a:gd name="connsiteY14" fmla="*/ 281172 h 831554"/>
                <a:gd name="connsiteX15" fmla="*/ 326061 w 326061"/>
                <a:gd name="connsiteY15" fmla="*/ 319952 h 831554"/>
                <a:gd name="connsiteX16" fmla="*/ 326061 w 326061"/>
                <a:gd name="connsiteY16" fmla="*/ 384682 h 831554"/>
                <a:gd name="connsiteX17" fmla="*/ 300254 w 326061"/>
                <a:gd name="connsiteY17" fmla="*/ 384682 h 831554"/>
                <a:gd name="connsiteX18" fmla="*/ 300254 w 326061"/>
                <a:gd name="connsiteY18" fmla="*/ 332927 h 831554"/>
                <a:gd name="connsiteX19" fmla="*/ 274306 w 326061"/>
                <a:gd name="connsiteY19" fmla="*/ 307121 h 831554"/>
                <a:gd name="connsiteX20" fmla="*/ 261474 w 326061"/>
                <a:gd name="connsiteY20" fmla="*/ 307121 h 831554"/>
                <a:gd name="connsiteX21" fmla="*/ 261474 w 326061"/>
                <a:gd name="connsiteY21" fmla="*/ 410488 h 831554"/>
                <a:gd name="connsiteX22" fmla="*/ 196744 w 326061"/>
                <a:gd name="connsiteY22" fmla="*/ 218319 h 831554"/>
                <a:gd name="connsiteX23" fmla="*/ 196744 w 326061"/>
                <a:gd name="connsiteY23" fmla="*/ 192512 h 831554"/>
                <a:gd name="connsiteX24" fmla="*/ 222693 w 326061"/>
                <a:gd name="connsiteY24" fmla="*/ 192512 h 831554"/>
                <a:gd name="connsiteX25" fmla="*/ 222693 w 326061"/>
                <a:gd name="connsiteY25" fmla="*/ 173122 h 831554"/>
                <a:gd name="connsiteX26" fmla="*/ 196744 w 326061"/>
                <a:gd name="connsiteY26" fmla="*/ 173122 h 831554"/>
                <a:gd name="connsiteX27" fmla="*/ 196744 w 326061"/>
                <a:gd name="connsiteY27" fmla="*/ 160148 h 831554"/>
                <a:gd name="connsiteX28" fmla="*/ 222693 w 326061"/>
                <a:gd name="connsiteY28" fmla="*/ 160148 h 831554"/>
                <a:gd name="connsiteX29" fmla="*/ 222693 w 326061"/>
                <a:gd name="connsiteY29" fmla="*/ 153589 h 831554"/>
                <a:gd name="connsiteX30" fmla="*/ 196744 w 326061"/>
                <a:gd name="connsiteY30" fmla="*/ 153589 h 831554"/>
                <a:gd name="connsiteX31" fmla="*/ 196744 w 326061"/>
                <a:gd name="connsiteY31" fmla="*/ 140757 h 831554"/>
                <a:gd name="connsiteX32" fmla="*/ 222693 w 326061"/>
                <a:gd name="connsiteY32" fmla="*/ 140757 h 831554"/>
                <a:gd name="connsiteX33" fmla="*/ 248499 w 326061"/>
                <a:gd name="connsiteY33" fmla="*/ 140757 h 831554"/>
                <a:gd name="connsiteX34" fmla="*/ 248499 w 326061"/>
                <a:gd name="connsiteY34" fmla="*/ 192512 h 831554"/>
                <a:gd name="connsiteX35" fmla="*/ 326061 w 326061"/>
                <a:gd name="connsiteY35" fmla="*/ 192512 h 831554"/>
                <a:gd name="connsiteX36" fmla="*/ 326061 w 326061"/>
                <a:gd name="connsiteY36" fmla="*/ 218319 h 831554"/>
                <a:gd name="connsiteX37" fmla="*/ 248499 w 326061"/>
                <a:gd name="connsiteY37" fmla="*/ 218319 h 831554"/>
                <a:gd name="connsiteX38" fmla="*/ 248499 w 326061"/>
                <a:gd name="connsiteY38" fmla="*/ 270074 h 831554"/>
                <a:gd name="connsiteX39" fmla="*/ 222693 w 326061"/>
                <a:gd name="connsiteY39" fmla="*/ 270074 h 831554"/>
                <a:gd name="connsiteX40" fmla="*/ 222693 w 326061"/>
                <a:gd name="connsiteY40" fmla="*/ 218319 h 831554"/>
                <a:gd name="connsiteX41" fmla="*/ 196744 w 326061"/>
                <a:gd name="connsiteY41" fmla="*/ 397656 h 831554"/>
                <a:gd name="connsiteX42" fmla="*/ 196744 w 326061"/>
                <a:gd name="connsiteY42" fmla="*/ 294146 h 831554"/>
                <a:gd name="connsiteX43" fmla="*/ 222693 w 326061"/>
                <a:gd name="connsiteY43" fmla="*/ 294146 h 831554"/>
                <a:gd name="connsiteX44" fmla="*/ 222693 w 326061"/>
                <a:gd name="connsiteY44" fmla="*/ 397656 h 831554"/>
                <a:gd name="connsiteX45" fmla="*/ 196744 w 326061"/>
                <a:gd name="connsiteY45" fmla="*/ 552555 h 831554"/>
                <a:gd name="connsiteX46" fmla="*/ 196744 w 326061"/>
                <a:gd name="connsiteY46" fmla="*/ 423097 h 831554"/>
                <a:gd name="connsiteX47" fmla="*/ 274306 w 326061"/>
                <a:gd name="connsiteY47" fmla="*/ 423097 h 831554"/>
                <a:gd name="connsiteX48" fmla="*/ 326061 w 326061"/>
                <a:gd name="connsiteY48" fmla="*/ 487826 h 831554"/>
                <a:gd name="connsiteX49" fmla="*/ 326061 w 326061"/>
                <a:gd name="connsiteY49" fmla="*/ 526607 h 831554"/>
                <a:gd name="connsiteX50" fmla="*/ 260476 w 326061"/>
                <a:gd name="connsiteY50" fmla="*/ 448475 h 831554"/>
                <a:gd name="connsiteX51" fmla="*/ 248499 w 326061"/>
                <a:gd name="connsiteY51" fmla="*/ 449045 h 831554"/>
                <a:gd name="connsiteX52" fmla="*/ 222693 w 326061"/>
                <a:gd name="connsiteY52" fmla="*/ 449045 h 831554"/>
                <a:gd name="connsiteX53" fmla="*/ 222693 w 326061"/>
                <a:gd name="connsiteY53" fmla="*/ 552555 h 831554"/>
                <a:gd name="connsiteX54" fmla="*/ 196744 w 326061"/>
                <a:gd name="connsiteY54" fmla="*/ 591479 h 831554"/>
                <a:gd name="connsiteX55" fmla="*/ 196744 w 326061"/>
                <a:gd name="connsiteY55" fmla="*/ 565530 h 831554"/>
                <a:gd name="connsiteX56" fmla="*/ 261331 w 326061"/>
                <a:gd name="connsiteY56" fmla="*/ 565530 h 831554"/>
                <a:gd name="connsiteX57" fmla="*/ 326061 w 326061"/>
                <a:gd name="connsiteY57" fmla="*/ 630259 h 831554"/>
                <a:gd name="connsiteX58" fmla="*/ 326061 w 326061"/>
                <a:gd name="connsiteY58" fmla="*/ 682014 h 831554"/>
                <a:gd name="connsiteX59" fmla="*/ 300254 w 326061"/>
                <a:gd name="connsiteY59" fmla="*/ 682014 h 831554"/>
                <a:gd name="connsiteX60" fmla="*/ 300254 w 326061"/>
                <a:gd name="connsiteY60" fmla="*/ 643234 h 831554"/>
                <a:gd name="connsiteX61" fmla="*/ 248499 w 326061"/>
                <a:gd name="connsiteY61" fmla="*/ 591479 h 831554"/>
                <a:gd name="connsiteX62" fmla="*/ 196744 w 326061"/>
                <a:gd name="connsiteY62" fmla="*/ 694989 h 831554"/>
                <a:gd name="connsiteX63" fmla="*/ 196744 w 326061"/>
                <a:gd name="connsiteY63" fmla="*/ 662624 h 831554"/>
                <a:gd name="connsiteX64" fmla="*/ 248499 w 326061"/>
                <a:gd name="connsiteY64" fmla="*/ 623843 h 831554"/>
                <a:gd name="connsiteX65" fmla="*/ 248499 w 326061"/>
                <a:gd name="connsiteY65" fmla="*/ 656208 h 831554"/>
                <a:gd name="connsiteX66" fmla="*/ 196744 w 326061"/>
                <a:gd name="connsiteY66" fmla="*/ 702238 h 831554"/>
                <a:gd name="connsiteX67" fmla="*/ 235525 w 326061"/>
                <a:gd name="connsiteY67" fmla="*/ 702238 h 831554"/>
                <a:gd name="connsiteX68" fmla="*/ 274306 w 326061"/>
                <a:gd name="connsiteY68" fmla="*/ 753993 h 831554"/>
                <a:gd name="connsiteX69" fmla="*/ 326061 w 326061"/>
                <a:gd name="connsiteY69" fmla="*/ 753993 h 831554"/>
                <a:gd name="connsiteX70" fmla="*/ 326061 w 326061"/>
                <a:gd name="connsiteY70" fmla="*/ 779799 h 831554"/>
                <a:gd name="connsiteX71" fmla="*/ 274306 w 326061"/>
                <a:gd name="connsiteY71" fmla="*/ 779799 h 831554"/>
                <a:gd name="connsiteX72" fmla="*/ 274306 w 326061"/>
                <a:gd name="connsiteY72" fmla="*/ 831554 h 831554"/>
                <a:gd name="connsiteX73" fmla="*/ 248499 w 326061"/>
                <a:gd name="connsiteY73" fmla="*/ 831554 h 831554"/>
                <a:gd name="connsiteX74" fmla="*/ 248499 w 326061"/>
                <a:gd name="connsiteY74" fmla="*/ 766824 h 831554"/>
                <a:gd name="connsiteX75" fmla="*/ 195875 w 326061"/>
                <a:gd name="connsiteY75" fmla="*/ 25949 h 831554"/>
                <a:gd name="connsiteX76" fmla="*/ 195875 w 326061"/>
                <a:gd name="connsiteY76" fmla="*/ 0 h 831554"/>
                <a:gd name="connsiteX77" fmla="*/ 260462 w 326061"/>
                <a:gd name="connsiteY77" fmla="*/ 0 h 831554"/>
                <a:gd name="connsiteX78" fmla="*/ 325191 w 326061"/>
                <a:gd name="connsiteY78" fmla="*/ 64730 h 831554"/>
                <a:gd name="connsiteX79" fmla="*/ 325191 w 326061"/>
                <a:gd name="connsiteY79" fmla="*/ 116485 h 831554"/>
                <a:gd name="connsiteX80" fmla="*/ 299385 w 326061"/>
                <a:gd name="connsiteY80" fmla="*/ 116485 h 831554"/>
                <a:gd name="connsiteX81" fmla="*/ 299385 w 326061"/>
                <a:gd name="connsiteY81" fmla="*/ 77704 h 831554"/>
                <a:gd name="connsiteX82" fmla="*/ 247630 w 326061"/>
                <a:gd name="connsiteY82" fmla="*/ 25949 h 831554"/>
                <a:gd name="connsiteX83" fmla="*/ 195875 w 326061"/>
                <a:gd name="connsiteY83" fmla="*/ 129459 h 831554"/>
                <a:gd name="connsiteX84" fmla="*/ 195875 w 326061"/>
                <a:gd name="connsiteY84" fmla="*/ 51898 h 831554"/>
                <a:gd name="connsiteX85" fmla="*/ 221823 w 326061"/>
                <a:gd name="connsiteY85" fmla="*/ 51898 h 831554"/>
                <a:gd name="connsiteX86" fmla="*/ 221823 w 326061"/>
                <a:gd name="connsiteY86" fmla="*/ 129459 h 831554"/>
                <a:gd name="connsiteX87" fmla="*/ 137135 w 326061"/>
                <a:gd name="connsiteY87" fmla="*/ 406504 h 831554"/>
                <a:gd name="connsiteX88" fmla="*/ 137135 w 326061"/>
                <a:gd name="connsiteY88" fmla="*/ 253111 h 831554"/>
                <a:gd name="connsiteX89" fmla="*/ 154198 w 326061"/>
                <a:gd name="connsiteY89" fmla="*/ 253111 h 831554"/>
                <a:gd name="connsiteX90" fmla="*/ 154198 w 326061"/>
                <a:gd name="connsiteY90" fmla="*/ 406504 h 831554"/>
                <a:gd name="connsiteX91" fmla="*/ 104424 w 326061"/>
                <a:gd name="connsiteY91" fmla="*/ 301279 h 831554"/>
                <a:gd name="connsiteX92" fmla="*/ 104424 w 326061"/>
                <a:gd name="connsiteY92" fmla="*/ 284200 h 831554"/>
                <a:gd name="connsiteX93" fmla="*/ 132147 w 326061"/>
                <a:gd name="connsiteY93" fmla="*/ 297836 h 831554"/>
                <a:gd name="connsiteX94" fmla="*/ 132147 w 326061"/>
                <a:gd name="connsiteY94" fmla="*/ 314915 h 831554"/>
                <a:gd name="connsiteX95" fmla="*/ 104424 w 326061"/>
                <a:gd name="connsiteY95" fmla="*/ 372455 h 831554"/>
                <a:gd name="connsiteX96" fmla="*/ 104424 w 326061"/>
                <a:gd name="connsiteY96" fmla="*/ 355376 h 831554"/>
                <a:gd name="connsiteX97" fmla="*/ 132147 w 326061"/>
                <a:gd name="connsiteY97" fmla="*/ 341740 h 831554"/>
                <a:gd name="connsiteX98" fmla="*/ 132147 w 326061"/>
                <a:gd name="connsiteY98" fmla="*/ 358819 h 831554"/>
                <a:gd name="connsiteX99" fmla="*/ 44817 w 326061"/>
                <a:gd name="connsiteY99" fmla="*/ 374862 h 831554"/>
                <a:gd name="connsiteX100" fmla="*/ 80904 w 326061"/>
                <a:gd name="connsiteY100" fmla="*/ 374862 h 831554"/>
                <a:gd name="connsiteX101" fmla="*/ 80904 w 326061"/>
                <a:gd name="connsiteY101" fmla="*/ 284200 h 831554"/>
                <a:gd name="connsiteX102" fmla="*/ 44817 w 326061"/>
                <a:gd name="connsiteY102" fmla="*/ 284200 h 831554"/>
                <a:gd name="connsiteX103" fmla="*/ 27753 w 326061"/>
                <a:gd name="connsiteY103" fmla="*/ 391925 h 831554"/>
                <a:gd name="connsiteX104" fmla="*/ 27753 w 326061"/>
                <a:gd name="connsiteY104" fmla="*/ 267136 h 831554"/>
                <a:gd name="connsiteX105" fmla="*/ 44817 w 326061"/>
                <a:gd name="connsiteY105" fmla="*/ 267136 h 831554"/>
                <a:gd name="connsiteX106" fmla="*/ 80904 w 326061"/>
                <a:gd name="connsiteY106" fmla="*/ 267136 h 831554"/>
                <a:gd name="connsiteX107" fmla="*/ 97968 w 326061"/>
                <a:gd name="connsiteY107" fmla="*/ 267136 h 831554"/>
                <a:gd name="connsiteX108" fmla="*/ 97968 w 326061"/>
                <a:gd name="connsiteY108" fmla="*/ 391925 h 831554"/>
                <a:gd name="connsiteX109" fmla="*/ 84633 w 326061"/>
                <a:gd name="connsiteY109" fmla="*/ 391925 h 831554"/>
                <a:gd name="connsiteX110" fmla="*/ 29713 w 326061"/>
                <a:gd name="connsiteY110" fmla="*/ 391925 h 831554"/>
                <a:gd name="connsiteX111" fmla="*/ 2253 w 326061"/>
                <a:gd name="connsiteY111" fmla="*/ 519095 h 831554"/>
                <a:gd name="connsiteX112" fmla="*/ 2253 w 326061"/>
                <a:gd name="connsiteY112" fmla="*/ 502032 h 831554"/>
                <a:gd name="connsiteX113" fmla="*/ 46342 w 326061"/>
                <a:gd name="connsiteY113" fmla="*/ 502032 h 831554"/>
                <a:gd name="connsiteX114" fmla="*/ 46342 w 326061"/>
                <a:gd name="connsiteY114" fmla="*/ 434243 h 831554"/>
                <a:gd name="connsiteX115" fmla="*/ 63405 w 326061"/>
                <a:gd name="connsiteY115" fmla="*/ 434243 h 831554"/>
                <a:gd name="connsiteX116" fmla="*/ 63405 w 326061"/>
                <a:gd name="connsiteY116" fmla="*/ 492376 h 831554"/>
                <a:gd name="connsiteX117" fmla="*/ 153611 w 326061"/>
                <a:gd name="connsiteY117" fmla="*/ 432309 h 831554"/>
                <a:gd name="connsiteX118" fmla="*/ 153611 w 326061"/>
                <a:gd name="connsiteY118" fmla="*/ 456540 h 831554"/>
                <a:gd name="connsiteX119" fmla="*/ 73633 w 326061"/>
                <a:gd name="connsiteY119" fmla="*/ 509796 h 831554"/>
                <a:gd name="connsiteX120" fmla="*/ 153611 w 326061"/>
                <a:gd name="connsiteY120" fmla="*/ 563053 h 831554"/>
                <a:gd name="connsiteX121" fmla="*/ 153611 w 326061"/>
                <a:gd name="connsiteY121" fmla="*/ 587284 h 831554"/>
                <a:gd name="connsiteX122" fmla="*/ 63405 w 326061"/>
                <a:gd name="connsiteY122" fmla="*/ 527216 h 831554"/>
                <a:gd name="connsiteX123" fmla="*/ 63405 w 326061"/>
                <a:gd name="connsiteY123" fmla="*/ 587636 h 831554"/>
                <a:gd name="connsiteX124" fmla="*/ 46342 w 326061"/>
                <a:gd name="connsiteY124" fmla="*/ 587636 h 831554"/>
                <a:gd name="connsiteX125" fmla="*/ 46342 w 326061"/>
                <a:gd name="connsiteY125" fmla="*/ 519095 h 831554"/>
                <a:gd name="connsiteX126" fmla="*/ 0 w 326061"/>
                <a:gd name="connsiteY126" fmla="*/ 406504 h 831554"/>
                <a:gd name="connsiteX127" fmla="*/ 0 w 326061"/>
                <a:gd name="connsiteY127" fmla="*/ 253111 h 831554"/>
                <a:gd name="connsiteX128" fmla="*/ 17064 w 326061"/>
                <a:gd name="connsiteY128" fmla="*/ 253111 h 831554"/>
                <a:gd name="connsiteX129" fmla="*/ 17064 w 326061"/>
                <a:gd name="connsiteY129" fmla="*/ 406504 h 83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6061" h="831554">
                  <a:moveTo>
                    <a:pt x="261474" y="179538"/>
                  </a:moveTo>
                  <a:lnTo>
                    <a:pt x="261474" y="153732"/>
                  </a:lnTo>
                  <a:lnTo>
                    <a:pt x="300254" y="153732"/>
                  </a:lnTo>
                  <a:lnTo>
                    <a:pt x="326061" y="140757"/>
                  </a:lnTo>
                  <a:lnTo>
                    <a:pt x="326061" y="166706"/>
                  </a:lnTo>
                  <a:lnTo>
                    <a:pt x="300254" y="179538"/>
                  </a:lnTo>
                  <a:close/>
                  <a:moveTo>
                    <a:pt x="261474" y="257100"/>
                  </a:moveTo>
                  <a:lnTo>
                    <a:pt x="261474" y="231293"/>
                  </a:lnTo>
                  <a:lnTo>
                    <a:pt x="300254" y="231293"/>
                  </a:lnTo>
                  <a:lnTo>
                    <a:pt x="326061" y="244125"/>
                  </a:lnTo>
                  <a:lnTo>
                    <a:pt x="326061" y="270074"/>
                  </a:lnTo>
                  <a:lnTo>
                    <a:pt x="300254" y="257100"/>
                  </a:lnTo>
                  <a:close/>
                  <a:moveTo>
                    <a:pt x="235525" y="410488"/>
                  </a:moveTo>
                  <a:lnTo>
                    <a:pt x="235525" y="281172"/>
                  </a:lnTo>
                  <a:lnTo>
                    <a:pt x="287280" y="281172"/>
                  </a:lnTo>
                  <a:lnTo>
                    <a:pt x="326061" y="319952"/>
                  </a:lnTo>
                  <a:lnTo>
                    <a:pt x="326061" y="384682"/>
                  </a:lnTo>
                  <a:lnTo>
                    <a:pt x="300254" y="384682"/>
                  </a:lnTo>
                  <a:lnTo>
                    <a:pt x="300254" y="332927"/>
                  </a:lnTo>
                  <a:lnTo>
                    <a:pt x="274306" y="307121"/>
                  </a:lnTo>
                  <a:lnTo>
                    <a:pt x="261474" y="307121"/>
                  </a:lnTo>
                  <a:lnTo>
                    <a:pt x="261474" y="410488"/>
                  </a:lnTo>
                  <a:close/>
                  <a:moveTo>
                    <a:pt x="196744" y="218319"/>
                  </a:moveTo>
                  <a:lnTo>
                    <a:pt x="196744" y="192512"/>
                  </a:lnTo>
                  <a:lnTo>
                    <a:pt x="222693" y="192512"/>
                  </a:lnTo>
                  <a:lnTo>
                    <a:pt x="222693" y="173122"/>
                  </a:lnTo>
                  <a:lnTo>
                    <a:pt x="196744" y="173122"/>
                  </a:lnTo>
                  <a:lnTo>
                    <a:pt x="196744" y="160148"/>
                  </a:lnTo>
                  <a:lnTo>
                    <a:pt x="222693" y="160148"/>
                  </a:lnTo>
                  <a:lnTo>
                    <a:pt x="222693" y="153589"/>
                  </a:lnTo>
                  <a:lnTo>
                    <a:pt x="196744" y="153589"/>
                  </a:lnTo>
                  <a:lnTo>
                    <a:pt x="196744" y="140757"/>
                  </a:lnTo>
                  <a:lnTo>
                    <a:pt x="222693" y="140757"/>
                  </a:lnTo>
                  <a:lnTo>
                    <a:pt x="248499" y="140757"/>
                  </a:lnTo>
                  <a:lnTo>
                    <a:pt x="248499" y="192512"/>
                  </a:lnTo>
                  <a:lnTo>
                    <a:pt x="326061" y="192512"/>
                  </a:lnTo>
                  <a:lnTo>
                    <a:pt x="326061" y="218319"/>
                  </a:lnTo>
                  <a:lnTo>
                    <a:pt x="248499" y="218319"/>
                  </a:lnTo>
                  <a:lnTo>
                    <a:pt x="248499" y="270074"/>
                  </a:lnTo>
                  <a:lnTo>
                    <a:pt x="222693" y="270074"/>
                  </a:lnTo>
                  <a:lnTo>
                    <a:pt x="222693" y="218319"/>
                  </a:lnTo>
                  <a:close/>
                  <a:moveTo>
                    <a:pt x="196744" y="397656"/>
                  </a:moveTo>
                  <a:lnTo>
                    <a:pt x="196744" y="294146"/>
                  </a:lnTo>
                  <a:lnTo>
                    <a:pt x="222693" y="294146"/>
                  </a:lnTo>
                  <a:lnTo>
                    <a:pt x="222693" y="397656"/>
                  </a:lnTo>
                  <a:close/>
                  <a:moveTo>
                    <a:pt x="196744" y="552555"/>
                  </a:moveTo>
                  <a:lnTo>
                    <a:pt x="196744" y="423097"/>
                  </a:lnTo>
                  <a:lnTo>
                    <a:pt x="274306" y="423097"/>
                  </a:lnTo>
                  <a:lnTo>
                    <a:pt x="326061" y="487826"/>
                  </a:lnTo>
                  <a:lnTo>
                    <a:pt x="326061" y="526607"/>
                  </a:lnTo>
                  <a:lnTo>
                    <a:pt x="260476" y="448475"/>
                  </a:lnTo>
                  <a:lnTo>
                    <a:pt x="248499" y="449045"/>
                  </a:lnTo>
                  <a:lnTo>
                    <a:pt x="222693" y="449045"/>
                  </a:lnTo>
                  <a:lnTo>
                    <a:pt x="222693" y="552555"/>
                  </a:lnTo>
                  <a:close/>
                  <a:moveTo>
                    <a:pt x="196744" y="591479"/>
                  </a:moveTo>
                  <a:lnTo>
                    <a:pt x="196744" y="565530"/>
                  </a:lnTo>
                  <a:lnTo>
                    <a:pt x="261331" y="565530"/>
                  </a:lnTo>
                  <a:lnTo>
                    <a:pt x="326061" y="630259"/>
                  </a:lnTo>
                  <a:lnTo>
                    <a:pt x="326061" y="682014"/>
                  </a:lnTo>
                  <a:lnTo>
                    <a:pt x="300254" y="682014"/>
                  </a:lnTo>
                  <a:lnTo>
                    <a:pt x="300254" y="643234"/>
                  </a:lnTo>
                  <a:lnTo>
                    <a:pt x="248499" y="591479"/>
                  </a:lnTo>
                  <a:close/>
                  <a:moveTo>
                    <a:pt x="196744" y="694989"/>
                  </a:moveTo>
                  <a:lnTo>
                    <a:pt x="196744" y="662624"/>
                  </a:lnTo>
                  <a:lnTo>
                    <a:pt x="248499" y="623843"/>
                  </a:lnTo>
                  <a:lnTo>
                    <a:pt x="248499" y="656208"/>
                  </a:lnTo>
                  <a:close/>
                  <a:moveTo>
                    <a:pt x="196744" y="702238"/>
                  </a:moveTo>
                  <a:lnTo>
                    <a:pt x="235525" y="702238"/>
                  </a:lnTo>
                  <a:lnTo>
                    <a:pt x="274306" y="753993"/>
                  </a:lnTo>
                  <a:lnTo>
                    <a:pt x="326061" y="753993"/>
                  </a:lnTo>
                  <a:lnTo>
                    <a:pt x="326061" y="779799"/>
                  </a:lnTo>
                  <a:lnTo>
                    <a:pt x="274306" y="779799"/>
                  </a:lnTo>
                  <a:lnTo>
                    <a:pt x="274306" y="831554"/>
                  </a:lnTo>
                  <a:lnTo>
                    <a:pt x="248499" y="831554"/>
                  </a:lnTo>
                  <a:lnTo>
                    <a:pt x="248499" y="766824"/>
                  </a:lnTo>
                  <a:close/>
                  <a:moveTo>
                    <a:pt x="195875" y="25949"/>
                  </a:moveTo>
                  <a:lnTo>
                    <a:pt x="195875" y="0"/>
                  </a:lnTo>
                  <a:lnTo>
                    <a:pt x="260462" y="0"/>
                  </a:lnTo>
                  <a:lnTo>
                    <a:pt x="325191" y="64730"/>
                  </a:lnTo>
                  <a:lnTo>
                    <a:pt x="325191" y="116485"/>
                  </a:lnTo>
                  <a:lnTo>
                    <a:pt x="299385" y="116485"/>
                  </a:lnTo>
                  <a:lnTo>
                    <a:pt x="299385" y="77704"/>
                  </a:lnTo>
                  <a:lnTo>
                    <a:pt x="247630" y="25949"/>
                  </a:lnTo>
                  <a:close/>
                  <a:moveTo>
                    <a:pt x="195875" y="129459"/>
                  </a:moveTo>
                  <a:lnTo>
                    <a:pt x="195875" y="51898"/>
                  </a:lnTo>
                  <a:lnTo>
                    <a:pt x="221823" y="51898"/>
                  </a:lnTo>
                  <a:lnTo>
                    <a:pt x="221823" y="129459"/>
                  </a:lnTo>
                  <a:close/>
                  <a:moveTo>
                    <a:pt x="137135" y="406504"/>
                  </a:moveTo>
                  <a:lnTo>
                    <a:pt x="137135" y="253111"/>
                  </a:lnTo>
                  <a:lnTo>
                    <a:pt x="154198" y="253111"/>
                  </a:lnTo>
                  <a:lnTo>
                    <a:pt x="154198" y="406504"/>
                  </a:lnTo>
                  <a:close/>
                  <a:moveTo>
                    <a:pt x="104424" y="301279"/>
                  </a:moveTo>
                  <a:lnTo>
                    <a:pt x="104424" y="284200"/>
                  </a:lnTo>
                  <a:lnTo>
                    <a:pt x="132147" y="297836"/>
                  </a:lnTo>
                  <a:lnTo>
                    <a:pt x="132147" y="314915"/>
                  </a:lnTo>
                  <a:close/>
                  <a:moveTo>
                    <a:pt x="104424" y="372455"/>
                  </a:moveTo>
                  <a:lnTo>
                    <a:pt x="104424" y="355376"/>
                  </a:lnTo>
                  <a:lnTo>
                    <a:pt x="132147" y="341740"/>
                  </a:lnTo>
                  <a:lnTo>
                    <a:pt x="132147" y="358819"/>
                  </a:lnTo>
                  <a:close/>
                  <a:moveTo>
                    <a:pt x="44817" y="374862"/>
                  </a:moveTo>
                  <a:lnTo>
                    <a:pt x="80904" y="374862"/>
                  </a:lnTo>
                  <a:lnTo>
                    <a:pt x="80904" y="284200"/>
                  </a:lnTo>
                  <a:lnTo>
                    <a:pt x="44817" y="284200"/>
                  </a:lnTo>
                  <a:close/>
                  <a:moveTo>
                    <a:pt x="27753" y="391925"/>
                  </a:moveTo>
                  <a:lnTo>
                    <a:pt x="27753" y="267136"/>
                  </a:lnTo>
                  <a:lnTo>
                    <a:pt x="44817" y="267136"/>
                  </a:lnTo>
                  <a:lnTo>
                    <a:pt x="80904" y="267136"/>
                  </a:lnTo>
                  <a:lnTo>
                    <a:pt x="97968" y="267136"/>
                  </a:lnTo>
                  <a:lnTo>
                    <a:pt x="97968" y="391925"/>
                  </a:lnTo>
                  <a:lnTo>
                    <a:pt x="84633" y="391925"/>
                  </a:lnTo>
                  <a:lnTo>
                    <a:pt x="29713" y="391925"/>
                  </a:lnTo>
                  <a:close/>
                  <a:moveTo>
                    <a:pt x="2253" y="519095"/>
                  </a:moveTo>
                  <a:lnTo>
                    <a:pt x="2253" y="502032"/>
                  </a:lnTo>
                  <a:lnTo>
                    <a:pt x="46342" y="502032"/>
                  </a:lnTo>
                  <a:lnTo>
                    <a:pt x="46342" y="434243"/>
                  </a:lnTo>
                  <a:lnTo>
                    <a:pt x="63405" y="434243"/>
                  </a:lnTo>
                  <a:lnTo>
                    <a:pt x="63405" y="492376"/>
                  </a:lnTo>
                  <a:lnTo>
                    <a:pt x="153611" y="432309"/>
                  </a:lnTo>
                  <a:lnTo>
                    <a:pt x="153611" y="456540"/>
                  </a:lnTo>
                  <a:lnTo>
                    <a:pt x="73633" y="509796"/>
                  </a:lnTo>
                  <a:lnTo>
                    <a:pt x="153611" y="563053"/>
                  </a:lnTo>
                  <a:lnTo>
                    <a:pt x="153611" y="587284"/>
                  </a:lnTo>
                  <a:lnTo>
                    <a:pt x="63405" y="527216"/>
                  </a:lnTo>
                  <a:lnTo>
                    <a:pt x="63405" y="587636"/>
                  </a:lnTo>
                  <a:lnTo>
                    <a:pt x="46342" y="587636"/>
                  </a:lnTo>
                  <a:lnTo>
                    <a:pt x="46342" y="519095"/>
                  </a:lnTo>
                  <a:close/>
                  <a:moveTo>
                    <a:pt x="0" y="406504"/>
                  </a:moveTo>
                  <a:lnTo>
                    <a:pt x="0" y="253111"/>
                  </a:lnTo>
                  <a:lnTo>
                    <a:pt x="17064" y="253111"/>
                  </a:lnTo>
                  <a:lnTo>
                    <a:pt x="17064" y="40650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EC4258B-7966-43A7-826C-1B3AFCEEC9D6}"/>
              </a:ext>
            </a:extLst>
          </p:cNvPr>
          <p:cNvGrpSpPr/>
          <p:nvPr/>
        </p:nvGrpSpPr>
        <p:grpSpPr>
          <a:xfrm>
            <a:off x="8233535" y="908719"/>
            <a:ext cx="908106" cy="1485167"/>
            <a:chOff x="8233535" y="908719"/>
            <a:chExt cx="908106" cy="1485167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2480870-DFE3-462B-8DDC-981B971DAD4E}"/>
                </a:ext>
              </a:extLst>
            </p:cNvPr>
            <p:cNvGrpSpPr/>
            <p:nvPr/>
          </p:nvGrpSpPr>
          <p:grpSpPr>
            <a:xfrm>
              <a:off x="8233535" y="908719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518867D4-5547-49EF-A4BD-CDE2E588C32C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1BE9DC4B-D949-4081-B2B2-C3749A275AAB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5FBC3A8E-F17B-4A3E-BBE4-9B6BC62505A9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C13FA4D0-F71D-4BB1-8DE8-E01196EE6843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704D8EB-1154-43AE-A938-9C469AD5F86F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71007D84-9EEF-4ACD-81F7-6DA34B6D06B1}"/>
                </a:ext>
              </a:extLst>
            </p:cNvPr>
            <p:cNvGrpSpPr/>
            <p:nvPr/>
          </p:nvGrpSpPr>
          <p:grpSpPr>
            <a:xfrm>
              <a:off x="8405391" y="1670008"/>
              <a:ext cx="630528" cy="307308"/>
              <a:chOff x="4372786" y="839296"/>
              <a:chExt cx="3235419" cy="1576885"/>
            </a:xfrm>
            <a:solidFill>
              <a:schemeClr val="bg1"/>
            </a:solidFill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F7699CD-D1D2-4670-8176-CACB53BC56A0}"/>
                  </a:ext>
                </a:extLst>
              </p:cNvPr>
              <p:cNvSpPr/>
              <p:nvPr/>
            </p:nvSpPr>
            <p:spPr bwMode="auto">
              <a:xfrm flipH="1">
                <a:off x="6036688" y="839296"/>
                <a:ext cx="1571517" cy="1576884"/>
              </a:xfrm>
              <a:custGeom>
                <a:avLst/>
                <a:gdLst>
                  <a:gd name="connsiteX0" fmla="*/ 1439181 w 1571517"/>
                  <a:gd name="connsiteY0" fmla="*/ 1300656 h 1576884"/>
                  <a:gd name="connsiteX1" fmla="*/ 1439181 w 1571517"/>
                  <a:gd name="connsiteY1" fmla="*/ 1401868 h 1576884"/>
                  <a:gd name="connsiteX2" fmla="*/ 944857 w 1571517"/>
                  <a:gd name="connsiteY2" fmla="*/ 1401868 h 1576884"/>
                  <a:gd name="connsiteX3" fmla="*/ 944857 w 1571517"/>
                  <a:gd name="connsiteY3" fmla="*/ 1300656 h 1576884"/>
                  <a:gd name="connsiteX4" fmla="*/ 476296 w 1571517"/>
                  <a:gd name="connsiteY4" fmla="*/ 965304 h 1576884"/>
                  <a:gd name="connsiteX5" fmla="*/ 559203 w 1571517"/>
                  <a:gd name="connsiteY5" fmla="*/ 1082761 h 1576884"/>
                  <a:gd name="connsiteX6" fmla="*/ 457378 w 1571517"/>
                  <a:gd name="connsiteY6" fmla="*/ 1082761 h 1576884"/>
                  <a:gd name="connsiteX7" fmla="*/ 427435 w 1571517"/>
                  <a:gd name="connsiteY7" fmla="*/ 1115109 h 1576884"/>
                  <a:gd name="connsiteX8" fmla="*/ 314403 w 1571517"/>
                  <a:gd name="connsiteY8" fmla="*/ 965304 h 1576884"/>
                  <a:gd name="connsiteX9" fmla="*/ 561032 w 1571517"/>
                  <a:gd name="connsiteY9" fmla="*/ 839490 h 1576884"/>
                  <a:gd name="connsiteX10" fmla="*/ 387490 w 1571517"/>
                  <a:gd name="connsiteY10" fmla="*/ 839490 h 1576884"/>
                  <a:gd name="connsiteX11" fmla="*/ 388682 w 1571517"/>
                  <a:gd name="connsiteY11" fmla="*/ 841178 h 1576884"/>
                  <a:gd name="connsiteX12" fmla="*/ 220746 w 1571517"/>
                  <a:gd name="connsiteY12" fmla="*/ 841178 h 1576884"/>
                  <a:gd name="connsiteX13" fmla="*/ 219472 w 1571517"/>
                  <a:gd name="connsiteY13" fmla="*/ 839490 h 1576884"/>
                  <a:gd name="connsiteX14" fmla="*/ 9944 w 1571517"/>
                  <a:gd name="connsiteY14" fmla="*/ 839490 h 1576884"/>
                  <a:gd name="connsiteX15" fmla="*/ 312002 w 1571517"/>
                  <a:gd name="connsiteY15" fmla="*/ 1239816 h 1576884"/>
                  <a:gd name="connsiteX16" fmla="*/ 1 w 1571517"/>
                  <a:gd name="connsiteY16" fmla="*/ 1576881 h 1576884"/>
                  <a:gd name="connsiteX17" fmla="*/ 218657 w 1571517"/>
                  <a:gd name="connsiteY17" fmla="*/ 1576881 h 1576884"/>
                  <a:gd name="connsiteX18" fmla="*/ 410196 w 1571517"/>
                  <a:gd name="connsiteY18" fmla="*/ 1369955 h 1576884"/>
                  <a:gd name="connsiteX19" fmla="*/ 566328 w 1571517"/>
                  <a:gd name="connsiteY19" fmla="*/ 1576881 h 1576884"/>
                  <a:gd name="connsiteX20" fmla="*/ 775856 w 1571517"/>
                  <a:gd name="connsiteY20" fmla="*/ 1576881 h 1576884"/>
                  <a:gd name="connsiteX21" fmla="*/ 525629 w 1571517"/>
                  <a:gd name="connsiteY21" fmla="*/ 1245249 h 1576884"/>
                  <a:gd name="connsiteX22" fmla="*/ 610621 w 1571517"/>
                  <a:gd name="connsiteY22" fmla="*/ 1153429 h 1576884"/>
                  <a:gd name="connsiteX23" fmla="*/ 782626 w 1571517"/>
                  <a:gd name="connsiteY23" fmla="*/ 1153429 h 1576884"/>
                  <a:gd name="connsiteX24" fmla="*/ 1013358 w 1571517"/>
                  <a:gd name="connsiteY24" fmla="*/ 514465 h 1576884"/>
                  <a:gd name="connsiteX25" fmla="*/ 1013358 w 1571517"/>
                  <a:gd name="connsiteY25" fmla="*/ 794511 h 1576884"/>
                  <a:gd name="connsiteX26" fmla="*/ 944857 w 1571517"/>
                  <a:gd name="connsiteY26" fmla="*/ 794511 h 1576884"/>
                  <a:gd name="connsiteX27" fmla="*/ 944857 w 1571517"/>
                  <a:gd name="connsiteY27" fmla="*/ 514465 h 1576884"/>
                  <a:gd name="connsiteX28" fmla="*/ 1226269 w 1571517"/>
                  <a:gd name="connsiteY28" fmla="*/ 514465 h 1576884"/>
                  <a:gd name="connsiteX29" fmla="*/ 1226269 w 1571517"/>
                  <a:gd name="connsiteY29" fmla="*/ 969524 h 1576884"/>
                  <a:gd name="connsiteX30" fmla="*/ 1293970 w 1571517"/>
                  <a:gd name="connsiteY30" fmla="*/ 969524 h 1576884"/>
                  <a:gd name="connsiteX31" fmla="*/ 1370679 w 1571517"/>
                  <a:gd name="connsiteY31" fmla="*/ 969524 h 1576884"/>
                  <a:gd name="connsiteX32" fmla="*/ 1439181 w 1571517"/>
                  <a:gd name="connsiteY32" fmla="*/ 969524 h 1576884"/>
                  <a:gd name="connsiteX33" fmla="*/ 1439181 w 1571517"/>
                  <a:gd name="connsiteY33" fmla="*/ 1125643 h 1576884"/>
                  <a:gd name="connsiteX34" fmla="*/ 944857 w 1571517"/>
                  <a:gd name="connsiteY34" fmla="*/ 1125643 h 1576884"/>
                  <a:gd name="connsiteX35" fmla="*/ 944857 w 1571517"/>
                  <a:gd name="connsiteY35" fmla="*/ 969524 h 1576884"/>
                  <a:gd name="connsiteX36" fmla="*/ 1013358 w 1571517"/>
                  <a:gd name="connsiteY36" fmla="*/ 969524 h 1576884"/>
                  <a:gd name="connsiteX37" fmla="*/ 1150254 w 1571517"/>
                  <a:gd name="connsiteY37" fmla="*/ 969524 h 1576884"/>
                  <a:gd name="connsiteX38" fmla="*/ 1157768 w 1571517"/>
                  <a:gd name="connsiteY38" fmla="*/ 969524 h 1576884"/>
                  <a:gd name="connsiteX39" fmla="*/ 1157768 w 1571517"/>
                  <a:gd name="connsiteY39" fmla="*/ 514465 h 1576884"/>
                  <a:gd name="connsiteX40" fmla="*/ 1439181 w 1571517"/>
                  <a:gd name="connsiteY40" fmla="*/ 514465 h 1576884"/>
                  <a:gd name="connsiteX41" fmla="*/ 1439181 w 1571517"/>
                  <a:gd name="connsiteY41" fmla="*/ 794511 h 1576884"/>
                  <a:gd name="connsiteX42" fmla="*/ 1370679 w 1571517"/>
                  <a:gd name="connsiteY42" fmla="*/ 794511 h 1576884"/>
                  <a:gd name="connsiteX43" fmla="*/ 1370679 w 1571517"/>
                  <a:gd name="connsiteY43" fmla="*/ 514465 h 1576884"/>
                  <a:gd name="connsiteX44" fmla="*/ 1226269 w 1571517"/>
                  <a:gd name="connsiteY44" fmla="*/ 176377 h 1576884"/>
                  <a:gd name="connsiteX45" fmla="*/ 1226269 w 1571517"/>
                  <a:gd name="connsiteY45" fmla="*/ 339452 h 1576884"/>
                  <a:gd name="connsiteX46" fmla="*/ 1157768 w 1571517"/>
                  <a:gd name="connsiteY46" fmla="*/ 339452 h 1576884"/>
                  <a:gd name="connsiteX47" fmla="*/ 1157768 w 1571517"/>
                  <a:gd name="connsiteY47" fmla="*/ 176377 h 1576884"/>
                  <a:gd name="connsiteX48" fmla="*/ 1571517 w 1571517"/>
                  <a:gd name="connsiteY48" fmla="*/ 1364 h 1576884"/>
                  <a:gd name="connsiteX49" fmla="*/ 800447 w 1571517"/>
                  <a:gd name="connsiteY49" fmla="*/ 1364 h 1576884"/>
                  <a:gd name="connsiteX50" fmla="*/ 800447 w 1571517"/>
                  <a:gd name="connsiteY50" fmla="*/ 176377 h 1576884"/>
                  <a:gd name="connsiteX51" fmla="*/ 1013358 w 1571517"/>
                  <a:gd name="connsiteY51" fmla="*/ 176377 h 1576884"/>
                  <a:gd name="connsiteX52" fmla="*/ 1013358 w 1571517"/>
                  <a:gd name="connsiteY52" fmla="*/ 339452 h 1576884"/>
                  <a:gd name="connsiteX53" fmla="*/ 871482 w 1571517"/>
                  <a:gd name="connsiteY53" fmla="*/ 339452 h 1576884"/>
                  <a:gd name="connsiteX54" fmla="*/ 871482 w 1571517"/>
                  <a:gd name="connsiteY54" fmla="*/ 339456 h 1576884"/>
                  <a:gd name="connsiteX55" fmla="*/ 800447 w 1571517"/>
                  <a:gd name="connsiteY55" fmla="*/ 339456 h 1576884"/>
                  <a:gd name="connsiteX56" fmla="*/ 800447 w 1571517"/>
                  <a:gd name="connsiteY56" fmla="*/ 1576884 h 1576884"/>
                  <a:gd name="connsiteX57" fmla="*/ 944857 w 1571517"/>
                  <a:gd name="connsiteY57" fmla="*/ 1576884 h 1576884"/>
                  <a:gd name="connsiteX58" fmla="*/ 944857 w 1571517"/>
                  <a:gd name="connsiteY58" fmla="*/ 1576881 h 1576884"/>
                  <a:gd name="connsiteX59" fmla="*/ 1439181 w 1571517"/>
                  <a:gd name="connsiteY59" fmla="*/ 1576881 h 1576884"/>
                  <a:gd name="connsiteX60" fmla="*/ 1439181 w 1571517"/>
                  <a:gd name="connsiteY60" fmla="*/ 1576882 h 1576884"/>
                  <a:gd name="connsiteX61" fmla="*/ 1567705 w 1571517"/>
                  <a:gd name="connsiteY61" fmla="*/ 1576882 h 1576884"/>
                  <a:gd name="connsiteX62" fmla="*/ 1567705 w 1571517"/>
                  <a:gd name="connsiteY62" fmla="*/ 339454 h 1576884"/>
                  <a:gd name="connsiteX63" fmla="*/ 1543954 w 1571517"/>
                  <a:gd name="connsiteY63" fmla="*/ 339454 h 1576884"/>
                  <a:gd name="connsiteX64" fmla="*/ 1543954 w 1571517"/>
                  <a:gd name="connsiteY64" fmla="*/ 339452 h 1576884"/>
                  <a:gd name="connsiteX65" fmla="*/ 1370679 w 1571517"/>
                  <a:gd name="connsiteY65" fmla="*/ 339452 h 1576884"/>
                  <a:gd name="connsiteX66" fmla="*/ 1370679 w 1571517"/>
                  <a:gd name="connsiteY66" fmla="*/ 176377 h 1576884"/>
                  <a:gd name="connsiteX67" fmla="*/ 1571517 w 1571517"/>
                  <a:gd name="connsiteY67" fmla="*/ 176377 h 1576884"/>
                  <a:gd name="connsiteX68" fmla="*/ 420626 w 1571517"/>
                  <a:gd name="connsiteY68" fmla="*/ 0 h 1576884"/>
                  <a:gd name="connsiteX69" fmla="*/ 236901 w 1571517"/>
                  <a:gd name="connsiteY69" fmla="*/ 0 h 1576884"/>
                  <a:gd name="connsiteX70" fmla="*/ 460397 w 1571517"/>
                  <a:gd name="connsiteY70" fmla="*/ 350324 h 1576884"/>
                  <a:gd name="connsiteX71" fmla="*/ 264842 w 1571517"/>
                  <a:gd name="connsiteY71" fmla="*/ 350324 h 1576884"/>
                  <a:gd name="connsiteX72" fmla="*/ 323607 w 1571517"/>
                  <a:gd name="connsiteY72" fmla="*/ 222250 h 1576884"/>
                  <a:gd name="connsiteX73" fmla="*/ 144551 w 1571517"/>
                  <a:gd name="connsiteY73" fmla="*/ 222250 h 1576884"/>
                  <a:gd name="connsiteX74" fmla="*/ 0 w 1571517"/>
                  <a:gd name="connsiteY74" fmla="*/ 537285 h 1576884"/>
                  <a:gd name="connsiteX75" fmla="*/ 179056 w 1571517"/>
                  <a:gd name="connsiteY75" fmla="*/ 537285 h 1576884"/>
                  <a:gd name="connsiteX76" fmla="*/ 184538 w 1571517"/>
                  <a:gd name="connsiteY76" fmla="*/ 525337 h 1576884"/>
                  <a:gd name="connsiteX77" fmla="*/ 236901 w 1571517"/>
                  <a:gd name="connsiteY77" fmla="*/ 525337 h 1576884"/>
                  <a:gd name="connsiteX78" fmla="*/ 236901 w 1571517"/>
                  <a:gd name="connsiteY78" fmla="*/ 616091 h 1576884"/>
                  <a:gd name="connsiteX79" fmla="*/ 9945 w 1571517"/>
                  <a:gd name="connsiteY79" fmla="*/ 616091 h 1576884"/>
                  <a:gd name="connsiteX80" fmla="*/ 9945 w 1571517"/>
                  <a:gd name="connsiteY80" fmla="*/ 791104 h 1576884"/>
                  <a:gd name="connsiteX81" fmla="*/ 393870 w 1571517"/>
                  <a:gd name="connsiteY81" fmla="*/ 791104 h 1576884"/>
                  <a:gd name="connsiteX82" fmla="*/ 393870 w 1571517"/>
                  <a:gd name="connsiteY82" fmla="*/ 616091 h 1576884"/>
                  <a:gd name="connsiteX83" fmla="*/ 393869 w 1571517"/>
                  <a:gd name="connsiteY83" fmla="*/ 616091 h 1576884"/>
                  <a:gd name="connsiteX84" fmla="*/ 393869 w 1571517"/>
                  <a:gd name="connsiteY84" fmla="*/ 525337 h 1576884"/>
                  <a:gd name="connsiteX85" fmla="*/ 458026 w 1571517"/>
                  <a:gd name="connsiteY85" fmla="*/ 525337 h 1576884"/>
                  <a:gd name="connsiteX86" fmla="*/ 596042 w 1571517"/>
                  <a:gd name="connsiteY86" fmla="*/ 791104 h 1576884"/>
                  <a:gd name="connsiteX87" fmla="*/ 772295 w 1571517"/>
                  <a:gd name="connsiteY87" fmla="*/ 791104 h 1576884"/>
                  <a:gd name="connsiteX88" fmla="*/ 634279 w 1571517"/>
                  <a:gd name="connsiteY88" fmla="*/ 525337 h 1576884"/>
                  <a:gd name="connsiteX89" fmla="*/ 731946 w 1571517"/>
                  <a:gd name="connsiteY89" fmla="*/ 525337 h 1576884"/>
                  <a:gd name="connsiteX90" fmla="*/ 731946 w 1571517"/>
                  <a:gd name="connsiteY90" fmla="*/ 350324 h 1576884"/>
                  <a:gd name="connsiteX91" fmla="*/ 644122 w 1571517"/>
                  <a:gd name="connsiteY91" fmla="*/ 350324 h 1576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571517" h="1576884">
                    <a:moveTo>
                      <a:pt x="1439181" y="1300656"/>
                    </a:moveTo>
                    <a:lnTo>
                      <a:pt x="1439181" y="1401868"/>
                    </a:lnTo>
                    <a:lnTo>
                      <a:pt x="944857" y="1401868"/>
                    </a:lnTo>
                    <a:lnTo>
                      <a:pt x="944857" y="1300656"/>
                    </a:lnTo>
                    <a:close/>
                    <a:moveTo>
                      <a:pt x="476296" y="965304"/>
                    </a:moveTo>
                    <a:lnTo>
                      <a:pt x="559203" y="1082761"/>
                    </a:lnTo>
                    <a:lnTo>
                      <a:pt x="457378" y="1082761"/>
                    </a:lnTo>
                    <a:lnTo>
                      <a:pt x="427435" y="1115109"/>
                    </a:lnTo>
                    <a:lnTo>
                      <a:pt x="314403" y="965304"/>
                    </a:lnTo>
                    <a:close/>
                    <a:moveTo>
                      <a:pt x="561032" y="839490"/>
                    </a:moveTo>
                    <a:lnTo>
                      <a:pt x="387490" y="839490"/>
                    </a:lnTo>
                    <a:lnTo>
                      <a:pt x="388682" y="841178"/>
                    </a:lnTo>
                    <a:lnTo>
                      <a:pt x="220746" y="841178"/>
                    </a:lnTo>
                    <a:lnTo>
                      <a:pt x="219472" y="839490"/>
                    </a:lnTo>
                    <a:lnTo>
                      <a:pt x="9944" y="839490"/>
                    </a:lnTo>
                    <a:lnTo>
                      <a:pt x="312002" y="1239816"/>
                    </a:lnTo>
                    <a:lnTo>
                      <a:pt x="1" y="1576881"/>
                    </a:lnTo>
                    <a:lnTo>
                      <a:pt x="218657" y="1576881"/>
                    </a:lnTo>
                    <a:lnTo>
                      <a:pt x="410196" y="1369955"/>
                    </a:lnTo>
                    <a:lnTo>
                      <a:pt x="566328" y="1576881"/>
                    </a:lnTo>
                    <a:lnTo>
                      <a:pt x="775856" y="1576881"/>
                    </a:lnTo>
                    <a:lnTo>
                      <a:pt x="525629" y="1245249"/>
                    </a:lnTo>
                    <a:lnTo>
                      <a:pt x="610621" y="1153429"/>
                    </a:lnTo>
                    <a:lnTo>
                      <a:pt x="782626" y="1153429"/>
                    </a:lnTo>
                    <a:close/>
                    <a:moveTo>
                      <a:pt x="1013358" y="514465"/>
                    </a:moveTo>
                    <a:lnTo>
                      <a:pt x="1013358" y="794511"/>
                    </a:lnTo>
                    <a:lnTo>
                      <a:pt x="944857" y="794511"/>
                    </a:lnTo>
                    <a:lnTo>
                      <a:pt x="944857" y="514465"/>
                    </a:lnTo>
                    <a:close/>
                    <a:moveTo>
                      <a:pt x="1226269" y="514465"/>
                    </a:moveTo>
                    <a:lnTo>
                      <a:pt x="1226269" y="969524"/>
                    </a:lnTo>
                    <a:lnTo>
                      <a:pt x="1293970" y="969524"/>
                    </a:lnTo>
                    <a:lnTo>
                      <a:pt x="1370679" y="969524"/>
                    </a:lnTo>
                    <a:lnTo>
                      <a:pt x="1439181" y="969524"/>
                    </a:lnTo>
                    <a:lnTo>
                      <a:pt x="1439181" y="1125643"/>
                    </a:lnTo>
                    <a:lnTo>
                      <a:pt x="944857" y="1125643"/>
                    </a:lnTo>
                    <a:lnTo>
                      <a:pt x="944857" y="969524"/>
                    </a:lnTo>
                    <a:lnTo>
                      <a:pt x="1013358" y="969524"/>
                    </a:lnTo>
                    <a:lnTo>
                      <a:pt x="1150254" y="969524"/>
                    </a:lnTo>
                    <a:lnTo>
                      <a:pt x="1157768" y="969524"/>
                    </a:lnTo>
                    <a:lnTo>
                      <a:pt x="1157768" y="514465"/>
                    </a:lnTo>
                    <a:close/>
                    <a:moveTo>
                      <a:pt x="1439181" y="514465"/>
                    </a:moveTo>
                    <a:lnTo>
                      <a:pt x="1439181" y="794511"/>
                    </a:lnTo>
                    <a:lnTo>
                      <a:pt x="1370679" y="794511"/>
                    </a:lnTo>
                    <a:lnTo>
                      <a:pt x="1370679" y="514465"/>
                    </a:lnTo>
                    <a:close/>
                    <a:moveTo>
                      <a:pt x="1226269" y="176377"/>
                    </a:moveTo>
                    <a:lnTo>
                      <a:pt x="1226269" y="339452"/>
                    </a:lnTo>
                    <a:lnTo>
                      <a:pt x="1157768" y="339452"/>
                    </a:lnTo>
                    <a:lnTo>
                      <a:pt x="1157768" y="176377"/>
                    </a:lnTo>
                    <a:close/>
                    <a:moveTo>
                      <a:pt x="1571517" y="1364"/>
                    </a:moveTo>
                    <a:lnTo>
                      <a:pt x="800447" y="1364"/>
                    </a:lnTo>
                    <a:lnTo>
                      <a:pt x="800447" y="176377"/>
                    </a:lnTo>
                    <a:lnTo>
                      <a:pt x="1013358" y="176377"/>
                    </a:lnTo>
                    <a:lnTo>
                      <a:pt x="1013358" y="339452"/>
                    </a:lnTo>
                    <a:lnTo>
                      <a:pt x="871482" y="339452"/>
                    </a:lnTo>
                    <a:lnTo>
                      <a:pt x="871482" y="339456"/>
                    </a:lnTo>
                    <a:lnTo>
                      <a:pt x="800447" y="339456"/>
                    </a:lnTo>
                    <a:lnTo>
                      <a:pt x="800447" y="1576884"/>
                    </a:lnTo>
                    <a:lnTo>
                      <a:pt x="944857" y="1576884"/>
                    </a:lnTo>
                    <a:lnTo>
                      <a:pt x="944857" y="1576881"/>
                    </a:lnTo>
                    <a:lnTo>
                      <a:pt x="1439181" y="1576881"/>
                    </a:lnTo>
                    <a:lnTo>
                      <a:pt x="1439181" y="1576882"/>
                    </a:lnTo>
                    <a:lnTo>
                      <a:pt x="1567705" y="1576882"/>
                    </a:lnTo>
                    <a:lnTo>
                      <a:pt x="1567705" y="339454"/>
                    </a:lnTo>
                    <a:lnTo>
                      <a:pt x="1543954" y="339454"/>
                    </a:lnTo>
                    <a:lnTo>
                      <a:pt x="1543954" y="339452"/>
                    </a:lnTo>
                    <a:lnTo>
                      <a:pt x="1370679" y="339452"/>
                    </a:lnTo>
                    <a:lnTo>
                      <a:pt x="1370679" y="176377"/>
                    </a:lnTo>
                    <a:lnTo>
                      <a:pt x="1571517" y="176377"/>
                    </a:lnTo>
                    <a:close/>
                    <a:moveTo>
                      <a:pt x="420626" y="0"/>
                    </a:moveTo>
                    <a:lnTo>
                      <a:pt x="236901" y="0"/>
                    </a:lnTo>
                    <a:lnTo>
                      <a:pt x="460397" y="350324"/>
                    </a:lnTo>
                    <a:lnTo>
                      <a:pt x="264842" y="350324"/>
                    </a:lnTo>
                    <a:lnTo>
                      <a:pt x="323607" y="222250"/>
                    </a:lnTo>
                    <a:lnTo>
                      <a:pt x="144551" y="222250"/>
                    </a:lnTo>
                    <a:lnTo>
                      <a:pt x="0" y="537285"/>
                    </a:lnTo>
                    <a:lnTo>
                      <a:pt x="179056" y="537285"/>
                    </a:lnTo>
                    <a:lnTo>
                      <a:pt x="184538" y="525337"/>
                    </a:lnTo>
                    <a:lnTo>
                      <a:pt x="236901" y="525337"/>
                    </a:lnTo>
                    <a:lnTo>
                      <a:pt x="236901" y="616091"/>
                    </a:lnTo>
                    <a:lnTo>
                      <a:pt x="9945" y="616091"/>
                    </a:lnTo>
                    <a:lnTo>
                      <a:pt x="9945" y="791104"/>
                    </a:lnTo>
                    <a:lnTo>
                      <a:pt x="393870" y="791104"/>
                    </a:lnTo>
                    <a:lnTo>
                      <a:pt x="393870" y="616091"/>
                    </a:lnTo>
                    <a:lnTo>
                      <a:pt x="393869" y="616091"/>
                    </a:lnTo>
                    <a:lnTo>
                      <a:pt x="393869" y="525337"/>
                    </a:lnTo>
                    <a:lnTo>
                      <a:pt x="458026" y="525337"/>
                    </a:lnTo>
                    <a:lnTo>
                      <a:pt x="596042" y="791104"/>
                    </a:lnTo>
                    <a:lnTo>
                      <a:pt x="772295" y="791104"/>
                    </a:lnTo>
                    <a:lnTo>
                      <a:pt x="634279" y="525337"/>
                    </a:lnTo>
                    <a:lnTo>
                      <a:pt x="731946" y="525337"/>
                    </a:lnTo>
                    <a:lnTo>
                      <a:pt x="731946" y="350324"/>
                    </a:lnTo>
                    <a:lnTo>
                      <a:pt x="644122" y="3503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0CCD7C7-8800-42D3-AB58-E5609446C39A}"/>
                  </a:ext>
                </a:extLst>
              </p:cNvPr>
              <p:cNvSpPr/>
              <p:nvPr/>
            </p:nvSpPr>
            <p:spPr bwMode="auto">
              <a:xfrm flipH="1">
                <a:off x="4372786" y="844421"/>
                <a:ext cx="1573364" cy="1571760"/>
              </a:xfrm>
              <a:custGeom>
                <a:avLst/>
                <a:gdLst>
                  <a:gd name="connsiteX0" fmla="*/ 874214 w 1573364"/>
                  <a:gd name="connsiteY0" fmla="*/ 925559 h 1571760"/>
                  <a:gd name="connsiteX1" fmla="*/ 699201 w 1573364"/>
                  <a:gd name="connsiteY1" fmla="*/ 925559 h 1571760"/>
                  <a:gd name="connsiteX2" fmla="*/ 699201 w 1573364"/>
                  <a:gd name="connsiteY2" fmla="*/ 1036823 h 1571760"/>
                  <a:gd name="connsiteX3" fmla="*/ 22519 w 1573364"/>
                  <a:gd name="connsiteY3" fmla="*/ 1036823 h 1571760"/>
                  <a:gd name="connsiteX4" fmla="*/ 22519 w 1573364"/>
                  <a:gd name="connsiteY4" fmla="*/ 1168947 h 1571760"/>
                  <a:gd name="connsiteX5" fmla="*/ 481702 w 1573364"/>
                  <a:gd name="connsiteY5" fmla="*/ 1168947 h 1571760"/>
                  <a:gd name="connsiteX6" fmla="*/ 0 w 1573364"/>
                  <a:gd name="connsiteY6" fmla="*/ 1571758 h 1571760"/>
                  <a:gd name="connsiteX7" fmla="*/ 240123 w 1573364"/>
                  <a:gd name="connsiteY7" fmla="*/ 1571758 h 1571760"/>
                  <a:gd name="connsiteX8" fmla="*/ 699201 w 1573364"/>
                  <a:gd name="connsiteY8" fmla="*/ 1187866 h 1571760"/>
                  <a:gd name="connsiteX9" fmla="*/ 699201 w 1573364"/>
                  <a:gd name="connsiteY9" fmla="*/ 1571760 h 1571760"/>
                  <a:gd name="connsiteX10" fmla="*/ 874214 w 1573364"/>
                  <a:gd name="connsiteY10" fmla="*/ 1571760 h 1571760"/>
                  <a:gd name="connsiteX11" fmla="*/ 874214 w 1573364"/>
                  <a:gd name="connsiteY11" fmla="*/ 1187908 h 1571760"/>
                  <a:gd name="connsiteX12" fmla="*/ 1333241 w 1573364"/>
                  <a:gd name="connsiteY12" fmla="*/ 1571758 h 1571760"/>
                  <a:gd name="connsiteX13" fmla="*/ 1573364 w 1573364"/>
                  <a:gd name="connsiteY13" fmla="*/ 1571758 h 1571760"/>
                  <a:gd name="connsiteX14" fmla="*/ 1091662 w 1573364"/>
                  <a:gd name="connsiteY14" fmla="*/ 1168947 h 1571760"/>
                  <a:gd name="connsiteX15" fmla="*/ 1573363 w 1573364"/>
                  <a:gd name="connsiteY15" fmla="*/ 1168947 h 1571760"/>
                  <a:gd name="connsiteX16" fmla="*/ 1573363 w 1573364"/>
                  <a:gd name="connsiteY16" fmla="*/ 1036823 h 1571760"/>
                  <a:gd name="connsiteX17" fmla="*/ 874214 w 1573364"/>
                  <a:gd name="connsiteY17" fmla="*/ 1036823 h 1571760"/>
                  <a:gd name="connsiteX18" fmla="*/ 768422 w 1573364"/>
                  <a:gd name="connsiteY18" fmla="*/ 550045 h 1571760"/>
                  <a:gd name="connsiteX19" fmla="*/ 768422 w 1573364"/>
                  <a:gd name="connsiteY19" fmla="*/ 606470 h 1571760"/>
                  <a:gd name="connsiteX20" fmla="*/ 591010 w 1573364"/>
                  <a:gd name="connsiteY20" fmla="*/ 606470 h 1571760"/>
                  <a:gd name="connsiteX21" fmla="*/ 591010 w 1573364"/>
                  <a:gd name="connsiteY21" fmla="*/ 550045 h 1571760"/>
                  <a:gd name="connsiteX22" fmla="*/ 1169496 w 1573364"/>
                  <a:gd name="connsiteY22" fmla="*/ 0 h 1571760"/>
                  <a:gd name="connsiteX23" fmla="*/ 994483 w 1573364"/>
                  <a:gd name="connsiteY23" fmla="*/ 0 h 1571760"/>
                  <a:gd name="connsiteX24" fmla="*/ 994483 w 1573364"/>
                  <a:gd name="connsiteY24" fmla="*/ 109303 h 1571760"/>
                  <a:gd name="connsiteX25" fmla="*/ 545669 w 1573364"/>
                  <a:gd name="connsiteY25" fmla="*/ 109303 h 1571760"/>
                  <a:gd name="connsiteX26" fmla="*/ 545669 w 1573364"/>
                  <a:gd name="connsiteY26" fmla="*/ 1 h 1571760"/>
                  <a:gd name="connsiteX27" fmla="*/ 370656 w 1573364"/>
                  <a:gd name="connsiteY27" fmla="*/ 1 h 1571760"/>
                  <a:gd name="connsiteX28" fmla="*/ 370656 w 1573364"/>
                  <a:gd name="connsiteY28" fmla="*/ 109303 h 1571760"/>
                  <a:gd name="connsiteX29" fmla="*/ 1846 w 1573364"/>
                  <a:gd name="connsiteY29" fmla="*/ 109303 h 1571760"/>
                  <a:gd name="connsiteX30" fmla="*/ 1846 w 1573364"/>
                  <a:gd name="connsiteY30" fmla="*/ 241428 h 1571760"/>
                  <a:gd name="connsiteX31" fmla="*/ 370656 w 1573364"/>
                  <a:gd name="connsiteY31" fmla="*/ 241428 h 1571760"/>
                  <a:gd name="connsiteX32" fmla="*/ 370656 w 1573364"/>
                  <a:gd name="connsiteY32" fmla="*/ 379336 h 1571760"/>
                  <a:gd name="connsiteX33" fmla="*/ 415997 w 1573364"/>
                  <a:gd name="connsiteY33" fmla="*/ 379336 h 1571760"/>
                  <a:gd name="connsiteX34" fmla="*/ 415997 w 1573364"/>
                  <a:gd name="connsiteY34" fmla="*/ 417920 h 1571760"/>
                  <a:gd name="connsiteX35" fmla="*/ 1846 w 1573364"/>
                  <a:gd name="connsiteY35" fmla="*/ 417920 h 1571760"/>
                  <a:gd name="connsiteX36" fmla="*/ 1846 w 1573364"/>
                  <a:gd name="connsiteY36" fmla="*/ 550045 h 1571760"/>
                  <a:gd name="connsiteX37" fmla="*/ 415997 w 1573364"/>
                  <a:gd name="connsiteY37" fmla="*/ 550045 h 1571760"/>
                  <a:gd name="connsiteX38" fmla="*/ 415997 w 1573364"/>
                  <a:gd name="connsiteY38" fmla="*/ 725412 h 1571760"/>
                  <a:gd name="connsiteX39" fmla="*/ 416616 w 1573364"/>
                  <a:gd name="connsiteY39" fmla="*/ 725412 h 1571760"/>
                  <a:gd name="connsiteX40" fmla="*/ 416616 w 1573364"/>
                  <a:gd name="connsiteY40" fmla="*/ 744220 h 1571760"/>
                  <a:gd name="connsiteX41" fmla="*/ 943435 w 1573364"/>
                  <a:gd name="connsiteY41" fmla="*/ 744220 h 1571760"/>
                  <a:gd name="connsiteX42" fmla="*/ 943435 w 1573364"/>
                  <a:gd name="connsiteY42" fmla="*/ 606470 h 1571760"/>
                  <a:gd name="connsiteX43" fmla="*/ 943435 w 1573364"/>
                  <a:gd name="connsiteY43" fmla="*/ 606470 h 1571760"/>
                  <a:gd name="connsiteX44" fmla="*/ 943435 w 1573364"/>
                  <a:gd name="connsiteY44" fmla="*/ 550045 h 1571760"/>
                  <a:gd name="connsiteX45" fmla="*/ 1238323 w 1573364"/>
                  <a:gd name="connsiteY45" fmla="*/ 550045 h 1571760"/>
                  <a:gd name="connsiteX46" fmla="*/ 1238323 w 1573364"/>
                  <a:gd name="connsiteY46" fmla="*/ 793434 h 1571760"/>
                  <a:gd name="connsiteX47" fmla="*/ 22519 w 1573364"/>
                  <a:gd name="connsiteY47" fmla="*/ 793434 h 1571760"/>
                  <a:gd name="connsiteX48" fmla="*/ 22519 w 1573364"/>
                  <a:gd name="connsiteY48" fmla="*/ 925558 h 1571760"/>
                  <a:gd name="connsiteX49" fmla="*/ 1413335 w 1573364"/>
                  <a:gd name="connsiteY49" fmla="*/ 925558 h 1571760"/>
                  <a:gd name="connsiteX50" fmla="*/ 1413335 w 1573364"/>
                  <a:gd name="connsiteY50" fmla="*/ 874388 h 1571760"/>
                  <a:gd name="connsiteX51" fmla="*/ 1413336 w 1573364"/>
                  <a:gd name="connsiteY51" fmla="*/ 874388 h 1571760"/>
                  <a:gd name="connsiteX52" fmla="*/ 1413336 w 1573364"/>
                  <a:gd name="connsiteY52" fmla="*/ 550045 h 1571760"/>
                  <a:gd name="connsiteX53" fmla="*/ 1573363 w 1573364"/>
                  <a:gd name="connsiteY53" fmla="*/ 550045 h 1571760"/>
                  <a:gd name="connsiteX54" fmla="*/ 1573363 w 1573364"/>
                  <a:gd name="connsiteY54" fmla="*/ 417920 h 1571760"/>
                  <a:gd name="connsiteX55" fmla="*/ 1413336 w 1573364"/>
                  <a:gd name="connsiteY55" fmla="*/ 417920 h 1571760"/>
                  <a:gd name="connsiteX56" fmla="*/ 1413336 w 1573364"/>
                  <a:gd name="connsiteY56" fmla="*/ 346076 h 1571760"/>
                  <a:gd name="connsiteX57" fmla="*/ 1238323 w 1573364"/>
                  <a:gd name="connsiteY57" fmla="*/ 346076 h 1571760"/>
                  <a:gd name="connsiteX58" fmla="*/ 1238323 w 1573364"/>
                  <a:gd name="connsiteY58" fmla="*/ 417920 h 1571760"/>
                  <a:gd name="connsiteX59" fmla="*/ 943435 w 1573364"/>
                  <a:gd name="connsiteY59" fmla="*/ 417920 h 1571760"/>
                  <a:gd name="connsiteX60" fmla="*/ 943435 w 1573364"/>
                  <a:gd name="connsiteY60" fmla="*/ 346075 h 1571760"/>
                  <a:gd name="connsiteX61" fmla="*/ 768422 w 1573364"/>
                  <a:gd name="connsiteY61" fmla="*/ 346075 h 1571760"/>
                  <a:gd name="connsiteX62" fmla="*/ 768422 w 1573364"/>
                  <a:gd name="connsiteY62" fmla="*/ 417920 h 1571760"/>
                  <a:gd name="connsiteX63" fmla="*/ 591010 w 1573364"/>
                  <a:gd name="connsiteY63" fmla="*/ 417920 h 1571760"/>
                  <a:gd name="connsiteX64" fmla="*/ 591010 w 1573364"/>
                  <a:gd name="connsiteY64" fmla="*/ 346076 h 1571760"/>
                  <a:gd name="connsiteX65" fmla="*/ 545669 w 1573364"/>
                  <a:gd name="connsiteY65" fmla="*/ 346076 h 1571760"/>
                  <a:gd name="connsiteX66" fmla="*/ 545669 w 1573364"/>
                  <a:gd name="connsiteY66" fmla="*/ 241428 h 1571760"/>
                  <a:gd name="connsiteX67" fmla="*/ 994483 w 1573364"/>
                  <a:gd name="connsiteY67" fmla="*/ 241428 h 1571760"/>
                  <a:gd name="connsiteX68" fmla="*/ 994483 w 1573364"/>
                  <a:gd name="connsiteY68" fmla="*/ 379335 h 1571760"/>
                  <a:gd name="connsiteX69" fmla="*/ 1169496 w 1573364"/>
                  <a:gd name="connsiteY69" fmla="*/ 379335 h 1571760"/>
                  <a:gd name="connsiteX70" fmla="*/ 1169496 w 1573364"/>
                  <a:gd name="connsiteY70" fmla="*/ 241428 h 1571760"/>
                  <a:gd name="connsiteX71" fmla="*/ 1573363 w 1573364"/>
                  <a:gd name="connsiteY71" fmla="*/ 241428 h 1571760"/>
                  <a:gd name="connsiteX72" fmla="*/ 1573363 w 1573364"/>
                  <a:gd name="connsiteY72" fmla="*/ 109303 h 1571760"/>
                  <a:gd name="connsiteX73" fmla="*/ 1169496 w 1573364"/>
                  <a:gd name="connsiteY73" fmla="*/ 109303 h 157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573364" h="1571760">
                    <a:moveTo>
                      <a:pt x="874214" y="925559"/>
                    </a:moveTo>
                    <a:lnTo>
                      <a:pt x="699201" y="925559"/>
                    </a:lnTo>
                    <a:lnTo>
                      <a:pt x="699201" y="1036823"/>
                    </a:lnTo>
                    <a:lnTo>
                      <a:pt x="22519" y="1036823"/>
                    </a:lnTo>
                    <a:lnTo>
                      <a:pt x="22519" y="1168947"/>
                    </a:lnTo>
                    <a:lnTo>
                      <a:pt x="481702" y="1168947"/>
                    </a:lnTo>
                    <a:lnTo>
                      <a:pt x="0" y="1571758"/>
                    </a:lnTo>
                    <a:lnTo>
                      <a:pt x="240123" y="1571758"/>
                    </a:lnTo>
                    <a:lnTo>
                      <a:pt x="699201" y="1187866"/>
                    </a:lnTo>
                    <a:lnTo>
                      <a:pt x="699201" y="1571760"/>
                    </a:lnTo>
                    <a:lnTo>
                      <a:pt x="874214" y="1571760"/>
                    </a:lnTo>
                    <a:lnTo>
                      <a:pt x="874214" y="1187908"/>
                    </a:lnTo>
                    <a:lnTo>
                      <a:pt x="1333241" y="1571758"/>
                    </a:lnTo>
                    <a:lnTo>
                      <a:pt x="1573364" y="1571758"/>
                    </a:lnTo>
                    <a:lnTo>
                      <a:pt x="1091662" y="1168947"/>
                    </a:lnTo>
                    <a:lnTo>
                      <a:pt x="1573363" y="1168947"/>
                    </a:lnTo>
                    <a:lnTo>
                      <a:pt x="1573363" y="1036823"/>
                    </a:lnTo>
                    <a:lnTo>
                      <a:pt x="874214" y="1036823"/>
                    </a:lnTo>
                    <a:close/>
                    <a:moveTo>
                      <a:pt x="768422" y="550045"/>
                    </a:moveTo>
                    <a:lnTo>
                      <a:pt x="768422" y="606470"/>
                    </a:lnTo>
                    <a:lnTo>
                      <a:pt x="591010" y="606470"/>
                    </a:lnTo>
                    <a:lnTo>
                      <a:pt x="591010" y="550045"/>
                    </a:lnTo>
                    <a:close/>
                    <a:moveTo>
                      <a:pt x="1169496" y="0"/>
                    </a:moveTo>
                    <a:lnTo>
                      <a:pt x="994483" y="0"/>
                    </a:lnTo>
                    <a:lnTo>
                      <a:pt x="994483" y="109303"/>
                    </a:lnTo>
                    <a:lnTo>
                      <a:pt x="545669" y="109303"/>
                    </a:lnTo>
                    <a:lnTo>
                      <a:pt x="545669" y="1"/>
                    </a:lnTo>
                    <a:lnTo>
                      <a:pt x="370656" y="1"/>
                    </a:lnTo>
                    <a:lnTo>
                      <a:pt x="370656" y="109303"/>
                    </a:lnTo>
                    <a:lnTo>
                      <a:pt x="1846" y="109303"/>
                    </a:lnTo>
                    <a:lnTo>
                      <a:pt x="1846" y="241428"/>
                    </a:lnTo>
                    <a:lnTo>
                      <a:pt x="370656" y="241428"/>
                    </a:lnTo>
                    <a:lnTo>
                      <a:pt x="370656" y="379336"/>
                    </a:lnTo>
                    <a:lnTo>
                      <a:pt x="415997" y="379336"/>
                    </a:lnTo>
                    <a:lnTo>
                      <a:pt x="415997" y="417920"/>
                    </a:lnTo>
                    <a:lnTo>
                      <a:pt x="1846" y="417920"/>
                    </a:lnTo>
                    <a:lnTo>
                      <a:pt x="1846" y="550045"/>
                    </a:lnTo>
                    <a:lnTo>
                      <a:pt x="415997" y="550045"/>
                    </a:lnTo>
                    <a:lnTo>
                      <a:pt x="415997" y="725412"/>
                    </a:lnTo>
                    <a:lnTo>
                      <a:pt x="416616" y="725412"/>
                    </a:lnTo>
                    <a:lnTo>
                      <a:pt x="416616" y="744220"/>
                    </a:lnTo>
                    <a:lnTo>
                      <a:pt x="943435" y="744220"/>
                    </a:lnTo>
                    <a:lnTo>
                      <a:pt x="943435" y="606470"/>
                    </a:lnTo>
                    <a:lnTo>
                      <a:pt x="943435" y="606470"/>
                    </a:lnTo>
                    <a:lnTo>
                      <a:pt x="943435" y="550045"/>
                    </a:lnTo>
                    <a:lnTo>
                      <a:pt x="1238323" y="550045"/>
                    </a:lnTo>
                    <a:lnTo>
                      <a:pt x="1238323" y="793434"/>
                    </a:lnTo>
                    <a:lnTo>
                      <a:pt x="22519" y="793434"/>
                    </a:lnTo>
                    <a:lnTo>
                      <a:pt x="22519" y="925558"/>
                    </a:lnTo>
                    <a:lnTo>
                      <a:pt x="1413335" y="925558"/>
                    </a:lnTo>
                    <a:lnTo>
                      <a:pt x="1413335" y="874388"/>
                    </a:lnTo>
                    <a:lnTo>
                      <a:pt x="1413336" y="874388"/>
                    </a:lnTo>
                    <a:lnTo>
                      <a:pt x="1413336" y="550045"/>
                    </a:lnTo>
                    <a:lnTo>
                      <a:pt x="1573363" y="550045"/>
                    </a:lnTo>
                    <a:lnTo>
                      <a:pt x="1573363" y="417920"/>
                    </a:lnTo>
                    <a:lnTo>
                      <a:pt x="1413336" y="417920"/>
                    </a:lnTo>
                    <a:lnTo>
                      <a:pt x="1413336" y="346076"/>
                    </a:lnTo>
                    <a:lnTo>
                      <a:pt x="1238323" y="346076"/>
                    </a:lnTo>
                    <a:lnTo>
                      <a:pt x="1238323" y="417920"/>
                    </a:lnTo>
                    <a:lnTo>
                      <a:pt x="943435" y="417920"/>
                    </a:lnTo>
                    <a:lnTo>
                      <a:pt x="943435" y="346075"/>
                    </a:lnTo>
                    <a:lnTo>
                      <a:pt x="768422" y="346075"/>
                    </a:lnTo>
                    <a:lnTo>
                      <a:pt x="768422" y="417920"/>
                    </a:lnTo>
                    <a:lnTo>
                      <a:pt x="591010" y="417920"/>
                    </a:lnTo>
                    <a:lnTo>
                      <a:pt x="591010" y="346076"/>
                    </a:lnTo>
                    <a:lnTo>
                      <a:pt x="545669" y="346076"/>
                    </a:lnTo>
                    <a:lnTo>
                      <a:pt x="545669" y="241428"/>
                    </a:lnTo>
                    <a:lnTo>
                      <a:pt x="994483" y="241428"/>
                    </a:lnTo>
                    <a:lnTo>
                      <a:pt x="994483" y="379335"/>
                    </a:lnTo>
                    <a:lnTo>
                      <a:pt x="1169496" y="379335"/>
                    </a:lnTo>
                    <a:lnTo>
                      <a:pt x="1169496" y="241428"/>
                    </a:lnTo>
                    <a:lnTo>
                      <a:pt x="1573363" y="241428"/>
                    </a:lnTo>
                    <a:lnTo>
                      <a:pt x="1573363" y="109303"/>
                    </a:lnTo>
                    <a:lnTo>
                      <a:pt x="1169496" y="1093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9535240-CC1E-46B0-B9EF-615BDAA437E0}"/>
              </a:ext>
            </a:extLst>
          </p:cNvPr>
          <p:cNvGrpSpPr/>
          <p:nvPr/>
        </p:nvGrpSpPr>
        <p:grpSpPr>
          <a:xfrm>
            <a:off x="6361603" y="4799233"/>
            <a:ext cx="908106" cy="1485167"/>
            <a:chOff x="6361603" y="4799233"/>
            <a:chExt cx="908106" cy="1485167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C5643184-F398-4089-BC03-56150D66733E}"/>
                </a:ext>
              </a:extLst>
            </p:cNvPr>
            <p:cNvGrpSpPr/>
            <p:nvPr/>
          </p:nvGrpSpPr>
          <p:grpSpPr>
            <a:xfrm>
              <a:off x="6361603" y="4799233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994014D9-3153-45A2-8827-8CC3B8691E83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2D89EEC-FDC1-4E61-AD0E-F332E3D73FD9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DA4657B9-FA23-4C8A-B540-BCD2AC81ACF4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B3868A07-D8A4-471C-B2B0-B5E64825208E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D78AE24-83EE-450D-8458-72084CC1B948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E4A6CF3A-9D29-4252-B3D7-7ABE9379A934}"/>
                </a:ext>
              </a:extLst>
            </p:cNvPr>
            <p:cNvSpPr/>
            <p:nvPr/>
          </p:nvSpPr>
          <p:spPr bwMode="auto">
            <a:xfrm flipH="1">
              <a:off x="6420321" y="5598947"/>
              <a:ext cx="790669" cy="204738"/>
            </a:xfrm>
            <a:custGeom>
              <a:avLst/>
              <a:gdLst>
                <a:gd name="connsiteX0" fmla="*/ 1439181 w 6101096"/>
                <a:gd name="connsiteY0" fmla="*/ 1303609 h 1579837"/>
                <a:gd name="connsiteX1" fmla="*/ 1439181 w 6101096"/>
                <a:gd name="connsiteY1" fmla="*/ 1404821 h 1579837"/>
                <a:gd name="connsiteX2" fmla="*/ 944857 w 6101096"/>
                <a:gd name="connsiteY2" fmla="*/ 1404821 h 1579837"/>
                <a:gd name="connsiteX3" fmla="*/ 944857 w 6101096"/>
                <a:gd name="connsiteY3" fmla="*/ 1303609 h 1579837"/>
                <a:gd name="connsiteX4" fmla="*/ 476296 w 6101096"/>
                <a:gd name="connsiteY4" fmla="*/ 968257 h 1579837"/>
                <a:gd name="connsiteX5" fmla="*/ 559203 w 6101096"/>
                <a:gd name="connsiteY5" fmla="*/ 1085714 h 1579837"/>
                <a:gd name="connsiteX6" fmla="*/ 457378 w 6101096"/>
                <a:gd name="connsiteY6" fmla="*/ 1085714 h 1579837"/>
                <a:gd name="connsiteX7" fmla="*/ 427435 w 6101096"/>
                <a:gd name="connsiteY7" fmla="*/ 1118062 h 1579837"/>
                <a:gd name="connsiteX8" fmla="*/ 314403 w 6101096"/>
                <a:gd name="connsiteY8" fmla="*/ 968257 h 1579837"/>
                <a:gd name="connsiteX9" fmla="*/ 4589002 w 6101096"/>
                <a:gd name="connsiteY9" fmla="*/ 864394 h 1579837"/>
                <a:gd name="connsiteX10" fmla="*/ 3725402 w 6101096"/>
                <a:gd name="connsiteY10" fmla="*/ 864394 h 1579837"/>
                <a:gd name="connsiteX11" fmla="*/ 3580940 w 6101096"/>
                <a:gd name="connsiteY11" fmla="*/ 864394 h 1579837"/>
                <a:gd name="connsiteX12" fmla="*/ 3149140 w 6101096"/>
                <a:gd name="connsiteY12" fmla="*/ 1153319 h 1579837"/>
                <a:gd name="connsiteX13" fmla="*/ 3149140 w 6101096"/>
                <a:gd name="connsiteY13" fmla="*/ 1440657 h 1579837"/>
                <a:gd name="connsiteX14" fmla="*/ 3725402 w 6101096"/>
                <a:gd name="connsiteY14" fmla="*/ 1153319 h 1579837"/>
                <a:gd name="connsiteX15" fmla="*/ 4589002 w 6101096"/>
                <a:gd name="connsiteY15" fmla="*/ 1153319 h 1579837"/>
                <a:gd name="connsiteX16" fmla="*/ 561032 w 6101096"/>
                <a:gd name="connsiteY16" fmla="*/ 842443 h 1579837"/>
                <a:gd name="connsiteX17" fmla="*/ 387490 w 6101096"/>
                <a:gd name="connsiteY17" fmla="*/ 842443 h 1579837"/>
                <a:gd name="connsiteX18" fmla="*/ 388682 w 6101096"/>
                <a:gd name="connsiteY18" fmla="*/ 844131 h 1579837"/>
                <a:gd name="connsiteX19" fmla="*/ 220746 w 6101096"/>
                <a:gd name="connsiteY19" fmla="*/ 844131 h 1579837"/>
                <a:gd name="connsiteX20" fmla="*/ 219472 w 6101096"/>
                <a:gd name="connsiteY20" fmla="*/ 842443 h 1579837"/>
                <a:gd name="connsiteX21" fmla="*/ 9944 w 6101096"/>
                <a:gd name="connsiteY21" fmla="*/ 842443 h 1579837"/>
                <a:gd name="connsiteX22" fmla="*/ 312002 w 6101096"/>
                <a:gd name="connsiteY22" fmla="*/ 1242769 h 1579837"/>
                <a:gd name="connsiteX23" fmla="*/ 1 w 6101096"/>
                <a:gd name="connsiteY23" fmla="*/ 1579834 h 1579837"/>
                <a:gd name="connsiteX24" fmla="*/ 218657 w 6101096"/>
                <a:gd name="connsiteY24" fmla="*/ 1579834 h 1579837"/>
                <a:gd name="connsiteX25" fmla="*/ 410196 w 6101096"/>
                <a:gd name="connsiteY25" fmla="*/ 1372908 h 1579837"/>
                <a:gd name="connsiteX26" fmla="*/ 566328 w 6101096"/>
                <a:gd name="connsiteY26" fmla="*/ 1579834 h 1579837"/>
                <a:gd name="connsiteX27" fmla="*/ 775856 w 6101096"/>
                <a:gd name="connsiteY27" fmla="*/ 1579834 h 1579837"/>
                <a:gd name="connsiteX28" fmla="*/ 525629 w 6101096"/>
                <a:gd name="connsiteY28" fmla="*/ 1248202 h 1579837"/>
                <a:gd name="connsiteX29" fmla="*/ 610621 w 6101096"/>
                <a:gd name="connsiteY29" fmla="*/ 1156382 h 1579837"/>
                <a:gd name="connsiteX30" fmla="*/ 782626 w 6101096"/>
                <a:gd name="connsiteY30" fmla="*/ 1156382 h 1579837"/>
                <a:gd name="connsiteX31" fmla="*/ 1013358 w 6101096"/>
                <a:gd name="connsiteY31" fmla="*/ 517418 h 1579837"/>
                <a:gd name="connsiteX32" fmla="*/ 1013358 w 6101096"/>
                <a:gd name="connsiteY32" fmla="*/ 797464 h 1579837"/>
                <a:gd name="connsiteX33" fmla="*/ 944857 w 6101096"/>
                <a:gd name="connsiteY33" fmla="*/ 797464 h 1579837"/>
                <a:gd name="connsiteX34" fmla="*/ 944857 w 6101096"/>
                <a:gd name="connsiteY34" fmla="*/ 517418 h 1579837"/>
                <a:gd name="connsiteX35" fmla="*/ 1226269 w 6101096"/>
                <a:gd name="connsiteY35" fmla="*/ 517418 h 1579837"/>
                <a:gd name="connsiteX36" fmla="*/ 1226269 w 6101096"/>
                <a:gd name="connsiteY36" fmla="*/ 972477 h 1579837"/>
                <a:gd name="connsiteX37" fmla="*/ 1293970 w 6101096"/>
                <a:gd name="connsiteY37" fmla="*/ 972477 h 1579837"/>
                <a:gd name="connsiteX38" fmla="*/ 1370679 w 6101096"/>
                <a:gd name="connsiteY38" fmla="*/ 972477 h 1579837"/>
                <a:gd name="connsiteX39" fmla="*/ 1439181 w 6101096"/>
                <a:gd name="connsiteY39" fmla="*/ 972477 h 1579837"/>
                <a:gd name="connsiteX40" fmla="*/ 1439181 w 6101096"/>
                <a:gd name="connsiteY40" fmla="*/ 1128596 h 1579837"/>
                <a:gd name="connsiteX41" fmla="*/ 944857 w 6101096"/>
                <a:gd name="connsiteY41" fmla="*/ 1128596 h 1579837"/>
                <a:gd name="connsiteX42" fmla="*/ 944857 w 6101096"/>
                <a:gd name="connsiteY42" fmla="*/ 972477 h 1579837"/>
                <a:gd name="connsiteX43" fmla="*/ 1013358 w 6101096"/>
                <a:gd name="connsiteY43" fmla="*/ 972477 h 1579837"/>
                <a:gd name="connsiteX44" fmla="*/ 1150254 w 6101096"/>
                <a:gd name="connsiteY44" fmla="*/ 972477 h 1579837"/>
                <a:gd name="connsiteX45" fmla="*/ 1157768 w 6101096"/>
                <a:gd name="connsiteY45" fmla="*/ 972477 h 1579837"/>
                <a:gd name="connsiteX46" fmla="*/ 1157768 w 6101096"/>
                <a:gd name="connsiteY46" fmla="*/ 517418 h 1579837"/>
                <a:gd name="connsiteX47" fmla="*/ 1439181 w 6101096"/>
                <a:gd name="connsiteY47" fmla="*/ 517418 h 1579837"/>
                <a:gd name="connsiteX48" fmla="*/ 1439181 w 6101096"/>
                <a:gd name="connsiteY48" fmla="*/ 797464 h 1579837"/>
                <a:gd name="connsiteX49" fmla="*/ 1370679 w 6101096"/>
                <a:gd name="connsiteY49" fmla="*/ 797464 h 1579837"/>
                <a:gd name="connsiteX50" fmla="*/ 1370679 w 6101096"/>
                <a:gd name="connsiteY50" fmla="*/ 517418 h 1579837"/>
                <a:gd name="connsiteX51" fmla="*/ 4444540 w 6101096"/>
                <a:gd name="connsiteY51" fmla="*/ 432594 h 1579837"/>
                <a:gd name="connsiteX52" fmla="*/ 3292015 w 6101096"/>
                <a:gd name="connsiteY52" fmla="*/ 432594 h 1579837"/>
                <a:gd name="connsiteX53" fmla="*/ 3292015 w 6101096"/>
                <a:gd name="connsiteY53" fmla="*/ 719932 h 1579837"/>
                <a:gd name="connsiteX54" fmla="*/ 4444540 w 6101096"/>
                <a:gd name="connsiteY54" fmla="*/ 719932 h 1579837"/>
                <a:gd name="connsiteX55" fmla="*/ 1226269 w 6101096"/>
                <a:gd name="connsiteY55" fmla="*/ 179330 h 1579837"/>
                <a:gd name="connsiteX56" fmla="*/ 1226269 w 6101096"/>
                <a:gd name="connsiteY56" fmla="*/ 342405 h 1579837"/>
                <a:gd name="connsiteX57" fmla="*/ 1157768 w 6101096"/>
                <a:gd name="connsiteY57" fmla="*/ 342405 h 1579837"/>
                <a:gd name="connsiteX58" fmla="*/ 1157768 w 6101096"/>
                <a:gd name="connsiteY58" fmla="*/ 179330 h 1579837"/>
                <a:gd name="connsiteX59" fmla="*/ 1571517 w 6101096"/>
                <a:gd name="connsiteY59" fmla="*/ 4317 h 1579837"/>
                <a:gd name="connsiteX60" fmla="*/ 800447 w 6101096"/>
                <a:gd name="connsiteY60" fmla="*/ 4317 h 1579837"/>
                <a:gd name="connsiteX61" fmla="*/ 800447 w 6101096"/>
                <a:gd name="connsiteY61" fmla="*/ 179330 h 1579837"/>
                <a:gd name="connsiteX62" fmla="*/ 1013358 w 6101096"/>
                <a:gd name="connsiteY62" fmla="*/ 179330 h 1579837"/>
                <a:gd name="connsiteX63" fmla="*/ 1013358 w 6101096"/>
                <a:gd name="connsiteY63" fmla="*/ 342405 h 1579837"/>
                <a:gd name="connsiteX64" fmla="*/ 871482 w 6101096"/>
                <a:gd name="connsiteY64" fmla="*/ 342405 h 1579837"/>
                <a:gd name="connsiteX65" fmla="*/ 871482 w 6101096"/>
                <a:gd name="connsiteY65" fmla="*/ 342409 h 1579837"/>
                <a:gd name="connsiteX66" fmla="*/ 800447 w 6101096"/>
                <a:gd name="connsiteY66" fmla="*/ 342409 h 1579837"/>
                <a:gd name="connsiteX67" fmla="*/ 800447 w 6101096"/>
                <a:gd name="connsiteY67" fmla="*/ 1579837 h 1579837"/>
                <a:gd name="connsiteX68" fmla="*/ 944857 w 6101096"/>
                <a:gd name="connsiteY68" fmla="*/ 1579837 h 1579837"/>
                <a:gd name="connsiteX69" fmla="*/ 944857 w 6101096"/>
                <a:gd name="connsiteY69" fmla="*/ 1579834 h 1579837"/>
                <a:gd name="connsiteX70" fmla="*/ 1439181 w 6101096"/>
                <a:gd name="connsiteY70" fmla="*/ 1579834 h 1579837"/>
                <a:gd name="connsiteX71" fmla="*/ 1439181 w 6101096"/>
                <a:gd name="connsiteY71" fmla="*/ 1579835 h 1579837"/>
                <a:gd name="connsiteX72" fmla="*/ 1567705 w 6101096"/>
                <a:gd name="connsiteY72" fmla="*/ 1579835 h 1579837"/>
                <a:gd name="connsiteX73" fmla="*/ 1567705 w 6101096"/>
                <a:gd name="connsiteY73" fmla="*/ 342407 h 1579837"/>
                <a:gd name="connsiteX74" fmla="*/ 1543954 w 6101096"/>
                <a:gd name="connsiteY74" fmla="*/ 342407 h 1579837"/>
                <a:gd name="connsiteX75" fmla="*/ 1543954 w 6101096"/>
                <a:gd name="connsiteY75" fmla="*/ 342405 h 1579837"/>
                <a:gd name="connsiteX76" fmla="*/ 1370679 w 6101096"/>
                <a:gd name="connsiteY76" fmla="*/ 342405 h 1579837"/>
                <a:gd name="connsiteX77" fmla="*/ 1370679 w 6101096"/>
                <a:gd name="connsiteY77" fmla="*/ 179330 h 1579837"/>
                <a:gd name="connsiteX78" fmla="*/ 1571517 w 6101096"/>
                <a:gd name="connsiteY78" fmla="*/ 179330 h 1579837"/>
                <a:gd name="connsiteX79" fmla="*/ 420626 w 6101096"/>
                <a:gd name="connsiteY79" fmla="*/ 2953 h 1579837"/>
                <a:gd name="connsiteX80" fmla="*/ 236901 w 6101096"/>
                <a:gd name="connsiteY80" fmla="*/ 2953 h 1579837"/>
                <a:gd name="connsiteX81" fmla="*/ 460397 w 6101096"/>
                <a:gd name="connsiteY81" fmla="*/ 353277 h 1579837"/>
                <a:gd name="connsiteX82" fmla="*/ 264842 w 6101096"/>
                <a:gd name="connsiteY82" fmla="*/ 353277 h 1579837"/>
                <a:gd name="connsiteX83" fmla="*/ 323607 w 6101096"/>
                <a:gd name="connsiteY83" fmla="*/ 225203 h 1579837"/>
                <a:gd name="connsiteX84" fmla="*/ 144551 w 6101096"/>
                <a:gd name="connsiteY84" fmla="*/ 225203 h 1579837"/>
                <a:gd name="connsiteX85" fmla="*/ 0 w 6101096"/>
                <a:gd name="connsiteY85" fmla="*/ 540238 h 1579837"/>
                <a:gd name="connsiteX86" fmla="*/ 179056 w 6101096"/>
                <a:gd name="connsiteY86" fmla="*/ 540238 h 1579837"/>
                <a:gd name="connsiteX87" fmla="*/ 184538 w 6101096"/>
                <a:gd name="connsiteY87" fmla="*/ 528290 h 1579837"/>
                <a:gd name="connsiteX88" fmla="*/ 236901 w 6101096"/>
                <a:gd name="connsiteY88" fmla="*/ 528290 h 1579837"/>
                <a:gd name="connsiteX89" fmla="*/ 236901 w 6101096"/>
                <a:gd name="connsiteY89" fmla="*/ 619044 h 1579837"/>
                <a:gd name="connsiteX90" fmla="*/ 9945 w 6101096"/>
                <a:gd name="connsiteY90" fmla="*/ 619044 h 1579837"/>
                <a:gd name="connsiteX91" fmla="*/ 9945 w 6101096"/>
                <a:gd name="connsiteY91" fmla="*/ 794057 h 1579837"/>
                <a:gd name="connsiteX92" fmla="*/ 393870 w 6101096"/>
                <a:gd name="connsiteY92" fmla="*/ 794057 h 1579837"/>
                <a:gd name="connsiteX93" fmla="*/ 393870 w 6101096"/>
                <a:gd name="connsiteY93" fmla="*/ 619044 h 1579837"/>
                <a:gd name="connsiteX94" fmla="*/ 393869 w 6101096"/>
                <a:gd name="connsiteY94" fmla="*/ 619044 h 1579837"/>
                <a:gd name="connsiteX95" fmla="*/ 393869 w 6101096"/>
                <a:gd name="connsiteY95" fmla="*/ 528290 h 1579837"/>
                <a:gd name="connsiteX96" fmla="*/ 458026 w 6101096"/>
                <a:gd name="connsiteY96" fmla="*/ 528290 h 1579837"/>
                <a:gd name="connsiteX97" fmla="*/ 596042 w 6101096"/>
                <a:gd name="connsiteY97" fmla="*/ 794057 h 1579837"/>
                <a:gd name="connsiteX98" fmla="*/ 772295 w 6101096"/>
                <a:gd name="connsiteY98" fmla="*/ 794057 h 1579837"/>
                <a:gd name="connsiteX99" fmla="*/ 634279 w 6101096"/>
                <a:gd name="connsiteY99" fmla="*/ 528290 h 1579837"/>
                <a:gd name="connsiteX100" fmla="*/ 731946 w 6101096"/>
                <a:gd name="connsiteY100" fmla="*/ 528290 h 1579837"/>
                <a:gd name="connsiteX101" fmla="*/ 731946 w 6101096"/>
                <a:gd name="connsiteY101" fmla="*/ 353277 h 1579837"/>
                <a:gd name="connsiteX102" fmla="*/ 644122 w 6101096"/>
                <a:gd name="connsiteY102" fmla="*/ 353277 h 1579837"/>
                <a:gd name="connsiteX103" fmla="*/ 4589002 w 6101096"/>
                <a:gd name="connsiteY103" fmla="*/ 794 h 1579837"/>
                <a:gd name="connsiteX104" fmla="*/ 3149140 w 6101096"/>
                <a:gd name="connsiteY104" fmla="*/ 794 h 1579837"/>
                <a:gd name="connsiteX105" fmla="*/ 3149140 w 6101096"/>
                <a:gd name="connsiteY105" fmla="*/ 288132 h 1579837"/>
                <a:gd name="connsiteX106" fmla="*/ 4589002 w 6101096"/>
                <a:gd name="connsiteY106" fmla="*/ 288132 h 1579837"/>
                <a:gd name="connsiteX107" fmla="*/ 6101096 w 6101096"/>
                <a:gd name="connsiteY107" fmla="*/ 794 h 1579837"/>
                <a:gd name="connsiteX108" fmla="*/ 4661233 w 6101096"/>
                <a:gd name="connsiteY108" fmla="*/ 794 h 1579837"/>
                <a:gd name="connsiteX109" fmla="*/ 4661233 w 6101096"/>
                <a:gd name="connsiteY109" fmla="*/ 577057 h 1579837"/>
                <a:gd name="connsiteX110" fmla="*/ 4950158 w 6101096"/>
                <a:gd name="connsiteY110" fmla="*/ 864394 h 1579837"/>
                <a:gd name="connsiteX111" fmla="*/ 5237496 w 6101096"/>
                <a:gd name="connsiteY111" fmla="*/ 864394 h 1579837"/>
                <a:gd name="connsiteX112" fmla="*/ 5237496 w 6101096"/>
                <a:gd name="connsiteY112" fmla="*/ 1008857 h 1579837"/>
                <a:gd name="connsiteX113" fmla="*/ 5669296 w 6101096"/>
                <a:gd name="connsiteY113" fmla="*/ 1440657 h 1579837"/>
                <a:gd name="connsiteX114" fmla="*/ 6101096 w 6101096"/>
                <a:gd name="connsiteY114" fmla="*/ 1440657 h 1579837"/>
                <a:gd name="connsiteX115" fmla="*/ 5524833 w 6101096"/>
                <a:gd name="connsiteY115" fmla="*/ 864394 h 1579837"/>
                <a:gd name="connsiteX116" fmla="*/ 5524833 w 6101096"/>
                <a:gd name="connsiteY116" fmla="*/ 432594 h 1579837"/>
                <a:gd name="connsiteX117" fmla="*/ 5237496 w 6101096"/>
                <a:gd name="connsiteY117" fmla="*/ 432594 h 1579837"/>
                <a:gd name="connsiteX118" fmla="*/ 5237496 w 6101096"/>
                <a:gd name="connsiteY118" fmla="*/ 719932 h 1579837"/>
                <a:gd name="connsiteX119" fmla="*/ 4950158 w 6101096"/>
                <a:gd name="connsiteY119" fmla="*/ 432594 h 1579837"/>
                <a:gd name="connsiteX120" fmla="*/ 4950158 w 6101096"/>
                <a:gd name="connsiteY120" fmla="*/ 288132 h 1579837"/>
                <a:gd name="connsiteX121" fmla="*/ 6101096 w 6101096"/>
                <a:gd name="connsiteY121" fmla="*/ 288132 h 1579837"/>
                <a:gd name="connsiteX122" fmla="*/ 1936378 w 6101096"/>
                <a:gd name="connsiteY122" fmla="*/ 0 h 1579837"/>
                <a:gd name="connsiteX123" fmla="*/ 1649041 w 6101096"/>
                <a:gd name="connsiteY123" fmla="*/ 0 h 1579837"/>
                <a:gd name="connsiteX124" fmla="*/ 1649041 w 6101096"/>
                <a:gd name="connsiteY124" fmla="*/ 720725 h 1579837"/>
                <a:gd name="connsiteX125" fmla="*/ 2368178 w 6101096"/>
                <a:gd name="connsiteY125" fmla="*/ 1441450 h 1579837"/>
                <a:gd name="connsiteX126" fmla="*/ 3088903 w 6101096"/>
                <a:gd name="connsiteY126" fmla="*/ 1441450 h 1579837"/>
                <a:gd name="connsiteX127" fmla="*/ 3088903 w 6101096"/>
                <a:gd name="connsiteY127" fmla="*/ 1152525 h 1579837"/>
                <a:gd name="connsiteX128" fmla="*/ 2512641 w 6101096"/>
                <a:gd name="connsiteY128" fmla="*/ 1152525 h 1579837"/>
                <a:gd name="connsiteX129" fmla="*/ 1936378 w 6101096"/>
                <a:gd name="connsiteY129" fmla="*/ 576263 h 157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6101096" h="1579837">
                  <a:moveTo>
                    <a:pt x="1439181" y="1303609"/>
                  </a:moveTo>
                  <a:lnTo>
                    <a:pt x="1439181" y="1404821"/>
                  </a:lnTo>
                  <a:lnTo>
                    <a:pt x="944857" y="1404821"/>
                  </a:lnTo>
                  <a:lnTo>
                    <a:pt x="944857" y="1303609"/>
                  </a:lnTo>
                  <a:close/>
                  <a:moveTo>
                    <a:pt x="476296" y="968257"/>
                  </a:moveTo>
                  <a:lnTo>
                    <a:pt x="559203" y="1085714"/>
                  </a:lnTo>
                  <a:lnTo>
                    <a:pt x="457378" y="1085714"/>
                  </a:lnTo>
                  <a:lnTo>
                    <a:pt x="427435" y="1118062"/>
                  </a:lnTo>
                  <a:lnTo>
                    <a:pt x="314403" y="968257"/>
                  </a:lnTo>
                  <a:close/>
                  <a:moveTo>
                    <a:pt x="4589002" y="864394"/>
                  </a:moveTo>
                  <a:lnTo>
                    <a:pt x="3725402" y="864394"/>
                  </a:lnTo>
                  <a:lnTo>
                    <a:pt x="3580940" y="864394"/>
                  </a:lnTo>
                  <a:lnTo>
                    <a:pt x="3149140" y="1153319"/>
                  </a:lnTo>
                  <a:lnTo>
                    <a:pt x="3149140" y="1440657"/>
                  </a:lnTo>
                  <a:lnTo>
                    <a:pt x="3725402" y="1153319"/>
                  </a:lnTo>
                  <a:lnTo>
                    <a:pt x="4589002" y="1153319"/>
                  </a:lnTo>
                  <a:close/>
                  <a:moveTo>
                    <a:pt x="561032" y="842443"/>
                  </a:moveTo>
                  <a:lnTo>
                    <a:pt x="387490" y="842443"/>
                  </a:lnTo>
                  <a:lnTo>
                    <a:pt x="388682" y="844131"/>
                  </a:lnTo>
                  <a:lnTo>
                    <a:pt x="220746" y="844131"/>
                  </a:lnTo>
                  <a:lnTo>
                    <a:pt x="219472" y="842443"/>
                  </a:lnTo>
                  <a:lnTo>
                    <a:pt x="9944" y="842443"/>
                  </a:lnTo>
                  <a:lnTo>
                    <a:pt x="312002" y="1242769"/>
                  </a:lnTo>
                  <a:lnTo>
                    <a:pt x="1" y="1579834"/>
                  </a:lnTo>
                  <a:lnTo>
                    <a:pt x="218657" y="1579834"/>
                  </a:lnTo>
                  <a:lnTo>
                    <a:pt x="410196" y="1372908"/>
                  </a:lnTo>
                  <a:lnTo>
                    <a:pt x="566328" y="1579834"/>
                  </a:lnTo>
                  <a:lnTo>
                    <a:pt x="775856" y="1579834"/>
                  </a:lnTo>
                  <a:lnTo>
                    <a:pt x="525629" y="1248202"/>
                  </a:lnTo>
                  <a:lnTo>
                    <a:pt x="610621" y="1156382"/>
                  </a:lnTo>
                  <a:lnTo>
                    <a:pt x="782626" y="1156382"/>
                  </a:lnTo>
                  <a:close/>
                  <a:moveTo>
                    <a:pt x="1013358" y="517418"/>
                  </a:moveTo>
                  <a:lnTo>
                    <a:pt x="1013358" y="797464"/>
                  </a:lnTo>
                  <a:lnTo>
                    <a:pt x="944857" y="797464"/>
                  </a:lnTo>
                  <a:lnTo>
                    <a:pt x="944857" y="517418"/>
                  </a:lnTo>
                  <a:close/>
                  <a:moveTo>
                    <a:pt x="1226269" y="517418"/>
                  </a:moveTo>
                  <a:lnTo>
                    <a:pt x="1226269" y="972477"/>
                  </a:lnTo>
                  <a:lnTo>
                    <a:pt x="1293970" y="972477"/>
                  </a:lnTo>
                  <a:lnTo>
                    <a:pt x="1370679" y="972477"/>
                  </a:lnTo>
                  <a:lnTo>
                    <a:pt x="1439181" y="972477"/>
                  </a:lnTo>
                  <a:lnTo>
                    <a:pt x="1439181" y="1128596"/>
                  </a:lnTo>
                  <a:lnTo>
                    <a:pt x="944857" y="1128596"/>
                  </a:lnTo>
                  <a:lnTo>
                    <a:pt x="944857" y="972477"/>
                  </a:lnTo>
                  <a:lnTo>
                    <a:pt x="1013358" y="972477"/>
                  </a:lnTo>
                  <a:lnTo>
                    <a:pt x="1150254" y="972477"/>
                  </a:lnTo>
                  <a:lnTo>
                    <a:pt x="1157768" y="972477"/>
                  </a:lnTo>
                  <a:lnTo>
                    <a:pt x="1157768" y="517418"/>
                  </a:lnTo>
                  <a:close/>
                  <a:moveTo>
                    <a:pt x="1439181" y="517418"/>
                  </a:moveTo>
                  <a:lnTo>
                    <a:pt x="1439181" y="797464"/>
                  </a:lnTo>
                  <a:lnTo>
                    <a:pt x="1370679" y="797464"/>
                  </a:lnTo>
                  <a:lnTo>
                    <a:pt x="1370679" y="517418"/>
                  </a:lnTo>
                  <a:close/>
                  <a:moveTo>
                    <a:pt x="4444540" y="432594"/>
                  </a:moveTo>
                  <a:lnTo>
                    <a:pt x="3292015" y="432594"/>
                  </a:lnTo>
                  <a:lnTo>
                    <a:pt x="3292015" y="719932"/>
                  </a:lnTo>
                  <a:lnTo>
                    <a:pt x="4444540" y="719932"/>
                  </a:lnTo>
                  <a:close/>
                  <a:moveTo>
                    <a:pt x="1226269" y="179330"/>
                  </a:moveTo>
                  <a:lnTo>
                    <a:pt x="1226269" y="342405"/>
                  </a:lnTo>
                  <a:lnTo>
                    <a:pt x="1157768" y="342405"/>
                  </a:lnTo>
                  <a:lnTo>
                    <a:pt x="1157768" y="179330"/>
                  </a:lnTo>
                  <a:close/>
                  <a:moveTo>
                    <a:pt x="1571517" y="4317"/>
                  </a:moveTo>
                  <a:lnTo>
                    <a:pt x="800447" y="4317"/>
                  </a:lnTo>
                  <a:lnTo>
                    <a:pt x="800447" y="179330"/>
                  </a:lnTo>
                  <a:lnTo>
                    <a:pt x="1013358" y="179330"/>
                  </a:lnTo>
                  <a:lnTo>
                    <a:pt x="1013358" y="342405"/>
                  </a:lnTo>
                  <a:lnTo>
                    <a:pt x="871482" y="342405"/>
                  </a:lnTo>
                  <a:lnTo>
                    <a:pt x="871482" y="342409"/>
                  </a:lnTo>
                  <a:lnTo>
                    <a:pt x="800447" y="342409"/>
                  </a:lnTo>
                  <a:lnTo>
                    <a:pt x="800447" y="1579837"/>
                  </a:lnTo>
                  <a:lnTo>
                    <a:pt x="944857" y="1579837"/>
                  </a:lnTo>
                  <a:lnTo>
                    <a:pt x="944857" y="1579834"/>
                  </a:lnTo>
                  <a:lnTo>
                    <a:pt x="1439181" y="1579834"/>
                  </a:lnTo>
                  <a:lnTo>
                    <a:pt x="1439181" y="1579835"/>
                  </a:lnTo>
                  <a:lnTo>
                    <a:pt x="1567705" y="1579835"/>
                  </a:lnTo>
                  <a:lnTo>
                    <a:pt x="1567705" y="342407"/>
                  </a:lnTo>
                  <a:lnTo>
                    <a:pt x="1543954" y="342407"/>
                  </a:lnTo>
                  <a:lnTo>
                    <a:pt x="1543954" y="342405"/>
                  </a:lnTo>
                  <a:lnTo>
                    <a:pt x="1370679" y="342405"/>
                  </a:lnTo>
                  <a:lnTo>
                    <a:pt x="1370679" y="179330"/>
                  </a:lnTo>
                  <a:lnTo>
                    <a:pt x="1571517" y="179330"/>
                  </a:lnTo>
                  <a:close/>
                  <a:moveTo>
                    <a:pt x="420626" y="2953"/>
                  </a:moveTo>
                  <a:lnTo>
                    <a:pt x="236901" y="2953"/>
                  </a:lnTo>
                  <a:lnTo>
                    <a:pt x="460397" y="353277"/>
                  </a:lnTo>
                  <a:lnTo>
                    <a:pt x="264842" y="353277"/>
                  </a:lnTo>
                  <a:lnTo>
                    <a:pt x="323607" y="225203"/>
                  </a:lnTo>
                  <a:lnTo>
                    <a:pt x="144551" y="225203"/>
                  </a:lnTo>
                  <a:lnTo>
                    <a:pt x="0" y="540238"/>
                  </a:lnTo>
                  <a:lnTo>
                    <a:pt x="179056" y="540238"/>
                  </a:lnTo>
                  <a:lnTo>
                    <a:pt x="184538" y="528290"/>
                  </a:lnTo>
                  <a:lnTo>
                    <a:pt x="236901" y="528290"/>
                  </a:lnTo>
                  <a:lnTo>
                    <a:pt x="236901" y="619044"/>
                  </a:lnTo>
                  <a:lnTo>
                    <a:pt x="9945" y="619044"/>
                  </a:lnTo>
                  <a:lnTo>
                    <a:pt x="9945" y="794057"/>
                  </a:lnTo>
                  <a:lnTo>
                    <a:pt x="393870" y="794057"/>
                  </a:lnTo>
                  <a:lnTo>
                    <a:pt x="393870" y="619044"/>
                  </a:lnTo>
                  <a:lnTo>
                    <a:pt x="393869" y="619044"/>
                  </a:lnTo>
                  <a:lnTo>
                    <a:pt x="393869" y="528290"/>
                  </a:lnTo>
                  <a:lnTo>
                    <a:pt x="458026" y="528290"/>
                  </a:lnTo>
                  <a:lnTo>
                    <a:pt x="596042" y="794057"/>
                  </a:lnTo>
                  <a:lnTo>
                    <a:pt x="772295" y="794057"/>
                  </a:lnTo>
                  <a:lnTo>
                    <a:pt x="634279" y="528290"/>
                  </a:lnTo>
                  <a:lnTo>
                    <a:pt x="731946" y="528290"/>
                  </a:lnTo>
                  <a:lnTo>
                    <a:pt x="731946" y="353277"/>
                  </a:lnTo>
                  <a:lnTo>
                    <a:pt x="644122" y="353277"/>
                  </a:lnTo>
                  <a:close/>
                  <a:moveTo>
                    <a:pt x="4589002" y="794"/>
                  </a:moveTo>
                  <a:lnTo>
                    <a:pt x="3149140" y="794"/>
                  </a:lnTo>
                  <a:lnTo>
                    <a:pt x="3149140" y="288132"/>
                  </a:lnTo>
                  <a:lnTo>
                    <a:pt x="4589002" y="288132"/>
                  </a:lnTo>
                  <a:close/>
                  <a:moveTo>
                    <a:pt x="6101096" y="794"/>
                  </a:moveTo>
                  <a:lnTo>
                    <a:pt x="4661233" y="794"/>
                  </a:lnTo>
                  <a:lnTo>
                    <a:pt x="4661233" y="577057"/>
                  </a:lnTo>
                  <a:lnTo>
                    <a:pt x="4950158" y="864394"/>
                  </a:lnTo>
                  <a:lnTo>
                    <a:pt x="5237496" y="864394"/>
                  </a:lnTo>
                  <a:lnTo>
                    <a:pt x="5237496" y="1008857"/>
                  </a:lnTo>
                  <a:lnTo>
                    <a:pt x="5669296" y="1440657"/>
                  </a:lnTo>
                  <a:lnTo>
                    <a:pt x="6101096" y="1440657"/>
                  </a:lnTo>
                  <a:lnTo>
                    <a:pt x="5524833" y="864394"/>
                  </a:lnTo>
                  <a:lnTo>
                    <a:pt x="5524833" y="432594"/>
                  </a:lnTo>
                  <a:lnTo>
                    <a:pt x="5237496" y="432594"/>
                  </a:lnTo>
                  <a:lnTo>
                    <a:pt x="5237496" y="719932"/>
                  </a:lnTo>
                  <a:lnTo>
                    <a:pt x="4950158" y="432594"/>
                  </a:lnTo>
                  <a:lnTo>
                    <a:pt x="4950158" y="288132"/>
                  </a:lnTo>
                  <a:lnTo>
                    <a:pt x="6101096" y="288132"/>
                  </a:lnTo>
                  <a:close/>
                  <a:moveTo>
                    <a:pt x="1936378" y="0"/>
                  </a:moveTo>
                  <a:lnTo>
                    <a:pt x="1649041" y="0"/>
                  </a:lnTo>
                  <a:lnTo>
                    <a:pt x="1649041" y="720725"/>
                  </a:lnTo>
                  <a:lnTo>
                    <a:pt x="2368178" y="1441450"/>
                  </a:lnTo>
                  <a:lnTo>
                    <a:pt x="3088903" y="1441450"/>
                  </a:lnTo>
                  <a:lnTo>
                    <a:pt x="3088903" y="1152525"/>
                  </a:lnTo>
                  <a:lnTo>
                    <a:pt x="2512641" y="1152525"/>
                  </a:lnTo>
                  <a:lnTo>
                    <a:pt x="1936378" y="57626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51E01B9-33A8-4451-A1C5-6BD1CCD6C4F0}"/>
              </a:ext>
            </a:extLst>
          </p:cNvPr>
          <p:cNvGrpSpPr/>
          <p:nvPr/>
        </p:nvGrpSpPr>
        <p:grpSpPr>
          <a:xfrm>
            <a:off x="4498947" y="4799443"/>
            <a:ext cx="908106" cy="1485167"/>
            <a:chOff x="4498947" y="4799443"/>
            <a:chExt cx="908106" cy="1485167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1C2780AC-87BE-4961-9052-23EFE27BF2A8}"/>
                </a:ext>
              </a:extLst>
            </p:cNvPr>
            <p:cNvGrpSpPr/>
            <p:nvPr/>
          </p:nvGrpSpPr>
          <p:grpSpPr>
            <a:xfrm>
              <a:off x="4498947" y="4799443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58FC43BD-46D2-487C-BA0D-9A7563A405E5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D8B65322-8087-4A8B-9454-CA2E6F661909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47D7AC93-C122-4D81-A0FF-B46B61A9375D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rgbClr val="CC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3F1CD20-445B-4277-AA9D-D09051303C88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10351AE-39C9-4403-9B95-C740F6F36F21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96C88D5-F1F6-4DEF-8696-6FEEE07AB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241" y="5597525"/>
              <a:ext cx="802218" cy="192556"/>
            </a:xfrm>
            <a:custGeom>
              <a:avLst/>
              <a:gdLst>
                <a:gd name="connsiteX0" fmla="*/ 1531637 w 5998710"/>
                <a:gd name="connsiteY0" fmla="*/ 431800 h 1439864"/>
                <a:gd name="connsiteX1" fmla="*/ 2971500 w 5998710"/>
                <a:gd name="connsiteY1" fmla="*/ 431800 h 1439864"/>
                <a:gd name="connsiteX2" fmla="*/ 2971500 w 5998710"/>
                <a:gd name="connsiteY2" fmla="*/ 719138 h 1439864"/>
                <a:gd name="connsiteX3" fmla="*/ 2539700 w 5998710"/>
                <a:gd name="connsiteY3" fmla="*/ 719138 h 1439864"/>
                <a:gd name="connsiteX4" fmla="*/ 2539700 w 5998710"/>
                <a:gd name="connsiteY4" fmla="*/ 1008063 h 1439864"/>
                <a:gd name="connsiteX5" fmla="*/ 2107900 w 5998710"/>
                <a:gd name="connsiteY5" fmla="*/ 1439863 h 1439864"/>
                <a:gd name="connsiteX6" fmla="*/ 1747537 w 5998710"/>
                <a:gd name="connsiteY6" fmla="*/ 1439863 h 1439864"/>
                <a:gd name="connsiteX7" fmla="*/ 2250775 w 5998710"/>
                <a:gd name="connsiteY7" fmla="*/ 936625 h 1439864"/>
                <a:gd name="connsiteX8" fmla="*/ 2250775 w 5998710"/>
                <a:gd name="connsiteY8" fmla="*/ 719138 h 1439864"/>
                <a:gd name="connsiteX9" fmla="*/ 1531637 w 5998710"/>
                <a:gd name="connsiteY9" fmla="*/ 719138 h 1439864"/>
                <a:gd name="connsiteX10" fmla="*/ 5709785 w 5998710"/>
                <a:gd name="connsiteY10" fmla="*/ 1 h 1439864"/>
                <a:gd name="connsiteX11" fmla="*/ 5998710 w 5998710"/>
                <a:gd name="connsiteY11" fmla="*/ 1 h 1439864"/>
                <a:gd name="connsiteX12" fmla="*/ 5998710 w 5998710"/>
                <a:gd name="connsiteY12" fmla="*/ 719139 h 1439864"/>
                <a:gd name="connsiteX13" fmla="*/ 5277985 w 5998710"/>
                <a:gd name="connsiteY13" fmla="*/ 1439864 h 1439864"/>
                <a:gd name="connsiteX14" fmla="*/ 4701723 w 5998710"/>
                <a:gd name="connsiteY14" fmla="*/ 1439864 h 1439864"/>
                <a:gd name="connsiteX15" fmla="*/ 4701723 w 5998710"/>
                <a:gd name="connsiteY15" fmla="*/ 1152527 h 1439864"/>
                <a:gd name="connsiteX16" fmla="*/ 5133523 w 5998710"/>
                <a:gd name="connsiteY16" fmla="*/ 1152527 h 1439864"/>
                <a:gd name="connsiteX17" fmla="*/ 5709785 w 5998710"/>
                <a:gd name="connsiteY17" fmla="*/ 576264 h 1439864"/>
                <a:gd name="connsiteX18" fmla="*/ 4557260 w 5998710"/>
                <a:gd name="connsiteY18" fmla="*/ 1 h 1439864"/>
                <a:gd name="connsiteX19" fmla="*/ 5420860 w 5998710"/>
                <a:gd name="connsiteY19" fmla="*/ 1 h 1439864"/>
                <a:gd name="connsiteX20" fmla="*/ 5420860 w 5998710"/>
                <a:gd name="connsiteY20" fmla="*/ 288926 h 1439864"/>
                <a:gd name="connsiteX21" fmla="*/ 4557260 w 5998710"/>
                <a:gd name="connsiteY21" fmla="*/ 288926 h 1439864"/>
                <a:gd name="connsiteX22" fmla="*/ 720725 w 5998710"/>
                <a:gd name="connsiteY22" fmla="*/ 1 h 1439864"/>
                <a:gd name="connsiteX23" fmla="*/ 1008063 w 5998710"/>
                <a:gd name="connsiteY23" fmla="*/ 1 h 1439864"/>
                <a:gd name="connsiteX24" fmla="*/ 1008063 w 5998710"/>
                <a:gd name="connsiteY24" fmla="*/ 1152526 h 1439864"/>
                <a:gd name="connsiteX25" fmla="*/ 1152525 w 5998710"/>
                <a:gd name="connsiteY25" fmla="*/ 1008063 h 1439864"/>
                <a:gd name="connsiteX26" fmla="*/ 1152525 w 5998710"/>
                <a:gd name="connsiteY26" fmla="*/ 576264 h 1439864"/>
                <a:gd name="connsiteX27" fmla="*/ 1441450 w 5998710"/>
                <a:gd name="connsiteY27" fmla="*/ 576264 h 1439864"/>
                <a:gd name="connsiteX28" fmla="*/ 1441450 w 5998710"/>
                <a:gd name="connsiteY28" fmla="*/ 1152526 h 1439864"/>
                <a:gd name="connsiteX29" fmla="*/ 1152525 w 5998710"/>
                <a:gd name="connsiteY29" fmla="*/ 1439863 h 1439864"/>
                <a:gd name="connsiteX30" fmla="*/ 720725 w 5998710"/>
                <a:gd name="connsiteY30" fmla="*/ 1439863 h 1439864"/>
                <a:gd name="connsiteX31" fmla="*/ 288926 w 5998710"/>
                <a:gd name="connsiteY31" fmla="*/ 1 h 1439864"/>
                <a:gd name="connsiteX32" fmla="*/ 576263 w 5998710"/>
                <a:gd name="connsiteY32" fmla="*/ 1 h 1439864"/>
                <a:gd name="connsiteX33" fmla="*/ 576263 w 5998710"/>
                <a:gd name="connsiteY33" fmla="*/ 863601 h 1439864"/>
                <a:gd name="connsiteX34" fmla="*/ 0 w 5998710"/>
                <a:gd name="connsiteY34" fmla="*/ 1439863 h 1439864"/>
                <a:gd name="connsiteX35" fmla="*/ 0 w 5998710"/>
                <a:gd name="connsiteY35" fmla="*/ 1008063 h 1439864"/>
                <a:gd name="connsiteX36" fmla="*/ 288926 w 5998710"/>
                <a:gd name="connsiteY36" fmla="*/ 720726 h 1439864"/>
                <a:gd name="connsiteX37" fmla="*/ 4479877 w 5998710"/>
                <a:gd name="connsiteY37" fmla="*/ 0 h 1439864"/>
                <a:gd name="connsiteX38" fmla="*/ 4479877 w 5998710"/>
                <a:gd name="connsiteY38" fmla="*/ 431800 h 1439864"/>
                <a:gd name="connsiteX39" fmla="*/ 3903615 w 5998710"/>
                <a:gd name="connsiteY39" fmla="*/ 863601 h 1439864"/>
                <a:gd name="connsiteX40" fmla="*/ 3903615 w 5998710"/>
                <a:gd name="connsiteY40" fmla="*/ 1439863 h 1439864"/>
                <a:gd name="connsiteX41" fmla="*/ 3616278 w 5998710"/>
                <a:gd name="connsiteY41" fmla="*/ 1439863 h 1439864"/>
                <a:gd name="connsiteX42" fmla="*/ 3616278 w 5998710"/>
                <a:gd name="connsiteY42" fmla="*/ 863601 h 1439864"/>
                <a:gd name="connsiteX43" fmla="*/ 3040015 w 5998710"/>
                <a:gd name="connsiteY43" fmla="*/ 863601 h 1439864"/>
                <a:gd name="connsiteX44" fmla="*/ 3040015 w 5998710"/>
                <a:gd name="connsiteY44" fmla="*/ 576263 h 1439864"/>
                <a:gd name="connsiteX45" fmla="*/ 3760740 w 5998710"/>
                <a:gd name="connsiteY45" fmla="*/ 576263 h 1439864"/>
                <a:gd name="connsiteX46" fmla="*/ 1674512 w 5998710"/>
                <a:gd name="connsiteY46" fmla="*/ 0 h 1439864"/>
                <a:gd name="connsiteX47" fmla="*/ 2827037 w 5998710"/>
                <a:gd name="connsiteY47" fmla="*/ 0 h 1439864"/>
                <a:gd name="connsiteX48" fmla="*/ 2827037 w 5998710"/>
                <a:gd name="connsiteY48" fmla="*/ 287338 h 1439864"/>
                <a:gd name="connsiteX49" fmla="*/ 1674512 w 5998710"/>
                <a:gd name="connsiteY49" fmla="*/ 287338 h 143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998710" h="1439864">
                  <a:moveTo>
                    <a:pt x="1531637" y="431800"/>
                  </a:moveTo>
                  <a:lnTo>
                    <a:pt x="2971500" y="431800"/>
                  </a:lnTo>
                  <a:lnTo>
                    <a:pt x="2971500" y="719138"/>
                  </a:lnTo>
                  <a:lnTo>
                    <a:pt x="2539700" y="719138"/>
                  </a:lnTo>
                  <a:lnTo>
                    <a:pt x="2539700" y="1008063"/>
                  </a:lnTo>
                  <a:lnTo>
                    <a:pt x="2107900" y="1439863"/>
                  </a:lnTo>
                  <a:lnTo>
                    <a:pt x="1747537" y="1439863"/>
                  </a:lnTo>
                  <a:lnTo>
                    <a:pt x="2250775" y="936625"/>
                  </a:lnTo>
                  <a:lnTo>
                    <a:pt x="2250775" y="719138"/>
                  </a:lnTo>
                  <a:lnTo>
                    <a:pt x="1531637" y="719138"/>
                  </a:lnTo>
                  <a:close/>
                  <a:moveTo>
                    <a:pt x="5709785" y="1"/>
                  </a:moveTo>
                  <a:lnTo>
                    <a:pt x="5998710" y="1"/>
                  </a:lnTo>
                  <a:lnTo>
                    <a:pt x="5998710" y="719139"/>
                  </a:lnTo>
                  <a:lnTo>
                    <a:pt x="5277985" y="1439864"/>
                  </a:lnTo>
                  <a:lnTo>
                    <a:pt x="4701723" y="1439864"/>
                  </a:lnTo>
                  <a:lnTo>
                    <a:pt x="4701723" y="1152527"/>
                  </a:lnTo>
                  <a:lnTo>
                    <a:pt x="5133523" y="1152527"/>
                  </a:lnTo>
                  <a:lnTo>
                    <a:pt x="5709785" y="576264"/>
                  </a:lnTo>
                  <a:close/>
                  <a:moveTo>
                    <a:pt x="4557260" y="1"/>
                  </a:moveTo>
                  <a:lnTo>
                    <a:pt x="5420860" y="1"/>
                  </a:lnTo>
                  <a:lnTo>
                    <a:pt x="5420860" y="288926"/>
                  </a:lnTo>
                  <a:lnTo>
                    <a:pt x="4557260" y="288926"/>
                  </a:lnTo>
                  <a:close/>
                  <a:moveTo>
                    <a:pt x="720725" y="1"/>
                  </a:moveTo>
                  <a:lnTo>
                    <a:pt x="1008063" y="1"/>
                  </a:lnTo>
                  <a:lnTo>
                    <a:pt x="1008063" y="1152526"/>
                  </a:lnTo>
                  <a:lnTo>
                    <a:pt x="1152525" y="1008063"/>
                  </a:lnTo>
                  <a:lnTo>
                    <a:pt x="1152525" y="576264"/>
                  </a:lnTo>
                  <a:lnTo>
                    <a:pt x="1441450" y="576264"/>
                  </a:lnTo>
                  <a:lnTo>
                    <a:pt x="1441450" y="1152526"/>
                  </a:lnTo>
                  <a:lnTo>
                    <a:pt x="1152525" y="1439863"/>
                  </a:lnTo>
                  <a:lnTo>
                    <a:pt x="720725" y="1439863"/>
                  </a:lnTo>
                  <a:close/>
                  <a:moveTo>
                    <a:pt x="288926" y="1"/>
                  </a:moveTo>
                  <a:lnTo>
                    <a:pt x="576263" y="1"/>
                  </a:lnTo>
                  <a:lnTo>
                    <a:pt x="576263" y="863601"/>
                  </a:lnTo>
                  <a:lnTo>
                    <a:pt x="0" y="1439863"/>
                  </a:lnTo>
                  <a:lnTo>
                    <a:pt x="0" y="1008063"/>
                  </a:lnTo>
                  <a:lnTo>
                    <a:pt x="288926" y="720726"/>
                  </a:lnTo>
                  <a:close/>
                  <a:moveTo>
                    <a:pt x="4479877" y="0"/>
                  </a:moveTo>
                  <a:lnTo>
                    <a:pt x="4479877" y="431800"/>
                  </a:lnTo>
                  <a:lnTo>
                    <a:pt x="3903615" y="863601"/>
                  </a:lnTo>
                  <a:lnTo>
                    <a:pt x="3903615" y="1439863"/>
                  </a:lnTo>
                  <a:lnTo>
                    <a:pt x="3616278" y="1439863"/>
                  </a:lnTo>
                  <a:lnTo>
                    <a:pt x="3616278" y="863601"/>
                  </a:lnTo>
                  <a:lnTo>
                    <a:pt x="3040015" y="863601"/>
                  </a:lnTo>
                  <a:lnTo>
                    <a:pt x="3040015" y="576263"/>
                  </a:lnTo>
                  <a:lnTo>
                    <a:pt x="3760740" y="576263"/>
                  </a:lnTo>
                  <a:close/>
                  <a:moveTo>
                    <a:pt x="1674512" y="0"/>
                  </a:moveTo>
                  <a:lnTo>
                    <a:pt x="2827037" y="0"/>
                  </a:lnTo>
                  <a:lnTo>
                    <a:pt x="2827037" y="287338"/>
                  </a:lnTo>
                  <a:lnTo>
                    <a:pt x="1674512" y="287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6AD21C2-0966-433B-86A3-361527982F87}"/>
              </a:ext>
            </a:extLst>
          </p:cNvPr>
          <p:cNvGrpSpPr/>
          <p:nvPr/>
        </p:nvGrpSpPr>
        <p:grpSpPr>
          <a:xfrm>
            <a:off x="8233535" y="2832410"/>
            <a:ext cx="908106" cy="1485167"/>
            <a:chOff x="8233535" y="2832410"/>
            <a:chExt cx="908106" cy="1485167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FEEE695-6008-491F-B467-5324F4188A86}"/>
                </a:ext>
              </a:extLst>
            </p:cNvPr>
            <p:cNvGrpSpPr/>
            <p:nvPr/>
          </p:nvGrpSpPr>
          <p:grpSpPr>
            <a:xfrm>
              <a:off x="8233535" y="2832410"/>
              <a:ext cx="908106" cy="1485167"/>
              <a:chOff x="754056" y="908719"/>
              <a:chExt cx="908106" cy="148516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AA4111F0-92C5-4D76-B277-8F2AA0BBA888}"/>
                  </a:ext>
                </a:extLst>
              </p:cNvPr>
              <p:cNvSpPr/>
              <p:nvPr/>
            </p:nvSpPr>
            <p:spPr bwMode="auto">
              <a:xfrm>
                <a:off x="754056" y="1223756"/>
                <a:ext cx="908106" cy="1170130"/>
              </a:xfrm>
              <a:prstGeom prst="round2SameRect">
                <a:avLst>
                  <a:gd name="adj1" fmla="val 14595"/>
                  <a:gd name="adj2" fmla="val 550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4027C4F8-56D4-45B0-A708-DE1BB4D6CCCA}"/>
                  </a:ext>
                </a:extLst>
              </p:cNvPr>
              <p:cNvSpPr/>
              <p:nvPr/>
            </p:nvSpPr>
            <p:spPr bwMode="auto">
              <a:xfrm>
                <a:off x="875550" y="1133745"/>
                <a:ext cx="665118" cy="90010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四角形: 上の 2 つの角を丸める 243">
                <a:extLst>
                  <a:ext uri="{FF2B5EF4-FFF2-40B4-BE49-F238E27FC236}">
                    <a16:creationId xmlns:a16="http://schemas.microsoft.com/office/drawing/2014/main" id="{5E44FDB2-587A-461C-A95C-9159E22609A5}"/>
                  </a:ext>
                </a:extLst>
              </p:cNvPr>
              <p:cNvSpPr/>
              <p:nvPr/>
            </p:nvSpPr>
            <p:spPr bwMode="auto">
              <a:xfrm>
                <a:off x="844594" y="908719"/>
                <a:ext cx="727030" cy="189457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59A3B4D6-B845-4844-8548-34F6152F0D8D}"/>
                  </a:ext>
                </a:extLst>
              </p:cNvPr>
              <p:cNvSpPr/>
              <p:nvPr/>
            </p:nvSpPr>
            <p:spPr bwMode="auto">
              <a:xfrm>
                <a:off x="851738" y="1088740"/>
                <a:ext cx="712742" cy="47538"/>
              </a:xfrm>
              <a:prstGeom prst="round2SameRect">
                <a:avLst>
                  <a:gd name="adj1" fmla="val 0"/>
                  <a:gd name="adj2" fmla="val 4791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98D62B7-3FCA-4A2E-9D95-FD93E74D3673}"/>
                  </a:ext>
                </a:extLst>
              </p:cNvPr>
              <p:cNvSpPr/>
              <p:nvPr/>
            </p:nvSpPr>
            <p:spPr bwMode="auto">
              <a:xfrm>
                <a:off x="754056" y="1402556"/>
                <a:ext cx="908106" cy="857530"/>
              </a:xfrm>
              <a:custGeom>
                <a:avLst/>
                <a:gdLst>
                  <a:gd name="connsiteX0" fmla="*/ 454054 w 908106"/>
                  <a:gd name="connsiteY0" fmla="*/ 0 h 857530"/>
                  <a:gd name="connsiteX1" fmla="*/ 854153 w 908106"/>
                  <a:gd name="connsiteY1" fmla="*/ 33695 h 857530"/>
                  <a:gd name="connsiteX2" fmla="*/ 908106 w 908106"/>
                  <a:gd name="connsiteY2" fmla="*/ 45910 h 857530"/>
                  <a:gd name="connsiteX3" fmla="*/ 908106 w 908106"/>
                  <a:gd name="connsiteY3" fmla="*/ 811620 h 857530"/>
                  <a:gd name="connsiteX4" fmla="*/ 854153 w 908106"/>
                  <a:gd name="connsiteY4" fmla="*/ 823836 h 857530"/>
                  <a:gd name="connsiteX5" fmla="*/ 454054 w 908106"/>
                  <a:gd name="connsiteY5" fmla="*/ 857530 h 857530"/>
                  <a:gd name="connsiteX6" fmla="*/ 53955 w 908106"/>
                  <a:gd name="connsiteY6" fmla="*/ 823836 h 857530"/>
                  <a:gd name="connsiteX7" fmla="*/ 0 w 908106"/>
                  <a:gd name="connsiteY7" fmla="*/ 811620 h 857530"/>
                  <a:gd name="connsiteX8" fmla="*/ 0 w 908106"/>
                  <a:gd name="connsiteY8" fmla="*/ 45911 h 857530"/>
                  <a:gd name="connsiteX9" fmla="*/ 53955 w 908106"/>
                  <a:gd name="connsiteY9" fmla="*/ 33695 h 857530"/>
                  <a:gd name="connsiteX10" fmla="*/ 454054 w 908106"/>
                  <a:gd name="connsiteY10" fmla="*/ 0 h 857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8106" h="857530">
                    <a:moveTo>
                      <a:pt x="454054" y="0"/>
                    </a:moveTo>
                    <a:cubicBezTo>
                      <a:pt x="595975" y="0"/>
                      <a:pt x="731179" y="11998"/>
                      <a:pt x="854153" y="33695"/>
                    </a:cubicBezTo>
                    <a:lnTo>
                      <a:pt x="908106" y="45910"/>
                    </a:lnTo>
                    <a:lnTo>
                      <a:pt x="908106" y="811620"/>
                    </a:lnTo>
                    <a:lnTo>
                      <a:pt x="854153" y="823836"/>
                    </a:lnTo>
                    <a:cubicBezTo>
                      <a:pt x="731179" y="845532"/>
                      <a:pt x="595975" y="857530"/>
                      <a:pt x="454054" y="857530"/>
                    </a:cubicBezTo>
                    <a:cubicBezTo>
                      <a:pt x="312133" y="857530"/>
                      <a:pt x="176929" y="845532"/>
                      <a:pt x="53955" y="823836"/>
                    </a:cubicBezTo>
                    <a:lnTo>
                      <a:pt x="0" y="811620"/>
                    </a:lnTo>
                    <a:lnTo>
                      <a:pt x="0" y="45911"/>
                    </a:lnTo>
                    <a:lnTo>
                      <a:pt x="53955" y="33695"/>
                    </a:lnTo>
                    <a:cubicBezTo>
                      <a:pt x="176929" y="11998"/>
                      <a:pt x="312133" y="0"/>
                      <a:pt x="454054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71938DA-CAE7-48D1-9FCB-55BC84513E7B}"/>
                </a:ext>
              </a:extLst>
            </p:cNvPr>
            <p:cNvSpPr/>
            <p:nvPr/>
          </p:nvSpPr>
          <p:spPr bwMode="auto">
            <a:xfrm flipH="1">
              <a:off x="8294859" y="3604951"/>
              <a:ext cx="776503" cy="251711"/>
            </a:xfrm>
            <a:custGeom>
              <a:avLst/>
              <a:gdLst>
                <a:gd name="connsiteX0" fmla="*/ 3101232 w 4878079"/>
                <a:gd name="connsiteY0" fmla="*/ 1300656 h 1581276"/>
                <a:gd name="connsiteX1" fmla="*/ 3101232 w 4878079"/>
                <a:gd name="connsiteY1" fmla="*/ 1401868 h 1581276"/>
                <a:gd name="connsiteX2" fmla="*/ 2606908 w 4878079"/>
                <a:gd name="connsiteY2" fmla="*/ 1401868 h 1581276"/>
                <a:gd name="connsiteX3" fmla="*/ 2606908 w 4878079"/>
                <a:gd name="connsiteY3" fmla="*/ 1300656 h 1581276"/>
                <a:gd name="connsiteX4" fmla="*/ 4480252 w 4878079"/>
                <a:gd name="connsiteY4" fmla="*/ 974048 h 1581276"/>
                <a:gd name="connsiteX5" fmla="*/ 4305239 w 4878079"/>
                <a:gd name="connsiteY5" fmla="*/ 974048 h 1581276"/>
                <a:gd name="connsiteX6" fmla="*/ 4305239 w 4878079"/>
                <a:gd name="connsiteY6" fmla="*/ 1090934 h 1581276"/>
                <a:gd name="connsiteX7" fmla="*/ 4032360 w 4878079"/>
                <a:gd name="connsiteY7" fmla="*/ 1090934 h 1581276"/>
                <a:gd name="connsiteX8" fmla="*/ 4032360 w 4878079"/>
                <a:gd name="connsiteY8" fmla="*/ 1265947 h 1581276"/>
                <a:gd name="connsiteX9" fmla="*/ 4305239 w 4878079"/>
                <a:gd name="connsiteY9" fmla="*/ 1265947 h 1581276"/>
                <a:gd name="connsiteX10" fmla="*/ 4305239 w 4878079"/>
                <a:gd name="connsiteY10" fmla="*/ 1400496 h 1581276"/>
                <a:gd name="connsiteX11" fmla="*/ 4305238 w 4878079"/>
                <a:gd name="connsiteY11" fmla="*/ 1400496 h 1581276"/>
                <a:gd name="connsiteX12" fmla="*/ 4305238 w 4878079"/>
                <a:gd name="connsiteY12" fmla="*/ 1575509 h 1581276"/>
                <a:gd name="connsiteX13" fmla="*/ 4579994 w 4878079"/>
                <a:gd name="connsiteY13" fmla="*/ 1575509 h 1581276"/>
                <a:gd name="connsiteX14" fmla="*/ 4579994 w 4878079"/>
                <a:gd name="connsiteY14" fmla="*/ 1400496 h 1581276"/>
                <a:gd name="connsiteX15" fmla="*/ 4480252 w 4878079"/>
                <a:gd name="connsiteY15" fmla="*/ 1400496 h 1581276"/>
                <a:gd name="connsiteX16" fmla="*/ 4480252 w 4878079"/>
                <a:gd name="connsiteY16" fmla="*/ 1265947 h 1581276"/>
                <a:gd name="connsiteX17" fmla="*/ 4847137 w 4878079"/>
                <a:gd name="connsiteY17" fmla="*/ 1265947 h 1581276"/>
                <a:gd name="connsiteX18" fmla="*/ 4847137 w 4878079"/>
                <a:gd name="connsiteY18" fmla="*/ 1090934 h 1581276"/>
                <a:gd name="connsiteX19" fmla="*/ 4480252 w 4878079"/>
                <a:gd name="connsiteY19" fmla="*/ 1090934 h 1581276"/>
                <a:gd name="connsiteX20" fmla="*/ 2138347 w 4878079"/>
                <a:gd name="connsiteY20" fmla="*/ 965304 h 1581276"/>
                <a:gd name="connsiteX21" fmla="*/ 2221254 w 4878079"/>
                <a:gd name="connsiteY21" fmla="*/ 1082761 h 1581276"/>
                <a:gd name="connsiteX22" fmla="*/ 2119429 w 4878079"/>
                <a:gd name="connsiteY22" fmla="*/ 1082761 h 1581276"/>
                <a:gd name="connsiteX23" fmla="*/ 2089486 w 4878079"/>
                <a:gd name="connsiteY23" fmla="*/ 1115109 h 1581276"/>
                <a:gd name="connsiteX24" fmla="*/ 1976454 w 4878079"/>
                <a:gd name="connsiteY24" fmla="*/ 965304 h 1581276"/>
                <a:gd name="connsiteX25" fmla="*/ 2223083 w 4878079"/>
                <a:gd name="connsiteY25" fmla="*/ 839490 h 1581276"/>
                <a:gd name="connsiteX26" fmla="*/ 2049541 w 4878079"/>
                <a:gd name="connsiteY26" fmla="*/ 839490 h 1581276"/>
                <a:gd name="connsiteX27" fmla="*/ 2050733 w 4878079"/>
                <a:gd name="connsiteY27" fmla="*/ 841178 h 1581276"/>
                <a:gd name="connsiteX28" fmla="*/ 1882797 w 4878079"/>
                <a:gd name="connsiteY28" fmla="*/ 841178 h 1581276"/>
                <a:gd name="connsiteX29" fmla="*/ 1881523 w 4878079"/>
                <a:gd name="connsiteY29" fmla="*/ 839490 h 1581276"/>
                <a:gd name="connsiteX30" fmla="*/ 1671995 w 4878079"/>
                <a:gd name="connsiteY30" fmla="*/ 839490 h 1581276"/>
                <a:gd name="connsiteX31" fmla="*/ 1974053 w 4878079"/>
                <a:gd name="connsiteY31" fmla="*/ 1239816 h 1581276"/>
                <a:gd name="connsiteX32" fmla="*/ 1662052 w 4878079"/>
                <a:gd name="connsiteY32" fmla="*/ 1576881 h 1581276"/>
                <a:gd name="connsiteX33" fmla="*/ 1880708 w 4878079"/>
                <a:gd name="connsiteY33" fmla="*/ 1576881 h 1581276"/>
                <a:gd name="connsiteX34" fmla="*/ 2072247 w 4878079"/>
                <a:gd name="connsiteY34" fmla="*/ 1369955 h 1581276"/>
                <a:gd name="connsiteX35" fmla="*/ 2228379 w 4878079"/>
                <a:gd name="connsiteY35" fmla="*/ 1576881 h 1581276"/>
                <a:gd name="connsiteX36" fmla="*/ 2437907 w 4878079"/>
                <a:gd name="connsiteY36" fmla="*/ 1576881 h 1581276"/>
                <a:gd name="connsiteX37" fmla="*/ 2187680 w 4878079"/>
                <a:gd name="connsiteY37" fmla="*/ 1245249 h 1581276"/>
                <a:gd name="connsiteX38" fmla="*/ 2272672 w 4878079"/>
                <a:gd name="connsiteY38" fmla="*/ 1153429 h 1581276"/>
                <a:gd name="connsiteX39" fmla="*/ 2444677 w 4878079"/>
                <a:gd name="connsiteY39" fmla="*/ 1153429 h 1581276"/>
                <a:gd name="connsiteX40" fmla="*/ 4763079 w 4878079"/>
                <a:gd name="connsiteY40" fmla="*/ 635124 h 1581276"/>
                <a:gd name="connsiteX41" fmla="*/ 4116417 w 4878079"/>
                <a:gd name="connsiteY41" fmla="*/ 635124 h 1581276"/>
                <a:gd name="connsiteX42" fmla="*/ 4116417 w 4878079"/>
                <a:gd name="connsiteY42" fmla="*/ 799034 h 1581276"/>
                <a:gd name="connsiteX43" fmla="*/ 4116417 w 4878079"/>
                <a:gd name="connsiteY43" fmla="*/ 810137 h 1581276"/>
                <a:gd name="connsiteX44" fmla="*/ 4127408 w 4878079"/>
                <a:gd name="connsiteY44" fmla="*/ 810137 h 1581276"/>
                <a:gd name="connsiteX45" fmla="*/ 4289673 w 4878079"/>
                <a:gd name="connsiteY45" fmla="*/ 974047 h 1581276"/>
                <a:gd name="connsiteX46" fmla="*/ 4484443 w 4878079"/>
                <a:gd name="connsiteY46" fmla="*/ 974047 h 1581276"/>
                <a:gd name="connsiteX47" fmla="*/ 4322178 w 4878079"/>
                <a:gd name="connsiteY47" fmla="*/ 810137 h 1581276"/>
                <a:gd name="connsiteX48" fmla="*/ 4763079 w 4878079"/>
                <a:gd name="connsiteY48" fmla="*/ 810137 h 1581276"/>
                <a:gd name="connsiteX49" fmla="*/ 1334402 w 4878079"/>
                <a:gd name="connsiteY49" fmla="*/ 555961 h 1581276"/>
                <a:gd name="connsiteX50" fmla="*/ 1334402 w 4878079"/>
                <a:gd name="connsiteY50" fmla="*/ 1396948 h 1581276"/>
                <a:gd name="connsiteX51" fmla="*/ 252114 w 4878079"/>
                <a:gd name="connsiteY51" fmla="*/ 1396948 h 1581276"/>
                <a:gd name="connsiteX52" fmla="*/ 252114 w 4878079"/>
                <a:gd name="connsiteY52" fmla="*/ 555961 h 1581276"/>
                <a:gd name="connsiteX53" fmla="*/ 550449 w 4878079"/>
                <a:gd name="connsiteY53" fmla="*/ 555961 h 1581276"/>
                <a:gd name="connsiteX54" fmla="*/ 404340 w 4878079"/>
                <a:gd name="connsiteY54" fmla="*/ 640317 h 1581276"/>
                <a:gd name="connsiteX55" fmla="*/ 708276 w 4878079"/>
                <a:gd name="connsiteY55" fmla="*/ 717985 h 1581276"/>
                <a:gd name="connsiteX56" fmla="*/ 708276 w 4878079"/>
                <a:gd name="connsiteY56" fmla="*/ 845476 h 1581276"/>
                <a:gd name="connsiteX57" fmla="*/ 301625 w 4878079"/>
                <a:gd name="connsiteY57" fmla="*/ 845476 h 1581276"/>
                <a:gd name="connsiteX58" fmla="*/ 301625 w 4878079"/>
                <a:gd name="connsiteY58" fmla="*/ 1020489 h 1581276"/>
                <a:gd name="connsiteX59" fmla="*/ 558847 w 4878079"/>
                <a:gd name="connsiteY59" fmla="*/ 1020489 h 1581276"/>
                <a:gd name="connsiteX60" fmla="*/ 316472 w 4878079"/>
                <a:gd name="connsiteY60" fmla="*/ 1335625 h 1581276"/>
                <a:gd name="connsiteX61" fmla="*/ 509391 w 4878079"/>
                <a:gd name="connsiteY61" fmla="*/ 1335625 h 1581276"/>
                <a:gd name="connsiteX62" fmla="*/ 708276 w 4878079"/>
                <a:gd name="connsiteY62" fmla="*/ 1077035 h 1581276"/>
                <a:gd name="connsiteX63" fmla="*/ 708276 w 4878079"/>
                <a:gd name="connsiteY63" fmla="*/ 1356676 h 1581276"/>
                <a:gd name="connsiteX64" fmla="*/ 883289 w 4878079"/>
                <a:gd name="connsiteY64" fmla="*/ 1356676 h 1581276"/>
                <a:gd name="connsiteX65" fmla="*/ 883289 w 4878079"/>
                <a:gd name="connsiteY65" fmla="*/ 1064295 h 1581276"/>
                <a:gd name="connsiteX66" fmla="*/ 1091971 w 4878079"/>
                <a:gd name="connsiteY66" fmla="*/ 1335625 h 1581276"/>
                <a:gd name="connsiteX67" fmla="*/ 1284890 w 4878079"/>
                <a:gd name="connsiteY67" fmla="*/ 1335625 h 1581276"/>
                <a:gd name="connsiteX68" fmla="*/ 1042516 w 4878079"/>
                <a:gd name="connsiteY68" fmla="*/ 1020489 h 1581276"/>
                <a:gd name="connsiteX69" fmla="*/ 1281139 w 4878079"/>
                <a:gd name="connsiteY69" fmla="*/ 1020489 h 1581276"/>
                <a:gd name="connsiteX70" fmla="*/ 1281139 w 4878079"/>
                <a:gd name="connsiteY70" fmla="*/ 845476 h 1581276"/>
                <a:gd name="connsiteX71" fmla="*/ 883289 w 4878079"/>
                <a:gd name="connsiteY71" fmla="*/ 845476 h 1581276"/>
                <a:gd name="connsiteX72" fmla="*/ 883289 w 4878079"/>
                <a:gd name="connsiteY72" fmla="*/ 762708 h 1581276"/>
                <a:gd name="connsiteX73" fmla="*/ 1053952 w 4878079"/>
                <a:gd name="connsiteY73" fmla="*/ 806320 h 1581276"/>
                <a:gd name="connsiteX74" fmla="*/ 1250060 w 4878079"/>
                <a:gd name="connsiteY74" fmla="*/ 693097 h 1581276"/>
                <a:gd name="connsiteX75" fmla="*/ 713411 w 4878079"/>
                <a:gd name="connsiteY75" fmla="*/ 555961 h 1581276"/>
                <a:gd name="connsiteX76" fmla="*/ 2675409 w 4878079"/>
                <a:gd name="connsiteY76" fmla="*/ 514465 h 1581276"/>
                <a:gd name="connsiteX77" fmla="*/ 2675409 w 4878079"/>
                <a:gd name="connsiteY77" fmla="*/ 794511 h 1581276"/>
                <a:gd name="connsiteX78" fmla="*/ 2606908 w 4878079"/>
                <a:gd name="connsiteY78" fmla="*/ 794511 h 1581276"/>
                <a:gd name="connsiteX79" fmla="*/ 2606908 w 4878079"/>
                <a:gd name="connsiteY79" fmla="*/ 514465 h 1581276"/>
                <a:gd name="connsiteX80" fmla="*/ 2888320 w 4878079"/>
                <a:gd name="connsiteY80" fmla="*/ 514465 h 1581276"/>
                <a:gd name="connsiteX81" fmla="*/ 2888320 w 4878079"/>
                <a:gd name="connsiteY81" fmla="*/ 969524 h 1581276"/>
                <a:gd name="connsiteX82" fmla="*/ 2956021 w 4878079"/>
                <a:gd name="connsiteY82" fmla="*/ 969524 h 1581276"/>
                <a:gd name="connsiteX83" fmla="*/ 3032730 w 4878079"/>
                <a:gd name="connsiteY83" fmla="*/ 969524 h 1581276"/>
                <a:gd name="connsiteX84" fmla="*/ 3101232 w 4878079"/>
                <a:gd name="connsiteY84" fmla="*/ 969524 h 1581276"/>
                <a:gd name="connsiteX85" fmla="*/ 3101232 w 4878079"/>
                <a:gd name="connsiteY85" fmla="*/ 1125643 h 1581276"/>
                <a:gd name="connsiteX86" fmla="*/ 2606908 w 4878079"/>
                <a:gd name="connsiteY86" fmla="*/ 1125643 h 1581276"/>
                <a:gd name="connsiteX87" fmla="*/ 2606908 w 4878079"/>
                <a:gd name="connsiteY87" fmla="*/ 969524 h 1581276"/>
                <a:gd name="connsiteX88" fmla="*/ 2675409 w 4878079"/>
                <a:gd name="connsiteY88" fmla="*/ 969524 h 1581276"/>
                <a:gd name="connsiteX89" fmla="*/ 2812305 w 4878079"/>
                <a:gd name="connsiteY89" fmla="*/ 969524 h 1581276"/>
                <a:gd name="connsiteX90" fmla="*/ 2819819 w 4878079"/>
                <a:gd name="connsiteY90" fmla="*/ 969524 h 1581276"/>
                <a:gd name="connsiteX91" fmla="*/ 2819819 w 4878079"/>
                <a:gd name="connsiteY91" fmla="*/ 514465 h 1581276"/>
                <a:gd name="connsiteX92" fmla="*/ 3101232 w 4878079"/>
                <a:gd name="connsiteY92" fmla="*/ 514465 h 1581276"/>
                <a:gd name="connsiteX93" fmla="*/ 3101232 w 4878079"/>
                <a:gd name="connsiteY93" fmla="*/ 794511 h 1581276"/>
                <a:gd name="connsiteX94" fmla="*/ 3032730 w 4878079"/>
                <a:gd name="connsiteY94" fmla="*/ 794511 h 1581276"/>
                <a:gd name="connsiteX95" fmla="*/ 3032730 w 4878079"/>
                <a:gd name="connsiteY95" fmla="*/ 514465 h 1581276"/>
                <a:gd name="connsiteX96" fmla="*/ 4594116 w 4878079"/>
                <a:gd name="connsiteY96" fmla="*/ 330324 h 1581276"/>
                <a:gd name="connsiteX97" fmla="*/ 4407547 w 4878079"/>
                <a:gd name="connsiteY97" fmla="*/ 330324 h 1581276"/>
                <a:gd name="connsiteX98" fmla="*/ 4292695 w 4878079"/>
                <a:gd name="connsiteY98" fmla="*/ 505222 h 1581276"/>
                <a:gd name="connsiteX99" fmla="*/ 4211905 w 4878079"/>
                <a:gd name="connsiteY99" fmla="*/ 330324 h 1581276"/>
                <a:gd name="connsiteX100" fmla="*/ 4025822 w 4878079"/>
                <a:gd name="connsiteY100" fmla="*/ 330324 h 1581276"/>
                <a:gd name="connsiteX101" fmla="*/ 4154774 w 4878079"/>
                <a:gd name="connsiteY101" fmla="*/ 609484 h 1581276"/>
                <a:gd name="connsiteX102" fmla="*/ 4340857 w 4878079"/>
                <a:gd name="connsiteY102" fmla="*/ 609484 h 1581276"/>
                <a:gd name="connsiteX103" fmla="*/ 4302272 w 4878079"/>
                <a:gd name="connsiteY103" fmla="*/ 525954 h 1581276"/>
                <a:gd name="connsiteX104" fmla="*/ 4465650 w 4878079"/>
                <a:gd name="connsiteY104" fmla="*/ 525954 h 1581276"/>
                <a:gd name="connsiteX105" fmla="*/ 4835416 w 4878079"/>
                <a:gd name="connsiteY105" fmla="*/ 330324 h 1581276"/>
                <a:gd name="connsiteX106" fmla="*/ 4648847 w 4878079"/>
                <a:gd name="connsiteY106" fmla="*/ 330324 h 1581276"/>
                <a:gd name="connsiteX107" fmla="*/ 4520381 w 4878079"/>
                <a:gd name="connsiteY107" fmla="*/ 525954 h 1581276"/>
                <a:gd name="connsiteX108" fmla="*/ 4706950 w 4878079"/>
                <a:gd name="connsiteY108" fmla="*/ 525954 h 1581276"/>
                <a:gd name="connsiteX109" fmla="*/ 1048652 w 4878079"/>
                <a:gd name="connsiteY109" fmla="*/ 279736 h 1581276"/>
                <a:gd name="connsiteX110" fmla="*/ 1048652 w 4878079"/>
                <a:gd name="connsiteY110" fmla="*/ 380948 h 1581276"/>
                <a:gd name="connsiteX111" fmla="*/ 569263 w 4878079"/>
                <a:gd name="connsiteY111" fmla="*/ 380948 h 1581276"/>
                <a:gd name="connsiteX112" fmla="*/ 569263 w 4878079"/>
                <a:gd name="connsiteY112" fmla="*/ 279736 h 1581276"/>
                <a:gd name="connsiteX113" fmla="*/ 2888320 w 4878079"/>
                <a:gd name="connsiteY113" fmla="*/ 176377 h 1581276"/>
                <a:gd name="connsiteX114" fmla="*/ 2888320 w 4878079"/>
                <a:gd name="connsiteY114" fmla="*/ 339452 h 1581276"/>
                <a:gd name="connsiteX115" fmla="*/ 2819819 w 4878079"/>
                <a:gd name="connsiteY115" fmla="*/ 339452 h 1581276"/>
                <a:gd name="connsiteX116" fmla="*/ 2819819 w 4878079"/>
                <a:gd name="connsiteY116" fmla="*/ 176377 h 1581276"/>
                <a:gd name="connsiteX117" fmla="*/ 4228468 w 4878079"/>
                <a:gd name="connsiteY117" fmla="*/ 15698 h 1581276"/>
                <a:gd name="connsiteX118" fmla="*/ 4032360 w 4878079"/>
                <a:gd name="connsiteY118" fmla="*/ 128921 h 1581276"/>
                <a:gd name="connsiteX119" fmla="*/ 4681971 w 4878079"/>
                <a:gd name="connsiteY119" fmla="*/ 294924 h 1581276"/>
                <a:gd name="connsiteX120" fmla="*/ 4878079 w 4878079"/>
                <a:gd name="connsiteY120" fmla="*/ 181701 h 1581276"/>
                <a:gd name="connsiteX121" fmla="*/ 3233568 w 4878079"/>
                <a:gd name="connsiteY121" fmla="*/ 1364 h 1581276"/>
                <a:gd name="connsiteX122" fmla="*/ 2462498 w 4878079"/>
                <a:gd name="connsiteY122" fmla="*/ 1364 h 1581276"/>
                <a:gd name="connsiteX123" fmla="*/ 2462498 w 4878079"/>
                <a:gd name="connsiteY123" fmla="*/ 176377 h 1581276"/>
                <a:gd name="connsiteX124" fmla="*/ 2675409 w 4878079"/>
                <a:gd name="connsiteY124" fmla="*/ 176377 h 1581276"/>
                <a:gd name="connsiteX125" fmla="*/ 2675409 w 4878079"/>
                <a:gd name="connsiteY125" fmla="*/ 339452 h 1581276"/>
                <a:gd name="connsiteX126" fmla="*/ 2533533 w 4878079"/>
                <a:gd name="connsiteY126" fmla="*/ 339452 h 1581276"/>
                <a:gd name="connsiteX127" fmla="*/ 2533533 w 4878079"/>
                <a:gd name="connsiteY127" fmla="*/ 339456 h 1581276"/>
                <a:gd name="connsiteX128" fmla="*/ 2462498 w 4878079"/>
                <a:gd name="connsiteY128" fmla="*/ 339456 h 1581276"/>
                <a:gd name="connsiteX129" fmla="*/ 2462498 w 4878079"/>
                <a:gd name="connsiteY129" fmla="*/ 1576884 h 1581276"/>
                <a:gd name="connsiteX130" fmla="*/ 2606908 w 4878079"/>
                <a:gd name="connsiteY130" fmla="*/ 1576884 h 1581276"/>
                <a:gd name="connsiteX131" fmla="*/ 2606908 w 4878079"/>
                <a:gd name="connsiteY131" fmla="*/ 1576881 h 1581276"/>
                <a:gd name="connsiteX132" fmla="*/ 3101232 w 4878079"/>
                <a:gd name="connsiteY132" fmla="*/ 1576881 h 1581276"/>
                <a:gd name="connsiteX133" fmla="*/ 3101232 w 4878079"/>
                <a:gd name="connsiteY133" fmla="*/ 1576882 h 1581276"/>
                <a:gd name="connsiteX134" fmla="*/ 3229756 w 4878079"/>
                <a:gd name="connsiteY134" fmla="*/ 1576882 h 1581276"/>
                <a:gd name="connsiteX135" fmla="*/ 3229756 w 4878079"/>
                <a:gd name="connsiteY135" fmla="*/ 339454 h 1581276"/>
                <a:gd name="connsiteX136" fmla="*/ 3206005 w 4878079"/>
                <a:gd name="connsiteY136" fmla="*/ 339454 h 1581276"/>
                <a:gd name="connsiteX137" fmla="*/ 3206005 w 4878079"/>
                <a:gd name="connsiteY137" fmla="*/ 339452 h 1581276"/>
                <a:gd name="connsiteX138" fmla="*/ 3032730 w 4878079"/>
                <a:gd name="connsiteY138" fmla="*/ 339452 h 1581276"/>
                <a:gd name="connsiteX139" fmla="*/ 3032730 w 4878079"/>
                <a:gd name="connsiteY139" fmla="*/ 176377 h 1581276"/>
                <a:gd name="connsiteX140" fmla="*/ 3233568 w 4878079"/>
                <a:gd name="connsiteY140" fmla="*/ 176377 h 1581276"/>
                <a:gd name="connsiteX141" fmla="*/ 3982480 w 4878079"/>
                <a:gd name="connsiteY141" fmla="*/ 3 h 1581276"/>
                <a:gd name="connsiteX142" fmla="*/ 3807467 w 4878079"/>
                <a:gd name="connsiteY142" fmla="*/ 3 h 1581276"/>
                <a:gd name="connsiteX143" fmla="*/ 3807467 w 4878079"/>
                <a:gd name="connsiteY143" fmla="*/ 1406263 h 1581276"/>
                <a:gd name="connsiteX144" fmla="*/ 3583631 w 4878079"/>
                <a:gd name="connsiteY144" fmla="*/ 1406263 h 1581276"/>
                <a:gd name="connsiteX145" fmla="*/ 3513430 w 4878079"/>
                <a:gd name="connsiteY145" fmla="*/ 1149544 h 1581276"/>
                <a:gd name="connsiteX146" fmla="*/ 3315254 w 4878079"/>
                <a:gd name="connsiteY146" fmla="*/ 1149544 h 1581276"/>
                <a:gd name="connsiteX147" fmla="*/ 3432113 w 4878079"/>
                <a:gd name="connsiteY147" fmla="*/ 1576884 h 1581276"/>
                <a:gd name="connsiteX148" fmla="*/ 3499009 w 4878079"/>
                <a:gd name="connsiteY148" fmla="*/ 1576884 h 1581276"/>
                <a:gd name="connsiteX149" fmla="*/ 3499009 w 4878079"/>
                <a:gd name="connsiteY149" fmla="*/ 1581276 h 1581276"/>
                <a:gd name="connsiteX150" fmla="*/ 3925592 w 4878079"/>
                <a:gd name="connsiteY150" fmla="*/ 1581276 h 1581276"/>
                <a:gd name="connsiteX151" fmla="*/ 3925592 w 4878079"/>
                <a:gd name="connsiteY151" fmla="*/ 1576888 h 1581276"/>
                <a:gd name="connsiteX152" fmla="*/ 3982480 w 4878079"/>
                <a:gd name="connsiteY152" fmla="*/ 1576888 h 1581276"/>
                <a:gd name="connsiteX153" fmla="*/ 1223665 w 4878079"/>
                <a:gd name="connsiteY153" fmla="*/ 0 h 1581276"/>
                <a:gd name="connsiteX154" fmla="*/ 1048652 w 4878079"/>
                <a:gd name="connsiteY154" fmla="*/ 0 h 1581276"/>
                <a:gd name="connsiteX155" fmla="*/ 1048652 w 4878079"/>
                <a:gd name="connsiteY155" fmla="*/ 104723 h 1581276"/>
                <a:gd name="connsiteX156" fmla="*/ 569263 w 4878079"/>
                <a:gd name="connsiteY156" fmla="*/ 104723 h 1581276"/>
                <a:gd name="connsiteX157" fmla="*/ 569263 w 4878079"/>
                <a:gd name="connsiteY157" fmla="*/ 3 h 1581276"/>
                <a:gd name="connsiteX158" fmla="*/ 394250 w 4878079"/>
                <a:gd name="connsiteY158" fmla="*/ 3 h 1581276"/>
                <a:gd name="connsiteX159" fmla="*/ 394250 w 4878079"/>
                <a:gd name="connsiteY159" fmla="*/ 104723 h 1581276"/>
                <a:gd name="connsiteX160" fmla="*/ 0 w 4878079"/>
                <a:gd name="connsiteY160" fmla="*/ 104723 h 1581276"/>
                <a:gd name="connsiteX161" fmla="*/ 0 w 4878079"/>
                <a:gd name="connsiteY161" fmla="*/ 279736 h 1581276"/>
                <a:gd name="connsiteX162" fmla="*/ 394250 w 4878079"/>
                <a:gd name="connsiteY162" fmla="*/ 279736 h 1581276"/>
                <a:gd name="connsiteX163" fmla="*/ 394250 w 4878079"/>
                <a:gd name="connsiteY163" fmla="*/ 380948 h 1581276"/>
                <a:gd name="connsiteX164" fmla="*/ 76199 w 4878079"/>
                <a:gd name="connsiteY164" fmla="*/ 380948 h 1581276"/>
                <a:gd name="connsiteX165" fmla="*/ 76199 w 4878079"/>
                <a:gd name="connsiteY165" fmla="*/ 555961 h 1581276"/>
                <a:gd name="connsiteX166" fmla="*/ 77101 w 4878079"/>
                <a:gd name="connsiteY166" fmla="*/ 555961 h 1581276"/>
                <a:gd name="connsiteX167" fmla="*/ 77101 w 4878079"/>
                <a:gd name="connsiteY167" fmla="*/ 1396948 h 1581276"/>
                <a:gd name="connsiteX168" fmla="*/ 76199 w 4878079"/>
                <a:gd name="connsiteY168" fmla="*/ 1396948 h 1581276"/>
                <a:gd name="connsiteX169" fmla="*/ 76199 w 4878079"/>
                <a:gd name="connsiteY169" fmla="*/ 1571961 h 1581276"/>
                <a:gd name="connsiteX170" fmla="*/ 1506565 w 4878079"/>
                <a:gd name="connsiteY170" fmla="*/ 1571961 h 1581276"/>
                <a:gd name="connsiteX171" fmla="*/ 1506565 w 4878079"/>
                <a:gd name="connsiteY171" fmla="*/ 1474107 h 1581276"/>
                <a:gd name="connsiteX172" fmla="*/ 1509415 w 4878079"/>
                <a:gd name="connsiteY172" fmla="*/ 1474107 h 1581276"/>
                <a:gd name="connsiteX173" fmla="*/ 1509415 w 4878079"/>
                <a:gd name="connsiteY173" fmla="*/ 441328 h 1581276"/>
                <a:gd name="connsiteX174" fmla="*/ 1506565 w 4878079"/>
                <a:gd name="connsiteY174" fmla="*/ 441328 h 1581276"/>
                <a:gd name="connsiteX175" fmla="*/ 1506565 w 4878079"/>
                <a:gd name="connsiteY175" fmla="*/ 380948 h 1581276"/>
                <a:gd name="connsiteX176" fmla="*/ 1223665 w 4878079"/>
                <a:gd name="connsiteY176" fmla="*/ 380948 h 1581276"/>
                <a:gd name="connsiteX177" fmla="*/ 1223665 w 4878079"/>
                <a:gd name="connsiteY177" fmla="*/ 279736 h 1581276"/>
                <a:gd name="connsiteX178" fmla="*/ 1582765 w 4878079"/>
                <a:gd name="connsiteY178" fmla="*/ 279736 h 1581276"/>
                <a:gd name="connsiteX179" fmla="*/ 1582765 w 4878079"/>
                <a:gd name="connsiteY179" fmla="*/ 104723 h 1581276"/>
                <a:gd name="connsiteX180" fmla="*/ 1223665 w 4878079"/>
                <a:gd name="connsiteY180" fmla="*/ 104723 h 1581276"/>
                <a:gd name="connsiteX181" fmla="*/ 2082677 w 4878079"/>
                <a:gd name="connsiteY181" fmla="*/ 0 h 1581276"/>
                <a:gd name="connsiteX182" fmla="*/ 1898952 w 4878079"/>
                <a:gd name="connsiteY182" fmla="*/ 0 h 1581276"/>
                <a:gd name="connsiteX183" fmla="*/ 2122448 w 4878079"/>
                <a:gd name="connsiteY183" fmla="*/ 350324 h 1581276"/>
                <a:gd name="connsiteX184" fmla="*/ 1926893 w 4878079"/>
                <a:gd name="connsiteY184" fmla="*/ 350324 h 1581276"/>
                <a:gd name="connsiteX185" fmla="*/ 1985658 w 4878079"/>
                <a:gd name="connsiteY185" fmla="*/ 222250 h 1581276"/>
                <a:gd name="connsiteX186" fmla="*/ 1806602 w 4878079"/>
                <a:gd name="connsiteY186" fmla="*/ 222250 h 1581276"/>
                <a:gd name="connsiteX187" fmla="*/ 1662051 w 4878079"/>
                <a:gd name="connsiteY187" fmla="*/ 537285 h 1581276"/>
                <a:gd name="connsiteX188" fmla="*/ 1841107 w 4878079"/>
                <a:gd name="connsiteY188" fmla="*/ 537285 h 1581276"/>
                <a:gd name="connsiteX189" fmla="*/ 1846589 w 4878079"/>
                <a:gd name="connsiteY189" fmla="*/ 525337 h 1581276"/>
                <a:gd name="connsiteX190" fmla="*/ 1898952 w 4878079"/>
                <a:gd name="connsiteY190" fmla="*/ 525337 h 1581276"/>
                <a:gd name="connsiteX191" fmla="*/ 1898952 w 4878079"/>
                <a:gd name="connsiteY191" fmla="*/ 616091 h 1581276"/>
                <a:gd name="connsiteX192" fmla="*/ 1671996 w 4878079"/>
                <a:gd name="connsiteY192" fmla="*/ 616091 h 1581276"/>
                <a:gd name="connsiteX193" fmla="*/ 1671996 w 4878079"/>
                <a:gd name="connsiteY193" fmla="*/ 791104 h 1581276"/>
                <a:gd name="connsiteX194" fmla="*/ 2055921 w 4878079"/>
                <a:gd name="connsiteY194" fmla="*/ 791104 h 1581276"/>
                <a:gd name="connsiteX195" fmla="*/ 2055921 w 4878079"/>
                <a:gd name="connsiteY195" fmla="*/ 616091 h 1581276"/>
                <a:gd name="connsiteX196" fmla="*/ 2055920 w 4878079"/>
                <a:gd name="connsiteY196" fmla="*/ 616091 h 1581276"/>
                <a:gd name="connsiteX197" fmla="*/ 2055920 w 4878079"/>
                <a:gd name="connsiteY197" fmla="*/ 525337 h 1581276"/>
                <a:gd name="connsiteX198" fmla="*/ 2120077 w 4878079"/>
                <a:gd name="connsiteY198" fmla="*/ 525337 h 1581276"/>
                <a:gd name="connsiteX199" fmla="*/ 2258093 w 4878079"/>
                <a:gd name="connsiteY199" fmla="*/ 791104 h 1581276"/>
                <a:gd name="connsiteX200" fmla="*/ 2434346 w 4878079"/>
                <a:gd name="connsiteY200" fmla="*/ 791104 h 1581276"/>
                <a:gd name="connsiteX201" fmla="*/ 2296330 w 4878079"/>
                <a:gd name="connsiteY201" fmla="*/ 525337 h 1581276"/>
                <a:gd name="connsiteX202" fmla="*/ 2393997 w 4878079"/>
                <a:gd name="connsiteY202" fmla="*/ 525337 h 1581276"/>
                <a:gd name="connsiteX203" fmla="*/ 2393997 w 4878079"/>
                <a:gd name="connsiteY203" fmla="*/ 350324 h 1581276"/>
                <a:gd name="connsiteX204" fmla="*/ 2306173 w 4878079"/>
                <a:gd name="connsiteY204" fmla="*/ 350324 h 1581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</a:cxnLst>
              <a:rect l="l" t="t" r="r" b="b"/>
              <a:pathLst>
                <a:path w="4878079" h="1581276">
                  <a:moveTo>
                    <a:pt x="3101232" y="1300656"/>
                  </a:moveTo>
                  <a:lnTo>
                    <a:pt x="3101232" y="1401868"/>
                  </a:lnTo>
                  <a:lnTo>
                    <a:pt x="2606908" y="1401868"/>
                  </a:lnTo>
                  <a:lnTo>
                    <a:pt x="2606908" y="1300656"/>
                  </a:lnTo>
                  <a:close/>
                  <a:moveTo>
                    <a:pt x="4480252" y="974048"/>
                  </a:moveTo>
                  <a:lnTo>
                    <a:pt x="4305239" y="974048"/>
                  </a:lnTo>
                  <a:lnTo>
                    <a:pt x="4305239" y="1090934"/>
                  </a:lnTo>
                  <a:lnTo>
                    <a:pt x="4032360" y="1090934"/>
                  </a:lnTo>
                  <a:lnTo>
                    <a:pt x="4032360" y="1265947"/>
                  </a:lnTo>
                  <a:lnTo>
                    <a:pt x="4305239" y="1265947"/>
                  </a:lnTo>
                  <a:lnTo>
                    <a:pt x="4305239" y="1400496"/>
                  </a:lnTo>
                  <a:lnTo>
                    <a:pt x="4305238" y="1400496"/>
                  </a:lnTo>
                  <a:lnTo>
                    <a:pt x="4305238" y="1575509"/>
                  </a:lnTo>
                  <a:lnTo>
                    <a:pt x="4579994" y="1575509"/>
                  </a:lnTo>
                  <a:lnTo>
                    <a:pt x="4579994" y="1400496"/>
                  </a:lnTo>
                  <a:lnTo>
                    <a:pt x="4480252" y="1400496"/>
                  </a:lnTo>
                  <a:lnTo>
                    <a:pt x="4480252" y="1265947"/>
                  </a:lnTo>
                  <a:lnTo>
                    <a:pt x="4847137" y="1265947"/>
                  </a:lnTo>
                  <a:lnTo>
                    <a:pt x="4847137" y="1090934"/>
                  </a:lnTo>
                  <a:lnTo>
                    <a:pt x="4480252" y="1090934"/>
                  </a:lnTo>
                  <a:close/>
                  <a:moveTo>
                    <a:pt x="2138347" y="965304"/>
                  </a:moveTo>
                  <a:lnTo>
                    <a:pt x="2221254" y="1082761"/>
                  </a:lnTo>
                  <a:lnTo>
                    <a:pt x="2119429" y="1082761"/>
                  </a:lnTo>
                  <a:lnTo>
                    <a:pt x="2089486" y="1115109"/>
                  </a:lnTo>
                  <a:lnTo>
                    <a:pt x="1976454" y="965304"/>
                  </a:lnTo>
                  <a:close/>
                  <a:moveTo>
                    <a:pt x="2223083" y="839490"/>
                  </a:moveTo>
                  <a:lnTo>
                    <a:pt x="2049541" y="839490"/>
                  </a:lnTo>
                  <a:lnTo>
                    <a:pt x="2050733" y="841178"/>
                  </a:lnTo>
                  <a:lnTo>
                    <a:pt x="1882797" y="841178"/>
                  </a:lnTo>
                  <a:lnTo>
                    <a:pt x="1881523" y="839490"/>
                  </a:lnTo>
                  <a:lnTo>
                    <a:pt x="1671995" y="839490"/>
                  </a:lnTo>
                  <a:lnTo>
                    <a:pt x="1974053" y="1239816"/>
                  </a:lnTo>
                  <a:lnTo>
                    <a:pt x="1662052" y="1576881"/>
                  </a:lnTo>
                  <a:lnTo>
                    <a:pt x="1880708" y="1576881"/>
                  </a:lnTo>
                  <a:lnTo>
                    <a:pt x="2072247" y="1369955"/>
                  </a:lnTo>
                  <a:lnTo>
                    <a:pt x="2228379" y="1576881"/>
                  </a:lnTo>
                  <a:lnTo>
                    <a:pt x="2437907" y="1576881"/>
                  </a:lnTo>
                  <a:lnTo>
                    <a:pt x="2187680" y="1245249"/>
                  </a:lnTo>
                  <a:lnTo>
                    <a:pt x="2272672" y="1153429"/>
                  </a:lnTo>
                  <a:lnTo>
                    <a:pt x="2444677" y="1153429"/>
                  </a:lnTo>
                  <a:close/>
                  <a:moveTo>
                    <a:pt x="4763079" y="635124"/>
                  </a:moveTo>
                  <a:lnTo>
                    <a:pt x="4116417" y="635124"/>
                  </a:lnTo>
                  <a:lnTo>
                    <a:pt x="4116417" y="799034"/>
                  </a:lnTo>
                  <a:lnTo>
                    <a:pt x="4116417" y="810137"/>
                  </a:lnTo>
                  <a:lnTo>
                    <a:pt x="4127408" y="810137"/>
                  </a:lnTo>
                  <a:lnTo>
                    <a:pt x="4289673" y="974047"/>
                  </a:lnTo>
                  <a:lnTo>
                    <a:pt x="4484443" y="974047"/>
                  </a:lnTo>
                  <a:lnTo>
                    <a:pt x="4322178" y="810137"/>
                  </a:lnTo>
                  <a:lnTo>
                    <a:pt x="4763079" y="810137"/>
                  </a:lnTo>
                  <a:close/>
                  <a:moveTo>
                    <a:pt x="1334402" y="555961"/>
                  </a:moveTo>
                  <a:lnTo>
                    <a:pt x="1334402" y="1396948"/>
                  </a:lnTo>
                  <a:lnTo>
                    <a:pt x="252114" y="1396948"/>
                  </a:lnTo>
                  <a:lnTo>
                    <a:pt x="252114" y="555961"/>
                  </a:lnTo>
                  <a:lnTo>
                    <a:pt x="550449" y="555961"/>
                  </a:lnTo>
                  <a:lnTo>
                    <a:pt x="404340" y="640317"/>
                  </a:lnTo>
                  <a:lnTo>
                    <a:pt x="708276" y="717985"/>
                  </a:lnTo>
                  <a:lnTo>
                    <a:pt x="708276" y="845476"/>
                  </a:lnTo>
                  <a:lnTo>
                    <a:pt x="301625" y="845476"/>
                  </a:lnTo>
                  <a:lnTo>
                    <a:pt x="301625" y="1020489"/>
                  </a:lnTo>
                  <a:lnTo>
                    <a:pt x="558847" y="1020489"/>
                  </a:lnTo>
                  <a:lnTo>
                    <a:pt x="316472" y="1335625"/>
                  </a:lnTo>
                  <a:lnTo>
                    <a:pt x="509391" y="1335625"/>
                  </a:lnTo>
                  <a:lnTo>
                    <a:pt x="708276" y="1077035"/>
                  </a:lnTo>
                  <a:lnTo>
                    <a:pt x="708276" y="1356676"/>
                  </a:lnTo>
                  <a:lnTo>
                    <a:pt x="883289" y="1356676"/>
                  </a:lnTo>
                  <a:lnTo>
                    <a:pt x="883289" y="1064295"/>
                  </a:lnTo>
                  <a:lnTo>
                    <a:pt x="1091971" y="1335625"/>
                  </a:lnTo>
                  <a:lnTo>
                    <a:pt x="1284890" y="1335625"/>
                  </a:lnTo>
                  <a:lnTo>
                    <a:pt x="1042516" y="1020489"/>
                  </a:lnTo>
                  <a:lnTo>
                    <a:pt x="1281139" y="1020489"/>
                  </a:lnTo>
                  <a:lnTo>
                    <a:pt x="1281139" y="845476"/>
                  </a:lnTo>
                  <a:lnTo>
                    <a:pt x="883289" y="845476"/>
                  </a:lnTo>
                  <a:lnTo>
                    <a:pt x="883289" y="762708"/>
                  </a:lnTo>
                  <a:lnTo>
                    <a:pt x="1053952" y="806320"/>
                  </a:lnTo>
                  <a:lnTo>
                    <a:pt x="1250060" y="693097"/>
                  </a:lnTo>
                  <a:lnTo>
                    <a:pt x="713411" y="555961"/>
                  </a:lnTo>
                  <a:close/>
                  <a:moveTo>
                    <a:pt x="2675409" y="514465"/>
                  </a:moveTo>
                  <a:lnTo>
                    <a:pt x="2675409" y="794511"/>
                  </a:lnTo>
                  <a:lnTo>
                    <a:pt x="2606908" y="794511"/>
                  </a:lnTo>
                  <a:lnTo>
                    <a:pt x="2606908" y="514465"/>
                  </a:lnTo>
                  <a:close/>
                  <a:moveTo>
                    <a:pt x="2888320" y="514465"/>
                  </a:moveTo>
                  <a:lnTo>
                    <a:pt x="2888320" y="969524"/>
                  </a:lnTo>
                  <a:lnTo>
                    <a:pt x="2956021" y="969524"/>
                  </a:lnTo>
                  <a:lnTo>
                    <a:pt x="3032730" y="969524"/>
                  </a:lnTo>
                  <a:lnTo>
                    <a:pt x="3101232" y="969524"/>
                  </a:lnTo>
                  <a:lnTo>
                    <a:pt x="3101232" y="1125643"/>
                  </a:lnTo>
                  <a:lnTo>
                    <a:pt x="2606908" y="1125643"/>
                  </a:lnTo>
                  <a:lnTo>
                    <a:pt x="2606908" y="969524"/>
                  </a:lnTo>
                  <a:lnTo>
                    <a:pt x="2675409" y="969524"/>
                  </a:lnTo>
                  <a:lnTo>
                    <a:pt x="2812305" y="969524"/>
                  </a:lnTo>
                  <a:lnTo>
                    <a:pt x="2819819" y="969524"/>
                  </a:lnTo>
                  <a:lnTo>
                    <a:pt x="2819819" y="514465"/>
                  </a:lnTo>
                  <a:close/>
                  <a:moveTo>
                    <a:pt x="3101232" y="514465"/>
                  </a:moveTo>
                  <a:lnTo>
                    <a:pt x="3101232" y="794511"/>
                  </a:lnTo>
                  <a:lnTo>
                    <a:pt x="3032730" y="794511"/>
                  </a:lnTo>
                  <a:lnTo>
                    <a:pt x="3032730" y="514465"/>
                  </a:lnTo>
                  <a:close/>
                  <a:moveTo>
                    <a:pt x="4594116" y="330324"/>
                  </a:moveTo>
                  <a:lnTo>
                    <a:pt x="4407547" y="330324"/>
                  </a:lnTo>
                  <a:lnTo>
                    <a:pt x="4292695" y="505222"/>
                  </a:lnTo>
                  <a:lnTo>
                    <a:pt x="4211905" y="330324"/>
                  </a:lnTo>
                  <a:lnTo>
                    <a:pt x="4025822" y="330324"/>
                  </a:lnTo>
                  <a:lnTo>
                    <a:pt x="4154774" y="609484"/>
                  </a:lnTo>
                  <a:lnTo>
                    <a:pt x="4340857" y="609484"/>
                  </a:lnTo>
                  <a:lnTo>
                    <a:pt x="4302272" y="525954"/>
                  </a:lnTo>
                  <a:lnTo>
                    <a:pt x="4465650" y="525954"/>
                  </a:lnTo>
                  <a:close/>
                  <a:moveTo>
                    <a:pt x="4835416" y="330324"/>
                  </a:moveTo>
                  <a:lnTo>
                    <a:pt x="4648847" y="330324"/>
                  </a:lnTo>
                  <a:lnTo>
                    <a:pt x="4520381" y="525954"/>
                  </a:lnTo>
                  <a:lnTo>
                    <a:pt x="4706950" y="525954"/>
                  </a:lnTo>
                  <a:close/>
                  <a:moveTo>
                    <a:pt x="1048652" y="279736"/>
                  </a:moveTo>
                  <a:lnTo>
                    <a:pt x="1048652" y="380948"/>
                  </a:lnTo>
                  <a:lnTo>
                    <a:pt x="569263" y="380948"/>
                  </a:lnTo>
                  <a:lnTo>
                    <a:pt x="569263" y="279736"/>
                  </a:lnTo>
                  <a:close/>
                  <a:moveTo>
                    <a:pt x="2888320" y="176377"/>
                  </a:moveTo>
                  <a:lnTo>
                    <a:pt x="2888320" y="339452"/>
                  </a:lnTo>
                  <a:lnTo>
                    <a:pt x="2819819" y="339452"/>
                  </a:lnTo>
                  <a:lnTo>
                    <a:pt x="2819819" y="176377"/>
                  </a:lnTo>
                  <a:close/>
                  <a:moveTo>
                    <a:pt x="4228468" y="15698"/>
                  </a:moveTo>
                  <a:lnTo>
                    <a:pt x="4032360" y="128921"/>
                  </a:lnTo>
                  <a:lnTo>
                    <a:pt x="4681971" y="294924"/>
                  </a:lnTo>
                  <a:lnTo>
                    <a:pt x="4878079" y="181701"/>
                  </a:lnTo>
                  <a:close/>
                  <a:moveTo>
                    <a:pt x="3233568" y="1364"/>
                  </a:moveTo>
                  <a:lnTo>
                    <a:pt x="2462498" y="1364"/>
                  </a:lnTo>
                  <a:lnTo>
                    <a:pt x="2462498" y="176377"/>
                  </a:lnTo>
                  <a:lnTo>
                    <a:pt x="2675409" y="176377"/>
                  </a:lnTo>
                  <a:lnTo>
                    <a:pt x="2675409" y="339452"/>
                  </a:lnTo>
                  <a:lnTo>
                    <a:pt x="2533533" y="339452"/>
                  </a:lnTo>
                  <a:lnTo>
                    <a:pt x="2533533" y="339456"/>
                  </a:lnTo>
                  <a:lnTo>
                    <a:pt x="2462498" y="339456"/>
                  </a:lnTo>
                  <a:lnTo>
                    <a:pt x="2462498" y="1576884"/>
                  </a:lnTo>
                  <a:lnTo>
                    <a:pt x="2606908" y="1576884"/>
                  </a:lnTo>
                  <a:lnTo>
                    <a:pt x="2606908" y="1576881"/>
                  </a:lnTo>
                  <a:lnTo>
                    <a:pt x="3101232" y="1576881"/>
                  </a:lnTo>
                  <a:lnTo>
                    <a:pt x="3101232" y="1576882"/>
                  </a:lnTo>
                  <a:lnTo>
                    <a:pt x="3229756" y="1576882"/>
                  </a:lnTo>
                  <a:lnTo>
                    <a:pt x="3229756" y="339454"/>
                  </a:lnTo>
                  <a:lnTo>
                    <a:pt x="3206005" y="339454"/>
                  </a:lnTo>
                  <a:lnTo>
                    <a:pt x="3206005" y="339452"/>
                  </a:lnTo>
                  <a:lnTo>
                    <a:pt x="3032730" y="339452"/>
                  </a:lnTo>
                  <a:lnTo>
                    <a:pt x="3032730" y="176377"/>
                  </a:lnTo>
                  <a:lnTo>
                    <a:pt x="3233568" y="176377"/>
                  </a:lnTo>
                  <a:close/>
                  <a:moveTo>
                    <a:pt x="3982480" y="3"/>
                  </a:moveTo>
                  <a:lnTo>
                    <a:pt x="3807467" y="3"/>
                  </a:lnTo>
                  <a:lnTo>
                    <a:pt x="3807467" y="1406263"/>
                  </a:lnTo>
                  <a:lnTo>
                    <a:pt x="3583631" y="1406263"/>
                  </a:lnTo>
                  <a:lnTo>
                    <a:pt x="3513430" y="1149544"/>
                  </a:lnTo>
                  <a:lnTo>
                    <a:pt x="3315254" y="1149544"/>
                  </a:lnTo>
                  <a:lnTo>
                    <a:pt x="3432113" y="1576884"/>
                  </a:lnTo>
                  <a:lnTo>
                    <a:pt x="3499009" y="1576884"/>
                  </a:lnTo>
                  <a:lnTo>
                    <a:pt x="3499009" y="1581276"/>
                  </a:lnTo>
                  <a:lnTo>
                    <a:pt x="3925592" y="1581276"/>
                  </a:lnTo>
                  <a:lnTo>
                    <a:pt x="3925592" y="1576888"/>
                  </a:lnTo>
                  <a:lnTo>
                    <a:pt x="3982480" y="1576888"/>
                  </a:lnTo>
                  <a:close/>
                  <a:moveTo>
                    <a:pt x="1223665" y="0"/>
                  </a:moveTo>
                  <a:lnTo>
                    <a:pt x="1048652" y="0"/>
                  </a:lnTo>
                  <a:lnTo>
                    <a:pt x="1048652" y="104723"/>
                  </a:lnTo>
                  <a:lnTo>
                    <a:pt x="569263" y="104723"/>
                  </a:lnTo>
                  <a:lnTo>
                    <a:pt x="569263" y="3"/>
                  </a:lnTo>
                  <a:lnTo>
                    <a:pt x="394250" y="3"/>
                  </a:lnTo>
                  <a:lnTo>
                    <a:pt x="394250" y="104723"/>
                  </a:lnTo>
                  <a:lnTo>
                    <a:pt x="0" y="104723"/>
                  </a:lnTo>
                  <a:lnTo>
                    <a:pt x="0" y="279736"/>
                  </a:lnTo>
                  <a:lnTo>
                    <a:pt x="394250" y="279736"/>
                  </a:lnTo>
                  <a:lnTo>
                    <a:pt x="394250" y="380948"/>
                  </a:lnTo>
                  <a:lnTo>
                    <a:pt x="76199" y="380948"/>
                  </a:lnTo>
                  <a:lnTo>
                    <a:pt x="76199" y="555961"/>
                  </a:lnTo>
                  <a:lnTo>
                    <a:pt x="77101" y="555961"/>
                  </a:lnTo>
                  <a:lnTo>
                    <a:pt x="77101" y="1396948"/>
                  </a:lnTo>
                  <a:lnTo>
                    <a:pt x="76199" y="1396948"/>
                  </a:lnTo>
                  <a:lnTo>
                    <a:pt x="76199" y="1571961"/>
                  </a:lnTo>
                  <a:lnTo>
                    <a:pt x="1506565" y="1571961"/>
                  </a:lnTo>
                  <a:lnTo>
                    <a:pt x="1506565" y="1474107"/>
                  </a:lnTo>
                  <a:lnTo>
                    <a:pt x="1509415" y="1474107"/>
                  </a:lnTo>
                  <a:lnTo>
                    <a:pt x="1509415" y="441328"/>
                  </a:lnTo>
                  <a:lnTo>
                    <a:pt x="1506565" y="441328"/>
                  </a:lnTo>
                  <a:lnTo>
                    <a:pt x="1506565" y="380948"/>
                  </a:lnTo>
                  <a:lnTo>
                    <a:pt x="1223665" y="380948"/>
                  </a:lnTo>
                  <a:lnTo>
                    <a:pt x="1223665" y="279736"/>
                  </a:lnTo>
                  <a:lnTo>
                    <a:pt x="1582765" y="279736"/>
                  </a:lnTo>
                  <a:lnTo>
                    <a:pt x="1582765" y="104723"/>
                  </a:lnTo>
                  <a:lnTo>
                    <a:pt x="1223665" y="104723"/>
                  </a:lnTo>
                  <a:close/>
                  <a:moveTo>
                    <a:pt x="2082677" y="0"/>
                  </a:moveTo>
                  <a:lnTo>
                    <a:pt x="1898952" y="0"/>
                  </a:lnTo>
                  <a:lnTo>
                    <a:pt x="2122448" y="350324"/>
                  </a:lnTo>
                  <a:lnTo>
                    <a:pt x="1926893" y="350324"/>
                  </a:lnTo>
                  <a:lnTo>
                    <a:pt x="1985658" y="222250"/>
                  </a:lnTo>
                  <a:lnTo>
                    <a:pt x="1806602" y="222250"/>
                  </a:lnTo>
                  <a:lnTo>
                    <a:pt x="1662051" y="537285"/>
                  </a:lnTo>
                  <a:lnTo>
                    <a:pt x="1841107" y="537285"/>
                  </a:lnTo>
                  <a:lnTo>
                    <a:pt x="1846589" y="525337"/>
                  </a:lnTo>
                  <a:lnTo>
                    <a:pt x="1898952" y="525337"/>
                  </a:lnTo>
                  <a:lnTo>
                    <a:pt x="1898952" y="616091"/>
                  </a:lnTo>
                  <a:lnTo>
                    <a:pt x="1671996" y="616091"/>
                  </a:lnTo>
                  <a:lnTo>
                    <a:pt x="1671996" y="791104"/>
                  </a:lnTo>
                  <a:lnTo>
                    <a:pt x="2055921" y="791104"/>
                  </a:lnTo>
                  <a:lnTo>
                    <a:pt x="2055921" y="616091"/>
                  </a:lnTo>
                  <a:lnTo>
                    <a:pt x="2055920" y="616091"/>
                  </a:lnTo>
                  <a:lnTo>
                    <a:pt x="2055920" y="525337"/>
                  </a:lnTo>
                  <a:lnTo>
                    <a:pt x="2120077" y="525337"/>
                  </a:lnTo>
                  <a:lnTo>
                    <a:pt x="2258093" y="791104"/>
                  </a:lnTo>
                  <a:lnTo>
                    <a:pt x="2434346" y="791104"/>
                  </a:lnTo>
                  <a:lnTo>
                    <a:pt x="2296330" y="525337"/>
                  </a:lnTo>
                  <a:lnTo>
                    <a:pt x="2393997" y="525337"/>
                  </a:lnTo>
                  <a:lnTo>
                    <a:pt x="2393997" y="350324"/>
                  </a:lnTo>
                  <a:lnTo>
                    <a:pt x="2306173" y="3503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6013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pptxj02_サプリメントのイラスト</dc:title>
  <dc:subject>pptxj02_サプリメントのイラスト</dc:subject>
  <dc:creator>でじけろお</dc:creator>
  <cp:revision>1</cp:revision>
  <dcterms:created xsi:type="dcterms:W3CDTF">2018-05-20T00:31:01Z</dcterms:created>
  <dcterms:modified xsi:type="dcterms:W3CDTF">2022-04-03T02:09:13Z</dcterms:modified>
  <cp:version>1</cp:version>
</cp:coreProperties>
</file>