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29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0066"/>
    <a:srgbClr val="FF3399"/>
    <a:srgbClr val="663300"/>
    <a:srgbClr val="FF6600"/>
    <a:srgbClr val="F8F8F8"/>
    <a:srgbClr val="000000"/>
    <a:srgbClr val="FF0000"/>
    <a:srgbClr val="FF99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94551B4F-7647-4A4B-B7C9-4F90D828EA78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毒薬、劇薬のイラスト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E24D580C-259D-407E-BD2D-8E8303414278}"/>
              </a:ext>
            </a:extLst>
          </p:cNvPr>
          <p:cNvGrpSpPr/>
          <p:nvPr/>
        </p:nvGrpSpPr>
        <p:grpSpPr>
          <a:xfrm>
            <a:off x="7173269" y="971814"/>
            <a:ext cx="1640170" cy="2406052"/>
            <a:chOff x="4728157" y="-159179"/>
            <a:chExt cx="2549967" cy="3740681"/>
          </a:xfrm>
        </p:grpSpPr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23F4A468-2D2C-4065-BA35-D0C7EB606275}"/>
                </a:ext>
              </a:extLst>
            </p:cNvPr>
            <p:cNvGrpSpPr/>
            <p:nvPr/>
          </p:nvGrpSpPr>
          <p:grpSpPr>
            <a:xfrm>
              <a:off x="5139270" y="728700"/>
              <a:ext cx="1383553" cy="2852802"/>
              <a:chOff x="1622628" y="2517863"/>
              <a:chExt cx="1383553" cy="2852802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D517A294-E7A5-49E7-9BE8-44774999F765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295091CC-AFBE-4B85-99E2-C5AAE7BF9BB5}"/>
                  </a:ext>
                </a:extLst>
              </p:cNvPr>
              <p:cNvSpPr/>
              <p:nvPr/>
            </p:nvSpPr>
            <p:spPr bwMode="auto">
              <a:xfrm rot="16200000">
                <a:off x="1774345" y="39073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16200000" scaled="1"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C0752777-D206-411B-BFCA-99C6AA0C1EF6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0B10D6C8-AA35-42D8-B717-0B1D14FCD138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6DC267EE-6C86-417F-AB3E-C17108C0D752}"/>
                </a:ext>
              </a:extLst>
            </p:cNvPr>
            <p:cNvSpPr/>
            <p:nvPr/>
          </p:nvSpPr>
          <p:spPr bwMode="auto">
            <a:xfrm>
              <a:off x="6483170" y="216094"/>
              <a:ext cx="491236" cy="392267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CAB23A89-1B16-4CF8-B8E0-8B83D6D001E7}"/>
                </a:ext>
              </a:extLst>
            </p:cNvPr>
            <p:cNvSpPr/>
            <p:nvPr/>
          </p:nvSpPr>
          <p:spPr bwMode="auto">
            <a:xfrm>
              <a:off x="4779427" y="710638"/>
              <a:ext cx="680795" cy="54363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646F728C-20CC-465D-9EA3-4715F13C0A92}"/>
                </a:ext>
              </a:extLst>
            </p:cNvPr>
            <p:cNvSpPr/>
            <p:nvPr/>
          </p:nvSpPr>
          <p:spPr bwMode="auto">
            <a:xfrm>
              <a:off x="6388930" y="1093198"/>
              <a:ext cx="889194" cy="710049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103AEB0A-3044-4C69-A988-0B51D144CEB3}"/>
                </a:ext>
              </a:extLst>
            </p:cNvPr>
            <p:cNvSpPr/>
            <p:nvPr/>
          </p:nvSpPr>
          <p:spPr bwMode="auto">
            <a:xfrm>
              <a:off x="5408952" y="-159179"/>
              <a:ext cx="834293" cy="666209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61C2E9C1-F5A2-4EE1-8E63-7B27C746731E}"/>
                </a:ext>
              </a:extLst>
            </p:cNvPr>
            <p:cNvSpPr/>
            <p:nvPr/>
          </p:nvSpPr>
          <p:spPr bwMode="auto">
            <a:xfrm>
              <a:off x="4728157" y="1605896"/>
              <a:ext cx="680795" cy="54363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077CA648-ECC4-471E-86B2-6558FC7B53AD}"/>
                </a:ext>
              </a:extLst>
            </p:cNvPr>
            <p:cNvSpPr/>
            <p:nvPr/>
          </p:nvSpPr>
          <p:spPr bwMode="auto">
            <a:xfrm>
              <a:off x="5937934" y="637497"/>
              <a:ext cx="406742" cy="32479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7" name="テキスト ボックス 346">
              <a:extLst>
                <a:ext uri="{FF2B5EF4-FFF2-40B4-BE49-F238E27FC236}">
                  <a16:creationId xmlns:a16="http://schemas.microsoft.com/office/drawing/2014/main" id="{F47B6EBC-FA7B-489D-8B30-0872BF2D64F4}"/>
                </a:ext>
              </a:extLst>
            </p:cNvPr>
            <p:cNvSpPr txBox="1"/>
            <p:nvPr/>
          </p:nvSpPr>
          <p:spPr>
            <a:xfrm>
              <a:off x="5332683" y="2611671"/>
              <a:ext cx="1011966" cy="575661"/>
            </a:xfrm>
            <a:prstGeom prst="rect">
              <a:avLst/>
            </a:prstGeom>
            <a:noFill/>
          </p:spPr>
          <p:txBody>
            <a:bodyPr wrap="none" rtlCol="0">
              <a:prstTxWarp prst="textCanDown">
                <a:avLst>
                  <a:gd name="adj" fmla="val 24164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劇薬</a:t>
              </a: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E63B156D-D901-41CA-871A-5764720A493A}"/>
                </a:ext>
              </a:extLst>
            </p:cNvPr>
            <p:cNvSpPr/>
            <p:nvPr/>
          </p:nvSpPr>
          <p:spPr bwMode="auto">
            <a:xfrm rot="20700000">
              <a:off x="5978650" y="128582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CE8F07C2-57FA-4662-8D30-9C5169AA45FF}"/>
              </a:ext>
            </a:extLst>
          </p:cNvPr>
          <p:cNvGrpSpPr/>
          <p:nvPr/>
        </p:nvGrpSpPr>
        <p:grpSpPr>
          <a:xfrm>
            <a:off x="1574223" y="1465097"/>
            <a:ext cx="889918" cy="1928586"/>
            <a:chOff x="2972780" y="583136"/>
            <a:chExt cx="1383553" cy="2998366"/>
          </a:xfrm>
        </p:grpSpPr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D97DFAE9-1F3E-4AF9-8CAC-857406629084}"/>
                </a:ext>
              </a:extLst>
            </p:cNvPr>
            <p:cNvGrpSpPr/>
            <p:nvPr/>
          </p:nvGrpSpPr>
          <p:grpSpPr>
            <a:xfrm>
              <a:off x="2972780" y="728700"/>
              <a:ext cx="1383553" cy="2852802"/>
              <a:chOff x="1622628" y="2517863"/>
              <a:chExt cx="1383553" cy="2852802"/>
            </a:xfrm>
          </p:grpSpPr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21107FFA-0800-4CA3-9761-1B940BF03362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8650A38C-D537-4AF8-BF63-DFC9C9EA14F0}"/>
                  </a:ext>
                </a:extLst>
              </p:cNvPr>
              <p:cNvSpPr/>
              <p:nvPr/>
            </p:nvSpPr>
            <p:spPr bwMode="auto">
              <a:xfrm rot="16200000">
                <a:off x="1774345" y="39073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1620000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FDE75EDF-53AD-4924-9923-9F2B7BDADFA7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D2ABE12E-D412-44F1-B0AA-FDB0F77B2848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C0D39E34-AE48-4C91-893A-557048BB5765}"/>
                </a:ext>
              </a:extLst>
            </p:cNvPr>
            <p:cNvSpPr/>
            <p:nvPr/>
          </p:nvSpPr>
          <p:spPr bwMode="auto">
            <a:xfrm>
              <a:off x="3394526" y="583136"/>
              <a:ext cx="540060" cy="532432"/>
            </a:xfrm>
            <a:custGeom>
              <a:avLst/>
              <a:gdLst>
                <a:gd name="connsiteX0" fmla="*/ 270030 w 540060"/>
                <a:gd name="connsiteY0" fmla="*/ 0 h 532432"/>
                <a:gd name="connsiteX1" fmla="*/ 540060 w 540060"/>
                <a:gd name="connsiteY1" fmla="*/ 154291 h 532432"/>
                <a:gd name="connsiteX2" fmla="*/ 539283 w 540060"/>
                <a:gd name="connsiteY2" fmla="*/ 158695 h 532432"/>
                <a:gd name="connsiteX3" fmla="*/ 539283 w 540060"/>
                <a:gd name="connsiteY3" fmla="*/ 373737 h 532432"/>
                <a:gd name="connsiteX4" fmla="*/ 540060 w 540060"/>
                <a:gd name="connsiteY4" fmla="*/ 378141 h 532432"/>
                <a:gd name="connsiteX5" fmla="*/ 270030 w 540060"/>
                <a:gd name="connsiteY5" fmla="*/ 532432 h 532432"/>
                <a:gd name="connsiteX6" fmla="*/ 0 w 540060"/>
                <a:gd name="connsiteY6" fmla="*/ 378141 h 532432"/>
                <a:gd name="connsiteX7" fmla="*/ 1875 w 540060"/>
                <a:gd name="connsiteY7" fmla="*/ 367514 h 532432"/>
                <a:gd name="connsiteX8" fmla="*/ 1875 w 540060"/>
                <a:gd name="connsiteY8" fmla="*/ 164918 h 532432"/>
                <a:gd name="connsiteX9" fmla="*/ 0 w 540060"/>
                <a:gd name="connsiteY9" fmla="*/ 154291 h 532432"/>
                <a:gd name="connsiteX10" fmla="*/ 270030 w 540060"/>
                <a:gd name="connsiteY10" fmla="*/ 0 h 53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0060" h="532432">
                  <a:moveTo>
                    <a:pt x="270030" y="0"/>
                  </a:moveTo>
                  <a:cubicBezTo>
                    <a:pt x="419163" y="0"/>
                    <a:pt x="540060" y="69078"/>
                    <a:pt x="540060" y="154291"/>
                  </a:cubicBezTo>
                  <a:lnTo>
                    <a:pt x="539283" y="158695"/>
                  </a:lnTo>
                  <a:lnTo>
                    <a:pt x="539283" y="373737"/>
                  </a:lnTo>
                  <a:lnTo>
                    <a:pt x="540060" y="378141"/>
                  </a:lnTo>
                  <a:cubicBezTo>
                    <a:pt x="540060" y="463354"/>
                    <a:pt x="419163" y="532432"/>
                    <a:pt x="270030" y="532432"/>
                  </a:cubicBezTo>
                  <a:cubicBezTo>
                    <a:pt x="120897" y="532432"/>
                    <a:pt x="0" y="463354"/>
                    <a:pt x="0" y="378141"/>
                  </a:cubicBezTo>
                  <a:lnTo>
                    <a:pt x="1875" y="367514"/>
                  </a:lnTo>
                  <a:lnTo>
                    <a:pt x="1875" y="164918"/>
                  </a:lnTo>
                  <a:lnTo>
                    <a:pt x="0" y="154291"/>
                  </a:lnTo>
                  <a:cubicBezTo>
                    <a:pt x="0" y="69078"/>
                    <a:pt x="120897" y="0"/>
                    <a:pt x="270030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7" name="楕円 356">
              <a:extLst>
                <a:ext uri="{FF2B5EF4-FFF2-40B4-BE49-F238E27FC236}">
                  <a16:creationId xmlns:a16="http://schemas.microsoft.com/office/drawing/2014/main" id="{1714A1B4-F003-43FA-9AB4-D1BA8645C4BC}"/>
                </a:ext>
              </a:extLst>
            </p:cNvPr>
            <p:cNvSpPr/>
            <p:nvPr/>
          </p:nvSpPr>
          <p:spPr bwMode="auto">
            <a:xfrm>
              <a:off x="3428624" y="607154"/>
              <a:ext cx="471864" cy="211996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8" name="テキスト ボックス 357">
              <a:extLst>
                <a:ext uri="{FF2B5EF4-FFF2-40B4-BE49-F238E27FC236}">
                  <a16:creationId xmlns:a16="http://schemas.microsoft.com/office/drawing/2014/main" id="{CA39A66B-659F-40DA-B71F-DE57CB2043B7}"/>
                </a:ext>
              </a:extLst>
            </p:cNvPr>
            <p:cNvSpPr txBox="1"/>
            <p:nvPr/>
          </p:nvSpPr>
          <p:spPr>
            <a:xfrm>
              <a:off x="3145743" y="2611671"/>
              <a:ext cx="1011966" cy="575661"/>
            </a:xfrm>
            <a:prstGeom prst="rect">
              <a:avLst/>
            </a:prstGeom>
            <a:noFill/>
          </p:spPr>
          <p:txBody>
            <a:bodyPr wrap="none" rtlCol="0">
              <a:prstTxWarp prst="textCanDown">
                <a:avLst>
                  <a:gd name="adj" fmla="val 24164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劇薬</a:t>
              </a: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13ABF4E1-B23A-493C-901E-B4204CDB343B}"/>
                </a:ext>
              </a:extLst>
            </p:cNvPr>
            <p:cNvSpPr/>
            <p:nvPr/>
          </p:nvSpPr>
          <p:spPr bwMode="auto">
            <a:xfrm rot="20700000">
              <a:off x="3816476" y="128582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6004B47C-2F8A-421D-84BD-AF55F1C433F0}"/>
              </a:ext>
            </a:extLst>
          </p:cNvPr>
          <p:cNvGrpSpPr/>
          <p:nvPr/>
        </p:nvGrpSpPr>
        <p:grpSpPr>
          <a:xfrm>
            <a:off x="7173269" y="3901330"/>
            <a:ext cx="1640170" cy="2406052"/>
            <a:chOff x="4728157" y="3669871"/>
            <a:chExt cx="2549967" cy="3740681"/>
          </a:xfrm>
        </p:grpSpPr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9A330063-43B1-4768-8005-62655BCD23B7}"/>
                </a:ext>
              </a:extLst>
            </p:cNvPr>
            <p:cNvGrpSpPr/>
            <p:nvPr/>
          </p:nvGrpSpPr>
          <p:grpSpPr>
            <a:xfrm>
              <a:off x="5139270" y="4557750"/>
              <a:ext cx="1383553" cy="2852802"/>
              <a:chOff x="1622628" y="2517863"/>
              <a:chExt cx="1383553" cy="2852802"/>
            </a:xfrm>
          </p:grpSpPr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9761BB37-7BCF-46E5-923B-96A0CACAE9EB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243C31A8-2667-4999-89B2-81309911FC89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00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48DBC423-E0E4-455D-95AF-E95423C91FDE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E08CC379-E24B-4114-9349-F83E83E1CD6D}"/>
                </a:ext>
              </a:extLst>
            </p:cNvPr>
            <p:cNvSpPr/>
            <p:nvPr/>
          </p:nvSpPr>
          <p:spPr bwMode="auto">
            <a:xfrm>
              <a:off x="6483170" y="4045144"/>
              <a:ext cx="491236" cy="392267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D3CE303B-E27F-48CC-B759-3C09FB12525E}"/>
                </a:ext>
              </a:extLst>
            </p:cNvPr>
            <p:cNvSpPr/>
            <p:nvPr/>
          </p:nvSpPr>
          <p:spPr bwMode="auto">
            <a:xfrm>
              <a:off x="4779427" y="4539688"/>
              <a:ext cx="680795" cy="54363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67780D2B-A993-4E95-A5A2-43FFF45056D8}"/>
                </a:ext>
              </a:extLst>
            </p:cNvPr>
            <p:cNvSpPr/>
            <p:nvPr/>
          </p:nvSpPr>
          <p:spPr bwMode="auto">
            <a:xfrm>
              <a:off x="6388930" y="4922248"/>
              <a:ext cx="889194" cy="710049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DCA207E4-F856-45F3-9C7A-0B3BD6B67361}"/>
                </a:ext>
              </a:extLst>
            </p:cNvPr>
            <p:cNvSpPr/>
            <p:nvPr/>
          </p:nvSpPr>
          <p:spPr bwMode="auto">
            <a:xfrm>
              <a:off x="5408952" y="3669871"/>
              <a:ext cx="834293" cy="666209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727E2EF1-6F62-4886-8021-2C2E08D7568D}"/>
                </a:ext>
              </a:extLst>
            </p:cNvPr>
            <p:cNvSpPr/>
            <p:nvPr/>
          </p:nvSpPr>
          <p:spPr bwMode="auto">
            <a:xfrm>
              <a:off x="4728157" y="5434946"/>
              <a:ext cx="680795" cy="54363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79DFFC8A-2414-47A8-96AB-54EE37463F1C}"/>
                </a:ext>
              </a:extLst>
            </p:cNvPr>
            <p:cNvSpPr/>
            <p:nvPr/>
          </p:nvSpPr>
          <p:spPr bwMode="auto">
            <a:xfrm>
              <a:off x="5937934" y="4466547"/>
              <a:ext cx="406742" cy="32479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AA49846C-8187-4525-B2EC-4E67940E2039}"/>
                </a:ext>
              </a:extLst>
            </p:cNvPr>
            <p:cNvGrpSpPr/>
            <p:nvPr/>
          </p:nvGrpSpPr>
          <p:grpSpPr>
            <a:xfrm>
              <a:off x="5139271" y="6098956"/>
              <a:ext cx="1383551" cy="1080119"/>
              <a:chOff x="7432176" y="3327569"/>
              <a:chExt cx="1383551" cy="1080119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63BF7B7C-C721-42EA-82B3-DD224E379E82}"/>
                  </a:ext>
                </a:extLst>
              </p:cNvPr>
              <p:cNvSpPr/>
              <p:nvPr/>
            </p:nvSpPr>
            <p:spPr bwMode="auto">
              <a:xfrm rot="16200000">
                <a:off x="7583892" y="31758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000000"/>
                  </a:gs>
                  <a:gs pos="50000">
                    <a:srgbClr val="000000">
                      <a:lumMod val="65000"/>
                      <a:lumOff val="35000"/>
                    </a:srgbClr>
                  </a:gs>
                  <a:gs pos="90000">
                    <a:srgbClr val="000000"/>
                  </a:gs>
                </a:gsLst>
                <a:lin ang="16200000" scaled="1"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203E31AE-3A61-4149-96E0-11DA009AC8E0}"/>
                  </a:ext>
                </a:extLst>
              </p:cNvPr>
              <p:cNvGrpSpPr/>
              <p:nvPr/>
            </p:nvGrpSpPr>
            <p:grpSpPr>
              <a:xfrm>
                <a:off x="7837327" y="3758323"/>
                <a:ext cx="573248" cy="563566"/>
                <a:chOff x="7834186" y="3746891"/>
                <a:chExt cx="624014" cy="613474"/>
              </a:xfrm>
            </p:grpSpPr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319C6B35-AAEB-47A3-870E-94E66B6376DA}"/>
                    </a:ext>
                  </a:extLst>
                </p:cNvPr>
                <p:cNvSpPr/>
                <p:nvPr/>
              </p:nvSpPr>
              <p:spPr bwMode="auto">
                <a:xfrm rot="10800000">
                  <a:off x="7878325" y="3746891"/>
                  <a:ext cx="535738" cy="422438"/>
                </a:xfrm>
                <a:custGeom>
                  <a:avLst/>
                  <a:gdLst>
                    <a:gd name="connsiteX0" fmla="*/ 267869 w 535738"/>
                    <a:gd name="connsiteY0" fmla="*/ 422438 h 422438"/>
                    <a:gd name="connsiteX1" fmla="*/ 0 w 535738"/>
                    <a:gd name="connsiteY1" fmla="*/ 232531 h 422438"/>
                    <a:gd name="connsiteX2" fmla="*/ 91851 w 535738"/>
                    <a:gd name="connsiteY2" fmla="*/ 98246 h 422438"/>
                    <a:gd name="connsiteX3" fmla="*/ 161456 w 535738"/>
                    <a:gd name="connsiteY3" fmla="*/ 65617 h 422438"/>
                    <a:gd name="connsiteX4" fmla="*/ 177860 w 535738"/>
                    <a:gd name="connsiteY4" fmla="*/ 0 h 422438"/>
                    <a:gd name="connsiteX5" fmla="*/ 357880 w 535738"/>
                    <a:gd name="connsiteY5" fmla="*/ 0 h 422438"/>
                    <a:gd name="connsiteX6" fmla="*/ 374284 w 535738"/>
                    <a:gd name="connsiteY6" fmla="*/ 65618 h 422438"/>
                    <a:gd name="connsiteX7" fmla="*/ 443887 w 535738"/>
                    <a:gd name="connsiteY7" fmla="*/ 98246 h 422438"/>
                    <a:gd name="connsiteX8" fmla="*/ 535738 w 535738"/>
                    <a:gd name="connsiteY8" fmla="*/ 232531 h 422438"/>
                    <a:gd name="connsiteX9" fmla="*/ 267869 w 535738"/>
                    <a:gd name="connsiteY9" fmla="*/ 422438 h 42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5738" h="422438">
                      <a:moveTo>
                        <a:pt x="267869" y="422438"/>
                      </a:moveTo>
                      <a:cubicBezTo>
                        <a:pt x="60398" y="422438"/>
                        <a:pt x="0" y="337414"/>
                        <a:pt x="0" y="232531"/>
                      </a:cubicBezTo>
                      <a:cubicBezTo>
                        <a:pt x="0" y="180089"/>
                        <a:pt x="38911" y="132612"/>
                        <a:pt x="91851" y="98246"/>
                      </a:cubicBezTo>
                      <a:lnTo>
                        <a:pt x="161456" y="65617"/>
                      </a:lnTo>
                      <a:lnTo>
                        <a:pt x="177860" y="0"/>
                      </a:lnTo>
                      <a:lnTo>
                        <a:pt x="357880" y="0"/>
                      </a:lnTo>
                      <a:lnTo>
                        <a:pt x="374284" y="65618"/>
                      </a:lnTo>
                      <a:lnTo>
                        <a:pt x="443887" y="98246"/>
                      </a:lnTo>
                      <a:cubicBezTo>
                        <a:pt x="496826" y="132612"/>
                        <a:pt x="535738" y="180089"/>
                        <a:pt x="535738" y="232531"/>
                      </a:cubicBezTo>
                      <a:cubicBezTo>
                        <a:pt x="535738" y="337414"/>
                        <a:pt x="475340" y="422438"/>
                        <a:pt x="267869" y="4224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A918186B-4CBA-4F6E-81EA-A62227033BAB}"/>
                    </a:ext>
                  </a:extLst>
                </p:cNvPr>
                <p:cNvSpPr/>
                <p:nvPr/>
              </p:nvSpPr>
              <p:spPr bwMode="auto">
                <a:xfrm>
                  <a:off x="7954363" y="3845723"/>
                  <a:ext cx="388483" cy="208114"/>
                </a:xfrm>
                <a:custGeom>
                  <a:avLst/>
                  <a:gdLst>
                    <a:gd name="connsiteX0" fmla="*/ 200618 w 388483"/>
                    <a:gd name="connsiteY0" fmla="*/ 147932 h 208114"/>
                    <a:gd name="connsiteX1" fmla="*/ 207711 w 388483"/>
                    <a:gd name="connsiteY1" fmla="*/ 149029 h 208114"/>
                    <a:gd name="connsiteX2" fmla="*/ 239518 w 388483"/>
                    <a:gd name="connsiteY2" fmla="*/ 177812 h 208114"/>
                    <a:gd name="connsiteX3" fmla="*/ 214865 w 388483"/>
                    <a:gd name="connsiteY3" fmla="*/ 206596 h 208114"/>
                    <a:gd name="connsiteX4" fmla="*/ 200618 w 388483"/>
                    <a:gd name="connsiteY4" fmla="*/ 208114 h 208114"/>
                    <a:gd name="connsiteX5" fmla="*/ 183045 w 388483"/>
                    <a:gd name="connsiteY5" fmla="*/ 147932 h 208114"/>
                    <a:gd name="connsiteX6" fmla="*/ 183045 w 388483"/>
                    <a:gd name="connsiteY6" fmla="*/ 208114 h 208114"/>
                    <a:gd name="connsiteX7" fmla="*/ 168798 w 388483"/>
                    <a:gd name="connsiteY7" fmla="*/ 206596 h 208114"/>
                    <a:gd name="connsiteX8" fmla="*/ 144144 w 388483"/>
                    <a:gd name="connsiteY8" fmla="*/ 177812 h 208114"/>
                    <a:gd name="connsiteX9" fmla="*/ 175952 w 388483"/>
                    <a:gd name="connsiteY9" fmla="*/ 149029 h 208114"/>
                    <a:gd name="connsiteX10" fmla="*/ 290330 w 388483"/>
                    <a:gd name="connsiteY10" fmla="*/ 0 h 208114"/>
                    <a:gd name="connsiteX11" fmla="*/ 328003 w 388483"/>
                    <a:gd name="connsiteY11" fmla="*/ 0 h 208114"/>
                    <a:gd name="connsiteX12" fmla="*/ 388483 w 388483"/>
                    <a:gd name="connsiteY12" fmla="*/ 60480 h 208114"/>
                    <a:gd name="connsiteX13" fmla="*/ 388483 w 388483"/>
                    <a:gd name="connsiteY13" fmla="*/ 74767 h 208114"/>
                    <a:gd name="connsiteX14" fmla="*/ 328003 w 388483"/>
                    <a:gd name="connsiteY14" fmla="*/ 135247 h 208114"/>
                    <a:gd name="connsiteX15" fmla="*/ 290330 w 388483"/>
                    <a:gd name="connsiteY15" fmla="*/ 135247 h 208114"/>
                    <a:gd name="connsiteX16" fmla="*/ 229850 w 388483"/>
                    <a:gd name="connsiteY16" fmla="*/ 74767 h 208114"/>
                    <a:gd name="connsiteX17" fmla="*/ 229850 w 388483"/>
                    <a:gd name="connsiteY17" fmla="*/ 60480 h 208114"/>
                    <a:gd name="connsiteX18" fmla="*/ 290330 w 388483"/>
                    <a:gd name="connsiteY18" fmla="*/ 0 h 208114"/>
                    <a:gd name="connsiteX19" fmla="*/ 60480 w 388483"/>
                    <a:gd name="connsiteY19" fmla="*/ 0 h 208114"/>
                    <a:gd name="connsiteX20" fmla="*/ 98153 w 388483"/>
                    <a:gd name="connsiteY20" fmla="*/ 0 h 208114"/>
                    <a:gd name="connsiteX21" fmla="*/ 158633 w 388483"/>
                    <a:gd name="connsiteY21" fmla="*/ 60480 h 208114"/>
                    <a:gd name="connsiteX22" fmla="*/ 158633 w 388483"/>
                    <a:gd name="connsiteY22" fmla="*/ 74767 h 208114"/>
                    <a:gd name="connsiteX23" fmla="*/ 98153 w 388483"/>
                    <a:gd name="connsiteY23" fmla="*/ 135247 h 208114"/>
                    <a:gd name="connsiteX24" fmla="*/ 60480 w 388483"/>
                    <a:gd name="connsiteY24" fmla="*/ 135247 h 208114"/>
                    <a:gd name="connsiteX25" fmla="*/ 0 w 388483"/>
                    <a:gd name="connsiteY25" fmla="*/ 74767 h 208114"/>
                    <a:gd name="connsiteX26" fmla="*/ 0 w 388483"/>
                    <a:gd name="connsiteY26" fmla="*/ 60480 h 208114"/>
                    <a:gd name="connsiteX27" fmla="*/ 60480 w 388483"/>
                    <a:gd name="connsiteY27" fmla="*/ 0 h 208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88483" h="208114">
                      <a:moveTo>
                        <a:pt x="200618" y="147932"/>
                      </a:moveTo>
                      <a:lnTo>
                        <a:pt x="207711" y="149029"/>
                      </a:lnTo>
                      <a:cubicBezTo>
                        <a:pt x="223932" y="153771"/>
                        <a:pt x="239518" y="164873"/>
                        <a:pt x="239518" y="177812"/>
                      </a:cubicBezTo>
                      <a:cubicBezTo>
                        <a:pt x="239518" y="190752"/>
                        <a:pt x="233470" y="201853"/>
                        <a:pt x="214865" y="206596"/>
                      </a:cubicBezTo>
                      <a:lnTo>
                        <a:pt x="200618" y="208114"/>
                      </a:lnTo>
                      <a:close/>
                      <a:moveTo>
                        <a:pt x="183045" y="147932"/>
                      </a:moveTo>
                      <a:lnTo>
                        <a:pt x="183045" y="208114"/>
                      </a:lnTo>
                      <a:lnTo>
                        <a:pt x="168798" y="206596"/>
                      </a:lnTo>
                      <a:cubicBezTo>
                        <a:pt x="150193" y="201853"/>
                        <a:pt x="144144" y="190752"/>
                        <a:pt x="144144" y="177812"/>
                      </a:cubicBezTo>
                      <a:cubicBezTo>
                        <a:pt x="144144" y="164873"/>
                        <a:pt x="159731" y="153771"/>
                        <a:pt x="175952" y="149029"/>
                      </a:cubicBezTo>
                      <a:close/>
                      <a:moveTo>
                        <a:pt x="290330" y="0"/>
                      </a:moveTo>
                      <a:lnTo>
                        <a:pt x="328003" y="0"/>
                      </a:lnTo>
                      <a:cubicBezTo>
                        <a:pt x="361405" y="0"/>
                        <a:pt x="388483" y="27078"/>
                        <a:pt x="388483" y="60480"/>
                      </a:cubicBezTo>
                      <a:lnTo>
                        <a:pt x="388483" y="74767"/>
                      </a:lnTo>
                      <a:cubicBezTo>
                        <a:pt x="388483" y="108169"/>
                        <a:pt x="361405" y="135247"/>
                        <a:pt x="328003" y="135247"/>
                      </a:cubicBezTo>
                      <a:lnTo>
                        <a:pt x="290330" y="135247"/>
                      </a:lnTo>
                      <a:cubicBezTo>
                        <a:pt x="256928" y="135247"/>
                        <a:pt x="229850" y="108169"/>
                        <a:pt x="229850" y="74767"/>
                      </a:cubicBezTo>
                      <a:lnTo>
                        <a:pt x="229850" y="60480"/>
                      </a:lnTo>
                      <a:cubicBezTo>
                        <a:pt x="229850" y="27078"/>
                        <a:pt x="256928" y="0"/>
                        <a:pt x="290330" y="0"/>
                      </a:cubicBezTo>
                      <a:close/>
                      <a:moveTo>
                        <a:pt x="60480" y="0"/>
                      </a:moveTo>
                      <a:lnTo>
                        <a:pt x="98153" y="0"/>
                      </a:lnTo>
                      <a:cubicBezTo>
                        <a:pt x="131555" y="0"/>
                        <a:pt x="158633" y="27078"/>
                        <a:pt x="158633" y="60480"/>
                      </a:cubicBezTo>
                      <a:lnTo>
                        <a:pt x="158633" y="74767"/>
                      </a:lnTo>
                      <a:cubicBezTo>
                        <a:pt x="158633" y="108169"/>
                        <a:pt x="131555" y="135247"/>
                        <a:pt x="98153" y="135247"/>
                      </a:cubicBezTo>
                      <a:lnTo>
                        <a:pt x="60480" y="135247"/>
                      </a:lnTo>
                      <a:cubicBezTo>
                        <a:pt x="27078" y="135247"/>
                        <a:pt x="0" y="108169"/>
                        <a:pt x="0" y="74767"/>
                      </a:cubicBezTo>
                      <a:lnTo>
                        <a:pt x="0" y="60480"/>
                      </a:lnTo>
                      <a:cubicBezTo>
                        <a:pt x="0" y="27078"/>
                        <a:pt x="27078" y="0"/>
                        <a:pt x="6048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B0855486-85C9-4D3E-BCB2-909CAC4AB80E}"/>
                    </a:ext>
                  </a:extLst>
                </p:cNvPr>
                <p:cNvSpPr/>
                <p:nvPr/>
              </p:nvSpPr>
              <p:spPr bwMode="auto">
                <a:xfrm>
                  <a:off x="7834186" y="4090712"/>
                  <a:ext cx="624014" cy="269653"/>
                </a:xfrm>
                <a:custGeom>
                  <a:avLst/>
                  <a:gdLst>
                    <a:gd name="connsiteX0" fmla="*/ 642238 w 680080"/>
                    <a:gd name="connsiteY0" fmla="*/ 2154 h 269653"/>
                    <a:gd name="connsiteX1" fmla="*/ 666401 w 680080"/>
                    <a:gd name="connsiteY1" fmla="*/ 21395 h 269653"/>
                    <a:gd name="connsiteX2" fmla="*/ 655097 w 680080"/>
                    <a:gd name="connsiteY2" fmla="*/ 50140 h 269653"/>
                    <a:gd name="connsiteX3" fmla="*/ 654088 w 680080"/>
                    <a:gd name="connsiteY3" fmla="*/ 50678 h 269653"/>
                    <a:gd name="connsiteX4" fmla="*/ 655230 w 680080"/>
                    <a:gd name="connsiteY4" fmla="*/ 50640 h 269653"/>
                    <a:gd name="connsiteX5" fmla="*/ 679393 w 680080"/>
                    <a:gd name="connsiteY5" fmla="*/ 69881 h 269653"/>
                    <a:gd name="connsiteX6" fmla="*/ 627937 w 680080"/>
                    <a:gd name="connsiteY6" fmla="*/ 120036 h 269653"/>
                    <a:gd name="connsiteX7" fmla="*/ 582460 w 680080"/>
                    <a:gd name="connsiteY7" fmla="*/ 121570 h 269653"/>
                    <a:gd name="connsiteX8" fmla="*/ 558505 w 680080"/>
                    <a:gd name="connsiteY8" fmla="*/ 102494 h 269653"/>
                    <a:gd name="connsiteX9" fmla="*/ 423843 w 680080"/>
                    <a:gd name="connsiteY9" fmla="*/ 134825 h 269653"/>
                    <a:gd name="connsiteX10" fmla="*/ 558509 w 680080"/>
                    <a:gd name="connsiteY10" fmla="*/ 167157 h 269653"/>
                    <a:gd name="connsiteX11" fmla="*/ 582461 w 680080"/>
                    <a:gd name="connsiteY11" fmla="*/ 148084 h 269653"/>
                    <a:gd name="connsiteX12" fmla="*/ 627937 w 680080"/>
                    <a:gd name="connsiteY12" fmla="*/ 149618 h 269653"/>
                    <a:gd name="connsiteX13" fmla="*/ 679393 w 680080"/>
                    <a:gd name="connsiteY13" fmla="*/ 199773 h 269653"/>
                    <a:gd name="connsiteX14" fmla="*/ 655229 w 680080"/>
                    <a:gd name="connsiteY14" fmla="*/ 219014 h 269653"/>
                    <a:gd name="connsiteX15" fmla="*/ 654088 w 680080"/>
                    <a:gd name="connsiteY15" fmla="*/ 218975 h 269653"/>
                    <a:gd name="connsiteX16" fmla="*/ 655095 w 680080"/>
                    <a:gd name="connsiteY16" fmla="*/ 219514 h 269653"/>
                    <a:gd name="connsiteX17" fmla="*/ 666401 w 680080"/>
                    <a:gd name="connsiteY17" fmla="*/ 248258 h 269653"/>
                    <a:gd name="connsiteX18" fmla="*/ 596762 w 680080"/>
                    <a:gd name="connsiteY18" fmla="*/ 265966 h 269653"/>
                    <a:gd name="connsiteX19" fmla="*/ 545306 w 680080"/>
                    <a:gd name="connsiteY19" fmla="*/ 215811 h 269653"/>
                    <a:gd name="connsiteX20" fmla="*/ 546177 w 680080"/>
                    <a:gd name="connsiteY20" fmla="*/ 215117 h 269653"/>
                    <a:gd name="connsiteX21" fmla="*/ 484075 w 680080"/>
                    <a:gd name="connsiteY21" fmla="*/ 195738 h 269653"/>
                    <a:gd name="connsiteX22" fmla="*/ 340040 w 680080"/>
                    <a:gd name="connsiteY22" fmla="*/ 155159 h 269653"/>
                    <a:gd name="connsiteX23" fmla="*/ 196005 w 680080"/>
                    <a:gd name="connsiteY23" fmla="*/ 195738 h 269653"/>
                    <a:gd name="connsiteX24" fmla="*/ 133903 w 680080"/>
                    <a:gd name="connsiteY24" fmla="*/ 215117 h 269653"/>
                    <a:gd name="connsiteX25" fmla="*/ 134775 w 680080"/>
                    <a:gd name="connsiteY25" fmla="*/ 215811 h 269653"/>
                    <a:gd name="connsiteX26" fmla="*/ 83319 w 680080"/>
                    <a:gd name="connsiteY26" fmla="*/ 265966 h 269653"/>
                    <a:gd name="connsiteX27" fmla="*/ 13679 w 680080"/>
                    <a:gd name="connsiteY27" fmla="*/ 248258 h 269653"/>
                    <a:gd name="connsiteX28" fmla="*/ 24985 w 680080"/>
                    <a:gd name="connsiteY28" fmla="*/ 219514 h 269653"/>
                    <a:gd name="connsiteX29" fmla="*/ 25992 w 680080"/>
                    <a:gd name="connsiteY29" fmla="*/ 218975 h 269653"/>
                    <a:gd name="connsiteX30" fmla="*/ 24851 w 680080"/>
                    <a:gd name="connsiteY30" fmla="*/ 219014 h 269653"/>
                    <a:gd name="connsiteX31" fmla="*/ 687 w 680080"/>
                    <a:gd name="connsiteY31" fmla="*/ 199773 h 269653"/>
                    <a:gd name="connsiteX32" fmla="*/ 52143 w 680080"/>
                    <a:gd name="connsiteY32" fmla="*/ 149618 h 269653"/>
                    <a:gd name="connsiteX33" fmla="*/ 97620 w 680080"/>
                    <a:gd name="connsiteY33" fmla="*/ 148084 h 269653"/>
                    <a:gd name="connsiteX34" fmla="*/ 121572 w 680080"/>
                    <a:gd name="connsiteY34" fmla="*/ 167157 h 269653"/>
                    <a:gd name="connsiteX35" fmla="*/ 256237 w 680080"/>
                    <a:gd name="connsiteY35" fmla="*/ 134825 h 269653"/>
                    <a:gd name="connsiteX36" fmla="*/ 121576 w 680080"/>
                    <a:gd name="connsiteY36" fmla="*/ 102494 h 269653"/>
                    <a:gd name="connsiteX37" fmla="*/ 97621 w 680080"/>
                    <a:gd name="connsiteY37" fmla="*/ 121570 h 269653"/>
                    <a:gd name="connsiteX38" fmla="*/ 52143 w 680080"/>
                    <a:gd name="connsiteY38" fmla="*/ 120036 h 269653"/>
                    <a:gd name="connsiteX39" fmla="*/ 687 w 680080"/>
                    <a:gd name="connsiteY39" fmla="*/ 69881 h 269653"/>
                    <a:gd name="connsiteX40" fmla="*/ 24850 w 680080"/>
                    <a:gd name="connsiteY40" fmla="*/ 50640 h 269653"/>
                    <a:gd name="connsiteX41" fmla="*/ 25992 w 680080"/>
                    <a:gd name="connsiteY41" fmla="*/ 50678 h 269653"/>
                    <a:gd name="connsiteX42" fmla="*/ 24983 w 680080"/>
                    <a:gd name="connsiteY42" fmla="*/ 50140 h 269653"/>
                    <a:gd name="connsiteX43" fmla="*/ 13679 w 680080"/>
                    <a:gd name="connsiteY43" fmla="*/ 21395 h 269653"/>
                    <a:gd name="connsiteX44" fmla="*/ 37842 w 680080"/>
                    <a:gd name="connsiteY44" fmla="*/ 2154 h 269653"/>
                    <a:gd name="connsiteX45" fmla="*/ 83319 w 680080"/>
                    <a:gd name="connsiteY45" fmla="*/ 3687 h 269653"/>
                    <a:gd name="connsiteX46" fmla="*/ 134775 w 680080"/>
                    <a:gd name="connsiteY46" fmla="*/ 53843 h 269653"/>
                    <a:gd name="connsiteX47" fmla="*/ 133900 w 680080"/>
                    <a:gd name="connsiteY47" fmla="*/ 54539 h 269653"/>
                    <a:gd name="connsiteX48" fmla="*/ 195903 w 680080"/>
                    <a:gd name="connsiteY48" fmla="*/ 73888 h 269653"/>
                    <a:gd name="connsiteX49" fmla="*/ 340040 w 680080"/>
                    <a:gd name="connsiteY49" fmla="*/ 114496 h 269653"/>
                    <a:gd name="connsiteX50" fmla="*/ 484177 w 680080"/>
                    <a:gd name="connsiteY50" fmla="*/ 73888 h 269653"/>
                    <a:gd name="connsiteX51" fmla="*/ 546180 w 680080"/>
                    <a:gd name="connsiteY51" fmla="*/ 54539 h 269653"/>
                    <a:gd name="connsiteX52" fmla="*/ 545306 w 680080"/>
                    <a:gd name="connsiteY52" fmla="*/ 53843 h 269653"/>
                    <a:gd name="connsiteX53" fmla="*/ 596762 w 680080"/>
                    <a:gd name="connsiteY53" fmla="*/ 3687 h 269653"/>
                    <a:gd name="connsiteX54" fmla="*/ 642238 w 680080"/>
                    <a:gd name="connsiteY54" fmla="*/ 2154 h 26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680080" h="269653">
                      <a:moveTo>
                        <a:pt x="642238" y="2154"/>
                      </a:moveTo>
                      <a:cubicBezTo>
                        <a:pt x="654841" y="5358"/>
                        <a:pt x="663891" y="12025"/>
                        <a:pt x="666401" y="21395"/>
                      </a:cubicBezTo>
                      <a:cubicBezTo>
                        <a:pt x="668912" y="30765"/>
                        <a:pt x="664409" y="41064"/>
                        <a:pt x="655097" y="50140"/>
                      </a:cubicBezTo>
                      <a:lnTo>
                        <a:pt x="654088" y="50678"/>
                      </a:lnTo>
                      <a:lnTo>
                        <a:pt x="655230" y="50640"/>
                      </a:lnTo>
                      <a:cubicBezTo>
                        <a:pt x="667833" y="53844"/>
                        <a:pt x="676882" y="60511"/>
                        <a:pt x="679393" y="69881"/>
                      </a:cubicBezTo>
                      <a:cubicBezTo>
                        <a:pt x="684414" y="88621"/>
                        <a:pt x="661377" y="111075"/>
                        <a:pt x="627937" y="120036"/>
                      </a:cubicBezTo>
                      <a:cubicBezTo>
                        <a:pt x="611216" y="124516"/>
                        <a:pt x="595062" y="124774"/>
                        <a:pt x="582460" y="121570"/>
                      </a:cubicBezTo>
                      <a:lnTo>
                        <a:pt x="558505" y="102494"/>
                      </a:lnTo>
                      <a:lnTo>
                        <a:pt x="423843" y="134825"/>
                      </a:lnTo>
                      <a:lnTo>
                        <a:pt x="558509" y="167157"/>
                      </a:lnTo>
                      <a:lnTo>
                        <a:pt x="582461" y="148084"/>
                      </a:lnTo>
                      <a:cubicBezTo>
                        <a:pt x="595062" y="144880"/>
                        <a:pt x="611217" y="145138"/>
                        <a:pt x="627937" y="149618"/>
                      </a:cubicBezTo>
                      <a:cubicBezTo>
                        <a:pt x="661377" y="158578"/>
                        <a:pt x="684414" y="181033"/>
                        <a:pt x="679393" y="199773"/>
                      </a:cubicBezTo>
                      <a:cubicBezTo>
                        <a:pt x="676882" y="209142"/>
                        <a:pt x="667832" y="215809"/>
                        <a:pt x="655229" y="219014"/>
                      </a:cubicBezTo>
                      <a:lnTo>
                        <a:pt x="654088" y="218975"/>
                      </a:lnTo>
                      <a:lnTo>
                        <a:pt x="655095" y="219514"/>
                      </a:lnTo>
                      <a:cubicBezTo>
                        <a:pt x="664407" y="228590"/>
                        <a:pt x="668912" y="238888"/>
                        <a:pt x="666401" y="248258"/>
                      </a:cubicBezTo>
                      <a:cubicBezTo>
                        <a:pt x="661380" y="266998"/>
                        <a:pt x="630202" y="274926"/>
                        <a:pt x="596762" y="265966"/>
                      </a:cubicBezTo>
                      <a:cubicBezTo>
                        <a:pt x="563322" y="257005"/>
                        <a:pt x="540284" y="234551"/>
                        <a:pt x="545306" y="215811"/>
                      </a:cubicBezTo>
                      <a:lnTo>
                        <a:pt x="546177" y="215117"/>
                      </a:lnTo>
                      <a:lnTo>
                        <a:pt x="484075" y="195738"/>
                      </a:lnTo>
                      <a:lnTo>
                        <a:pt x="340040" y="155159"/>
                      </a:lnTo>
                      <a:lnTo>
                        <a:pt x="196005" y="195738"/>
                      </a:lnTo>
                      <a:lnTo>
                        <a:pt x="133903" y="215117"/>
                      </a:lnTo>
                      <a:lnTo>
                        <a:pt x="134775" y="215811"/>
                      </a:lnTo>
                      <a:cubicBezTo>
                        <a:pt x="139796" y="234551"/>
                        <a:pt x="116759" y="257005"/>
                        <a:pt x="83319" y="265966"/>
                      </a:cubicBezTo>
                      <a:cubicBezTo>
                        <a:pt x="49878" y="274926"/>
                        <a:pt x="18700" y="266998"/>
                        <a:pt x="13679" y="248258"/>
                      </a:cubicBezTo>
                      <a:cubicBezTo>
                        <a:pt x="11168" y="238888"/>
                        <a:pt x="15673" y="228590"/>
                        <a:pt x="24985" y="219514"/>
                      </a:cubicBezTo>
                      <a:lnTo>
                        <a:pt x="25992" y="218975"/>
                      </a:lnTo>
                      <a:lnTo>
                        <a:pt x="24851" y="219014"/>
                      </a:lnTo>
                      <a:cubicBezTo>
                        <a:pt x="12248" y="215809"/>
                        <a:pt x="3198" y="209142"/>
                        <a:pt x="687" y="199773"/>
                      </a:cubicBezTo>
                      <a:cubicBezTo>
                        <a:pt x="-4334" y="181033"/>
                        <a:pt x="18703" y="158578"/>
                        <a:pt x="52143" y="149618"/>
                      </a:cubicBezTo>
                      <a:cubicBezTo>
                        <a:pt x="68863" y="145138"/>
                        <a:pt x="85018" y="144880"/>
                        <a:pt x="97620" y="148084"/>
                      </a:cubicBezTo>
                      <a:lnTo>
                        <a:pt x="121572" y="167157"/>
                      </a:lnTo>
                      <a:lnTo>
                        <a:pt x="256237" y="134825"/>
                      </a:lnTo>
                      <a:lnTo>
                        <a:pt x="121576" y="102494"/>
                      </a:lnTo>
                      <a:lnTo>
                        <a:pt x="97621" y="121570"/>
                      </a:lnTo>
                      <a:cubicBezTo>
                        <a:pt x="85018" y="124774"/>
                        <a:pt x="68864" y="124516"/>
                        <a:pt x="52143" y="120036"/>
                      </a:cubicBezTo>
                      <a:cubicBezTo>
                        <a:pt x="18703" y="111075"/>
                        <a:pt x="-4334" y="88621"/>
                        <a:pt x="687" y="69881"/>
                      </a:cubicBezTo>
                      <a:cubicBezTo>
                        <a:pt x="3198" y="60511"/>
                        <a:pt x="12247" y="53844"/>
                        <a:pt x="24850" y="50640"/>
                      </a:cubicBezTo>
                      <a:lnTo>
                        <a:pt x="25992" y="50678"/>
                      </a:lnTo>
                      <a:lnTo>
                        <a:pt x="24983" y="50140"/>
                      </a:lnTo>
                      <a:cubicBezTo>
                        <a:pt x="15671" y="41064"/>
                        <a:pt x="11168" y="30765"/>
                        <a:pt x="13679" y="21395"/>
                      </a:cubicBezTo>
                      <a:cubicBezTo>
                        <a:pt x="16190" y="12025"/>
                        <a:pt x="25239" y="5358"/>
                        <a:pt x="37842" y="2154"/>
                      </a:cubicBezTo>
                      <a:cubicBezTo>
                        <a:pt x="50444" y="-1051"/>
                        <a:pt x="66598" y="-793"/>
                        <a:pt x="83319" y="3687"/>
                      </a:cubicBezTo>
                      <a:cubicBezTo>
                        <a:pt x="116759" y="12648"/>
                        <a:pt x="139796" y="35102"/>
                        <a:pt x="134775" y="53843"/>
                      </a:cubicBezTo>
                      <a:lnTo>
                        <a:pt x="133900" y="54539"/>
                      </a:lnTo>
                      <a:lnTo>
                        <a:pt x="195903" y="73888"/>
                      </a:lnTo>
                      <a:lnTo>
                        <a:pt x="340040" y="114496"/>
                      </a:lnTo>
                      <a:lnTo>
                        <a:pt x="484177" y="73888"/>
                      </a:lnTo>
                      <a:lnTo>
                        <a:pt x="546180" y="54539"/>
                      </a:lnTo>
                      <a:lnTo>
                        <a:pt x="545306" y="53843"/>
                      </a:lnTo>
                      <a:cubicBezTo>
                        <a:pt x="540284" y="35102"/>
                        <a:pt x="563322" y="12648"/>
                        <a:pt x="596762" y="3687"/>
                      </a:cubicBezTo>
                      <a:cubicBezTo>
                        <a:pt x="613482" y="-793"/>
                        <a:pt x="629636" y="-1051"/>
                        <a:pt x="642238" y="21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45F4B819-23C9-46FC-BDE3-C6BC0C920C85}"/>
                </a:ext>
              </a:extLst>
            </p:cNvPr>
            <p:cNvSpPr/>
            <p:nvPr/>
          </p:nvSpPr>
          <p:spPr bwMode="auto">
            <a:xfrm rot="20700000">
              <a:off x="5978650" y="511487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31639217-33A6-470A-AB77-730200A17F10}"/>
              </a:ext>
            </a:extLst>
          </p:cNvPr>
          <p:cNvGrpSpPr/>
          <p:nvPr/>
        </p:nvGrpSpPr>
        <p:grpSpPr>
          <a:xfrm>
            <a:off x="4635696" y="1247776"/>
            <a:ext cx="889918" cy="2138938"/>
            <a:chOff x="902550" y="256102"/>
            <a:chExt cx="1383553" cy="3325400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C56E0309-C89E-4F96-90C5-93B0256B6927}"/>
                </a:ext>
              </a:extLst>
            </p:cNvPr>
            <p:cNvGrpSpPr/>
            <p:nvPr/>
          </p:nvGrpSpPr>
          <p:grpSpPr>
            <a:xfrm>
              <a:off x="902550" y="728700"/>
              <a:ext cx="1383553" cy="2852802"/>
              <a:chOff x="1622628" y="2517863"/>
              <a:chExt cx="1383553" cy="2852802"/>
            </a:xfrm>
          </p:grpSpPr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3C77CAEA-1E26-4576-8AA9-B8DA905C42FD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EAD3B7EC-8E31-421D-9F2D-1E88034BC5FB}"/>
                  </a:ext>
                </a:extLst>
              </p:cNvPr>
              <p:cNvSpPr/>
              <p:nvPr/>
            </p:nvSpPr>
            <p:spPr bwMode="auto">
              <a:xfrm rot="16200000">
                <a:off x="1774345" y="39073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16200000" scaled="1"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533188F3-C436-4633-BC46-2FB0B8AA9CE1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CC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BB9C2254-2A00-488C-A05B-2377E14FA476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130080A5-F798-4B2C-A020-FF150FA338B0}"/>
                </a:ext>
              </a:extLst>
            </p:cNvPr>
            <p:cNvSpPr/>
            <p:nvPr/>
          </p:nvSpPr>
          <p:spPr bwMode="auto">
            <a:xfrm rot="20700000">
              <a:off x="1120925" y="256102"/>
              <a:ext cx="540060" cy="532432"/>
            </a:xfrm>
            <a:custGeom>
              <a:avLst/>
              <a:gdLst>
                <a:gd name="connsiteX0" fmla="*/ 270030 w 540060"/>
                <a:gd name="connsiteY0" fmla="*/ 0 h 532432"/>
                <a:gd name="connsiteX1" fmla="*/ 540060 w 540060"/>
                <a:gd name="connsiteY1" fmla="*/ 154291 h 532432"/>
                <a:gd name="connsiteX2" fmla="*/ 539283 w 540060"/>
                <a:gd name="connsiteY2" fmla="*/ 158695 h 532432"/>
                <a:gd name="connsiteX3" fmla="*/ 539283 w 540060"/>
                <a:gd name="connsiteY3" fmla="*/ 373737 h 532432"/>
                <a:gd name="connsiteX4" fmla="*/ 540060 w 540060"/>
                <a:gd name="connsiteY4" fmla="*/ 378141 h 532432"/>
                <a:gd name="connsiteX5" fmla="*/ 270030 w 540060"/>
                <a:gd name="connsiteY5" fmla="*/ 532432 h 532432"/>
                <a:gd name="connsiteX6" fmla="*/ 0 w 540060"/>
                <a:gd name="connsiteY6" fmla="*/ 378141 h 532432"/>
                <a:gd name="connsiteX7" fmla="*/ 1875 w 540060"/>
                <a:gd name="connsiteY7" fmla="*/ 367514 h 532432"/>
                <a:gd name="connsiteX8" fmla="*/ 1875 w 540060"/>
                <a:gd name="connsiteY8" fmla="*/ 164918 h 532432"/>
                <a:gd name="connsiteX9" fmla="*/ 0 w 540060"/>
                <a:gd name="connsiteY9" fmla="*/ 154291 h 532432"/>
                <a:gd name="connsiteX10" fmla="*/ 270030 w 540060"/>
                <a:gd name="connsiteY10" fmla="*/ 0 h 53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0060" h="532432">
                  <a:moveTo>
                    <a:pt x="270030" y="0"/>
                  </a:moveTo>
                  <a:cubicBezTo>
                    <a:pt x="419163" y="0"/>
                    <a:pt x="540060" y="69078"/>
                    <a:pt x="540060" y="154291"/>
                  </a:cubicBezTo>
                  <a:lnTo>
                    <a:pt x="539283" y="158695"/>
                  </a:lnTo>
                  <a:lnTo>
                    <a:pt x="539283" y="373737"/>
                  </a:lnTo>
                  <a:lnTo>
                    <a:pt x="540060" y="378141"/>
                  </a:lnTo>
                  <a:cubicBezTo>
                    <a:pt x="540060" y="463354"/>
                    <a:pt x="419163" y="532432"/>
                    <a:pt x="270030" y="532432"/>
                  </a:cubicBezTo>
                  <a:cubicBezTo>
                    <a:pt x="120897" y="532432"/>
                    <a:pt x="0" y="463354"/>
                    <a:pt x="0" y="378141"/>
                  </a:cubicBezTo>
                  <a:lnTo>
                    <a:pt x="1875" y="367514"/>
                  </a:lnTo>
                  <a:lnTo>
                    <a:pt x="1875" y="164918"/>
                  </a:lnTo>
                  <a:lnTo>
                    <a:pt x="0" y="154291"/>
                  </a:lnTo>
                  <a:cubicBezTo>
                    <a:pt x="0" y="69078"/>
                    <a:pt x="120897" y="0"/>
                    <a:pt x="270030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5" name="テキスト ボックス 384">
              <a:extLst>
                <a:ext uri="{FF2B5EF4-FFF2-40B4-BE49-F238E27FC236}">
                  <a16:creationId xmlns:a16="http://schemas.microsoft.com/office/drawing/2014/main" id="{7DC9B98C-811F-4975-A89A-95098274EB14}"/>
                </a:ext>
              </a:extLst>
            </p:cNvPr>
            <p:cNvSpPr txBox="1"/>
            <p:nvPr/>
          </p:nvSpPr>
          <p:spPr>
            <a:xfrm>
              <a:off x="1088343" y="2611671"/>
              <a:ext cx="1011966" cy="575661"/>
            </a:xfrm>
            <a:prstGeom prst="rect">
              <a:avLst/>
            </a:prstGeom>
            <a:noFill/>
          </p:spPr>
          <p:txBody>
            <a:bodyPr wrap="none" rtlCol="0">
              <a:prstTxWarp prst="textCanDown">
                <a:avLst>
                  <a:gd name="adj" fmla="val 24164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劇薬</a:t>
              </a: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A8DDC1C4-B249-42E3-AA47-4E0E70907F42}"/>
                </a:ext>
              </a:extLst>
            </p:cNvPr>
            <p:cNvSpPr/>
            <p:nvPr/>
          </p:nvSpPr>
          <p:spPr bwMode="auto">
            <a:xfrm rot="20700000">
              <a:off x="1744788" y="128582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7" name="楕円 386">
              <a:extLst>
                <a:ext uri="{FF2B5EF4-FFF2-40B4-BE49-F238E27FC236}">
                  <a16:creationId xmlns:a16="http://schemas.microsoft.com/office/drawing/2014/main" id="{0AB4E549-AED8-44A3-9937-700F2EF2C4EF}"/>
                </a:ext>
              </a:extLst>
            </p:cNvPr>
            <p:cNvSpPr/>
            <p:nvPr/>
          </p:nvSpPr>
          <p:spPr bwMode="auto">
            <a:xfrm rot="20700000">
              <a:off x="1123574" y="292828"/>
              <a:ext cx="471864" cy="211996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5E92C990-0416-413D-B198-B99CEE4010C8}"/>
              </a:ext>
            </a:extLst>
          </p:cNvPr>
          <p:cNvGrpSpPr/>
          <p:nvPr/>
        </p:nvGrpSpPr>
        <p:grpSpPr>
          <a:xfrm>
            <a:off x="4633832" y="4114038"/>
            <a:ext cx="891144" cy="2138938"/>
            <a:chOff x="900646" y="4085152"/>
            <a:chExt cx="1385457" cy="3325400"/>
          </a:xfrm>
        </p:grpSpPr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3A5FD0F5-D072-4085-9785-4595F65C2F50}"/>
                </a:ext>
              </a:extLst>
            </p:cNvPr>
            <p:cNvGrpSpPr/>
            <p:nvPr/>
          </p:nvGrpSpPr>
          <p:grpSpPr>
            <a:xfrm>
              <a:off x="902550" y="4557750"/>
              <a:ext cx="1383553" cy="2852802"/>
              <a:chOff x="1622628" y="2517863"/>
              <a:chExt cx="1383553" cy="2852802"/>
            </a:xfrm>
          </p:grpSpPr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47DC3071-32D1-4E91-84BB-2A6C7532EF73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857B6616-7502-44C1-A705-8E335E3C4563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00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CC4AC7CF-13EB-4F6A-9A45-E8844CC460F4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47289503-F1E8-464B-B5EE-89CF386EFFF8}"/>
                </a:ext>
              </a:extLst>
            </p:cNvPr>
            <p:cNvSpPr/>
            <p:nvPr/>
          </p:nvSpPr>
          <p:spPr bwMode="auto">
            <a:xfrm rot="20700000">
              <a:off x="1120925" y="4085152"/>
              <a:ext cx="540060" cy="532432"/>
            </a:xfrm>
            <a:custGeom>
              <a:avLst/>
              <a:gdLst>
                <a:gd name="connsiteX0" fmla="*/ 270030 w 540060"/>
                <a:gd name="connsiteY0" fmla="*/ 0 h 532432"/>
                <a:gd name="connsiteX1" fmla="*/ 540060 w 540060"/>
                <a:gd name="connsiteY1" fmla="*/ 154291 h 532432"/>
                <a:gd name="connsiteX2" fmla="*/ 539283 w 540060"/>
                <a:gd name="connsiteY2" fmla="*/ 158695 h 532432"/>
                <a:gd name="connsiteX3" fmla="*/ 539283 w 540060"/>
                <a:gd name="connsiteY3" fmla="*/ 373737 h 532432"/>
                <a:gd name="connsiteX4" fmla="*/ 540060 w 540060"/>
                <a:gd name="connsiteY4" fmla="*/ 378141 h 532432"/>
                <a:gd name="connsiteX5" fmla="*/ 270030 w 540060"/>
                <a:gd name="connsiteY5" fmla="*/ 532432 h 532432"/>
                <a:gd name="connsiteX6" fmla="*/ 0 w 540060"/>
                <a:gd name="connsiteY6" fmla="*/ 378141 h 532432"/>
                <a:gd name="connsiteX7" fmla="*/ 1875 w 540060"/>
                <a:gd name="connsiteY7" fmla="*/ 367514 h 532432"/>
                <a:gd name="connsiteX8" fmla="*/ 1875 w 540060"/>
                <a:gd name="connsiteY8" fmla="*/ 164918 h 532432"/>
                <a:gd name="connsiteX9" fmla="*/ 0 w 540060"/>
                <a:gd name="connsiteY9" fmla="*/ 154291 h 532432"/>
                <a:gd name="connsiteX10" fmla="*/ 270030 w 540060"/>
                <a:gd name="connsiteY10" fmla="*/ 0 h 53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0060" h="532432">
                  <a:moveTo>
                    <a:pt x="270030" y="0"/>
                  </a:moveTo>
                  <a:cubicBezTo>
                    <a:pt x="419163" y="0"/>
                    <a:pt x="540060" y="69078"/>
                    <a:pt x="540060" y="154291"/>
                  </a:cubicBezTo>
                  <a:lnTo>
                    <a:pt x="539283" y="158695"/>
                  </a:lnTo>
                  <a:lnTo>
                    <a:pt x="539283" y="373737"/>
                  </a:lnTo>
                  <a:lnTo>
                    <a:pt x="540060" y="378141"/>
                  </a:lnTo>
                  <a:cubicBezTo>
                    <a:pt x="540060" y="463354"/>
                    <a:pt x="419163" y="532432"/>
                    <a:pt x="270030" y="532432"/>
                  </a:cubicBezTo>
                  <a:cubicBezTo>
                    <a:pt x="120897" y="532432"/>
                    <a:pt x="0" y="463354"/>
                    <a:pt x="0" y="378141"/>
                  </a:cubicBezTo>
                  <a:lnTo>
                    <a:pt x="1875" y="367514"/>
                  </a:lnTo>
                  <a:lnTo>
                    <a:pt x="1875" y="164918"/>
                  </a:lnTo>
                  <a:lnTo>
                    <a:pt x="0" y="154291"/>
                  </a:lnTo>
                  <a:cubicBezTo>
                    <a:pt x="0" y="69078"/>
                    <a:pt x="120897" y="0"/>
                    <a:pt x="270030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3A6C3232-4D3E-4C42-993C-9DB6FE02CB1B}"/>
                </a:ext>
              </a:extLst>
            </p:cNvPr>
            <p:cNvSpPr/>
            <p:nvPr/>
          </p:nvSpPr>
          <p:spPr bwMode="auto">
            <a:xfrm rot="20700000">
              <a:off x="1744788" y="511487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242BEB5A-D535-4C7E-8781-4CFC89F1CC17}"/>
                </a:ext>
              </a:extLst>
            </p:cNvPr>
            <p:cNvGrpSpPr/>
            <p:nvPr/>
          </p:nvGrpSpPr>
          <p:grpSpPr>
            <a:xfrm>
              <a:off x="900646" y="6098956"/>
              <a:ext cx="1383551" cy="1080119"/>
              <a:chOff x="7432176" y="3327569"/>
              <a:chExt cx="1383551" cy="1080119"/>
            </a:xfrm>
          </p:grpSpPr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EE4887D4-BEDC-4340-8C76-3C1D0FFB4ABD}"/>
                  </a:ext>
                </a:extLst>
              </p:cNvPr>
              <p:cNvSpPr/>
              <p:nvPr/>
            </p:nvSpPr>
            <p:spPr bwMode="auto">
              <a:xfrm rot="16200000">
                <a:off x="7583892" y="31758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000000"/>
                  </a:gs>
                  <a:gs pos="50000">
                    <a:srgbClr val="000000">
                      <a:lumMod val="65000"/>
                      <a:lumOff val="35000"/>
                    </a:srgbClr>
                  </a:gs>
                  <a:gs pos="90000">
                    <a:srgbClr val="000000"/>
                  </a:gs>
                </a:gsLst>
                <a:lin ang="16200000" scaled="1"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7CAC14CF-3014-4D34-92EF-0CBF54E86ACB}"/>
                  </a:ext>
                </a:extLst>
              </p:cNvPr>
              <p:cNvGrpSpPr/>
              <p:nvPr/>
            </p:nvGrpSpPr>
            <p:grpSpPr>
              <a:xfrm>
                <a:off x="7837327" y="3758323"/>
                <a:ext cx="573248" cy="563566"/>
                <a:chOff x="7834186" y="3746891"/>
                <a:chExt cx="624014" cy="613474"/>
              </a:xfrm>
            </p:grpSpPr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A369EAA9-63A9-4729-A627-ECE5A995C4DA}"/>
                    </a:ext>
                  </a:extLst>
                </p:cNvPr>
                <p:cNvSpPr/>
                <p:nvPr/>
              </p:nvSpPr>
              <p:spPr bwMode="auto">
                <a:xfrm rot="10800000">
                  <a:off x="7878325" y="3746891"/>
                  <a:ext cx="535738" cy="422438"/>
                </a:xfrm>
                <a:custGeom>
                  <a:avLst/>
                  <a:gdLst>
                    <a:gd name="connsiteX0" fmla="*/ 267869 w 535738"/>
                    <a:gd name="connsiteY0" fmla="*/ 422438 h 422438"/>
                    <a:gd name="connsiteX1" fmla="*/ 0 w 535738"/>
                    <a:gd name="connsiteY1" fmla="*/ 232531 h 422438"/>
                    <a:gd name="connsiteX2" fmla="*/ 91851 w 535738"/>
                    <a:gd name="connsiteY2" fmla="*/ 98246 h 422438"/>
                    <a:gd name="connsiteX3" fmla="*/ 161456 w 535738"/>
                    <a:gd name="connsiteY3" fmla="*/ 65617 h 422438"/>
                    <a:gd name="connsiteX4" fmla="*/ 177860 w 535738"/>
                    <a:gd name="connsiteY4" fmla="*/ 0 h 422438"/>
                    <a:gd name="connsiteX5" fmla="*/ 357880 w 535738"/>
                    <a:gd name="connsiteY5" fmla="*/ 0 h 422438"/>
                    <a:gd name="connsiteX6" fmla="*/ 374284 w 535738"/>
                    <a:gd name="connsiteY6" fmla="*/ 65618 h 422438"/>
                    <a:gd name="connsiteX7" fmla="*/ 443887 w 535738"/>
                    <a:gd name="connsiteY7" fmla="*/ 98246 h 422438"/>
                    <a:gd name="connsiteX8" fmla="*/ 535738 w 535738"/>
                    <a:gd name="connsiteY8" fmla="*/ 232531 h 422438"/>
                    <a:gd name="connsiteX9" fmla="*/ 267869 w 535738"/>
                    <a:gd name="connsiteY9" fmla="*/ 422438 h 42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5738" h="422438">
                      <a:moveTo>
                        <a:pt x="267869" y="422438"/>
                      </a:moveTo>
                      <a:cubicBezTo>
                        <a:pt x="60398" y="422438"/>
                        <a:pt x="0" y="337414"/>
                        <a:pt x="0" y="232531"/>
                      </a:cubicBezTo>
                      <a:cubicBezTo>
                        <a:pt x="0" y="180089"/>
                        <a:pt x="38911" y="132612"/>
                        <a:pt x="91851" y="98246"/>
                      </a:cubicBezTo>
                      <a:lnTo>
                        <a:pt x="161456" y="65617"/>
                      </a:lnTo>
                      <a:lnTo>
                        <a:pt x="177860" y="0"/>
                      </a:lnTo>
                      <a:lnTo>
                        <a:pt x="357880" y="0"/>
                      </a:lnTo>
                      <a:lnTo>
                        <a:pt x="374284" y="65618"/>
                      </a:lnTo>
                      <a:lnTo>
                        <a:pt x="443887" y="98246"/>
                      </a:lnTo>
                      <a:cubicBezTo>
                        <a:pt x="496826" y="132612"/>
                        <a:pt x="535738" y="180089"/>
                        <a:pt x="535738" y="232531"/>
                      </a:cubicBezTo>
                      <a:cubicBezTo>
                        <a:pt x="535738" y="337414"/>
                        <a:pt x="475340" y="422438"/>
                        <a:pt x="267869" y="4224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E4CCF207-3B80-4E5F-8B38-7C13C3848BFB}"/>
                    </a:ext>
                  </a:extLst>
                </p:cNvPr>
                <p:cNvSpPr/>
                <p:nvPr/>
              </p:nvSpPr>
              <p:spPr bwMode="auto">
                <a:xfrm>
                  <a:off x="7954363" y="3845723"/>
                  <a:ext cx="388483" cy="208114"/>
                </a:xfrm>
                <a:custGeom>
                  <a:avLst/>
                  <a:gdLst>
                    <a:gd name="connsiteX0" fmla="*/ 200618 w 388483"/>
                    <a:gd name="connsiteY0" fmla="*/ 147932 h 208114"/>
                    <a:gd name="connsiteX1" fmla="*/ 207711 w 388483"/>
                    <a:gd name="connsiteY1" fmla="*/ 149029 h 208114"/>
                    <a:gd name="connsiteX2" fmla="*/ 239518 w 388483"/>
                    <a:gd name="connsiteY2" fmla="*/ 177812 h 208114"/>
                    <a:gd name="connsiteX3" fmla="*/ 214865 w 388483"/>
                    <a:gd name="connsiteY3" fmla="*/ 206596 h 208114"/>
                    <a:gd name="connsiteX4" fmla="*/ 200618 w 388483"/>
                    <a:gd name="connsiteY4" fmla="*/ 208114 h 208114"/>
                    <a:gd name="connsiteX5" fmla="*/ 183045 w 388483"/>
                    <a:gd name="connsiteY5" fmla="*/ 147932 h 208114"/>
                    <a:gd name="connsiteX6" fmla="*/ 183045 w 388483"/>
                    <a:gd name="connsiteY6" fmla="*/ 208114 h 208114"/>
                    <a:gd name="connsiteX7" fmla="*/ 168798 w 388483"/>
                    <a:gd name="connsiteY7" fmla="*/ 206596 h 208114"/>
                    <a:gd name="connsiteX8" fmla="*/ 144144 w 388483"/>
                    <a:gd name="connsiteY8" fmla="*/ 177812 h 208114"/>
                    <a:gd name="connsiteX9" fmla="*/ 175952 w 388483"/>
                    <a:gd name="connsiteY9" fmla="*/ 149029 h 208114"/>
                    <a:gd name="connsiteX10" fmla="*/ 290330 w 388483"/>
                    <a:gd name="connsiteY10" fmla="*/ 0 h 208114"/>
                    <a:gd name="connsiteX11" fmla="*/ 328003 w 388483"/>
                    <a:gd name="connsiteY11" fmla="*/ 0 h 208114"/>
                    <a:gd name="connsiteX12" fmla="*/ 388483 w 388483"/>
                    <a:gd name="connsiteY12" fmla="*/ 60480 h 208114"/>
                    <a:gd name="connsiteX13" fmla="*/ 388483 w 388483"/>
                    <a:gd name="connsiteY13" fmla="*/ 74767 h 208114"/>
                    <a:gd name="connsiteX14" fmla="*/ 328003 w 388483"/>
                    <a:gd name="connsiteY14" fmla="*/ 135247 h 208114"/>
                    <a:gd name="connsiteX15" fmla="*/ 290330 w 388483"/>
                    <a:gd name="connsiteY15" fmla="*/ 135247 h 208114"/>
                    <a:gd name="connsiteX16" fmla="*/ 229850 w 388483"/>
                    <a:gd name="connsiteY16" fmla="*/ 74767 h 208114"/>
                    <a:gd name="connsiteX17" fmla="*/ 229850 w 388483"/>
                    <a:gd name="connsiteY17" fmla="*/ 60480 h 208114"/>
                    <a:gd name="connsiteX18" fmla="*/ 290330 w 388483"/>
                    <a:gd name="connsiteY18" fmla="*/ 0 h 208114"/>
                    <a:gd name="connsiteX19" fmla="*/ 60480 w 388483"/>
                    <a:gd name="connsiteY19" fmla="*/ 0 h 208114"/>
                    <a:gd name="connsiteX20" fmla="*/ 98153 w 388483"/>
                    <a:gd name="connsiteY20" fmla="*/ 0 h 208114"/>
                    <a:gd name="connsiteX21" fmla="*/ 158633 w 388483"/>
                    <a:gd name="connsiteY21" fmla="*/ 60480 h 208114"/>
                    <a:gd name="connsiteX22" fmla="*/ 158633 w 388483"/>
                    <a:gd name="connsiteY22" fmla="*/ 74767 h 208114"/>
                    <a:gd name="connsiteX23" fmla="*/ 98153 w 388483"/>
                    <a:gd name="connsiteY23" fmla="*/ 135247 h 208114"/>
                    <a:gd name="connsiteX24" fmla="*/ 60480 w 388483"/>
                    <a:gd name="connsiteY24" fmla="*/ 135247 h 208114"/>
                    <a:gd name="connsiteX25" fmla="*/ 0 w 388483"/>
                    <a:gd name="connsiteY25" fmla="*/ 74767 h 208114"/>
                    <a:gd name="connsiteX26" fmla="*/ 0 w 388483"/>
                    <a:gd name="connsiteY26" fmla="*/ 60480 h 208114"/>
                    <a:gd name="connsiteX27" fmla="*/ 60480 w 388483"/>
                    <a:gd name="connsiteY27" fmla="*/ 0 h 208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88483" h="208114">
                      <a:moveTo>
                        <a:pt x="200618" y="147932"/>
                      </a:moveTo>
                      <a:lnTo>
                        <a:pt x="207711" y="149029"/>
                      </a:lnTo>
                      <a:cubicBezTo>
                        <a:pt x="223932" y="153771"/>
                        <a:pt x="239518" y="164873"/>
                        <a:pt x="239518" y="177812"/>
                      </a:cubicBezTo>
                      <a:cubicBezTo>
                        <a:pt x="239518" y="190752"/>
                        <a:pt x="233470" y="201853"/>
                        <a:pt x="214865" y="206596"/>
                      </a:cubicBezTo>
                      <a:lnTo>
                        <a:pt x="200618" y="208114"/>
                      </a:lnTo>
                      <a:close/>
                      <a:moveTo>
                        <a:pt x="183045" y="147932"/>
                      </a:moveTo>
                      <a:lnTo>
                        <a:pt x="183045" y="208114"/>
                      </a:lnTo>
                      <a:lnTo>
                        <a:pt x="168798" y="206596"/>
                      </a:lnTo>
                      <a:cubicBezTo>
                        <a:pt x="150193" y="201853"/>
                        <a:pt x="144144" y="190752"/>
                        <a:pt x="144144" y="177812"/>
                      </a:cubicBezTo>
                      <a:cubicBezTo>
                        <a:pt x="144144" y="164873"/>
                        <a:pt x="159731" y="153771"/>
                        <a:pt x="175952" y="149029"/>
                      </a:cubicBezTo>
                      <a:close/>
                      <a:moveTo>
                        <a:pt x="290330" y="0"/>
                      </a:moveTo>
                      <a:lnTo>
                        <a:pt x="328003" y="0"/>
                      </a:lnTo>
                      <a:cubicBezTo>
                        <a:pt x="361405" y="0"/>
                        <a:pt x="388483" y="27078"/>
                        <a:pt x="388483" y="60480"/>
                      </a:cubicBezTo>
                      <a:lnTo>
                        <a:pt x="388483" y="74767"/>
                      </a:lnTo>
                      <a:cubicBezTo>
                        <a:pt x="388483" y="108169"/>
                        <a:pt x="361405" y="135247"/>
                        <a:pt x="328003" y="135247"/>
                      </a:cubicBezTo>
                      <a:lnTo>
                        <a:pt x="290330" y="135247"/>
                      </a:lnTo>
                      <a:cubicBezTo>
                        <a:pt x="256928" y="135247"/>
                        <a:pt x="229850" y="108169"/>
                        <a:pt x="229850" y="74767"/>
                      </a:cubicBezTo>
                      <a:lnTo>
                        <a:pt x="229850" y="60480"/>
                      </a:lnTo>
                      <a:cubicBezTo>
                        <a:pt x="229850" y="27078"/>
                        <a:pt x="256928" y="0"/>
                        <a:pt x="290330" y="0"/>
                      </a:cubicBezTo>
                      <a:close/>
                      <a:moveTo>
                        <a:pt x="60480" y="0"/>
                      </a:moveTo>
                      <a:lnTo>
                        <a:pt x="98153" y="0"/>
                      </a:lnTo>
                      <a:cubicBezTo>
                        <a:pt x="131555" y="0"/>
                        <a:pt x="158633" y="27078"/>
                        <a:pt x="158633" y="60480"/>
                      </a:cubicBezTo>
                      <a:lnTo>
                        <a:pt x="158633" y="74767"/>
                      </a:lnTo>
                      <a:cubicBezTo>
                        <a:pt x="158633" y="108169"/>
                        <a:pt x="131555" y="135247"/>
                        <a:pt x="98153" y="135247"/>
                      </a:cubicBezTo>
                      <a:lnTo>
                        <a:pt x="60480" y="135247"/>
                      </a:lnTo>
                      <a:cubicBezTo>
                        <a:pt x="27078" y="135247"/>
                        <a:pt x="0" y="108169"/>
                        <a:pt x="0" y="74767"/>
                      </a:cubicBezTo>
                      <a:lnTo>
                        <a:pt x="0" y="60480"/>
                      </a:lnTo>
                      <a:cubicBezTo>
                        <a:pt x="0" y="27078"/>
                        <a:pt x="27078" y="0"/>
                        <a:pt x="6048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24A4D175-8944-4CED-BB51-9547777B0460}"/>
                    </a:ext>
                  </a:extLst>
                </p:cNvPr>
                <p:cNvSpPr/>
                <p:nvPr/>
              </p:nvSpPr>
              <p:spPr bwMode="auto">
                <a:xfrm>
                  <a:off x="7834186" y="4090712"/>
                  <a:ext cx="624014" cy="269653"/>
                </a:xfrm>
                <a:custGeom>
                  <a:avLst/>
                  <a:gdLst>
                    <a:gd name="connsiteX0" fmla="*/ 642238 w 680080"/>
                    <a:gd name="connsiteY0" fmla="*/ 2154 h 269653"/>
                    <a:gd name="connsiteX1" fmla="*/ 666401 w 680080"/>
                    <a:gd name="connsiteY1" fmla="*/ 21395 h 269653"/>
                    <a:gd name="connsiteX2" fmla="*/ 655097 w 680080"/>
                    <a:gd name="connsiteY2" fmla="*/ 50140 h 269653"/>
                    <a:gd name="connsiteX3" fmla="*/ 654088 w 680080"/>
                    <a:gd name="connsiteY3" fmla="*/ 50678 h 269653"/>
                    <a:gd name="connsiteX4" fmla="*/ 655230 w 680080"/>
                    <a:gd name="connsiteY4" fmla="*/ 50640 h 269653"/>
                    <a:gd name="connsiteX5" fmla="*/ 679393 w 680080"/>
                    <a:gd name="connsiteY5" fmla="*/ 69881 h 269653"/>
                    <a:gd name="connsiteX6" fmla="*/ 627937 w 680080"/>
                    <a:gd name="connsiteY6" fmla="*/ 120036 h 269653"/>
                    <a:gd name="connsiteX7" fmla="*/ 582460 w 680080"/>
                    <a:gd name="connsiteY7" fmla="*/ 121570 h 269653"/>
                    <a:gd name="connsiteX8" fmla="*/ 558505 w 680080"/>
                    <a:gd name="connsiteY8" fmla="*/ 102494 h 269653"/>
                    <a:gd name="connsiteX9" fmla="*/ 423843 w 680080"/>
                    <a:gd name="connsiteY9" fmla="*/ 134825 h 269653"/>
                    <a:gd name="connsiteX10" fmla="*/ 558509 w 680080"/>
                    <a:gd name="connsiteY10" fmla="*/ 167157 h 269653"/>
                    <a:gd name="connsiteX11" fmla="*/ 582461 w 680080"/>
                    <a:gd name="connsiteY11" fmla="*/ 148084 h 269653"/>
                    <a:gd name="connsiteX12" fmla="*/ 627937 w 680080"/>
                    <a:gd name="connsiteY12" fmla="*/ 149618 h 269653"/>
                    <a:gd name="connsiteX13" fmla="*/ 679393 w 680080"/>
                    <a:gd name="connsiteY13" fmla="*/ 199773 h 269653"/>
                    <a:gd name="connsiteX14" fmla="*/ 655229 w 680080"/>
                    <a:gd name="connsiteY14" fmla="*/ 219014 h 269653"/>
                    <a:gd name="connsiteX15" fmla="*/ 654088 w 680080"/>
                    <a:gd name="connsiteY15" fmla="*/ 218975 h 269653"/>
                    <a:gd name="connsiteX16" fmla="*/ 655095 w 680080"/>
                    <a:gd name="connsiteY16" fmla="*/ 219514 h 269653"/>
                    <a:gd name="connsiteX17" fmla="*/ 666401 w 680080"/>
                    <a:gd name="connsiteY17" fmla="*/ 248258 h 269653"/>
                    <a:gd name="connsiteX18" fmla="*/ 596762 w 680080"/>
                    <a:gd name="connsiteY18" fmla="*/ 265966 h 269653"/>
                    <a:gd name="connsiteX19" fmla="*/ 545306 w 680080"/>
                    <a:gd name="connsiteY19" fmla="*/ 215811 h 269653"/>
                    <a:gd name="connsiteX20" fmla="*/ 546177 w 680080"/>
                    <a:gd name="connsiteY20" fmla="*/ 215117 h 269653"/>
                    <a:gd name="connsiteX21" fmla="*/ 484075 w 680080"/>
                    <a:gd name="connsiteY21" fmla="*/ 195738 h 269653"/>
                    <a:gd name="connsiteX22" fmla="*/ 340040 w 680080"/>
                    <a:gd name="connsiteY22" fmla="*/ 155159 h 269653"/>
                    <a:gd name="connsiteX23" fmla="*/ 196005 w 680080"/>
                    <a:gd name="connsiteY23" fmla="*/ 195738 h 269653"/>
                    <a:gd name="connsiteX24" fmla="*/ 133903 w 680080"/>
                    <a:gd name="connsiteY24" fmla="*/ 215117 h 269653"/>
                    <a:gd name="connsiteX25" fmla="*/ 134775 w 680080"/>
                    <a:gd name="connsiteY25" fmla="*/ 215811 h 269653"/>
                    <a:gd name="connsiteX26" fmla="*/ 83319 w 680080"/>
                    <a:gd name="connsiteY26" fmla="*/ 265966 h 269653"/>
                    <a:gd name="connsiteX27" fmla="*/ 13679 w 680080"/>
                    <a:gd name="connsiteY27" fmla="*/ 248258 h 269653"/>
                    <a:gd name="connsiteX28" fmla="*/ 24985 w 680080"/>
                    <a:gd name="connsiteY28" fmla="*/ 219514 h 269653"/>
                    <a:gd name="connsiteX29" fmla="*/ 25992 w 680080"/>
                    <a:gd name="connsiteY29" fmla="*/ 218975 h 269653"/>
                    <a:gd name="connsiteX30" fmla="*/ 24851 w 680080"/>
                    <a:gd name="connsiteY30" fmla="*/ 219014 h 269653"/>
                    <a:gd name="connsiteX31" fmla="*/ 687 w 680080"/>
                    <a:gd name="connsiteY31" fmla="*/ 199773 h 269653"/>
                    <a:gd name="connsiteX32" fmla="*/ 52143 w 680080"/>
                    <a:gd name="connsiteY32" fmla="*/ 149618 h 269653"/>
                    <a:gd name="connsiteX33" fmla="*/ 97620 w 680080"/>
                    <a:gd name="connsiteY33" fmla="*/ 148084 h 269653"/>
                    <a:gd name="connsiteX34" fmla="*/ 121572 w 680080"/>
                    <a:gd name="connsiteY34" fmla="*/ 167157 h 269653"/>
                    <a:gd name="connsiteX35" fmla="*/ 256237 w 680080"/>
                    <a:gd name="connsiteY35" fmla="*/ 134825 h 269653"/>
                    <a:gd name="connsiteX36" fmla="*/ 121576 w 680080"/>
                    <a:gd name="connsiteY36" fmla="*/ 102494 h 269653"/>
                    <a:gd name="connsiteX37" fmla="*/ 97621 w 680080"/>
                    <a:gd name="connsiteY37" fmla="*/ 121570 h 269653"/>
                    <a:gd name="connsiteX38" fmla="*/ 52143 w 680080"/>
                    <a:gd name="connsiteY38" fmla="*/ 120036 h 269653"/>
                    <a:gd name="connsiteX39" fmla="*/ 687 w 680080"/>
                    <a:gd name="connsiteY39" fmla="*/ 69881 h 269653"/>
                    <a:gd name="connsiteX40" fmla="*/ 24850 w 680080"/>
                    <a:gd name="connsiteY40" fmla="*/ 50640 h 269653"/>
                    <a:gd name="connsiteX41" fmla="*/ 25992 w 680080"/>
                    <a:gd name="connsiteY41" fmla="*/ 50678 h 269653"/>
                    <a:gd name="connsiteX42" fmla="*/ 24983 w 680080"/>
                    <a:gd name="connsiteY42" fmla="*/ 50140 h 269653"/>
                    <a:gd name="connsiteX43" fmla="*/ 13679 w 680080"/>
                    <a:gd name="connsiteY43" fmla="*/ 21395 h 269653"/>
                    <a:gd name="connsiteX44" fmla="*/ 37842 w 680080"/>
                    <a:gd name="connsiteY44" fmla="*/ 2154 h 269653"/>
                    <a:gd name="connsiteX45" fmla="*/ 83319 w 680080"/>
                    <a:gd name="connsiteY45" fmla="*/ 3687 h 269653"/>
                    <a:gd name="connsiteX46" fmla="*/ 134775 w 680080"/>
                    <a:gd name="connsiteY46" fmla="*/ 53843 h 269653"/>
                    <a:gd name="connsiteX47" fmla="*/ 133900 w 680080"/>
                    <a:gd name="connsiteY47" fmla="*/ 54539 h 269653"/>
                    <a:gd name="connsiteX48" fmla="*/ 195903 w 680080"/>
                    <a:gd name="connsiteY48" fmla="*/ 73888 h 269653"/>
                    <a:gd name="connsiteX49" fmla="*/ 340040 w 680080"/>
                    <a:gd name="connsiteY49" fmla="*/ 114496 h 269653"/>
                    <a:gd name="connsiteX50" fmla="*/ 484177 w 680080"/>
                    <a:gd name="connsiteY50" fmla="*/ 73888 h 269653"/>
                    <a:gd name="connsiteX51" fmla="*/ 546180 w 680080"/>
                    <a:gd name="connsiteY51" fmla="*/ 54539 h 269653"/>
                    <a:gd name="connsiteX52" fmla="*/ 545306 w 680080"/>
                    <a:gd name="connsiteY52" fmla="*/ 53843 h 269653"/>
                    <a:gd name="connsiteX53" fmla="*/ 596762 w 680080"/>
                    <a:gd name="connsiteY53" fmla="*/ 3687 h 269653"/>
                    <a:gd name="connsiteX54" fmla="*/ 642238 w 680080"/>
                    <a:gd name="connsiteY54" fmla="*/ 2154 h 26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680080" h="269653">
                      <a:moveTo>
                        <a:pt x="642238" y="2154"/>
                      </a:moveTo>
                      <a:cubicBezTo>
                        <a:pt x="654841" y="5358"/>
                        <a:pt x="663891" y="12025"/>
                        <a:pt x="666401" y="21395"/>
                      </a:cubicBezTo>
                      <a:cubicBezTo>
                        <a:pt x="668912" y="30765"/>
                        <a:pt x="664409" y="41064"/>
                        <a:pt x="655097" y="50140"/>
                      </a:cubicBezTo>
                      <a:lnTo>
                        <a:pt x="654088" y="50678"/>
                      </a:lnTo>
                      <a:lnTo>
                        <a:pt x="655230" y="50640"/>
                      </a:lnTo>
                      <a:cubicBezTo>
                        <a:pt x="667833" y="53844"/>
                        <a:pt x="676882" y="60511"/>
                        <a:pt x="679393" y="69881"/>
                      </a:cubicBezTo>
                      <a:cubicBezTo>
                        <a:pt x="684414" y="88621"/>
                        <a:pt x="661377" y="111075"/>
                        <a:pt x="627937" y="120036"/>
                      </a:cubicBezTo>
                      <a:cubicBezTo>
                        <a:pt x="611216" y="124516"/>
                        <a:pt x="595062" y="124774"/>
                        <a:pt x="582460" y="121570"/>
                      </a:cubicBezTo>
                      <a:lnTo>
                        <a:pt x="558505" y="102494"/>
                      </a:lnTo>
                      <a:lnTo>
                        <a:pt x="423843" y="134825"/>
                      </a:lnTo>
                      <a:lnTo>
                        <a:pt x="558509" y="167157"/>
                      </a:lnTo>
                      <a:lnTo>
                        <a:pt x="582461" y="148084"/>
                      </a:lnTo>
                      <a:cubicBezTo>
                        <a:pt x="595062" y="144880"/>
                        <a:pt x="611217" y="145138"/>
                        <a:pt x="627937" y="149618"/>
                      </a:cubicBezTo>
                      <a:cubicBezTo>
                        <a:pt x="661377" y="158578"/>
                        <a:pt x="684414" y="181033"/>
                        <a:pt x="679393" y="199773"/>
                      </a:cubicBezTo>
                      <a:cubicBezTo>
                        <a:pt x="676882" y="209142"/>
                        <a:pt x="667832" y="215809"/>
                        <a:pt x="655229" y="219014"/>
                      </a:cubicBezTo>
                      <a:lnTo>
                        <a:pt x="654088" y="218975"/>
                      </a:lnTo>
                      <a:lnTo>
                        <a:pt x="655095" y="219514"/>
                      </a:lnTo>
                      <a:cubicBezTo>
                        <a:pt x="664407" y="228590"/>
                        <a:pt x="668912" y="238888"/>
                        <a:pt x="666401" y="248258"/>
                      </a:cubicBezTo>
                      <a:cubicBezTo>
                        <a:pt x="661380" y="266998"/>
                        <a:pt x="630202" y="274926"/>
                        <a:pt x="596762" y="265966"/>
                      </a:cubicBezTo>
                      <a:cubicBezTo>
                        <a:pt x="563322" y="257005"/>
                        <a:pt x="540284" y="234551"/>
                        <a:pt x="545306" y="215811"/>
                      </a:cubicBezTo>
                      <a:lnTo>
                        <a:pt x="546177" y="215117"/>
                      </a:lnTo>
                      <a:lnTo>
                        <a:pt x="484075" y="195738"/>
                      </a:lnTo>
                      <a:lnTo>
                        <a:pt x="340040" y="155159"/>
                      </a:lnTo>
                      <a:lnTo>
                        <a:pt x="196005" y="195738"/>
                      </a:lnTo>
                      <a:lnTo>
                        <a:pt x="133903" y="215117"/>
                      </a:lnTo>
                      <a:lnTo>
                        <a:pt x="134775" y="215811"/>
                      </a:lnTo>
                      <a:cubicBezTo>
                        <a:pt x="139796" y="234551"/>
                        <a:pt x="116759" y="257005"/>
                        <a:pt x="83319" y="265966"/>
                      </a:cubicBezTo>
                      <a:cubicBezTo>
                        <a:pt x="49878" y="274926"/>
                        <a:pt x="18700" y="266998"/>
                        <a:pt x="13679" y="248258"/>
                      </a:cubicBezTo>
                      <a:cubicBezTo>
                        <a:pt x="11168" y="238888"/>
                        <a:pt x="15673" y="228590"/>
                        <a:pt x="24985" y="219514"/>
                      </a:cubicBezTo>
                      <a:lnTo>
                        <a:pt x="25992" y="218975"/>
                      </a:lnTo>
                      <a:lnTo>
                        <a:pt x="24851" y="219014"/>
                      </a:lnTo>
                      <a:cubicBezTo>
                        <a:pt x="12248" y="215809"/>
                        <a:pt x="3198" y="209142"/>
                        <a:pt x="687" y="199773"/>
                      </a:cubicBezTo>
                      <a:cubicBezTo>
                        <a:pt x="-4334" y="181033"/>
                        <a:pt x="18703" y="158578"/>
                        <a:pt x="52143" y="149618"/>
                      </a:cubicBezTo>
                      <a:cubicBezTo>
                        <a:pt x="68863" y="145138"/>
                        <a:pt x="85018" y="144880"/>
                        <a:pt x="97620" y="148084"/>
                      </a:cubicBezTo>
                      <a:lnTo>
                        <a:pt x="121572" y="167157"/>
                      </a:lnTo>
                      <a:lnTo>
                        <a:pt x="256237" y="134825"/>
                      </a:lnTo>
                      <a:lnTo>
                        <a:pt x="121576" y="102494"/>
                      </a:lnTo>
                      <a:lnTo>
                        <a:pt x="97621" y="121570"/>
                      </a:lnTo>
                      <a:cubicBezTo>
                        <a:pt x="85018" y="124774"/>
                        <a:pt x="68864" y="124516"/>
                        <a:pt x="52143" y="120036"/>
                      </a:cubicBezTo>
                      <a:cubicBezTo>
                        <a:pt x="18703" y="111075"/>
                        <a:pt x="-4334" y="88621"/>
                        <a:pt x="687" y="69881"/>
                      </a:cubicBezTo>
                      <a:cubicBezTo>
                        <a:pt x="3198" y="60511"/>
                        <a:pt x="12247" y="53844"/>
                        <a:pt x="24850" y="50640"/>
                      </a:cubicBezTo>
                      <a:lnTo>
                        <a:pt x="25992" y="50678"/>
                      </a:lnTo>
                      <a:lnTo>
                        <a:pt x="24983" y="50140"/>
                      </a:lnTo>
                      <a:cubicBezTo>
                        <a:pt x="15671" y="41064"/>
                        <a:pt x="11168" y="30765"/>
                        <a:pt x="13679" y="21395"/>
                      </a:cubicBezTo>
                      <a:cubicBezTo>
                        <a:pt x="16190" y="12025"/>
                        <a:pt x="25239" y="5358"/>
                        <a:pt x="37842" y="2154"/>
                      </a:cubicBezTo>
                      <a:cubicBezTo>
                        <a:pt x="50444" y="-1051"/>
                        <a:pt x="66598" y="-793"/>
                        <a:pt x="83319" y="3687"/>
                      </a:cubicBezTo>
                      <a:cubicBezTo>
                        <a:pt x="116759" y="12648"/>
                        <a:pt x="139796" y="35102"/>
                        <a:pt x="134775" y="53843"/>
                      </a:cubicBezTo>
                      <a:lnTo>
                        <a:pt x="133900" y="54539"/>
                      </a:lnTo>
                      <a:lnTo>
                        <a:pt x="195903" y="73888"/>
                      </a:lnTo>
                      <a:lnTo>
                        <a:pt x="340040" y="114496"/>
                      </a:lnTo>
                      <a:lnTo>
                        <a:pt x="484177" y="73888"/>
                      </a:lnTo>
                      <a:lnTo>
                        <a:pt x="546180" y="54539"/>
                      </a:lnTo>
                      <a:lnTo>
                        <a:pt x="545306" y="53843"/>
                      </a:lnTo>
                      <a:cubicBezTo>
                        <a:pt x="540284" y="35102"/>
                        <a:pt x="563322" y="12648"/>
                        <a:pt x="596762" y="3687"/>
                      </a:cubicBezTo>
                      <a:cubicBezTo>
                        <a:pt x="613482" y="-793"/>
                        <a:pt x="629636" y="-1051"/>
                        <a:pt x="642238" y="21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3CD97ED1-1A60-482B-BEED-24DFD7BD82FD}"/>
                </a:ext>
              </a:extLst>
            </p:cNvPr>
            <p:cNvSpPr/>
            <p:nvPr/>
          </p:nvSpPr>
          <p:spPr bwMode="auto">
            <a:xfrm rot="20700000">
              <a:off x="1114049" y="4095504"/>
              <a:ext cx="471864" cy="211996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B830C489-C36C-4047-A8E4-8E571860C65D}"/>
              </a:ext>
            </a:extLst>
          </p:cNvPr>
          <p:cNvGrpSpPr/>
          <p:nvPr/>
        </p:nvGrpSpPr>
        <p:grpSpPr>
          <a:xfrm>
            <a:off x="1572997" y="4331359"/>
            <a:ext cx="891144" cy="1928586"/>
            <a:chOff x="2970874" y="4412186"/>
            <a:chExt cx="1385459" cy="2998366"/>
          </a:xfrm>
        </p:grpSpPr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4706D99A-8075-4D55-A33B-676C9AC5DC1B}"/>
                </a:ext>
              </a:extLst>
            </p:cNvPr>
            <p:cNvGrpSpPr/>
            <p:nvPr/>
          </p:nvGrpSpPr>
          <p:grpSpPr>
            <a:xfrm>
              <a:off x="2972780" y="4557750"/>
              <a:ext cx="1383553" cy="2852802"/>
              <a:chOff x="1622628" y="2517863"/>
              <a:chExt cx="1383553" cy="2852802"/>
            </a:xfrm>
          </p:grpSpPr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EE3BFC39-C925-4F74-B8B4-183568DC2D3C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E1DEB1E2-8438-49A3-9F88-FF74B3B5849B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00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477D2269-D5B1-4C3B-A983-C76DDEFEE96E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9363EC6E-140C-46BB-ACFF-633362886357}"/>
                </a:ext>
              </a:extLst>
            </p:cNvPr>
            <p:cNvSpPr/>
            <p:nvPr/>
          </p:nvSpPr>
          <p:spPr bwMode="auto">
            <a:xfrm>
              <a:off x="3394526" y="4412186"/>
              <a:ext cx="540060" cy="532432"/>
            </a:xfrm>
            <a:custGeom>
              <a:avLst/>
              <a:gdLst>
                <a:gd name="connsiteX0" fmla="*/ 270030 w 540060"/>
                <a:gd name="connsiteY0" fmla="*/ 0 h 532432"/>
                <a:gd name="connsiteX1" fmla="*/ 540060 w 540060"/>
                <a:gd name="connsiteY1" fmla="*/ 154291 h 532432"/>
                <a:gd name="connsiteX2" fmla="*/ 539283 w 540060"/>
                <a:gd name="connsiteY2" fmla="*/ 158695 h 532432"/>
                <a:gd name="connsiteX3" fmla="*/ 539283 w 540060"/>
                <a:gd name="connsiteY3" fmla="*/ 373737 h 532432"/>
                <a:gd name="connsiteX4" fmla="*/ 540060 w 540060"/>
                <a:gd name="connsiteY4" fmla="*/ 378141 h 532432"/>
                <a:gd name="connsiteX5" fmla="*/ 270030 w 540060"/>
                <a:gd name="connsiteY5" fmla="*/ 532432 h 532432"/>
                <a:gd name="connsiteX6" fmla="*/ 0 w 540060"/>
                <a:gd name="connsiteY6" fmla="*/ 378141 h 532432"/>
                <a:gd name="connsiteX7" fmla="*/ 1875 w 540060"/>
                <a:gd name="connsiteY7" fmla="*/ 367514 h 532432"/>
                <a:gd name="connsiteX8" fmla="*/ 1875 w 540060"/>
                <a:gd name="connsiteY8" fmla="*/ 164918 h 532432"/>
                <a:gd name="connsiteX9" fmla="*/ 0 w 540060"/>
                <a:gd name="connsiteY9" fmla="*/ 154291 h 532432"/>
                <a:gd name="connsiteX10" fmla="*/ 270030 w 540060"/>
                <a:gd name="connsiteY10" fmla="*/ 0 h 53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0060" h="532432">
                  <a:moveTo>
                    <a:pt x="270030" y="0"/>
                  </a:moveTo>
                  <a:cubicBezTo>
                    <a:pt x="419163" y="0"/>
                    <a:pt x="540060" y="69078"/>
                    <a:pt x="540060" y="154291"/>
                  </a:cubicBezTo>
                  <a:lnTo>
                    <a:pt x="539283" y="158695"/>
                  </a:lnTo>
                  <a:lnTo>
                    <a:pt x="539283" y="373737"/>
                  </a:lnTo>
                  <a:lnTo>
                    <a:pt x="540060" y="378141"/>
                  </a:lnTo>
                  <a:cubicBezTo>
                    <a:pt x="540060" y="463354"/>
                    <a:pt x="419163" y="532432"/>
                    <a:pt x="270030" y="532432"/>
                  </a:cubicBezTo>
                  <a:cubicBezTo>
                    <a:pt x="120897" y="532432"/>
                    <a:pt x="0" y="463354"/>
                    <a:pt x="0" y="378141"/>
                  </a:cubicBezTo>
                  <a:lnTo>
                    <a:pt x="1875" y="367514"/>
                  </a:lnTo>
                  <a:lnTo>
                    <a:pt x="1875" y="164918"/>
                  </a:lnTo>
                  <a:lnTo>
                    <a:pt x="0" y="154291"/>
                  </a:lnTo>
                  <a:cubicBezTo>
                    <a:pt x="0" y="69078"/>
                    <a:pt x="120897" y="0"/>
                    <a:pt x="270030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9" name="楕円 408">
              <a:extLst>
                <a:ext uri="{FF2B5EF4-FFF2-40B4-BE49-F238E27FC236}">
                  <a16:creationId xmlns:a16="http://schemas.microsoft.com/office/drawing/2014/main" id="{CC900D36-EB18-49F7-815F-8FECB306920B}"/>
                </a:ext>
              </a:extLst>
            </p:cNvPr>
            <p:cNvSpPr/>
            <p:nvPr/>
          </p:nvSpPr>
          <p:spPr bwMode="auto">
            <a:xfrm>
              <a:off x="3454579" y="4451909"/>
              <a:ext cx="419954" cy="177036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7FB92A71-1640-4002-9C39-26FBD124CDE2}"/>
                </a:ext>
              </a:extLst>
            </p:cNvPr>
            <p:cNvSpPr/>
            <p:nvPr/>
          </p:nvSpPr>
          <p:spPr bwMode="auto">
            <a:xfrm rot="20700000">
              <a:off x="3816476" y="511487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AA64DDD8-4B4D-4924-919B-9A5734B82B63}"/>
                </a:ext>
              </a:extLst>
            </p:cNvPr>
            <p:cNvGrpSpPr/>
            <p:nvPr/>
          </p:nvGrpSpPr>
          <p:grpSpPr>
            <a:xfrm>
              <a:off x="2970874" y="6098956"/>
              <a:ext cx="1383551" cy="1080119"/>
              <a:chOff x="7432176" y="3327569"/>
              <a:chExt cx="1383551" cy="1080119"/>
            </a:xfrm>
          </p:grpSpPr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2C324117-2C76-4343-85C8-D39313141D15}"/>
                  </a:ext>
                </a:extLst>
              </p:cNvPr>
              <p:cNvSpPr/>
              <p:nvPr/>
            </p:nvSpPr>
            <p:spPr bwMode="auto">
              <a:xfrm rot="16200000">
                <a:off x="7583892" y="31758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000000"/>
                  </a:gs>
                  <a:gs pos="50000">
                    <a:srgbClr val="000000">
                      <a:lumMod val="65000"/>
                      <a:lumOff val="35000"/>
                    </a:srgbClr>
                  </a:gs>
                  <a:gs pos="90000">
                    <a:srgbClr val="000000"/>
                  </a:gs>
                </a:gsLst>
                <a:lin ang="16200000" scaled="1"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1BC7E9E5-D033-4731-A329-9A422884B6C4}"/>
                  </a:ext>
                </a:extLst>
              </p:cNvPr>
              <p:cNvGrpSpPr/>
              <p:nvPr/>
            </p:nvGrpSpPr>
            <p:grpSpPr>
              <a:xfrm>
                <a:off x="7837327" y="3758323"/>
                <a:ext cx="573248" cy="563566"/>
                <a:chOff x="7834186" y="3746891"/>
                <a:chExt cx="624014" cy="613474"/>
              </a:xfrm>
            </p:grpSpPr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AF24851B-1829-44FD-8313-F8FBA929A9F5}"/>
                    </a:ext>
                  </a:extLst>
                </p:cNvPr>
                <p:cNvSpPr/>
                <p:nvPr/>
              </p:nvSpPr>
              <p:spPr bwMode="auto">
                <a:xfrm rot="10800000">
                  <a:off x="7878325" y="3746891"/>
                  <a:ext cx="535738" cy="422438"/>
                </a:xfrm>
                <a:custGeom>
                  <a:avLst/>
                  <a:gdLst>
                    <a:gd name="connsiteX0" fmla="*/ 267869 w 535738"/>
                    <a:gd name="connsiteY0" fmla="*/ 422438 h 422438"/>
                    <a:gd name="connsiteX1" fmla="*/ 0 w 535738"/>
                    <a:gd name="connsiteY1" fmla="*/ 232531 h 422438"/>
                    <a:gd name="connsiteX2" fmla="*/ 91851 w 535738"/>
                    <a:gd name="connsiteY2" fmla="*/ 98246 h 422438"/>
                    <a:gd name="connsiteX3" fmla="*/ 161456 w 535738"/>
                    <a:gd name="connsiteY3" fmla="*/ 65617 h 422438"/>
                    <a:gd name="connsiteX4" fmla="*/ 177860 w 535738"/>
                    <a:gd name="connsiteY4" fmla="*/ 0 h 422438"/>
                    <a:gd name="connsiteX5" fmla="*/ 357880 w 535738"/>
                    <a:gd name="connsiteY5" fmla="*/ 0 h 422438"/>
                    <a:gd name="connsiteX6" fmla="*/ 374284 w 535738"/>
                    <a:gd name="connsiteY6" fmla="*/ 65618 h 422438"/>
                    <a:gd name="connsiteX7" fmla="*/ 443887 w 535738"/>
                    <a:gd name="connsiteY7" fmla="*/ 98246 h 422438"/>
                    <a:gd name="connsiteX8" fmla="*/ 535738 w 535738"/>
                    <a:gd name="connsiteY8" fmla="*/ 232531 h 422438"/>
                    <a:gd name="connsiteX9" fmla="*/ 267869 w 535738"/>
                    <a:gd name="connsiteY9" fmla="*/ 422438 h 42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5738" h="422438">
                      <a:moveTo>
                        <a:pt x="267869" y="422438"/>
                      </a:moveTo>
                      <a:cubicBezTo>
                        <a:pt x="60398" y="422438"/>
                        <a:pt x="0" y="337414"/>
                        <a:pt x="0" y="232531"/>
                      </a:cubicBezTo>
                      <a:cubicBezTo>
                        <a:pt x="0" y="180089"/>
                        <a:pt x="38911" y="132612"/>
                        <a:pt x="91851" y="98246"/>
                      </a:cubicBezTo>
                      <a:lnTo>
                        <a:pt x="161456" y="65617"/>
                      </a:lnTo>
                      <a:lnTo>
                        <a:pt x="177860" y="0"/>
                      </a:lnTo>
                      <a:lnTo>
                        <a:pt x="357880" y="0"/>
                      </a:lnTo>
                      <a:lnTo>
                        <a:pt x="374284" y="65618"/>
                      </a:lnTo>
                      <a:lnTo>
                        <a:pt x="443887" y="98246"/>
                      </a:lnTo>
                      <a:cubicBezTo>
                        <a:pt x="496826" y="132612"/>
                        <a:pt x="535738" y="180089"/>
                        <a:pt x="535738" y="232531"/>
                      </a:cubicBezTo>
                      <a:cubicBezTo>
                        <a:pt x="535738" y="337414"/>
                        <a:pt x="475340" y="422438"/>
                        <a:pt x="267869" y="4224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56CCBA0B-5C39-42D0-A911-439537795A26}"/>
                    </a:ext>
                  </a:extLst>
                </p:cNvPr>
                <p:cNvSpPr/>
                <p:nvPr/>
              </p:nvSpPr>
              <p:spPr bwMode="auto">
                <a:xfrm>
                  <a:off x="7954363" y="3845723"/>
                  <a:ext cx="388483" cy="208114"/>
                </a:xfrm>
                <a:custGeom>
                  <a:avLst/>
                  <a:gdLst>
                    <a:gd name="connsiteX0" fmla="*/ 200618 w 388483"/>
                    <a:gd name="connsiteY0" fmla="*/ 147932 h 208114"/>
                    <a:gd name="connsiteX1" fmla="*/ 207711 w 388483"/>
                    <a:gd name="connsiteY1" fmla="*/ 149029 h 208114"/>
                    <a:gd name="connsiteX2" fmla="*/ 239518 w 388483"/>
                    <a:gd name="connsiteY2" fmla="*/ 177812 h 208114"/>
                    <a:gd name="connsiteX3" fmla="*/ 214865 w 388483"/>
                    <a:gd name="connsiteY3" fmla="*/ 206596 h 208114"/>
                    <a:gd name="connsiteX4" fmla="*/ 200618 w 388483"/>
                    <a:gd name="connsiteY4" fmla="*/ 208114 h 208114"/>
                    <a:gd name="connsiteX5" fmla="*/ 183045 w 388483"/>
                    <a:gd name="connsiteY5" fmla="*/ 147932 h 208114"/>
                    <a:gd name="connsiteX6" fmla="*/ 183045 w 388483"/>
                    <a:gd name="connsiteY6" fmla="*/ 208114 h 208114"/>
                    <a:gd name="connsiteX7" fmla="*/ 168798 w 388483"/>
                    <a:gd name="connsiteY7" fmla="*/ 206596 h 208114"/>
                    <a:gd name="connsiteX8" fmla="*/ 144144 w 388483"/>
                    <a:gd name="connsiteY8" fmla="*/ 177812 h 208114"/>
                    <a:gd name="connsiteX9" fmla="*/ 175952 w 388483"/>
                    <a:gd name="connsiteY9" fmla="*/ 149029 h 208114"/>
                    <a:gd name="connsiteX10" fmla="*/ 290330 w 388483"/>
                    <a:gd name="connsiteY10" fmla="*/ 0 h 208114"/>
                    <a:gd name="connsiteX11" fmla="*/ 328003 w 388483"/>
                    <a:gd name="connsiteY11" fmla="*/ 0 h 208114"/>
                    <a:gd name="connsiteX12" fmla="*/ 388483 w 388483"/>
                    <a:gd name="connsiteY12" fmla="*/ 60480 h 208114"/>
                    <a:gd name="connsiteX13" fmla="*/ 388483 w 388483"/>
                    <a:gd name="connsiteY13" fmla="*/ 74767 h 208114"/>
                    <a:gd name="connsiteX14" fmla="*/ 328003 w 388483"/>
                    <a:gd name="connsiteY14" fmla="*/ 135247 h 208114"/>
                    <a:gd name="connsiteX15" fmla="*/ 290330 w 388483"/>
                    <a:gd name="connsiteY15" fmla="*/ 135247 h 208114"/>
                    <a:gd name="connsiteX16" fmla="*/ 229850 w 388483"/>
                    <a:gd name="connsiteY16" fmla="*/ 74767 h 208114"/>
                    <a:gd name="connsiteX17" fmla="*/ 229850 w 388483"/>
                    <a:gd name="connsiteY17" fmla="*/ 60480 h 208114"/>
                    <a:gd name="connsiteX18" fmla="*/ 290330 w 388483"/>
                    <a:gd name="connsiteY18" fmla="*/ 0 h 208114"/>
                    <a:gd name="connsiteX19" fmla="*/ 60480 w 388483"/>
                    <a:gd name="connsiteY19" fmla="*/ 0 h 208114"/>
                    <a:gd name="connsiteX20" fmla="*/ 98153 w 388483"/>
                    <a:gd name="connsiteY20" fmla="*/ 0 h 208114"/>
                    <a:gd name="connsiteX21" fmla="*/ 158633 w 388483"/>
                    <a:gd name="connsiteY21" fmla="*/ 60480 h 208114"/>
                    <a:gd name="connsiteX22" fmla="*/ 158633 w 388483"/>
                    <a:gd name="connsiteY22" fmla="*/ 74767 h 208114"/>
                    <a:gd name="connsiteX23" fmla="*/ 98153 w 388483"/>
                    <a:gd name="connsiteY23" fmla="*/ 135247 h 208114"/>
                    <a:gd name="connsiteX24" fmla="*/ 60480 w 388483"/>
                    <a:gd name="connsiteY24" fmla="*/ 135247 h 208114"/>
                    <a:gd name="connsiteX25" fmla="*/ 0 w 388483"/>
                    <a:gd name="connsiteY25" fmla="*/ 74767 h 208114"/>
                    <a:gd name="connsiteX26" fmla="*/ 0 w 388483"/>
                    <a:gd name="connsiteY26" fmla="*/ 60480 h 208114"/>
                    <a:gd name="connsiteX27" fmla="*/ 60480 w 388483"/>
                    <a:gd name="connsiteY27" fmla="*/ 0 h 208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88483" h="208114">
                      <a:moveTo>
                        <a:pt x="200618" y="147932"/>
                      </a:moveTo>
                      <a:lnTo>
                        <a:pt x="207711" y="149029"/>
                      </a:lnTo>
                      <a:cubicBezTo>
                        <a:pt x="223932" y="153771"/>
                        <a:pt x="239518" y="164873"/>
                        <a:pt x="239518" y="177812"/>
                      </a:cubicBezTo>
                      <a:cubicBezTo>
                        <a:pt x="239518" y="190752"/>
                        <a:pt x="233470" y="201853"/>
                        <a:pt x="214865" y="206596"/>
                      </a:cubicBezTo>
                      <a:lnTo>
                        <a:pt x="200618" y="208114"/>
                      </a:lnTo>
                      <a:close/>
                      <a:moveTo>
                        <a:pt x="183045" y="147932"/>
                      </a:moveTo>
                      <a:lnTo>
                        <a:pt x="183045" y="208114"/>
                      </a:lnTo>
                      <a:lnTo>
                        <a:pt x="168798" y="206596"/>
                      </a:lnTo>
                      <a:cubicBezTo>
                        <a:pt x="150193" y="201853"/>
                        <a:pt x="144144" y="190752"/>
                        <a:pt x="144144" y="177812"/>
                      </a:cubicBezTo>
                      <a:cubicBezTo>
                        <a:pt x="144144" y="164873"/>
                        <a:pt x="159731" y="153771"/>
                        <a:pt x="175952" y="149029"/>
                      </a:cubicBezTo>
                      <a:close/>
                      <a:moveTo>
                        <a:pt x="290330" y="0"/>
                      </a:moveTo>
                      <a:lnTo>
                        <a:pt x="328003" y="0"/>
                      </a:lnTo>
                      <a:cubicBezTo>
                        <a:pt x="361405" y="0"/>
                        <a:pt x="388483" y="27078"/>
                        <a:pt x="388483" y="60480"/>
                      </a:cubicBezTo>
                      <a:lnTo>
                        <a:pt x="388483" y="74767"/>
                      </a:lnTo>
                      <a:cubicBezTo>
                        <a:pt x="388483" y="108169"/>
                        <a:pt x="361405" y="135247"/>
                        <a:pt x="328003" y="135247"/>
                      </a:cubicBezTo>
                      <a:lnTo>
                        <a:pt x="290330" y="135247"/>
                      </a:lnTo>
                      <a:cubicBezTo>
                        <a:pt x="256928" y="135247"/>
                        <a:pt x="229850" y="108169"/>
                        <a:pt x="229850" y="74767"/>
                      </a:cubicBezTo>
                      <a:lnTo>
                        <a:pt x="229850" y="60480"/>
                      </a:lnTo>
                      <a:cubicBezTo>
                        <a:pt x="229850" y="27078"/>
                        <a:pt x="256928" y="0"/>
                        <a:pt x="290330" y="0"/>
                      </a:cubicBezTo>
                      <a:close/>
                      <a:moveTo>
                        <a:pt x="60480" y="0"/>
                      </a:moveTo>
                      <a:lnTo>
                        <a:pt x="98153" y="0"/>
                      </a:lnTo>
                      <a:cubicBezTo>
                        <a:pt x="131555" y="0"/>
                        <a:pt x="158633" y="27078"/>
                        <a:pt x="158633" y="60480"/>
                      </a:cubicBezTo>
                      <a:lnTo>
                        <a:pt x="158633" y="74767"/>
                      </a:lnTo>
                      <a:cubicBezTo>
                        <a:pt x="158633" y="108169"/>
                        <a:pt x="131555" y="135247"/>
                        <a:pt x="98153" y="135247"/>
                      </a:cubicBezTo>
                      <a:lnTo>
                        <a:pt x="60480" y="135247"/>
                      </a:lnTo>
                      <a:cubicBezTo>
                        <a:pt x="27078" y="135247"/>
                        <a:pt x="0" y="108169"/>
                        <a:pt x="0" y="74767"/>
                      </a:cubicBezTo>
                      <a:lnTo>
                        <a:pt x="0" y="60480"/>
                      </a:lnTo>
                      <a:cubicBezTo>
                        <a:pt x="0" y="27078"/>
                        <a:pt x="27078" y="0"/>
                        <a:pt x="6048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E5841F2F-8B2E-4F70-B18C-E50AFBA3D1BB}"/>
                    </a:ext>
                  </a:extLst>
                </p:cNvPr>
                <p:cNvSpPr/>
                <p:nvPr/>
              </p:nvSpPr>
              <p:spPr bwMode="auto">
                <a:xfrm>
                  <a:off x="7834186" y="4090712"/>
                  <a:ext cx="624014" cy="269653"/>
                </a:xfrm>
                <a:custGeom>
                  <a:avLst/>
                  <a:gdLst>
                    <a:gd name="connsiteX0" fmla="*/ 642238 w 680080"/>
                    <a:gd name="connsiteY0" fmla="*/ 2154 h 269653"/>
                    <a:gd name="connsiteX1" fmla="*/ 666401 w 680080"/>
                    <a:gd name="connsiteY1" fmla="*/ 21395 h 269653"/>
                    <a:gd name="connsiteX2" fmla="*/ 655097 w 680080"/>
                    <a:gd name="connsiteY2" fmla="*/ 50140 h 269653"/>
                    <a:gd name="connsiteX3" fmla="*/ 654088 w 680080"/>
                    <a:gd name="connsiteY3" fmla="*/ 50678 h 269653"/>
                    <a:gd name="connsiteX4" fmla="*/ 655230 w 680080"/>
                    <a:gd name="connsiteY4" fmla="*/ 50640 h 269653"/>
                    <a:gd name="connsiteX5" fmla="*/ 679393 w 680080"/>
                    <a:gd name="connsiteY5" fmla="*/ 69881 h 269653"/>
                    <a:gd name="connsiteX6" fmla="*/ 627937 w 680080"/>
                    <a:gd name="connsiteY6" fmla="*/ 120036 h 269653"/>
                    <a:gd name="connsiteX7" fmla="*/ 582460 w 680080"/>
                    <a:gd name="connsiteY7" fmla="*/ 121570 h 269653"/>
                    <a:gd name="connsiteX8" fmla="*/ 558505 w 680080"/>
                    <a:gd name="connsiteY8" fmla="*/ 102494 h 269653"/>
                    <a:gd name="connsiteX9" fmla="*/ 423843 w 680080"/>
                    <a:gd name="connsiteY9" fmla="*/ 134825 h 269653"/>
                    <a:gd name="connsiteX10" fmla="*/ 558509 w 680080"/>
                    <a:gd name="connsiteY10" fmla="*/ 167157 h 269653"/>
                    <a:gd name="connsiteX11" fmla="*/ 582461 w 680080"/>
                    <a:gd name="connsiteY11" fmla="*/ 148084 h 269653"/>
                    <a:gd name="connsiteX12" fmla="*/ 627937 w 680080"/>
                    <a:gd name="connsiteY12" fmla="*/ 149618 h 269653"/>
                    <a:gd name="connsiteX13" fmla="*/ 679393 w 680080"/>
                    <a:gd name="connsiteY13" fmla="*/ 199773 h 269653"/>
                    <a:gd name="connsiteX14" fmla="*/ 655229 w 680080"/>
                    <a:gd name="connsiteY14" fmla="*/ 219014 h 269653"/>
                    <a:gd name="connsiteX15" fmla="*/ 654088 w 680080"/>
                    <a:gd name="connsiteY15" fmla="*/ 218975 h 269653"/>
                    <a:gd name="connsiteX16" fmla="*/ 655095 w 680080"/>
                    <a:gd name="connsiteY16" fmla="*/ 219514 h 269653"/>
                    <a:gd name="connsiteX17" fmla="*/ 666401 w 680080"/>
                    <a:gd name="connsiteY17" fmla="*/ 248258 h 269653"/>
                    <a:gd name="connsiteX18" fmla="*/ 596762 w 680080"/>
                    <a:gd name="connsiteY18" fmla="*/ 265966 h 269653"/>
                    <a:gd name="connsiteX19" fmla="*/ 545306 w 680080"/>
                    <a:gd name="connsiteY19" fmla="*/ 215811 h 269653"/>
                    <a:gd name="connsiteX20" fmla="*/ 546177 w 680080"/>
                    <a:gd name="connsiteY20" fmla="*/ 215117 h 269653"/>
                    <a:gd name="connsiteX21" fmla="*/ 484075 w 680080"/>
                    <a:gd name="connsiteY21" fmla="*/ 195738 h 269653"/>
                    <a:gd name="connsiteX22" fmla="*/ 340040 w 680080"/>
                    <a:gd name="connsiteY22" fmla="*/ 155159 h 269653"/>
                    <a:gd name="connsiteX23" fmla="*/ 196005 w 680080"/>
                    <a:gd name="connsiteY23" fmla="*/ 195738 h 269653"/>
                    <a:gd name="connsiteX24" fmla="*/ 133903 w 680080"/>
                    <a:gd name="connsiteY24" fmla="*/ 215117 h 269653"/>
                    <a:gd name="connsiteX25" fmla="*/ 134775 w 680080"/>
                    <a:gd name="connsiteY25" fmla="*/ 215811 h 269653"/>
                    <a:gd name="connsiteX26" fmla="*/ 83319 w 680080"/>
                    <a:gd name="connsiteY26" fmla="*/ 265966 h 269653"/>
                    <a:gd name="connsiteX27" fmla="*/ 13679 w 680080"/>
                    <a:gd name="connsiteY27" fmla="*/ 248258 h 269653"/>
                    <a:gd name="connsiteX28" fmla="*/ 24985 w 680080"/>
                    <a:gd name="connsiteY28" fmla="*/ 219514 h 269653"/>
                    <a:gd name="connsiteX29" fmla="*/ 25992 w 680080"/>
                    <a:gd name="connsiteY29" fmla="*/ 218975 h 269653"/>
                    <a:gd name="connsiteX30" fmla="*/ 24851 w 680080"/>
                    <a:gd name="connsiteY30" fmla="*/ 219014 h 269653"/>
                    <a:gd name="connsiteX31" fmla="*/ 687 w 680080"/>
                    <a:gd name="connsiteY31" fmla="*/ 199773 h 269653"/>
                    <a:gd name="connsiteX32" fmla="*/ 52143 w 680080"/>
                    <a:gd name="connsiteY32" fmla="*/ 149618 h 269653"/>
                    <a:gd name="connsiteX33" fmla="*/ 97620 w 680080"/>
                    <a:gd name="connsiteY33" fmla="*/ 148084 h 269653"/>
                    <a:gd name="connsiteX34" fmla="*/ 121572 w 680080"/>
                    <a:gd name="connsiteY34" fmla="*/ 167157 h 269653"/>
                    <a:gd name="connsiteX35" fmla="*/ 256237 w 680080"/>
                    <a:gd name="connsiteY35" fmla="*/ 134825 h 269653"/>
                    <a:gd name="connsiteX36" fmla="*/ 121576 w 680080"/>
                    <a:gd name="connsiteY36" fmla="*/ 102494 h 269653"/>
                    <a:gd name="connsiteX37" fmla="*/ 97621 w 680080"/>
                    <a:gd name="connsiteY37" fmla="*/ 121570 h 269653"/>
                    <a:gd name="connsiteX38" fmla="*/ 52143 w 680080"/>
                    <a:gd name="connsiteY38" fmla="*/ 120036 h 269653"/>
                    <a:gd name="connsiteX39" fmla="*/ 687 w 680080"/>
                    <a:gd name="connsiteY39" fmla="*/ 69881 h 269653"/>
                    <a:gd name="connsiteX40" fmla="*/ 24850 w 680080"/>
                    <a:gd name="connsiteY40" fmla="*/ 50640 h 269653"/>
                    <a:gd name="connsiteX41" fmla="*/ 25992 w 680080"/>
                    <a:gd name="connsiteY41" fmla="*/ 50678 h 269653"/>
                    <a:gd name="connsiteX42" fmla="*/ 24983 w 680080"/>
                    <a:gd name="connsiteY42" fmla="*/ 50140 h 269653"/>
                    <a:gd name="connsiteX43" fmla="*/ 13679 w 680080"/>
                    <a:gd name="connsiteY43" fmla="*/ 21395 h 269653"/>
                    <a:gd name="connsiteX44" fmla="*/ 37842 w 680080"/>
                    <a:gd name="connsiteY44" fmla="*/ 2154 h 269653"/>
                    <a:gd name="connsiteX45" fmla="*/ 83319 w 680080"/>
                    <a:gd name="connsiteY45" fmla="*/ 3687 h 269653"/>
                    <a:gd name="connsiteX46" fmla="*/ 134775 w 680080"/>
                    <a:gd name="connsiteY46" fmla="*/ 53843 h 269653"/>
                    <a:gd name="connsiteX47" fmla="*/ 133900 w 680080"/>
                    <a:gd name="connsiteY47" fmla="*/ 54539 h 269653"/>
                    <a:gd name="connsiteX48" fmla="*/ 195903 w 680080"/>
                    <a:gd name="connsiteY48" fmla="*/ 73888 h 269653"/>
                    <a:gd name="connsiteX49" fmla="*/ 340040 w 680080"/>
                    <a:gd name="connsiteY49" fmla="*/ 114496 h 269653"/>
                    <a:gd name="connsiteX50" fmla="*/ 484177 w 680080"/>
                    <a:gd name="connsiteY50" fmla="*/ 73888 h 269653"/>
                    <a:gd name="connsiteX51" fmla="*/ 546180 w 680080"/>
                    <a:gd name="connsiteY51" fmla="*/ 54539 h 269653"/>
                    <a:gd name="connsiteX52" fmla="*/ 545306 w 680080"/>
                    <a:gd name="connsiteY52" fmla="*/ 53843 h 269653"/>
                    <a:gd name="connsiteX53" fmla="*/ 596762 w 680080"/>
                    <a:gd name="connsiteY53" fmla="*/ 3687 h 269653"/>
                    <a:gd name="connsiteX54" fmla="*/ 642238 w 680080"/>
                    <a:gd name="connsiteY54" fmla="*/ 2154 h 26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680080" h="269653">
                      <a:moveTo>
                        <a:pt x="642238" y="2154"/>
                      </a:moveTo>
                      <a:cubicBezTo>
                        <a:pt x="654841" y="5358"/>
                        <a:pt x="663891" y="12025"/>
                        <a:pt x="666401" y="21395"/>
                      </a:cubicBezTo>
                      <a:cubicBezTo>
                        <a:pt x="668912" y="30765"/>
                        <a:pt x="664409" y="41064"/>
                        <a:pt x="655097" y="50140"/>
                      </a:cubicBezTo>
                      <a:lnTo>
                        <a:pt x="654088" y="50678"/>
                      </a:lnTo>
                      <a:lnTo>
                        <a:pt x="655230" y="50640"/>
                      </a:lnTo>
                      <a:cubicBezTo>
                        <a:pt x="667833" y="53844"/>
                        <a:pt x="676882" y="60511"/>
                        <a:pt x="679393" y="69881"/>
                      </a:cubicBezTo>
                      <a:cubicBezTo>
                        <a:pt x="684414" y="88621"/>
                        <a:pt x="661377" y="111075"/>
                        <a:pt x="627937" y="120036"/>
                      </a:cubicBezTo>
                      <a:cubicBezTo>
                        <a:pt x="611216" y="124516"/>
                        <a:pt x="595062" y="124774"/>
                        <a:pt x="582460" y="121570"/>
                      </a:cubicBezTo>
                      <a:lnTo>
                        <a:pt x="558505" y="102494"/>
                      </a:lnTo>
                      <a:lnTo>
                        <a:pt x="423843" y="134825"/>
                      </a:lnTo>
                      <a:lnTo>
                        <a:pt x="558509" y="167157"/>
                      </a:lnTo>
                      <a:lnTo>
                        <a:pt x="582461" y="148084"/>
                      </a:lnTo>
                      <a:cubicBezTo>
                        <a:pt x="595062" y="144880"/>
                        <a:pt x="611217" y="145138"/>
                        <a:pt x="627937" y="149618"/>
                      </a:cubicBezTo>
                      <a:cubicBezTo>
                        <a:pt x="661377" y="158578"/>
                        <a:pt x="684414" y="181033"/>
                        <a:pt x="679393" y="199773"/>
                      </a:cubicBezTo>
                      <a:cubicBezTo>
                        <a:pt x="676882" y="209142"/>
                        <a:pt x="667832" y="215809"/>
                        <a:pt x="655229" y="219014"/>
                      </a:cubicBezTo>
                      <a:lnTo>
                        <a:pt x="654088" y="218975"/>
                      </a:lnTo>
                      <a:lnTo>
                        <a:pt x="655095" y="219514"/>
                      </a:lnTo>
                      <a:cubicBezTo>
                        <a:pt x="664407" y="228590"/>
                        <a:pt x="668912" y="238888"/>
                        <a:pt x="666401" y="248258"/>
                      </a:cubicBezTo>
                      <a:cubicBezTo>
                        <a:pt x="661380" y="266998"/>
                        <a:pt x="630202" y="274926"/>
                        <a:pt x="596762" y="265966"/>
                      </a:cubicBezTo>
                      <a:cubicBezTo>
                        <a:pt x="563322" y="257005"/>
                        <a:pt x="540284" y="234551"/>
                        <a:pt x="545306" y="215811"/>
                      </a:cubicBezTo>
                      <a:lnTo>
                        <a:pt x="546177" y="215117"/>
                      </a:lnTo>
                      <a:lnTo>
                        <a:pt x="484075" y="195738"/>
                      </a:lnTo>
                      <a:lnTo>
                        <a:pt x="340040" y="155159"/>
                      </a:lnTo>
                      <a:lnTo>
                        <a:pt x="196005" y="195738"/>
                      </a:lnTo>
                      <a:lnTo>
                        <a:pt x="133903" y="215117"/>
                      </a:lnTo>
                      <a:lnTo>
                        <a:pt x="134775" y="215811"/>
                      </a:lnTo>
                      <a:cubicBezTo>
                        <a:pt x="139796" y="234551"/>
                        <a:pt x="116759" y="257005"/>
                        <a:pt x="83319" y="265966"/>
                      </a:cubicBezTo>
                      <a:cubicBezTo>
                        <a:pt x="49878" y="274926"/>
                        <a:pt x="18700" y="266998"/>
                        <a:pt x="13679" y="248258"/>
                      </a:cubicBezTo>
                      <a:cubicBezTo>
                        <a:pt x="11168" y="238888"/>
                        <a:pt x="15673" y="228590"/>
                        <a:pt x="24985" y="219514"/>
                      </a:cubicBezTo>
                      <a:lnTo>
                        <a:pt x="25992" y="218975"/>
                      </a:lnTo>
                      <a:lnTo>
                        <a:pt x="24851" y="219014"/>
                      </a:lnTo>
                      <a:cubicBezTo>
                        <a:pt x="12248" y="215809"/>
                        <a:pt x="3198" y="209142"/>
                        <a:pt x="687" y="199773"/>
                      </a:cubicBezTo>
                      <a:cubicBezTo>
                        <a:pt x="-4334" y="181033"/>
                        <a:pt x="18703" y="158578"/>
                        <a:pt x="52143" y="149618"/>
                      </a:cubicBezTo>
                      <a:cubicBezTo>
                        <a:pt x="68863" y="145138"/>
                        <a:pt x="85018" y="144880"/>
                        <a:pt x="97620" y="148084"/>
                      </a:cubicBezTo>
                      <a:lnTo>
                        <a:pt x="121572" y="167157"/>
                      </a:lnTo>
                      <a:lnTo>
                        <a:pt x="256237" y="134825"/>
                      </a:lnTo>
                      <a:lnTo>
                        <a:pt x="121576" y="102494"/>
                      </a:lnTo>
                      <a:lnTo>
                        <a:pt x="97621" y="121570"/>
                      </a:lnTo>
                      <a:cubicBezTo>
                        <a:pt x="85018" y="124774"/>
                        <a:pt x="68864" y="124516"/>
                        <a:pt x="52143" y="120036"/>
                      </a:cubicBezTo>
                      <a:cubicBezTo>
                        <a:pt x="18703" y="111075"/>
                        <a:pt x="-4334" y="88621"/>
                        <a:pt x="687" y="69881"/>
                      </a:cubicBezTo>
                      <a:cubicBezTo>
                        <a:pt x="3198" y="60511"/>
                        <a:pt x="12247" y="53844"/>
                        <a:pt x="24850" y="50640"/>
                      </a:cubicBezTo>
                      <a:lnTo>
                        <a:pt x="25992" y="50678"/>
                      </a:lnTo>
                      <a:lnTo>
                        <a:pt x="24983" y="50140"/>
                      </a:lnTo>
                      <a:cubicBezTo>
                        <a:pt x="15671" y="41064"/>
                        <a:pt x="11168" y="30765"/>
                        <a:pt x="13679" y="21395"/>
                      </a:cubicBezTo>
                      <a:cubicBezTo>
                        <a:pt x="16190" y="12025"/>
                        <a:pt x="25239" y="5358"/>
                        <a:pt x="37842" y="2154"/>
                      </a:cubicBezTo>
                      <a:cubicBezTo>
                        <a:pt x="50444" y="-1051"/>
                        <a:pt x="66598" y="-793"/>
                        <a:pt x="83319" y="3687"/>
                      </a:cubicBezTo>
                      <a:cubicBezTo>
                        <a:pt x="116759" y="12648"/>
                        <a:pt x="139796" y="35102"/>
                        <a:pt x="134775" y="53843"/>
                      </a:cubicBezTo>
                      <a:lnTo>
                        <a:pt x="133900" y="54539"/>
                      </a:lnTo>
                      <a:lnTo>
                        <a:pt x="195903" y="73888"/>
                      </a:lnTo>
                      <a:lnTo>
                        <a:pt x="340040" y="114496"/>
                      </a:lnTo>
                      <a:lnTo>
                        <a:pt x="484177" y="73888"/>
                      </a:lnTo>
                      <a:lnTo>
                        <a:pt x="546180" y="54539"/>
                      </a:lnTo>
                      <a:lnTo>
                        <a:pt x="545306" y="53843"/>
                      </a:lnTo>
                      <a:cubicBezTo>
                        <a:pt x="540284" y="35102"/>
                        <a:pt x="563322" y="12648"/>
                        <a:pt x="596762" y="3687"/>
                      </a:cubicBezTo>
                      <a:cubicBezTo>
                        <a:pt x="613482" y="-793"/>
                        <a:pt x="629636" y="-1051"/>
                        <a:pt x="642238" y="21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12" name="楕円 411">
              <a:extLst>
                <a:ext uri="{FF2B5EF4-FFF2-40B4-BE49-F238E27FC236}">
                  <a16:creationId xmlns:a16="http://schemas.microsoft.com/office/drawing/2014/main" id="{C749BCCA-83DB-4A9B-A324-96F0CBFE3B1D}"/>
                </a:ext>
              </a:extLst>
            </p:cNvPr>
            <p:cNvSpPr/>
            <p:nvPr/>
          </p:nvSpPr>
          <p:spPr bwMode="auto">
            <a:xfrm>
              <a:off x="3428624" y="4434167"/>
              <a:ext cx="471864" cy="211996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135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94551B4F-7647-4A4B-B7C9-4F90D828EA78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毒薬、劇薬のイラスト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E24D580C-259D-407E-BD2D-8E8303414278}"/>
              </a:ext>
            </a:extLst>
          </p:cNvPr>
          <p:cNvGrpSpPr/>
          <p:nvPr/>
        </p:nvGrpSpPr>
        <p:grpSpPr>
          <a:xfrm>
            <a:off x="7173269" y="971814"/>
            <a:ext cx="1640170" cy="2406052"/>
            <a:chOff x="4728157" y="-159179"/>
            <a:chExt cx="2549967" cy="3740681"/>
          </a:xfrm>
        </p:grpSpPr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23F4A468-2D2C-4065-BA35-D0C7EB606275}"/>
                </a:ext>
              </a:extLst>
            </p:cNvPr>
            <p:cNvGrpSpPr/>
            <p:nvPr/>
          </p:nvGrpSpPr>
          <p:grpSpPr>
            <a:xfrm>
              <a:off x="5139270" y="728700"/>
              <a:ext cx="1383553" cy="2852802"/>
              <a:chOff x="1622628" y="2517863"/>
              <a:chExt cx="1383553" cy="2852802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D517A294-E7A5-49E7-9BE8-44774999F765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295091CC-AFBE-4B85-99E2-C5AAE7BF9BB5}"/>
                  </a:ext>
                </a:extLst>
              </p:cNvPr>
              <p:cNvSpPr/>
              <p:nvPr/>
            </p:nvSpPr>
            <p:spPr bwMode="auto">
              <a:xfrm rot="16200000">
                <a:off x="1774345" y="39073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162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C0752777-D206-411B-BFCA-99C6AA0C1EF6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CC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0B10D6C8-AA35-42D8-B717-0B1D14FCD138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8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6DC267EE-6C86-417F-AB3E-C17108C0D752}"/>
                </a:ext>
              </a:extLst>
            </p:cNvPr>
            <p:cNvSpPr/>
            <p:nvPr/>
          </p:nvSpPr>
          <p:spPr bwMode="auto">
            <a:xfrm>
              <a:off x="6483170" y="216094"/>
              <a:ext cx="491236" cy="392267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CAB23A89-1B16-4CF8-B8E0-8B83D6D001E7}"/>
                </a:ext>
              </a:extLst>
            </p:cNvPr>
            <p:cNvSpPr/>
            <p:nvPr/>
          </p:nvSpPr>
          <p:spPr bwMode="auto">
            <a:xfrm>
              <a:off x="4779427" y="710638"/>
              <a:ext cx="680795" cy="54363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646F728C-20CC-465D-9EA3-4715F13C0A92}"/>
                </a:ext>
              </a:extLst>
            </p:cNvPr>
            <p:cNvSpPr/>
            <p:nvPr/>
          </p:nvSpPr>
          <p:spPr bwMode="auto">
            <a:xfrm>
              <a:off x="6388930" y="1093198"/>
              <a:ext cx="889194" cy="710049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103AEB0A-3044-4C69-A988-0B51D144CEB3}"/>
                </a:ext>
              </a:extLst>
            </p:cNvPr>
            <p:cNvSpPr/>
            <p:nvPr/>
          </p:nvSpPr>
          <p:spPr bwMode="auto">
            <a:xfrm>
              <a:off x="5408952" y="-159179"/>
              <a:ext cx="834293" cy="666209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61C2E9C1-F5A2-4EE1-8E63-7B27C746731E}"/>
                </a:ext>
              </a:extLst>
            </p:cNvPr>
            <p:cNvSpPr/>
            <p:nvPr/>
          </p:nvSpPr>
          <p:spPr bwMode="auto">
            <a:xfrm>
              <a:off x="4728157" y="1605896"/>
              <a:ext cx="680795" cy="54363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077CA648-ECC4-471E-86B2-6558FC7B53AD}"/>
                </a:ext>
              </a:extLst>
            </p:cNvPr>
            <p:cNvSpPr/>
            <p:nvPr/>
          </p:nvSpPr>
          <p:spPr bwMode="auto">
            <a:xfrm>
              <a:off x="5937934" y="637497"/>
              <a:ext cx="406742" cy="32479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7" name="テキスト ボックス 346">
              <a:extLst>
                <a:ext uri="{FF2B5EF4-FFF2-40B4-BE49-F238E27FC236}">
                  <a16:creationId xmlns:a16="http://schemas.microsoft.com/office/drawing/2014/main" id="{F47B6EBC-FA7B-489D-8B30-0872BF2D64F4}"/>
                </a:ext>
              </a:extLst>
            </p:cNvPr>
            <p:cNvSpPr txBox="1"/>
            <p:nvPr/>
          </p:nvSpPr>
          <p:spPr>
            <a:xfrm>
              <a:off x="5332683" y="2611671"/>
              <a:ext cx="1011966" cy="57566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CanDown">
                <a:avLst>
                  <a:gd name="adj" fmla="val 24164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劇薬</a:t>
              </a: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E63B156D-D901-41CA-871A-5764720A493A}"/>
                </a:ext>
              </a:extLst>
            </p:cNvPr>
            <p:cNvSpPr/>
            <p:nvPr/>
          </p:nvSpPr>
          <p:spPr bwMode="auto">
            <a:xfrm rot="20700000">
              <a:off x="5978650" y="128582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CE8F07C2-57FA-4662-8D30-9C5169AA45FF}"/>
              </a:ext>
            </a:extLst>
          </p:cNvPr>
          <p:cNvGrpSpPr/>
          <p:nvPr/>
        </p:nvGrpSpPr>
        <p:grpSpPr>
          <a:xfrm>
            <a:off x="1574223" y="1465097"/>
            <a:ext cx="889918" cy="1928586"/>
            <a:chOff x="2972780" y="583136"/>
            <a:chExt cx="1383553" cy="2998366"/>
          </a:xfrm>
        </p:grpSpPr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D97DFAE9-1F3E-4AF9-8CAC-857406629084}"/>
                </a:ext>
              </a:extLst>
            </p:cNvPr>
            <p:cNvGrpSpPr/>
            <p:nvPr/>
          </p:nvGrpSpPr>
          <p:grpSpPr>
            <a:xfrm>
              <a:off x="2972780" y="728700"/>
              <a:ext cx="1383553" cy="2852802"/>
              <a:chOff x="1622628" y="2517863"/>
              <a:chExt cx="1383553" cy="2852802"/>
            </a:xfrm>
          </p:grpSpPr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21107FFA-0800-4CA3-9761-1B940BF03362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8650A38C-D537-4AF8-BF63-DFC9C9EA14F0}"/>
                  </a:ext>
                </a:extLst>
              </p:cNvPr>
              <p:cNvSpPr/>
              <p:nvPr/>
            </p:nvSpPr>
            <p:spPr bwMode="auto">
              <a:xfrm rot="16200000">
                <a:off x="1774345" y="39073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 flip="none" rotWithShape="1"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162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FDE75EDF-53AD-4924-9923-9F2B7BDADFA7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CC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D2ABE12E-D412-44F1-B0AA-FDB0F77B2848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8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C0D39E34-AE48-4C91-893A-557048BB5765}"/>
                </a:ext>
              </a:extLst>
            </p:cNvPr>
            <p:cNvSpPr/>
            <p:nvPr/>
          </p:nvSpPr>
          <p:spPr bwMode="auto">
            <a:xfrm>
              <a:off x="3394526" y="583136"/>
              <a:ext cx="540060" cy="532432"/>
            </a:xfrm>
            <a:custGeom>
              <a:avLst/>
              <a:gdLst>
                <a:gd name="connsiteX0" fmla="*/ 270030 w 540060"/>
                <a:gd name="connsiteY0" fmla="*/ 0 h 532432"/>
                <a:gd name="connsiteX1" fmla="*/ 540060 w 540060"/>
                <a:gd name="connsiteY1" fmla="*/ 154291 h 532432"/>
                <a:gd name="connsiteX2" fmla="*/ 539283 w 540060"/>
                <a:gd name="connsiteY2" fmla="*/ 158695 h 532432"/>
                <a:gd name="connsiteX3" fmla="*/ 539283 w 540060"/>
                <a:gd name="connsiteY3" fmla="*/ 373737 h 532432"/>
                <a:gd name="connsiteX4" fmla="*/ 540060 w 540060"/>
                <a:gd name="connsiteY4" fmla="*/ 378141 h 532432"/>
                <a:gd name="connsiteX5" fmla="*/ 270030 w 540060"/>
                <a:gd name="connsiteY5" fmla="*/ 532432 h 532432"/>
                <a:gd name="connsiteX6" fmla="*/ 0 w 540060"/>
                <a:gd name="connsiteY6" fmla="*/ 378141 h 532432"/>
                <a:gd name="connsiteX7" fmla="*/ 1875 w 540060"/>
                <a:gd name="connsiteY7" fmla="*/ 367514 h 532432"/>
                <a:gd name="connsiteX8" fmla="*/ 1875 w 540060"/>
                <a:gd name="connsiteY8" fmla="*/ 164918 h 532432"/>
                <a:gd name="connsiteX9" fmla="*/ 0 w 540060"/>
                <a:gd name="connsiteY9" fmla="*/ 154291 h 532432"/>
                <a:gd name="connsiteX10" fmla="*/ 270030 w 540060"/>
                <a:gd name="connsiteY10" fmla="*/ 0 h 53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0060" h="532432">
                  <a:moveTo>
                    <a:pt x="270030" y="0"/>
                  </a:moveTo>
                  <a:cubicBezTo>
                    <a:pt x="419163" y="0"/>
                    <a:pt x="540060" y="69078"/>
                    <a:pt x="540060" y="154291"/>
                  </a:cubicBezTo>
                  <a:lnTo>
                    <a:pt x="539283" y="158695"/>
                  </a:lnTo>
                  <a:lnTo>
                    <a:pt x="539283" y="373737"/>
                  </a:lnTo>
                  <a:lnTo>
                    <a:pt x="540060" y="378141"/>
                  </a:lnTo>
                  <a:cubicBezTo>
                    <a:pt x="540060" y="463354"/>
                    <a:pt x="419163" y="532432"/>
                    <a:pt x="270030" y="532432"/>
                  </a:cubicBezTo>
                  <a:cubicBezTo>
                    <a:pt x="120897" y="532432"/>
                    <a:pt x="0" y="463354"/>
                    <a:pt x="0" y="378141"/>
                  </a:cubicBezTo>
                  <a:lnTo>
                    <a:pt x="1875" y="367514"/>
                  </a:lnTo>
                  <a:lnTo>
                    <a:pt x="1875" y="164918"/>
                  </a:lnTo>
                  <a:lnTo>
                    <a:pt x="0" y="154291"/>
                  </a:lnTo>
                  <a:cubicBezTo>
                    <a:pt x="0" y="69078"/>
                    <a:pt x="120897" y="0"/>
                    <a:pt x="270030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7" name="楕円 356">
              <a:extLst>
                <a:ext uri="{FF2B5EF4-FFF2-40B4-BE49-F238E27FC236}">
                  <a16:creationId xmlns:a16="http://schemas.microsoft.com/office/drawing/2014/main" id="{1714A1B4-F003-43FA-9AB4-D1BA8645C4BC}"/>
                </a:ext>
              </a:extLst>
            </p:cNvPr>
            <p:cNvSpPr/>
            <p:nvPr/>
          </p:nvSpPr>
          <p:spPr bwMode="auto">
            <a:xfrm>
              <a:off x="3428624" y="607154"/>
              <a:ext cx="471864" cy="211996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8" name="テキスト ボックス 357">
              <a:extLst>
                <a:ext uri="{FF2B5EF4-FFF2-40B4-BE49-F238E27FC236}">
                  <a16:creationId xmlns:a16="http://schemas.microsoft.com/office/drawing/2014/main" id="{CA39A66B-659F-40DA-B71F-DE57CB2043B7}"/>
                </a:ext>
              </a:extLst>
            </p:cNvPr>
            <p:cNvSpPr txBox="1"/>
            <p:nvPr/>
          </p:nvSpPr>
          <p:spPr>
            <a:xfrm>
              <a:off x="3145743" y="2611671"/>
              <a:ext cx="1011966" cy="57566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CanDown">
                <a:avLst>
                  <a:gd name="adj" fmla="val 24164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劇薬</a:t>
              </a: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13ABF4E1-B23A-493C-901E-B4204CDB343B}"/>
                </a:ext>
              </a:extLst>
            </p:cNvPr>
            <p:cNvSpPr/>
            <p:nvPr/>
          </p:nvSpPr>
          <p:spPr bwMode="auto">
            <a:xfrm rot="20700000">
              <a:off x="3816476" y="128582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6004B47C-2F8A-421D-84BD-AF55F1C433F0}"/>
              </a:ext>
            </a:extLst>
          </p:cNvPr>
          <p:cNvGrpSpPr/>
          <p:nvPr/>
        </p:nvGrpSpPr>
        <p:grpSpPr>
          <a:xfrm>
            <a:off x="7173269" y="3901330"/>
            <a:ext cx="1640170" cy="2406052"/>
            <a:chOff x="4728157" y="3669871"/>
            <a:chExt cx="2549967" cy="3740681"/>
          </a:xfrm>
        </p:grpSpPr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9A330063-43B1-4768-8005-62655BCD23B7}"/>
                </a:ext>
              </a:extLst>
            </p:cNvPr>
            <p:cNvGrpSpPr/>
            <p:nvPr/>
          </p:nvGrpSpPr>
          <p:grpSpPr>
            <a:xfrm>
              <a:off x="5139270" y="4557750"/>
              <a:ext cx="1383553" cy="2852802"/>
              <a:chOff x="1622628" y="2517863"/>
              <a:chExt cx="1383553" cy="2852802"/>
            </a:xfrm>
          </p:grpSpPr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9761BB37-7BCF-46E5-923B-96A0CACAE9EB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243C31A8-2667-4999-89B2-81309911FC89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00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48DBC423-E0E4-455D-95AF-E95423C91FDE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E08CC379-E24B-4114-9349-F83E83E1CD6D}"/>
                </a:ext>
              </a:extLst>
            </p:cNvPr>
            <p:cNvSpPr/>
            <p:nvPr/>
          </p:nvSpPr>
          <p:spPr bwMode="auto">
            <a:xfrm>
              <a:off x="6483170" y="4045144"/>
              <a:ext cx="491236" cy="392267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D3CE303B-E27F-48CC-B759-3C09FB12525E}"/>
                </a:ext>
              </a:extLst>
            </p:cNvPr>
            <p:cNvSpPr/>
            <p:nvPr/>
          </p:nvSpPr>
          <p:spPr bwMode="auto">
            <a:xfrm>
              <a:off x="4779427" y="4539688"/>
              <a:ext cx="680795" cy="54363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67780D2B-A993-4E95-A5A2-43FFF45056D8}"/>
                </a:ext>
              </a:extLst>
            </p:cNvPr>
            <p:cNvSpPr/>
            <p:nvPr/>
          </p:nvSpPr>
          <p:spPr bwMode="auto">
            <a:xfrm>
              <a:off x="6388930" y="4922248"/>
              <a:ext cx="889194" cy="710049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DCA207E4-F856-45F3-9C7A-0B3BD6B67361}"/>
                </a:ext>
              </a:extLst>
            </p:cNvPr>
            <p:cNvSpPr/>
            <p:nvPr/>
          </p:nvSpPr>
          <p:spPr bwMode="auto">
            <a:xfrm>
              <a:off x="5408952" y="3669871"/>
              <a:ext cx="834293" cy="666209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727E2EF1-6F62-4886-8021-2C2E08D7568D}"/>
                </a:ext>
              </a:extLst>
            </p:cNvPr>
            <p:cNvSpPr/>
            <p:nvPr/>
          </p:nvSpPr>
          <p:spPr bwMode="auto">
            <a:xfrm>
              <a:off x="4728157" y="5434946"/>
              <a:ext cx="680795" cy="54363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79DFFC8A-2414-47A8-96AB-54EE37463F1C}"/>
                </a:ext>
              </a:extLst>
            </p:cNvPr>
            <p:cNvSpPr/>
            <p:nvPr/>
          </p:nvSpPr>
          <p:spPr bwMode="auto">
            <a:xfrm>
              <a:off x="5937934" y="4466547"/>
              <a:ext cx="406742" cy="324796"/>
            </a:xfrm>
            <a:custGeom>
              <a:avLst/>
              <a:gdLst>
                <a:gd name="connsiteX0" fmla="*/ 264198 w 680796"/>
                <a:gd name="connsiteY0" fmla="*/ 0 h 543636"/>
                <a:gd name="connsiteX1" fmla="*/ 352268 w 680796"/>
                <a:gd name="connsiteY1" fmla="*/ 26902 h 543636"/>
                <a:gd name="connsiteX2" fmla="*/ 373481 w 680796"/>
                <a:gd name="connsiteY2" fmla="*/ 46176 h 543636"/>
                <a:gd name="connsiteX3" fmla="*/ 401005 w 680796"/>
                <a:gd name="connsiteY3" fmla="*/ 27618 h 543636"/>
                <a:gd name="connsiteX4" fmla="*/ 462318 w 680796"/>
                <a:gd name="connsiteY4" fmla="*/ 15240 h 543636"/>
                <a:gd name="connsiteX5" fmla="*/ 619836 w 680796"/>
                <a:gd name="connsiteY5" fmla="*/ 172758 h 543636"/>
                <a:gd name="connsiteX6" fmla="*/ 618386 w 680796"/>
                <a:gd name="connsiteY6" fmla="*/ 179943 h 543636"/>
                <a:gd name="connsiteX7" fmla="*/ 634660 w 680796"/>
                <a:gd name="connsiteY7" fmla="*/ 190916 h 543636"/>
                <a:gd name="connsiteX8" fmla="*/ 680796 w 680796"/>
                <a:gd name="connsiteY8" fmla="*/ 302298 h 543636"/>
                <a:gd name="connsiteX9" fmla="*/ 634660 w 680796"/>
                <a:gd name="connsiteY9" fmla="*/ 413680 h 543636"/>
                <a:gd name="connsiteX10" fmla="*/ 612220 w 680796"/>
                <a:gd name="connsiteY10" fmla="*/ 428810 h 543636"/>
                <a:gd name="connsiteX11" fmla="*/ 581320 w 680796"/>
                <a:gd name="connsiteY11" fmla="*/ 474640 h 543636"/>
                <a:gd name="connsiteX12" fmla="*/ 469938 w 680796"/>
                <a:gd name="connsiteY12" fmla="*/ 520776 h 543636"/>
                <a:gd name="connsiteX13" fmla="*/ 408625 w 680796"/>
                <a:gd name="connsiteY13" fmla="*/ 508398 h 543636"/>
                <a:gd name="connsiteX14" fmla="*/ 395451 w 680796"/>
                <a:gd name="connsiteY14" fmla="*/ 499516 h 543636"/>
                <a:gd name="connsiteX15" fmla="*/ 348371 w 680796"/>
                <a:gd name="connsiteY15" fmla="*/ 531258 h 543636"/>
                <a:gd name="connsiteX16" fmla="*/ 287058 w 680796"/>
                <a:gd name="connsiteY16" fmla="*/ 543636 h 543636"/>
                <a:gd name="connsiteX17" fmla="*/ 141918 w 680796"/>
                <a:gd name="connsiteY17" fmla="*/ 447431 h 543636"/>
                <a:gd name="connsiteX18" fmla="*/ 132636 w 680796"/>
                <a:gd name="connsiteY18" fmla="*/ 401453 h 543636"/>
                <a:gd name="connsiteX19" fmla="*/ 96205 w 680796"/>
                <a:gd name="connsiteY19" fmla="*/ 394098 h 543636"/>
                <a:gd name="connsiteX20" fmla="*/ 0 w 680796"/>
                <a:gd name="connsiteY20" fmla="*/ 248958 h 543636"/>
                <a:gd name="connsiteX21" fmla="*/ 96205 w 680796"/>
                <a:gd name="connsiteY21" fmla="*/ 103818 h 543636"/>
                <a:gd name="connsiteX22" fmla="*/ 118427 w 680796"/>
                <a:gd name="connsiteY22" fmla="*/ 99332 h 543636"/>
                <a:gd name="connsiteX23" fmla="*/ 119058 w 680796"/>
                <a:gd name="connsiteY23" fmla="*/ 96205 h 543636"/>
                <a:gd name="connsiteX24" fmla="*/ 264198 w 680796"/>
                <a:gd name="connsiteY24" fmla="*/ 0 h 54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96" h="543636">
                  <a:moveTo>
                    <a:pt x="264198" y="0"/>
                  </a:moveTo>
                  <a:cubicBezTo>
                    <a:pt x="296821" y="0"/>
                    <a:pt x="327128" y="9917"/>
                    <a:pt x="352268" y="26902"/>
                  </a:cubicBezTo>
                  <a:lnTo>
                    <a:pt x="373481" y="46176"/>
                  </a:lnTo>
                  <a:lnTo>
                    <a:pt x="401005" y="27618"/>
                  </a:lnTo>
                  <a:cubicBezTo>
                    <a:pt x="419850" y="19648"/>
                    <a:pt x="440570" y="15240"/>
                    <a:pt x="462318" y="15240"/>
                  </a:cubicBezTo>
                  <a:cubicBezTo>
                    <a:pt x="549313" y="15240"/>
                    <a:pt x="619836" y="85763"/>
                    <a:pt x="619836" y="172758"/>
                  </a:cubicBezTo>
                  <a:lnTo>
                    <a:pt x="618386" y="179943"/>
                  </a:lnTo>
                  <a:lnTo>
                    <a:pt x="634660" y="190916"/>
                  </a:lnTo>
                  <a:cubicBezTo>
                    <a:pt x="663166" y="219421"/>
                    <a:pt x="680796" y="258801"/>
                    <a:pt x="680796" y="302298"/>
                  </a:cubicBezTo>
                  <a:cubicBezTo>
                    <a:pt x="680796" y="345796"/>
                    <a:pt x="663166" y="385175"/>
                    <a:pt x="634660" y="413680"/>
                  </a:cubicBezTo>
                  <a:lnTo>
                    <a:pt x="612220" y="428810"/>
                  </a:lnTo>
                  <a:lnTo>
                    <a:pt x="581320" y="474640"/>
                  </a:lnTo>
                  <a:cubicBezTo>
                    <a:pt x="552815" y="503145"/>
                    <a:pt x="513436" y="520776"/>
                    <a:pt x="469938" y="520776"/>
                  </a:cubicBezTo>
                  <a:cubicBezTo>
                    <a:pt x="448189" y="520776"/>
                    <a:pt x="427470" y="516368"/>
                    <a:pt x="408625" y="508398"/>
                  </a:cubicBezTo>
                  <a:lnTo>
                    <a:pt x="395451" y="499516"/>
                  </a:lnTo>
                  <a:lnTo>
                    <a:pt x="348371" y="531258"/>
                  </a:lnTo>
                  <a:cubicBezTo>
                    <a:pt x="329526" y="539228"/>
                    <a:pt x="308807" y="543636"/>
                    <a:pt x="287058" y="543636"/>
                  </a:cubicBezTo>
                  <a:cubicBezTo>
                    <a:pt x="221812" y="543636"/>
                    <a:pt x="165831" y="503967"/>
                    <a:pt x="141918" y="447431"/>
                  </a:cubicBezTo>
                  <a:lnTo>
                    <a:pt x="132636" y="401453"/>
                  </a:lnTo>
                  <a:lnTo>
                    <a:pt x="96205" y="394098"/>
                  </a:lnTo>
                  <a:cubicBezTo>
                    <a:pt x="39669" y="370185"/>
                    <a:pt x="0" y="314204"/>
                    <a:pt x="0" y="248958"/>
                  </a:cubicBezTo>
                  <a:cubicBezTo>
                    <a:pt x="0" y="183712"/>
                    <a:pt x="39669" y="127731"/>
                    <a:pt x="96205" y="103818"/>
                  </a:cubicBezTo>
                  <a:lnTo>
                    <a:pt x="118427" y="99332"/>
                  </a:lnTo>
                  <a:lnTo>
                    <a:pt x="119058" y="96205"/>
                  </a:lnTo>
                  <a:cubicBezTo>
                    <a:pt x="142971" y="39669"/>
                    <a:pt x="198952" y="0"/>
                    <a:pt x="264198" y="0"/>
                  </a:cubicBezTo>
                  <a:close/>
                </a:path>
              </a:pathLst>
            </a:custGeom>
            <a:gradFill flip="none" rotWithShape="1">
              <a:gsLst>
                <a:gs pos="60000">
                  <a:srgbClr val="FFFFFF">
                    <a:lumMod val="50000"/>
                    <a:alpha val="80000"/>
                  </a:srgbClr>
                </a:gs>
                <a:gs pos="79000">
                  <a:srgbClr val="006600"/>
                </a:gs>
                <a:gs pos="20000">
                  <a:srgbClr val="FFFFFF">
                    <a:lumMod val="50000"/>
                    <a:alpha val="2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AA49846C-8187-4525-B2EC-4E67940E2039}"/>
                </a:ext>
              </a:extLst>
            </p:cNvPr>
            <p:cNvGrpSpPr/>
            <p:nvPr/>
          </p:nvGrpSpPr>
          <p:grpSpPr>
            <a:xfrm>
              <a:off x="5139271" y="6098956"/>
              <a:ext cx="1383551" cy="1080119"/>
              <a:chOff x="7432176" y="3327569"/>
              <a:chExt cx="1383551" cy="1080119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63BF7B7C-C721-42EA-82B3-DD224E379E82}"/>
                  </a:ext>
                </a:extLst>
              </p:cNvPr>
              <p:cNvSpPr/>
              <p:nvPr/>
            </p:nvSpPr>
            <p:spPr bwMode="auto">
              <a:xfrm rot="16200000">
                <a:off x="7583892" y="31758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000000"/>
                  </a:gs>
                  <a:gs pos="50000">
                    <a:srgbClr val="000000">
                      <a:lumMod val="65000"/>
                      <a:lumOff val="35000"/>
                    </a:srgbClr>
                  </a:gs>
                  <a:gs pos="90000">
                    <a:srgbClr val="000000"/>
                  </a:gs>
                </a:gsLst>
                <a:lin ang="162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203E31AE-3A61-4149-96E0-11DA009AC8E0}"/>
                  </a:ext>
                </a:extLst>
              </p:cNvPr>
              <p:cNvGrpSpPr/>
              <p:nvPr/>
            </p:nvGrpSpPr>
            <p:grpSpPr>
              <a:xfrm>
                <a:off x="7837327" y="3758323"/>
                <a:ext cx="573248" cy="563566"/>
                <a:chOff x="7834186" y="3746891"/>
                <a:chExt cx="624014" cy="613474"/>
              </a:xfrm>
            </p:grpSpPr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319C6B35-AAEB-47A3-870E-94E66B6376DA}"/>
                    </a:ext>
                  </a:extLst>
                </p:cNvPr>
                <p:cNvSpPr/>
                <p:nvPr/>
              </p:nvSpPr>
              <p:spPr bwMode="auto">
                <a:xfrm rot="10800000">
                  <a:off x="7878325" y="3746891"/>
                  <a:ext cx="535738" cy="422438"/>
                </a:xfrm>
                <a:custGeom>
                  <a:avLst/>
                  <a:gdLst>
                    <a:gd name="connsiteX0" fmla="*/ 267869 w 535738"/>
                    <a:gd name="connsiteY0" fmla="*/ 422438 h 422438"/>
                    <a:gd name="connsiteX1" fmla="*/ 0 w 535738"/>
                    <a:gd name="connsiteY1" fmla="*/ 232531 h 422438"/>
                    <a:gd name="connsiteX2" fmla="*/ 91851 w 535738"/>
                    <a:gd name="connsiteY2" fmla="*/ 98246 h 422438"/>
                    <a:gd name="connsiteX3" fmla="*/ 161456 w 535738"/>
                    <a:gd name="connsiteY3" fmla="*/ 65617 h 422438"/>
                    <a:gd name="connsiteX4" fmla="*/ 177860 w 535738"/>
                    <a:gd name="connsiteY4" fmla="*/ 0 h 422438"/>
                    <a:gd name="connsiteX5" fmla="*/ 357880 w 535738"/>
                    <a:gd name="connsiteY5" fmla="*/ 0 h 422438"/>
                    <a:gd name="connsiteX6" fmla="*/ 374284 w 535738"/>
                    <a:gd name="connsiteY6" fmla="*/ 65618 h 422438"/>
                    <a:gd name="connsiteX7" fmla="*/ 443887 w 535738"/>
                    <a:gd name="connsiteY7" fmla="*/ 98246 h 422438"/>
                    <a:gd name="connsiteX8" fmla="*/ 535738 w 535738"/>
                    <a:gd name="connsiteY8" fmla="*/ 232531 h 422438"/>
                    <a:gd name="connsiteX9" fmla="*/ 267869 w 535738"/>
                    <a:gd name="connsiteY9" fmla="*/ 422438 h 42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5738" h="422438">
                      <a:moveTo>
                        <a:pt x="267869" y="422438"/>
                      </a:moveTo>
                      <a:cubicBezTo>
                        <a:pt x="60398" y="422438"/>
                        <a:pt x="0" y="337414"/>
                        <a:pt x="0" y="232531"/>
                      </a:cubicBezTo>
                      <a:cubicBezTo>
                        <a:pt x="0" y="180089"/>
                        <a:pt x="38911" y="132612"/>
                        <a:pt x="91851" y="98246"/>
                      </a:cubicBezTo>
                      <a:lnTo>
                        <a:pt x="161456" y="65617"/>
                      </a:lnTo>
                      <a:lnTo>
                        <a:pt x="177860" y="0"/>
                      </a:lnTo>
                      <a:lnTo>
                        <a:pt x="357880" y="0"/>
                      </a:lnTo>
                      <a:lnTo>
                        <a:pt x="374284" y="65618"/>
                      </a:lnTo>
                      <a:lnTo>
                        <a:pt x="443887" y="98246"/>
                      </a:lnTo>
                      <a:cubicBezTo>
                        <a:pt x="496826" y="132612"/>
                        <a:pt x="535738" y="180089"/>
                        <a:pt x="535738" y="232531"/>
                      </a:cubicBezTo>
                      <a:cubicBezTo>
                        <a:pt x="535738" y="337414"/>
                        <a:pt x="475340" y="422438"/>
                        <a:pt x="267869" y="4224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A918186B-4CBA-4F6E-81EA-A62227033BAB}"/>
                    </a:ext>
                  </a:extLst>
                </p:cNvPr>
                <p:cNvSpPr/>
                <p:nvPr/>
              </p:nvSpPr>
              <p:spPr bwMode="auto">
                <a:xfrm>
                  <a:off x="7954363" y="3845723"/>
                  <a:ext cx="388483" cy="208114"/>
                </a:xfrm>
                <a:custGeom>
                  <a:avLst/>
                  <a:gdLst>
                    <a:gd name="connsiteX0" fmla="*/ 200618 w 388483"/>
                    <a:gd name="connsiteY0" fmla="*/ 147932 h 208114"/>
                    <a:gd name="connsiteX1" fmla="*/ 207711 w 388483"/>
                    <a:gd name="connsiteY1" fmla="*/ 149029 h 208114"/>
                    <a:gd name="connsiteX2" fmla="*/ 239518 w 388483"/>
                    <a:gd name="connsiteY2" fmla="*/ 177812 h 208114"/>
                    <a:gd name="connsiteX3" fmla="*/ 214865 w 388483"/>
                    <a:gd name="connsiteY3" fmla="*/ 206596 h 208114"/>
                    <a:gd name="connsiteX4" fmla="*/ 200618 w 388483"/>
                    <a:gd name="connsiteY4" fmla="*/ 208114 h 208114"/>
                    <a:gd name="connsiteX5" fmla="*/ 183045 w 388483"/>
                    <a:gd name="connsiteY5" fmla="*/ 147932 h 208114"/>
                    <a:gd name="connsiteX6" fmla="*/ 183045 w 388483"/>
                    <a:gd name="connsiteY6" fmla="*/ 208114 h 208114"/>
                    <a:gd name="connsiteX7" fmla="*/ 168798 w 388483"/>
                    <a:gd name="connsiteY7" fmla="*/ 206596 h 208114"/>
                    <a:gd name="connsiteX8" fmla="*/ 144144 w 388483"/>
                    <a:gd name="connsiteY8" fmla="*/ 177812 h 208114"/>
                    <a:gd name="connsiteX9" fmla="*/ 175952 w 388483"/>
                    <a:gd name="connsiteY9" fmla="*/ 149029 h 208114"/>
                    <a:gd name="connsiteX10" fmla="*/ 290330 w 388483"/>
                    <a:gd name="connsiteY10" fmla="*/ 0 h 208114"/>
                    <a:gd name="connsiteX11" fmla="*/ 328003 w 388483"/>
                    <a:gd name="connsiteY11" fmla="*/ 0 h 208114"/>
                    <a:gd name="connsiteX12" fmla="*/ 388483 w 388483"/>
                    <a:gd name="connsiteY12" fmla="*/ 60480 h 208114"/>
                    <a:gd name="connsiteX13" fmla="*/ 388483 w 388483"/>
                    <a:gd name="connsiteY13" fmla="*/ 74767 h 208114"/>
                    <a:gd name="connsiteX14" fmla="*/ 328003 w 388483"/>
                    <a:gd name="connsiteY14" fmla="*/ 135247 h 208114"/>
                    <a:gd name="connsiteX15" fmla="*/ 290330 w 388483"/>
                    <a:gd name="connsiteY15" fmla="*/ 135247 h 208114"/>
                    <a:gd name="connsiteX16" fmla="*/ 229850 w 388483"/>
                    <a:gd name="connsiteY16" fmla="*/ 74767 h 208114"/>
                    <a:gd name="connsiteX17" fmla="*/ 229850 w 388483"/>
                    <a:gd name="connsiteY17" fmla="*/ 60480 h 208114"/>
                    <a:gd name="connsiteX18" fmla="*/ 290330 w 388483"/>
                    <a:gd name="connsiteY18" fmla="*/ 0 h 208114"/>
                    <a:gd name="connsiteX19" fmla="*/ 60480 w 388483"/>
                    <a:gd name="connsiteY19" fmla="*/ 0 h 208114"/>
                    <a:gd name="connsiteX20" fmla="*/ 98153 w 388483"/>
                    <a:gd name="connsiteY20" fmla="*/ 0 h 208114"/>
                    <a:gd name="connsiteX21" fmla="*/ 158633 w 388483"/>
                    <a:gd name="connsiteY21" fmla="*/ 60480 h 208114"/>
                    <a:gd name="connsiteX22" fmla="*/ 158633 w 388483"/>
                    <a:gd name="connsiteY22" fmla="*/ 74767 h 208114"/>
                    <a:gd name="connsiteX23" fmla="*/ 98153 w 388483"/>
                    <a:gd name="connsiteY23" fmla="*/ 135247 h 208114"/>
                    <a:gd name="connsiteX24" fmla="*/ 60480 w 388483"/>
                    <a:gd name="connsiteY24" fmla="*/ 135247 h 208114"/>
                    <a:gd name="connsiteX25" fmla="*/ 0 w 388483"/>
                    <a:gd name="connsiteY25" fmla="*/ 74767 h 208114"/>
                    <a:gd name="connsiteX26" fmla="*/ 0 w 388483"/>
                    <a:gd name="connsiteY26" fmla="*/ 60480 h 208114"/>
                    <a:gd name="connsiteX27" fmla="*/ 60480 w 388483"/>
                    <a:gd name="connsiteY27" fmla="*/ 0 h 208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88483" h="208114">
                      <a:moveTo>
                        <a:pt x="200618" y="147932"/>
                      </a:moveTo>
                      <a:lnTo>
                        <a:pt x="207711" y="149029"/>
                      </a:lnTo>
                      <a:cubicBezTo>
                        <a:pt x="223932" y="153771"/>
                        <a:pt x="239518" y="164873"/>
                        <a:pt x="239518" y="177812"/>
                      </a:cubicBezTo>
                      <a:cubicBezTo>
                        <a:pt x="239518" y="190752"/>
                        <a:pt x="233470" y="201853"/>
                        <a:pt x="214865" y="206596"/>
                      </a:cubicBezTo>
                      <a:lnTo>
                        <a:pt x="200618" y="208114"/>
                      </a:lnTo>
                      <a:close/>
                      <a:moveTo>
                        <a:pt x="183045" y="147932"/>
                      </a:moveTo>
                      <a:lnTo>
                        <a:pt x="183045" y="208114"/>
                      </a:lnTo>
                      <a:lnTo>
                        <a:pt x="168798" y="206596"/>
                      </a:lnTo>
                      <a:cubicBezTo>
                        <a:pt x="150193" y="201853"/>
                        <a:pt x="144144" y="190752"/>
                        <a:pt x="144144" y="177812"/>
                      </a:cubicBezTo>
                      <a:cubicBezTo>
                        <a:pt x="144144" y="164873"/>
                        <a:pt x="159731" y="153771"/>
                        <a:pt x="175952" y="149029"/>
                      </a:cubicBezTo>
                      <a:close/>
                      <a:moveTo>
                        <a:pt x="290330" y="0"/>
                      </a:moveTo>
                      <a:lnTo>
                        <a:pt x="328003" y="0"/>
                      </a:lnTo>
                      <a:cubicBezTo>
                        <a:pt x="361405" y="0"/>
                        <a:pt x="388483" y="27078"/>
                        <a:pt x="388483" y="60480"/>
                      </a:cubicBezTo>
                      <a:lnTo>
                        <a:pt x="388483" y="74767"/>
                      </a:lnTo>
                      <a:cubicBezTo>
                        <a:pt x="388483" y="108169"/>
                        <a:pt x="361405" y="135247"/>
                        <a:pt x="328003" y="135247"/>
                      </a:cubicBezTo>
                      <a:lnTo>
                        <a:pt x="290330" y="135247"/>
                      </a:lnTo>
                      <a:cubicBezTo>
                        <a:pt x="256928" y="135247"/>
                        <a:pt x="229850" y="108169"/>
                        <a:pt x="229850" y="74767"/>
                      </a:cubicBezTo>
                      <a:lnTo>
                        <a:pt x="229850" y="60480"/>
                      </a:lnTo>
                      <a:cubicBezTo>
                        <a:pt x="229850" y="27078"/>
                        <a:pt x="256928" y="0"/>
                        <a:pt x="290330" y="0"/>
                      </a:cubicBezTo>
                      <a:close/>
                      <a:moveTo>
                        <a:pt x="60480" y="0"/>
                      </a:moveTo>
                      <a:lnTo>
                        <a:pt x="98153" y="0"/>
                      </a:lnTo>
                      <a:cubicBezTo>
                        <a:pt x="131555" y="0"/>
                        <a:pt x="158633" y="27078"/>
                        <a:pt x="158633" y="60480"/>
                      </a:cubicBezTo>
                      <a:lnTo>
                        <a:pt x="158633" y="74767"/>
                      </a:lnTo>
                      <a:cubicBezTo>
                        <a:pt x="158633" y="108169"/>
                        <a:pt x="131555" y="135247"/>
                        <a:pt x="98153" y="135247"/>
                      </a:cubicBezTo>
                      <a:lnTo>
                        <a:pt x="60480" y="135247"/>
                      </a:lnTo>
                      <a:cubicBezTo>
                        <a:pt x="27078" y="135247"/>
                        <a:pt x="0" y="108169"/>
                        <a:pt x="0" y="74767"/>
                      </a:cubicBezTo>
                      <a:lnTo>
                        <a:pt x="0" y="60480"/>
                      </a:lnTo>
                      <a:cubicBezTo>
                        <a:pt x="0" y="27078"/>
                        <a:pt x="27078" y="0"/>
                        <a:pt x="6048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B0855486-85C9-4D3E-BCB2-909CAC4AB80E}"/>
                    </a:ext>
                  </a:extLst>
                </p:cNvPr>
                <p:cNvSpPr/>
                <p:nvPr/>
              </p:nvSpPr>
              <p:spPr bwMode="auto">
                <a:xfrm>
                  <a:off x="7834186" y="4090712"/>
                  <a:ext cx="624014" cy="269653"/>
                </a:xfrm>
                <a:custGeom>
                  <a:avLst/>
                  <a:gdLst>
                    <a:gd name="connsiteX0" fmla="*/ 642238 w 680080"/>
                    <a:gd name="connsiteY0" fmla="*/ 2154 h 269653"/>
                    <a:gd name="connsiteX1" fmla="*/ 666401 w 680080"/>
                    <a:gd name="connsiteY1" fmla="*/ 21395 h 269653"/>
                    <a:gd name="connsiteX2" fmla="*/ 655097 w 680080"/>
                    <a:gd name="connsiteY2" fmla="*/ 50140 h 269653"/>
                    <a:gd name="connsiteX3" fmla="*/ 654088 w 680080"/>
                    <a:gd name="connsiteY3" fmla="*/ 50678 h 269653"/>
                    <a:gd name="connsiteX4" fmla="*/ 655230 w 680080"/>
                    <a:gd name="connsiteY4" fmla="*/ 50640 h 269653"/>
                    <a:gd name="connsiteX5" fmla="*/ 679393 w 680080"/>
                    <a:gd name="connsiteY5" fmla="*/ 69881 h 269653"/>
                    <a:gd name="connsiteX6" fmla="*/ 627937 w 680080"/>
                    <a:gd name="connsiteY6" fmla="*/ 120036 h 269653"/>
                    <a:gd name="connsiteX7" fmla="*/ 582460 w 680080"/>
                    <a:gd name="connsiteY7" fmla="*/ 121570 h 269653"/>
                    <a:gd name="connsiteX8" fmla="*/ 558505 w 680080"/>
                    <a:gd name="connsiteY8" fmla="*/ 102494 h 269653"/>
                    <a:gd name="connsiteX9" fmla="*/ 423843 w 680080"/>
                    <a:gd name="connsiteY9" fmla="*/ 134825 h 269653"/>
                    <a:gd name="connsiteX10" fmla="*/ 558509 w 680080"/>
                    <a:gd name="connsiteY10" fmla="*/ 167157 h 269653"/>
                    <a:gd name="connsiteX11" fmla="*/ 582461 w 680080"/>
                    <a:gd name="connsiteY11" fmla="*/ 148084 h 269653"/>
                    <a:gd name="connsiteX12" fmla="*/ 627937 w 680080"/>
                    <a:gd name="connsiteY12" fmla="*/ 149618 h 269653"/>
                    <a:gd name="connsiteX13" fmla="*/ 679393 w 680080"/>
                    <a:gd name="connsiteY13" fmla="*/ 199773 h 269653"/>
                    <a:gd name="connsiteX14" fmla="*/ 655229 w 680080"/>
                    <a:gd name="connsiteY14" fmla="*/ 219014 h 269653"/>
                    <a:gd name="connsiteX15" fmla="*/ 654088 w 680080"/>
                    <a:gd name="connsiteY15" fmla="*/ 218975 h 269653"/>
                    <a:gd name="connsiteX16" fmla="*/ 655095 w 680080"/>
                    <a:gd name="connsiteY16" fmla="*/ 219514 h 269653"/>
                    <a:gd name="connsiteX17" fmla="*/ 666401 w 680080"/>
                    <a:gd name="connsiteY17" fmla="*/ 248258 h 269653"/>
                    <a:gd name="connsiteX18" fmla="*/ 596762 w 680080"/>
                    <a:gd name="connsiteY18" fmla="*/ 265966 h 269653"/>
                    <a:gd name="connsiteX19" fmla="*/ 545306 w 680080"/>
                    <a:gd name="connsiteY19" fmla="*/ 215811 h 269653"/>
                    <a:gd name="connsiteX20" fmla="*/ 546177 w 680080"/>
                    <a:gd name="connsiteY20" fmla="*/ 215117 h 269653"/>
                    <a:gd name="connsiteX21" fmla="*/ 484075 w 680080"/>
                    <a:gd name="connsiteY21" fmla="*/ 195738 h 269653"/>
                    <a:gd name="connsiteX22" fmla="*/ 340040 w 680080"/>
                    <a:gd name="connsiteY22" fmla="*/ 155159 h 269653"/>
                    <a:gd name="connsiteX23" fmla="*/ 196005 w 680080"/>
                    <a:gd name="connsiteY23" fmla="*/ 195738 h 269653"/>
                    <a:gd name="connsiteX24" fmla="*/ 133903 w 680080"/>
                    <a:gd name="connsiteY24" fmla="*/ 215117 h 269653"/>
                    <a:gd name="connsiteX25" fmla="*/ 134775 w 680080"/>
                    <a:gd name="connsiteY25" fmla="*/ 215811 h 269653"/>
                    <a:gd name="connsiteX26" fmla="*/ 83319 w 680080"/>
                    <a:gd name="connsiteY26" fmla="*/ 265966 h 269653"/>
                    <a:gd name="connsiteX27" fmla="*/ 13679 w 680080"/>
                    <a:gd name="connsiteY27" fmla="*/ 248258 h 269653"/>
                    <a:gd name="connsiteX28" fmla="*/ 24985 w 680080"/>
                    <a:gd name="connsiteY28" fmla="*/ 219514 h 269653"/>
                    <a:gd name="connsiteX29" fmla="*/ 25992 w 680080"/>
                    <a:gd name="connsiteY29" fmla="*/ 218975 h 269653"/>
                    <a:gd name="connsiteX30" fmla="*/ 24851 w 680080"/>
                    <a:gd name="connsiteY30" fmla="*/ 219014 h 269653"/>
                    <a:gd name="connsiteX31" fmla="*/ 687 w 680080"/>
                    <a:gd name="connsiteY31" fmla="*/ 199773 h 269653"/>
                    <a:gd name="connsiteX32" fmla="*/ 52143 w 680080"/>
                    <a:gd name="connsiteY32" fmla="*/ 149618 h 269653"/>
                    <a:gd name="connsiteX33" fmla="*/ 97620 w 680080"/>
                    <a:gd name="connsiteY33" fmla="*/ 148084 h 269653"/>
                    <a:gd name="connsiteX34" fmla="*/ 121572 w 680080"/>
                    <a:gd name="connsiteY34" fmla="*/ 167157 h 269653"/>
                    <a:gd name="connsiteX35" fmla="*/ 256237 w 680080"/>
                    <a:gd name="connsiteY35" fmla="*/ 134825 h 269653"/>
                    <a:gd name="connsiteX36" fmla="*/ 121576 w 680080"/>
                    <a:gd name="connsiteY36" fmla="*/ 102494 h 269653"/>
                    <a:gd name="connsiteX37" fmla="*/ 97621 w 680080"/>
                    <a:gd name="connsiteY37" fmla="*/ 121570 h 269653"/>
                    <a:gd name="connsiteX38" fmla="*/ 52143 w 680080"/>
                    <a:gd name="connsiteY38" fmla="*/ 120036 h 269653"/>
                    <a:gd name="connsiteX39" fmla="*/ 687 w 680080"/>
                    <a:gd name="connsiteY39" fmla="*/ 69881 h 269653"/>
                    <a:gd name="connsiteX40" fmla="*/ 24850 w 680080"/>
                    <a:gd name="connsiteY40" fmla="*/ 50640 h 269653"/>
                    <a:gd name="connsiteX41" fmla="*/ 25992 w 680080"/>
                    <a:gd name="connsiteY41" fmla="*/ 50678 h 269653"/>
                    <a:gd name="connsiteX42" fmla="*/ 24983 w 680080"/>
                    <a:gd name="connsiteY42" fmla="*/ 50140 h 269653"/>
                    <a:gd name="connsiteX43" fmla="*/ 13679 w 680080"/>
                    <a:gd name="connsiteY43" fmla="*/ 21395 h 269653"/>
                    <a:gd name="connsiteX44" fmla="*/ 37842 w 680080"/>
                    <a:gd name="connsiteY44" fmla="*/ 2154 h 269653"/>
                    <a:gd name="connsiteX45" fmla="*/ 83319 w 680080"/>
                    <a:gd name="connsiteY45" fmla="*/ 3687 h 269653"/>
                    <a:gd name="connsiteX46" fmla="*/ 134775 w 680080"/>
                    <a:gd name="connsiteY46" fmla="*/ 53843 h 269653"/>
                    <a:gd name="connsiteX47" fmla="*/ 133900 w 680080"/>
                    <a:gd name="connsiteY47" fmla="*/ 54539 h 269653"/>
                    <a:gd name="connsiteX48" fmla="*/ 195903 w 680080"/>
                    <a:gd name="connsiteY48" fmla="*/ 73888 h 269653"/>
                    <a:gd name="connsiteX49" fmla="*/ 340040 w 680080"/>
                    <a:gd name="connsiteY49" fmla="*/ 114496 h 269653"/>
                    <a:gd name="connsiteX50" fmla="*/ 484177 w 680080"/>
                    <a:gd name="connsiteY50" fmla="*/ 73888 h 269653"/>
                    <a:gd name="connsiteX51" fmla="*/ 546180 w 680080"/>
                    <a:gd name="connsiteY51" fmla="*/ 54539 h 269653"/>
                    <a:gd name="connsiteX52" fmla="*/ 545306 w 680080"/>
                    <a:gd name="connsiteY52" fmla="*/ 53843 h 269653"/>
                    <a:gd name="connsiteX53" fmla="*/ 596762 w 680080"/>
                    <a:gd name="connsiteY53" fmla="*/ 3687 h 269653"/>
                    <a:gd name="connsiteX54" fmla="*/ 642238 w 680080"/>
                    <a:gd name="connsiteY54" fmla="*/ 2154 h 26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680080" h="269653">
                      <a:moveTo>
                        <a:pt x="642238" y="2154"/>
                      </a:moveTo>
                      <a:cubicBezTo>
                        <a:pt x="654841" y="5358"/>
                        <a:pt x="663891" y="12025"/>
                        <a:pt x="666401" y="21395"/>
                      </a:cubicBezTo>
                      <a:cubicBezTo>
                        <a:pt x="668912" y="30765"/>
                        <a:pt x="664409" y="41064"/>
                        <a:pt x="655097" y="50140"/>
                      </a:cubicBezTo>
                      <a:lnTo>
                        <a:pt x="654088" y="50678"/>
                      </a:lnTo>
                      <a:lnTo>
                        <a:pt x="655230" y="50640"/>
                      </a:lnTo>
                      <a:cubicBezTo>
                        <a:pt x="667833" y="53844"/>
                        <a:pt x="676882" y="60511"/>
                        <a:pt x="679393" y="69881"/>
                      </a:cubicBezTo>
                      <a:cubicBezTo>
                        <a:pt x="684414" y="88621"/>
                        <a:pt x="661377" y="111075"/>
                        <a:pt x="627937" y="120036"/>
                      </a:cubicBezTo>
                      <a:cubicBezTo>
                        <a:pt x="611216" y="124516"/>
                        <a:pt x="595062" y="124774"/>
                        <a:pt x="582460" y="121570"/>
                      </a:cubicBezTo>
                      <a:lnTo>
                        <a:pt x="558505" y="102494"/>
                      </a:lnTo>
                      <a:lnTo>
                        <a:pt x="423843" y="134825"/>
                      </a:lnTo>
                      <a:lnTo>
                        <a:pt x="558509" y="167157"/>
                      </a:lnTo>
                      <a:lnTo>
                        <a:pt x="582461" y="148084"/>
                      </a:lnTo>
                      <a:cubicBezTo>
                        <a:pt x="595062" y="144880"/>
                        <a:pt x="611217" y="145138"/>
                        <a:pt x="627937" y="149618"/>
                      </a:cubicBezTo>
                      <a:cubicBezTo>
                        <a:pt x="661377" y="158578"/>
                        <a:pt x="684414" y="181033"/>
                        <a:pt x="679393" y="199773"/>
                      </a:cubicBezTo>
                      <a:cubicBezTo>
                        <a:pt x="676882" y="209142"/>
                        <a:pt x="667832" y="215809"/>
                        <a:pt x="655229" y="219014"/>
                      </a:cubicBezTo>
                      <a:lnTo>
                        <a:pt x="654088" y="218975"/>
                      </a:lnTo>
                      <a:lnTo>
                        <a:pt x="655095" y="219514"/>
                      </a:lnTo>
                      <a:cubicBezTo>
                        <a:pt x="664407" y="228590"/>
                        <a:pt x="668912" y="238888"/>
                        <a:pt x="666401" y="248258"/>
                      </a:cubicBezTo>
                      <a:cubicBezTo>
                        <a:pt x="661380" y="266998"/>
                        <a:pt x="630202" y="274926"/>
                        <a:pt x="596762" y="265966"/>
                      </a:cubicBezTo>
                      <a:cubicBezTo>
                        <a:pt x="563322" y="257005"/>
                        <a:pt x="540284" y="234551"/>
                        <a:pt x="545306" y="215811"/>
                      </a:cubicBezTo>
                      <a:lnTo>
                        <a:pt x="546177" y="215117"/>
                      </a:lnTo>
                      <a:lnTo>
                        <a:pt x="484075" y="195738"/>
                      </a:lnTo>
                      <a:lnTo>
                        <a:pt x="340040" y="155159"/>
                      </a:lnTo>
                      <a:lnTo>
                        <a:pt x="196005" y="195738"/>
                      </a:lnTo>
                      <a:lnTo>
                        <a:pt x="133903" y="215117"/>
                      </a:lnTo>
                      <a:lnTo>
                        <a:pt x="134775" y="215811"/>
                      </a:lnTo>
                      <a:cubicBezTo>
                        <a:pt x="139796" y="234551"/>
                        <a:pt x="116759" y="257005"/>
                        <a:pt x="83319" y="265966"/>
                      </a:cubicBezTo>
                      <a:cubicBezTo>
                        <a:pt x="49878" y="274926"/>
                        <a:pt x="18700" y="266998"/>
                        <a:pt x="13679" y="248258"/>
                      </a:cubicBezTo>
                      <a:cubicBezTo>
                        <a:pt x="11168" y="238888"/>
                        <a:pt x="15673" y="228590"/>
                        <a:pt x="24985" y="219514"/>
                      </a:cubicBezTo>
                      <a:lnTo>
                        <a:pt x="25992" y="218975"/>
                      </a:lnTo>
                      <a:lnTo>
                        <a:pt x="24851" y="219014"/>
                      </a:lnTo>
                      <a:cubicBezTo>
                        <a:pt x="12248" y="215809"/>
                        <a:pt x="3198" y="209142"/>
                        <a:pt x="687" y="199773"/>
                      </a:cubicBezTo>
                      <a:cubicBezTo>
                        <a:pt x="-4334" y="181033"/>
                        <a:pt x="18703" y="158578"/>
                        <a:pt x="52143" y="149618"/>
                      </a:cubicBezTo>
                      <a:cubicBezTo>
                        <a:pt x="68863" y="145138"/>
                        <a:pt x="85018" y="144880"/>
                        <a:pt x="97620" y="148084"/>
                      </a:cubicBezTo>
                      <a:lnTo>
                        <a:pt x="121572" y="167157"/>
                      </a:lnTo>
                      <a:lnTo>
                        <a:pt x="256237" y="134825"/>
                      </a:lnTo>
                      <a:lnTo>
                        <a:pt x="121576" y="102494"/>
                      </a:lnTo>
                      <a:lnTo>
                        <a:pt x="97621" y="121570"/>
                      </a:lnTo>
                      <a:cubicBezTo>
                        <a:pt x="85018" y="124774"/>
                        <a:pt x="68864" y="124516"/>
                        <a:pt x="52143" y="120036"/>
                      </a:cubicBezTo>
                      <a:cubicBezTo>
                        <a:pt x="18703" y="111075"/>
                        <a:pt x="-4334" y="88621"/>
                        <a:pt x="687" y="69881"/>
                      </a:cubicBezTo>
                      <a:cubicBezTo>
                        <a:pt x="3198" y="60511"/>
                        <a:pt x="12247" y="53844"/>
                        <a:pt x="24850" y="50640"/>
                      </a:cubicBezTo>
                      <a:lnTo>
                        <a:pt x="25992" y="50678"/>
                      </a:lnTo>
                      <a:lnTo>
                        <a:pt x="24983" y="50140"/>
                      </a:lnTo>
                      <a:cubicBezTo>
                        <a:pt x="15671" y="41064"/>
                        <a:pt x="11168" y="30765"/>
                        <a:pt x="13679" y="21395"/>
                      </a:cubicBezTo>
                      <a:cubicBezTo>
                        <a:pt x="16190" y="12025"/>
                        <a:pt x="25239" y="5358"/>
                        <a:pt x="37842" y="2154"/>
                      </a:cubicBezTo>
                      <a:cubicBezTo>
                        <a:pt x="50444" y="-1051"/>
                        <a:pt x="66598" y="-793"/>
                        <a:pt x="83319" y="3687"/>
                      </a:cubicBezTo>
                      <a:cubicBezTo>
                        <a:pt x="116759" y="12648"/>
                        <a:pt x="139796" y="35102"/>
                        <a:pt x="134775" y="53843"/>
                      </a:cubicBezTo>
                      <a:lnTo>
                        <a:pt x="133900" y="54539"/>
                      </a:lnTo>
                      <a:lnTo>
                        <a:pt x="195903" y="73888"/>
                      </a:lnTo>
                      <a:lnTo>
                        <a:pt x="340040" y="114496"/>
                      </a:lnTo>
                      <a:lnTo>
                        <a:pt x="484177" y="73888"/>
                      </a:lnTo>
                      <a:lnTo>
                        <a:pt x="546180" y="54539"/>
                      </a:lnTo>
                      <a:lnTo>
                        <a:pt x="545306" y="53843"/>
                      </a:lnTo>
                      <a:cubicBezTo>
                        <a:pt x="540284" y="35102"/>
                        <a:pt x="563322" y="12648"/>
                        <a:pt x="596762" y="3687"/>
                      </a:cubicBezTo>
                      <a:cubicBezTo>
                        <a:pt x="613482" y="-793"/>
                        <a:pt x="629636" y="-1051"/>
                        <a:pt x="642238" y="21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45F4B819-23C9-46FC-BDE3-C6BC0C920C85}"/>
                </a:ext>
              </a:extLst>
            </p:cNvPr>
            <p:cNvSpPr/>
            <p:nvPr/>
          </p:nvSpPr>
          <p:spPr bwMode="auto">
            <a:xfrm rot="20700000">
              <a:off x="5978650" y="511487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31639217-33A6-470A-AB77-730200A17F10}"/>
              </a:ext>
            </a:extLst>
          </p:cNvPr>
          <p:cNvGrpSpPr/>
          <p:nvPr/>
        </p:nvGrpSpPr>
        <p:grpSpPr>
          <a:xfrm>
            <a:off x="4635696" y="1247776"/>
            <a:ext cx="889918" cy="2138938"/>
            <a:chOff x="902550" y="256102"/>
            <a:chExt cx="1383553" cy="3325400"/>
          </a:xfrm>
        </p:grpSpPr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C56E0309-C89E-4F96-90C5-93B0256B6927}"/>
                </a:ext>
              </a:extLst>
            </p:cNvPr>
            <p:cNvGrpSpPr/>
            <p:nvPr/>
          </p:nvGrpSpPr>
          <p:grpSpPr>
            <a:xfrm>
              <a:off x="902550" y="728700"/>
              <a:ext cx="1383553" cy="2852802"/>
              <a:chOff x="1622628" y="2517863"/>
              <a:chExt cx="1383553" cy="2852802"/>
            </a:xfrm>
          </p:grpSpPr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3C77CAEA-1E26-4576-8AA9-B8DA905C42FD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EAD3B7EC-8E31-421D-9F2D-1E88034BC5FB}"/>
                  </a:ext>
                </a:extLst>
              </p:cNvPr>
              <p:cNvSpPr/>
              <p:nvPr/>
            </p:nvSpPr>
            <p:spPr bwMode="auto">
              <a:xfrm rot="16200000">
                <a:off x="1774345" y="39073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FFC000"/>
                  </a:gs>
                  <a:gs pos="50000">
                    <a:srgbClr val="FFFF99"/>
                  </a:gs>
                  <a:gs pos="90000">
                    <a:srgbClr val="FFC000"/>
                  </a:gs>
                </a:gsLst>
                <a:lin ang="162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533188F3-C436-4633-BC46-2FB0B8AA9CE1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CC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BB9C2254-2A00-488C-A05B-2377E14FA476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8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130080A5-F798-4B2C-A020-FF150FA338B0}"/>
                </a:ext>
              </a:extLst>
            </p:cNvPr>
            <p:cNvSpPr/>
            <p:nvPr/>
          </p:nvSpPr>
          <p:spPr bwMode="auto">
            <a:xfrm rot="20700000">
              <a:off x="1120925" y="256102"/>
              <a:ext cx="540060" cy="532432"/>
            </a:xfrm>
            <a:custGeom>
              <a:avLst/>
              <a:gdLst>
                <a:gd name="connsiteX0" fmla="*/ 270030 w 540060"/>
                <a:gd name="connsiteY0" fmla="*/ 0 h 532432"/>
                <a:gd name="connsiteX1" fmla="*/ 540060 w 540060"/>
                <a:gd name="connsiteY1" fmla="*/ 154291 h 532432"/>
                <a:gd name="connsiteX2" fmla="*/ 539283 w 540060"/>
                <a:gd name="connsiteY2" fmla="*/ 158695 h 532432"/>
                <a:gd name="connsiteX3" fmla="*/ 539283 w 540060"/>
                <a:gd name="connsiteY3" fmla="*/ 373737 h 532432"/>
                <a:gd name="connsiteX4" fmla="*/ 540060 w 540060"/>
                <a:gd name="connsiteY4" fmla="*/ 378141 h 532432"/>
                <a:gd name="connsiteX5" fmla="*/ 270030 w 540060"/>
                <a:gd name="connsiteY5" fmla="*/ 532432 h 532432"/>
                <a:gd name="connsiteX6" fmla="*/ 0 w 540060"/>
                <a:gd name="connsiteY6" fmla="*/ 378141 h 532432"/>
                <a:gd name="connsiteX7" fmla="*/ 1875 w 540060"/>
                <a:gd name="connsiteY7" fmla="*/ 367514 h 532432"/>
                <a:gd name="connsiteX8" fmla="*/ 1875 w 540060"/>
                <a:gd name="connsiteY8" fmla="*/ 164918 h 532432"/>
                <a:gd name="connsiteX9" fmla="*/ 0 w 540060"/>
                <a:gd name="connsiteY9" fmla="*/ 154291 h 532432"/>
                <a:gd name="connsiteX10" fmla="*/ 270030 w 540060"/>
                <a:gd name="connsiteY10" fmla="*/ 0 h 53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0060" h="532432">
                  <a:moveTo>
                    <a:pt x="270030" y="0"/>
                  </a:moveTo>
                  <a:cubicBezTo>
                    <a:pt x="419163" y="0"/>
                    <a:pt x="540060" y="69078"/>
                    <a:pt x="540060" y="154291"/>
                  </a:cubicBezTo>
                  <a:lnTo>
                    <a:pt x="539283" y="158695"/>
                  </a:lnTo>
                  <a:lnTo>
                    <a:pt x="539283" y="373737"/>
                  </a:lnTo>
                  <a:lnTo>
                    <a:pt x="540060" y="378141"/>
                  </a:lnTo>
                  <a:cubicBezTo>
                    <a:pt x="540060" y="463354"/>
                    <a:pt x="419163" y="532432"/>
                    <a:pt x="270030" y="532432"/>
                  </a:cubicBezTo>
                  <a:cubicBezTo>
                    <a:pt x="120897" y="532432"/>
                    <a:pt x="0" y="463354"/>
                    <a:pt x="0" y="378141"/>
                  </a:cubicBezTo>
                  <a:lnTo>
                    <a:pt x="1875" y="367514"/>
                  </a:lnTo>
                  <a:lnTo>
                    <a:pt x="1875" y="164918"/>
                  </a:lnTo>
                  <a:lnTo>
                    <a:pt x="0" y="154291"/>
                  </a:lnTo>
                  <a:cubicBezTo>
                    <a:pt x="0" y="69078"/>
                    <a:pt x="120897" y="0"/>
                    <a:pt x="270030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5" name="テキスト ボックス 384">
              <a:extLst>
                <a:ext uri="{FF2B5EF4-FFF2-40B4-BE49-F238E27FC236}">
                  <a16:creationId xmlns:a16="http://schemas.microsoft.com/office/drawing/2014/main" id="{7DC9B98C-811F-4975-A89A-95098274EB14}"/>
                </a:ext>
              </a:extLst>
            </p:cNvPr>
            <p:cNvSpPr txBox="1"/>
            <p:nvPr/>
          </p:nvSpPr>
          <p:spPr>
            <a:xfrm>
              <a:off x="1088343" y="2611671"/>
              <a:ext cx="1011966" cy="57566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CanDown">
                <a:avLst>
                  <a:gd name="adj" fmla="val 24164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劇薬</a:t>
              </a: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A8DDC1C4-B249-42E3-AA47-4E0E70907F42}"/>
                </a:ext>
              </a:extLst>
            </p:cNvPr>
            <p:cNvSpPr/>
            <p:nvPr/>
          </p:nvSpPr>
          <p:spPr bwMode="auto">
            <a:xfrm rot="20700000">
              <a:off x="1744788" y="128582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7" name="楕円 386">
              <a:extLst>
                <a:ext uri="{FF2B5EF4-FFF2-40B4-BE49-F238E27FC236}">
                  <a16:creationId xmlns:a16="http://schemas.microsoft.com/office/drawing/2014/main" id="{0AB4E549-AED8-44A3-9937-700F2EF2C4EF}"/>
                </a:ext>
              </a:extLst>
            </p:cNvPr>
            <p:cNvSpPr/>
            <p:nvPr/>
          </p:nvSpPr>
          <p:spPr bwMode="auto">
            <a:xfrm rot="20700000">
              <a:off x="1123574" y="292828"/>
              <a:ext cx="471864" cy="211996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5E92C990-0416-413D-B198-B99CEE4010C8}"/>
              </a:ext>
            </a:extLst>
          </p:cNvPr>
          <p:cNvGrpSpPr/>
          <p:nvPr/>
        </p:nvGrpSpPr>
        <p:grpSpPr>
          <a:xfrm>
            <a:off x="4633832" y="4114038"/>
            <a:ext cx="891144" cy="2138938"/>
            <a:chOff x="900646" y="4085152"/>
            <a:chExt cx="1385457" cy="3325400"/>
          </a:xfrm>
        </p:grpSpPr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3A5FD0F5-D072-4085-9785-4595F65C2F50}"/>
                </a:ext>
              </a:extLst>
            </p:cNvPr>
            <p:cNvGrpSpPr/>
            <p:nvPr/>
          </p:nvGrpSpPr>
          <p:grpSpPr>
            <a:xfrm>
              <a:off x="902550" y="4557750"/>
              <a:ext cx="1383553" cy="2852802"/>
              <a:chOff x="1622628" y="2517863"/>
              <a:chExt cx="1383553" cy="2852802"/>
            </a:xfrm>
          </p:grpSpPr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47DC3071-32D1-4E91-84BB-2A6C7532EF73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857B6616-7502-44C1-A705-8E335E3C4563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00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CC4AC7CF-13EB-4F6A-9A45-E8844CC460F4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47289503-F1E8-464B-B5EE-89CF386EFFF8}"/>
                </a:ext>
              </a:extLst>
            </p:cNvPr>
            <p:cNvSpPr/>
            <p:nvPr/>
          </p:nvSpPr>
          <p:spPr bwMode="auto">
            <a:xfrm rot="20700000">
              <a:off x="1120925" y="4085152"/>
              <a:ext cx="540060" cy="532432"/>
            </a:xfrm>
            <a:custGeom>
              <a:avLst/>
              <a:gdLst>
                <a:gd name="connsiteX0" fmla="*/ 270030 w 540060"/>
                <a:gd name="connsiteY0" fmla="*/ 0 h 532432"/>
                <a:gd name="connsiteX1" fmla="*/ 540060 w 540060"/>
                <a:gd name="connsiteY1" fmla="*/ 154291 h 532432"/>
                <a:gd name="connsiteX2" fmla="*/ 539283 w 540060"/>
                <a:gd name="connsiteY2" fmla="*/ 158695 h 532432"/>
                <a:gd name="connsiteX3" fmla="*/ 539283 w 540060"/>
                <a:gd name="connsiteY3" fmla="*/ 373737 h 532432"/>
                <a:gd name="connsiteX4" fmla="*/ 540060 w 540060"/>
                <a:gd name="connsiteY4" fmla="*/ 378141 h 532432"/>
                <a:gd name="connsiteX5" fmla="*/ 270030 w 540060"/>
                <a:gd name="connsiteY5" fmla="*/ 532432 h 532432"/>
                <a:gd name="connsiteX6" fmla="*/ 0 w 540060"/>
                <a:gd name="connsiteY6" fmla="*/ 378141 h 532432"/>
                <a:gd name="connsiteX7" fmla="*/ 1875 w 540060"/>
                <a:gd name="connsiteY7" fmla="*/ 367514 h 532432"/>
                <a:gd name="connsiteX8" fmla="*/ 1875 w 540060"/>
                <a:gd name="connsiteY8" fmla="*/ 164918 h 532432"/>
                <a:gd name="connsiteX9" fmla="*/ 0 w 540060"/>
                <a:gd name="connsiteY9" fmla="*/ 154291 h 532432"/>
                <a:gd name="connsiteX10" fmla="*/ 270030 w 540060"/>
                <a:gd name="connsiteY10" fmla="*/ 0 h 53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0060" h="532432">
                  <a:moveTo>
                    <a:pt x="270030" y="0"/>
                  </a:moveTo>
                  <a:cubicBezTo>
                    <a:pt x="419163" y="0"/>
                    <a:pt x="540060" y="69078"/>
                    <a:pt x="540060" y="154291"/>
                  </a:cubicBezTo>
                  <a:lnTo>
                    <a:pt x="539283" y="158695"/>
                  </a:lnTo>
                  <a:lnTo>
                    <a:pt x="539283" y="373737"/>
                  </a:lnTo>
                  <a:lnTo>
                    <a:pt x="540060" y="378141"/>
                  </a:lnTo>
                  <a:cubicBezTo>
                    <a:pt x="540060" y="463354"/>
                    <a:pt x="419163" y="532432"/>
                    <a:pt x="270030" y="532432"/>
                  </a:cubicBezTo>
                  <a:cubicBezTo>
                    <a:pt x="120897" y="532432"/>
                    <a:pt x="0" y="463354"/>
                    <a:pt x="0" y="378141"/>
                  </a:cubicBezTo>
                  <a:lnTo>
                    <a:pt x="1875" y="367514"/>
                  </a:lnTo>
                  <a:lnTo>
                    <a:pt x="1875" y="164918"/>
                  </a:lnTo>
                  <a:lnTo>
                    <a:pt x="0" y="154291"/>
                  </a:lnTo>
                  <a:cubicBezTo>
                    <a:pt x="0" y="69078"/>
                    <a:pt x="120897" y="0"/>
                    <a:pt x="270030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3A6C3232-4D3E-4C42-993C-9DB6FE02CB1B}"/>
                </a:ext>
              </a:extLst>
            </p:cNvPr>
            <p:cNvSpPr/>
            <p:nvPr/>
          </p:nvSpPr>
          <p:spPr bwMode="auto">
            <a:xfrm rot="20700000">
              <a:off x="1744788" y="511487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242BEB5A-D535-4C7E-8781-4CFC89F1CC17}"/>
                </a:ext>
              </a:extLst>
            </p:cNvPr>
            <p:cNvGrpSpPr/>
            <p:nvPr/>
          </p:nvGrpSpPr>
          <p:grpSpPr>
            <a:xfrm>
              <a:off x="900646" y="6098956"/>
              <a:ext cx="1383551" cy="1080119"/>
              <a:chOff x="7432176" y="3327569"/>
              <a:chExt cx="1383551" cy="1080119"/>
            </a:xfrm>
          </p:grpSpPr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EE4887D4-BEDC-4340-8C76-3C1D0FFB4ABD}"/>
                  </a:ext>
                </a:extLst>
              </p:cNvPr>
              <p:cNvSpPr/>
              <p:nvPr/>
            </p:nvSpPr>
            <p:spPr bwMode="auto">
              <a:xfrm rot="16200000">
                <a:off x="7583892" y="31758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000000"/>
                  </a:gs>
                  <a:gs pos="50000">
                    <a:srgbClr val="000000">
                      <a:lumMod val="65000"/>
                      <a:lumOff val="35000"/>
                    </a:srgbClr>
                  </a:gs>
                  <a:gs pos="90000">
                    <a:srgbClr val="000000"/>
                  </a:gs>
                </a:gsLst>
                <a:lin ang="162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7CAC14CF-3014-4D34-92EF-0CBF54E86ACB}"/>
                  </a:ext>
                </a:extLst>
              </p:cNvPr>
              <p:cNvGrpSpPr/>
              <p:nvPr/>
            </p:nvGrpSpPr>
            <p:grpSpPr>
              <a:xfrm>
                <a:off x="7837327" y="3758323"/>
                <a:ext cx="573248" cy="563566"/>
                <a:chOff x="7834186" y="3746891"/>
                <a:chExt cx="624014" cy="613474"/>
              </a:xfrm>
            </p:grpSpPr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A369EAA9-63A9-4729-A627-ECE5A995C4DA}"/>
                    </a:ext>
                  </a:extLst>
                </p:cNvPr>
                <p:cNvSpPr/>
                <p:nvPr/>
              </p:nvSpPr>
              <p:spPr bwMode="auto">
                <a:xfrm rot="10800000">
                  <a:off x="7878325" y="3746891"/>
                  <a:ext cx="535738" cy="422438"/>
                </a:xfrm>
                <a:custGeom>
                  <a:avLst/>
                  <a:gdLst>
                    <a:gd name="connsiteX0" fmla="*/ 267869 w 535738"/>
                    <a:gd name="connsiteY0" fmla="*/ 422438 h 422438"/>
                    <a:gd name="connsiteX1" fmla="*/ 0 w 535738"/>
                    <a:gd name="connsiteY1" fmla="*/ 232531 h 422438"/>
                    <a:gd name="connsiteX2" fmla="*/ 91851 w 535738"/>
                    <a:gd name="connsiteY2" fmla="*/ 98246 h 422438"/>
                    <a:gd name="connsiteX3" fmla="*/ 161456 w 535738"/>
                    <a:gd name="connsiteY3" fmla="*/ 65617 h 422438"/>
                    <a:gd name="connsiteX4" fmla="*/ 177860 w 535738"/>
                    <a:gd name="connsiteY4" fmla="*/ 0 h 422438"/>
                    <a:gd name="connsiteX5" fmla="*/ 357880 w 535738"/>
                    <a:gd name="connsiteY5" fmla="*/ 0 h 422438"/>
                    <a:gd name="connsiteX6" fmla="*/ 374284 w 535738"/>
                    <a:gd name="connsiteY6" fmla="*/ 65618 h 422438"/>
                    <a:gd name="connsiteX7" fmla="*/ 443887 w 535738"/>
                    <a:gd name="connsiteY7" fmla="*/ 98246 h 422438"/>
                    <a:gd name="connsiteX8" fmla="*/ 535738 w 535738"/>
                    <a:gd name="connsiteY8" fmla="*/ 232531 h 422438"/>
                    <a:gd name="connsiteX9" fmla="*/ 267869 w 535738"/>
                    <a:gd name="connsiteY9" fmla="*/ 422438 h 42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5738" h="422438">
                      <a:moveTo>
                        <a:pt x="267869" y="422438"/>
                      </a:moveTo>
                      <a:cubicBezTo>
                        <a:pt x="60398" y="422438"/>
                        <a:pt x="0" y="337414"/>
                        <a:pt x="0" y="232531"/>
                      </a:cubicBezTo>
                      <a:cubicBezTo>
                        <a:pt x="0" y="180089"/>
                        <a:pt x="38911" y="132612"/>
                        <a:pt x="91851" y="98246"/>
                      </a:cubicBezTo>
                      <a:lnTo>
                        <a:pt x="161456" y="65617"/>
                      </a:lnTo>
                      <a:lnTo>
                        <a:pt x="177860" y="0"/>
                      </a:lnTo>
                      <a:lnTo>
                        <a:pt x="357880" y="0"/>
                      </a:lnTo>
                      <a:lnTo>
                        <a:pt x="374284" y="65618"/>
                      </a:lnTo>
                      <a:lnTo>
                        <a:pt x="443887" y="98246"/>
                      </a:lnTo>
                      <a:cubicBezTo>
                        <a:pt x="496826" y="132612"/>
                        <a:pt x="535738" y="180089"/>
                        <a:pt x="535738" y="232531"/>
                      </a:cubicBezTo>
                      <a:cubicBezTo>
                        <a:pt x="535738" y="337414"/>
                        <a:pt x="475340" y="422438"/>
                        <a:pt x="267869" y="4224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E4CCF207-3B80-4E5F-8B38-7C13C3848BFB}"/>
                    </a:ext>
                  </a:extLst>
                </p:cNvPr>
                <p:cNvSpPr/>
                <p:nvPr/>
              </p:nvSpPr>
              <p:spPr bwMode="auto">
                <a:xfrm>
                  <a:off x="7954363" y="3845723"/>
                  <a:ext cx="388483" cy="208114"/>
                </a:xfrm>
                <a:custGeom>
                  <a:avLst/>
                  <a:gdLst>
                    <a:gd name="connsiteX0" fmla="*/ 200618 w 388483"/>
                    <a:gd name="connsiteY0" fmla="*/ 147932 h 208114"/>
                    <a:gd name="connsiteX1" fmla="*/ 207711 w 388483"/>
                    <a:gd name="connsiteY1" fmla="*/ 149029 h 208114"/>
                    <a:gd name="connsiteX2" fmla="*/ 239518 w 388483"/>
                    <a:gd name="connsiteY2" fmla="*/ 177812 h 208114"/>
                    <a:gd name="connsiteX3" fmla="*/ 214865 w 388483"/>
                    <a:gd name="connsiteY3" fmla="*/ 206596 h 208114"/>
                    <a:gd name="connsiteX4" fmla="*/ 200618 w 388483"/>
                    <a:gd name="connsiteY4" fmla="*/ 208114 h 208114"/>
                    <a:gd name="connsiteX5" fmla="*/ 183045 w 388483"/>
                    <a:gd name="connsiteY5" fmla="*/ 147932 h 208114"/>
                    <a:gd name="connsiteX6" fmla="*/ 183045 w 388483"/>
                    <a:gd name="connsiteY6" fmla="*/ 208114 h 208114"/>
                    <a:gd name="connsiteX7" fmla="*/ 168798 w 388483"/>
                    <a:gd name="connsiteY7" fmla="*/ 206596 h 208114"/>
                    <a:gd name="connsiteX8" fmla="*/ 144144 w 388483"/>
                    <a:gd name="connsiteY8" fmla="*/ 177812 h 208114"/>
                    <a:gd name="connsiteX9" fmla="*/ 175952 w 388483"/>
                    <a:gd name="connsiteY9" fmla="*/ 149029 h 208114"/>
                    <a:gd name="connsiteX10" fmla="*/ 290330 w 388483"/>
                    <a:gd name="connsiteY10" fmla="*/ 0 h 208114"/>
                    <a:gd name="connsiteX11" fmla="*/ 328003 w 388483"/>
                    <a:gd name="connsiteY11" fmla="*/ 0 h 208114"/>
                    <a:gd name="connsiteX12" fmla="*/ 388483 w 388483"/>
                    <a:gd name="connsiteY12" fmla="*/ 60480 h 208114"/>
                    <a:gd name="connsiteX13" fmla="*/ 388483 w 388483"/>
                    <a:gd name="connsiteY13" fmla="*/ 74767 h 208114"/>
                    <a:gd name="connsiteX14" fmla="*/ 328003 w 388483"/>
                    <a:gd name="connsiteY14" fmla="*/ 135247 h 208114"/>
                    <a:gd name="connsiteX15" fmla="*/ 290330 w 388483"/>
                    <a:gd name="connsiteY15" fmla="*/ 135247 h 208114"/>
                    <a:gd name="connsiteX16" fmla="*/ 229850 w 388483"/>
                    <a:gd name="connsiteY16" fmla="*/ 74767 h 208114"/>
                    <a:gd name="connsiteX17" fmla="*/ 229850 w 388483"/>
                    <a:gd name="connsiteY17" fmla="*/ 60480 h 208114"/>
                    <a:gd name="connsiteX18" fmla="*/ 290330 w 388483"/>
                    <a:gd name="connsiteY18" fmla="*/ 0 h 208114"/>
                    <a:gd name="connsiteX19" fmla="*/ 60480 w 388483"/>
                    <a:gd name="connsiteY19" fmla="*/ 0 h 208114"/>
                    <a:gd name="connsiteX20" fmla="*/ 98153 w 388483"/>
                    <a:gd name="connsiteY20" fmla="*/ 0 h 208114"/>
                    <a:gd name="connsiteX21" fmla="*/ 158633 w 388483"/>
                    <a:gd name="connsiteY21" fmla="*/ 60480 h 208114"/>
                    <a:gd name="connsiteX22" fmla="*/ 158633 w 388483"/>
                    <a:gd name="connsiteY22" fmla="*/ 74767 h 208114"/>
                    <a:gd name="connsiteX23" fmla="*/ 98153 w 388483"/>
                    <a:gd name="connsiteY23" fmla="*/ 135247 h 208114"/>
                    <a:gd name="connsiteX24" fmla="*/ 60480 w 388483"/>
                    <a:gd name="connsiteY24" fmla="*/ 135247 h 208114"/>
                    <a:gd name="connsiteX25" fmla="*/ 0 w 388483"/>
                    <a:gd name="connsiteY25" fmla="*/ 74767 h 208114"/>
                    <a:gd name="connsiteX26" fmla="*/ 0 w 388483"/>
                    <a:gd name="connsiteY26" fmla="*/ 60480 h 208114"/>
                    <a:gd name="connsiteX27" fmla="*/ 60480 w 388483"/>
                    <a:gd name="connsiteY27" fmla="*/ 0 h 208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88483" h="208114">
                      <a:moveTo>
                        <a:pt x="200618" y="147932"/>
                      </a:moveTo>
                      <a:lnTo>
                        <a:pt x="207711" y="149029"/>
                      </a:lnTo>
                      <a:cubicBezTo>
                        <a:pt x="223932" y="153771"/>
                        <a:pt x="239518" y="164873"/>
                        <a:pt x="239518" y="177812"/>
                      </a:cubicBezTo>
                      <a:cubicBezTo>
                        <a:pt x="239518" y="190752"/>
                        <a:pt x="233470" y="201853"/>
                        <a:pt x="214865" y="206596"/>
                      </a:cubicBezTo>
                      <a:lnTo>
                        <a:pt x="200618" y="208114"/>
                      </a:lnTo>
                      <a:close/>
                      <a:moveTo>
                        <a:pt x="183045" y="147932"/>
                      </a:moveTo>
                      <a:lnTo>
                        <a:pt x="183045" y="208114"/>
                      </a:lnTo>
                      <a:lnTo>
                        <a:pt x="168798" y="206596"/>
                      </a:lnTo>
                      <a:cubicBezTo>
                        <a:pt x="150193" y="201853"/>
                        <a:pt x="144144" y="190752"/>
                        <a:pt x="144144" y="177812"/>
                      </a:cubicBezTo>
                      <a:cubicBezTo>
                        <a:pt x="144144" y="164873"/>
                        <a:pt x="159731" y="153771"/>
                        <a:pt x="175952" y="149029"/>
                      </a:cubicBezTo>
                      <a:close/>
                      <a:moveTo>
                        <a:pt x="290330" y="0"/>
                      </a:moveTo>
                      <a:lnTo>
                        <a:pt x="328003" y="0"/>
                      </a:lnTo>
                      <a:cubicBezTo>
                        <a:pt x="361405" y="0"/>
                        <a:pt x="388483" y="27078"/>
                        <a:pt x="388483" y="60480"/>
                      </a:cubicBezTo>
                      <a:lnTo>
                        <a:pt x="388483" y="74767"/>
                      </a:lnTo>
                      <a:cubicBezTo>
                        <a:pt x="388483" y="108169"/>
                        <a:pt x="361405" y="135247"/>
                        <a:pt x="328003" y="135247"/>
                      </a:cubicBezTo>
                      <a:lnTo>
                        <a:pt x="290330" y="135247"/>
                      </a:lnTo>
                      <a:cubicBezTo>
                        <a:pt x="256928" y="135247"/>
                        <a:pt x="229850" y="108169"/>
                        <a:pt x="229850" y="74767"/>
                      </a:cubicBezTo>
                      <a:lnTo>
                        <a:pt x="229850" y="60480"/>
                      </a:lnTo>
                      <a:cubicBezTo>
                        <a:pt x="229850" y="27078"/>
                        <a:pt x="256928" y="0"/>
                        <a:pt x="290330" y="0"/>
                      </a:cubicBezTo>
                      <a:close/>
                      <a:moveTo>
                        <a:pt x="60480" y="0"/>
                      </a:moveTo>
                      <a:lnTo>
                        <a:pt x="98153" y="0"/>
                      </a:lnTo>
                      <a:cubicBezTo>
                        <a:pt x="131555" y="0"/>
                        <a:pt x="158633" y="27078"/>
                        <a:pt x="158633" y="60480"/>
                      </a:cubicBezTo>
                      <a:lnTo>
                        <a:pt x="158633" y="74767"/>
                      </a:lnTo>
                      <a:cubicBezTo>
                        <a:pt x="158633" y="108169"/>
                        <a:pt x="131555" y="135247"/>
                        <a:pt x="98153" y="135247"/>
                      </a:cubicBezTo>
                      <a:lnTo>
                        <a:pt x="60480" y="135247"/>
                      </a:lnTo>
                      <a:cubicBezTo>
                        <a:pt x="27078" y="135247"/>
                        <a:pt x="0" y="108169"/>
                        <a:pt x="0" y="74767"/>
                      </a:cubicBezTo>
                      <a:lnTo>
                        <a:pt x="0" y="60480"/>
                      </a:lnTo>
                      <a:cubicBezTo>
                        <a:pt x="0" y="27078"/>
                        <a:pt x="27078" y="0"/>
                        <a:pt x="6048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24A4D175-8944-4CED-BB51-9547777B0460}"/>
                    </a:ext>
                  </a:extLst>
                </p:cNvPr>
                <p:cNvSpPr/>
                <p:nvPr/>
              </p:nvSpPr>
              <p:spPr bwMode="auto">
                <a:xfrm>
                  <a:off x="7834186" y="4090712"/>
                  <a:ext cx="624014" cy="269653"/>
                </a:xfrm>
                <a:custGeom>
                  <a:avLst/>
                  <a:gdLst>
                    <a:gd name="connsiteX0" fmla="*/ 642238 w 680080"/>
                    <a:gd name="connsiteY0" fmla="*/ 2154 h 269653"/>
                    <a:gd name="connsiteX1" fmla="*/ 666401 w 680080"/>
                    <a:gd name="connsiteY1" fmla="*/ 21395 h 269653"/>
                    <a:gd name="connsiteX2" fmla="*/ 655097 w 680080"/>
                    <a:gd name="connsiteY2" fmla="*/ 50140 h 269653"/>
                    <a:gd name="connsiteX3" fmla="*/ 654088 w 680080"/>
                    <a:gd name="connsiteY3" fmla="*/ 50678 h 269653"/>
                    <a:gd name="connsiteX4" fmla="*/ 655230 w 680080"/>
                    <a:gd name="connsiteY4" fmla="*/ 50640 h 269653"/>
                    <a:gd name="connsiteX5" fmla="*/ 679393 w 680080"/>
                    <a:gd name="connsiteY5" fmla="*/ 69881 h 269653"/>
                    <a:gd name="connsiteX6" fmla="*/ 627937 w 680080"/>
                    <a:gd name="connsiteY6" fmla="*/ 120036 h 269653"/>
                    <a:gd name="connsiteX7" fmla="*/ 582460 w 680080"/>
                    <a:gd name="connsiteY7" fmla="*/ 121570 h 269653"/>
                    <a:gd name="connsiteX8" fmla="*/ 558505 w 680080"/>
                    <a:gd name="connsiteY8" fmla="*/ 102494 h 269653"/>
                    <a:gd name="connsiteX9" fmla="*/ 423843 w 680080"/>
                    <a:gd name="connsiteY9" fmla="*/ 134825 h 269653"/>
                    <a:gd name="connsiteX10" fmla="*/ 558509 w 680080"/>
                    <a:gd name="connsiteY10" fmla="*/ 167157 h 269653"/>
                    <a:gd name="connsiteX11" fmla="*/ 582461 w 680080"/>
                    <a:gd name="connsiteY11" fmla="*/ 148084 h 269653"/>
                    <a:gd name="connsiteX12" fmla="*/ 627937 w 680080"/>
                    <a:gd name="connsiteY12" fmla="*/ 149618 h 269653"/>
                    <a:gd name="connsiteX13" fmla="*/ 679393 w 680080"/>
                    <a:gd name="connsiteY13" fmla="*/ 199773 h 269653"/>
                    <a:gd name="connsiteX14" fmla="*/ 655229 w 680080"/>
                    <a:gd name="connsiteY14" fmla="*/ 219014 h 269653"/>
                    <a:gd name="connsiteX15" fmla="*/ 654088 w 680080"/>
                    <a:gd name="connsiteY15" fmla="*/ 218975 h 269653"/>
                    <a:gd name="connsiteX16" fmla="*/ 655095 w 680080"/>
                    <a:gd name="connsiteY16" fmla="*/ 219514 h 269653"/>
                    <a:gd name="connsiteX17" fmla="*/ 666401 w 680080"/>
                    <a:gd name="connsiteY17" fmla="*/ 248258 h 269653"/>
                    <a:gd name="connsiteX18" fmla="*/ 596762 w 680080"/>
                    <a:gd name="connsiteY18" fmla="*/ 265966 h 269653"/>
                    <a:gd name="connsiteX19" fmla="*/ 545306 w 680080"/>
                    <a:gd name="connsiteY19" fmla="*/ 215811 h 269653"/>
                    <a:gd name="connsiteX20" fmla="*/ 546177 w 680080"/>
                    <a:gd name="connsiteY20" fmla="*/ 215117 h 269653"/>
                    <a:gd name="connsiteX21" fmla="*/ 484075 w 680080"/>
                    <a:gd name="connsiteY21" fmla="*/ 195738 h 269653"/>
                    <a:gd name="connsiteX22" fmla="*/ 340040 w 680080"/>
                    <a:gd name="connsiteY22" fmla="*/ 155159 h 269653"/>
                    <a:gd name="connsiteX23" fmla="*/ 196005 w 680080"/>
                    <a:gd name="connsiteY23" fmla="*/ 195738 h 269653"/>
                    <a:gd name="connsiteX24" fmla="*/ 133903 w 680080"/>
                    <a:gd name="connsiteY24" fmla="*/ 215117 h 269653"/>
                    <a:gd name="connsiteX25" fmla="*/ 134775 w 680080"/>
                    <a:gd name="connsiteY25" fmla="*/ 215811 h 269653"/>
                    <a:gd name="connsiteX26" fmla="*/ 83319 w 680080"/>
                    <a:gd name="connsiteY26" fmla="*/ 265966 h 269653"/>
                    <a:gd name="connsiteX27" fmla="*/ 13679 w 680080"/>
                    <a:gd name="connsiteY27" fmla="*/ 248258 h 269653"/>
                    <a:gd name="connsiteX28" fmla="*/ 24985 w 680080"/>
                    <a:gd name="connsiteY28" fmla="*/ 219514 h 269653"/>
                    <a:gd name="connsiteX29" fmla="*/ 25992 w 680080"/>
                    <a:gd name="connsiteY29" fmla="*/ 218975 h 269653"/>
                    <a:gd name="connsiteX30" fmla="*/ 24851 w 680080"/>
                    <a:gd name="connsiteY30" fmla="*/ 219014 h 269653"/>
                    <a:gd name="connsiteX31" fmla="*/ 687 w 680080"/>
                    <a:gd name="connsiteY31" fmla="*/ 199773 h 269653"/>
                    <a:gd name="connsiteX32" fmla="*/ 52143 w 680080"/>
                    <a:gd name="connsiteY32" fmla="*/ 149618 h 269653"/>
                    <a:gd name="connsiteX33" fmla="*/ 97620 w 680080"/>
                    <a:gd name="connsiteY33" fmla="*/ 148084 h 269653"/>
                    <a:gd name="connsiteX34" fmla="*/ 121572 w 680080"/>
                    <a:gd name="connsiteY34" fmla="*/ 167157 h 269653"/>
                    <a:gd name="connsiteX35" fmla="*/ 256237 w 680080"/>
                    <a:gd name="connsiteY35" fmla="*/ 134825 h 269653"/>
                    <a:gd name="connsiteX36" fmla="*/ 121576 w 680080"/>
                    <a:gd name="connsiteY36" fmla="*/ 102494 h 269653"/>
                    <a:gd name="connsiteX37" fmla="*/ 97621 w 680080"/>
                    <a:gd name="connsiteY37" fmla="*/ 121570 h 269653"/>
                    <a:gd name="connsiteX38" fmla="*/ 52143 w 680080"/>
                    <a:gd name="connsiteY38" fmla="*/ 120036 h 269653"/>
                    <a:gd name="connsiteX39" fmla="*/ 687 w 680080"/>
                    <a:gd name="connsiteY39" fmla="*/ 69881 h 269653"/>
                    <a:gd name="connsiteX40" fmla="*/ 24850 w 680080"/>
                    <a:gd name="connsiteY40" fmla="*/ 50640 h 269653"/>
                    <a:gd name="connsiteX41" fmla="*/ 25992 w 680080"/>
                    <a:gd name="connsiteY41" fmla="*/ 50678 h 269653"/>
                    <a:gd name="connsiteX42" fmla="*/ 24983 w 680080"/>
                    <a:gd name="connsiteY42" fmla="*/ 50140 h 269653"/>
                    <a:gd name="connsiteX43" fmla="*/ 13679 w 680080"/>
                    <a:gd name="connsiteY43" fmla="*/ 21395 h 269653"/>
                    <a:gd name="connsiteX44" fmla="*/ 37842 w 680080"/>
                    <a:gd name="connsiteY44" fmla="*/ 2154 h 269653"/>
                    <a:gd name="connsiteX45" fmla="*/ 83319 w 680080"/>
                    <a:gd name="connsiteY45" fmla="*/ 3687 h 269653"/>
                    <a:gd name="connsiteX46" fmla="*/ 134775 w 680080"/>
                    <a:gd name="connsiteY46" fmla="*/ 53843 h 269653"/>
                    <a:gd name="connsiteX47" fmla="*/ 133900 w 680080"/>
                    <a:gd name="connsiteY47" fmla="*/ 54539 h 269653"/>
                    <a:gd name="connsiteX48" fmla="*/ 195903 w 680080"/>
                    <a:gd name="connsiteY48" fmla="*/ 73888 h 269653"/>
                    <a:gd name="connsiteX49" fmla="*/ 340040 w 680080"/>
                    <a:gd name="connsiteY49" fmla="*/ 114496 h 269653"/>
                    <a:gd name="connsiteX50" fmla="*/ 484177 w 680080"/>
                    <a:gd name="connsiteY50" fmla="*/ 73888 h 269653"/>
                    <a:gd name="connsiteX51" fmla="*/ 546180 w 680080"/>
                    <a:gd name="connsiteY51" fmla="*/ 54539 h 269653"/>
                    <a:gd name="connsiteX52" fmla="*/ 545306 w 680080"/>
                    <a:gd name="connsiteY52" fmla="*/ 53843 h 269653"/>
                    <a:gd name="connsiteX53" fmla="*/ 596762 w 680080"/>
                    <a:gd name="connsiteY53" fmla="*/ 3687 h 269653"/>
                    <a:gd name="connsiteX54" fmla="*/ 642238 w 680080"/>
                    <a:gd name="connsiteY54" fmla="*/ 2154 h 26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680080" h="269653">
                      <a:moveTo>
                        <a:pt x="642238" y="2154"/>
                      </a:moveTo>
                      <a:cubicBezTo>
                        <a:pt x="654841" y="5358"/>
                        <a:pt x="663891" y="12025"/>
                        <a:pt x="666401" y="21395"/>
                      </a:cubicBezTo>
                      <a:cubicBezTo>
                        <a:pt x="668912" y="30765"/>
                        <a:pt x="664409" y="41064"/>
                        <a:pt x="655097" y="50140"/>
                      </a:cubicBezTo>
                      <a:lnTo>
                        <a:pt x="654088" y="50678"/>
                      </a:lnTo>
                      <a:lnTo>
                        <a:pt x="655230" y="50640"/>
                      </a:lnTo>
                      <a:cubicBezTo>
                        <a:pt x="667833" y="53844"/>
                        <a:pt x="676882" y="60511"/>
                        <a:pt x="679393" y="69881"/>
                      </a:cubicBezTo>
                      <a:cubicBezTo>
                        <a:pt x="684414" y="88621"/>
                        <a:pt x="661377" y="111075"/>
                        <a:pt x="627937" y="120036"/>
                      </a:cubicBezTo>
                      <a:cubicBezTo>
                        <a:pt x="611216" y="124516"/>
                        <a:pt x="595062" y="124774"/>
                        <a:pt x="582460" y="121570"/>
                      </a:cubicBezTo>
                      <a:lnTo>
                        <a:pt x="558505" y="102494"/>
                      </a:lnTo>
                      <a:lnTo>
                        <a:pt x="423843" y="134825"/>
                      </a:lnTo>
                      <a:lnTo>
                        <a:pt x="558509" y="167157"/>
                      </a:lnTo>
                      <a:lnTo>
                        <a:pt x="582461" y="148084"/>
                      </a:lnTo>
                      <a:cubicBezTo>
                        <a:pt x="595062" y="144880"/>
                        <a:pt x="611217" y="145138"/>
                        <a:pt x="627937" y="149618"/>
                      </a:cubicBezTo>
                      <a:cubicBezTo>
                        <a:pt x="661377" y="158578"/>
                        <a:pt x="684414" y="181033"/>
                        <a:pt x="679393" y="199773"/>
                      </a:cubicBezTo>
                      <a:cubicBezTo>
                        <a:pt x="676882" y="209142"/>
                        <a:pt x="667832" y="215809"/>
                        <a:pt x="655229" y="219014"/>
                      </a:cubicBezTo>
                      <a:lnTo>
                        <a:pt x="654088" y="218975"/>
                      </a:lnTo>
                      <a:lnTo>
                        <a:pt x="655095" y="219514"/>
                      </a:lnTo>
                      <a:cubicBezTo>
                        <a:pt x="664407" y="228590"/>
                        <a:pt x="668912" y="238888"/>
                        <a:pt x="666401" y="248258"/>
                      </a:cubicBezTo>
                      <a:cubicBezTo>
                        <a:pt x="661380" y="266998"/>
                        <a:pt x="630202" y="274926"/>
                        <a:pt x="596762" y="265966"/>
                      </a:cubicBezTo>
                      <a:cubicBezTo>
                        <a:pt x="563322" y="257005"/>
                        <a:pt x="540284" y="234551"/>
                        <a:pt x="545306" y="215811"/>
                      </a:cubicBezTo>
                      <a:lnTo>
                        <a:pt x="546177" y="215117"/>
                      </a:lnTo>
                      <a:lnTo>
                        <a:pt x="484075" y="195738"/>
                      </a:lnTo>
                      <a:lnTo>
                        <a:pt x="340040" y="155159"/>
                      </a:lnTo>
                      <a:lnTo>
                        <a:pt x="196005" y="195738"/>
                      </a:lnTo>
                      <a:lnTo>
                        <a:pt x="133903" y="215117"/>
                      </a:lnTo>
                      <a:lnTo>
                        <a:pt x="134775" y="215811"/>
                      </a:lnTo>
                      <a:cubicBezTo>
                        <a:pt x="139796" y="234551"/>
                        <a:pt x="116759" y="257005"/>
                        <a:pt x="83319" y="265966"/>
                      </a:cubicBezTo>
                      <a:cubicBezTo>
                        <a:pt x="49878" y="274926"/>
                        <a:pt x="18700" y="266998"/>
                        <a:pt x="13679" y="248258"/>
                      </a:cubicBezTo>
                      <a:cubicBezTo>
                        <a:pt x="11168" y="238888"/>
                        <a:pt x="15673" y="228590"/>
                        <a:pt x="24985" y="219514"/>
                      </a:cubicBezTo>
                      <a:lnTo>
                        <a:pt x="25992" y="218975"/>
                      </a:lnTo>
                      <a:lnTo>
                        <a:pt x="24851" y="219014"/>
                      </a:lnTo>
                      <a:cubicBezTo>
                        <a:pt x="12248" y="215809"/>
                        <a:pt x="3198" y="209142"/>
                        <a:pt x="687" y="199773"/>
                      </a:cubicBezTo>
                      <a:cubicBezTo>
                        <a:pt x="-4334" y="181033"/>
                        <a:pt x="18703" y="158578"/>
                        <a:pt x="52143" y="149618"/>
                      </a:cubicBezTo>
                      <a:cubicBezTo>
                        <a:pt x="68863" y="145138"/>
                        <a:pt x="85018" y="144880"/>
                        <a:pt x="97620" y="148084"/>
                      </a:cubicBezTo>
                      <a:lnTo>
                        <a:pt x="121572" y="167157"/>
                      </a:lnTo>
                      <a:lnTo>
                        <a:pt x="256237" y="134825"/>
                      </a:lnTo>
                      <a:lnTo>
                        <a:pt x="121576" y="102494"/>
                      </a:lnTo>
                      <a:lnTo>
                        <a:pt x="97621" y="121570"/>
                      </a:lnTo>
                      <a:cubicBezTo>
                        <a:pt x="85018" y="124774"/>
                        <a:pt x="68864" y="124516"/>
                        <a:pt x="52143" y="120036"/>
                      </a:cubicBezTo>
                      <a:cubicBezTo>
                        <a:pt x="18703" y="111075"/>
                        <a:pt x="-4334" y="88621"/>
                        <a:pt x="687" y="69881"/>
                      </a:cubicBezTo>
                      <a:cubicBezTo>
                        <a:pt x="3198" y="60511"/>
                        <a:pt x="12247" y="53844"/>
                        <a:pt x="24850" y="50640"/>
                      </a:cubicBezTo>
                      <a:lnTo>
                        <a:pt x="25992" y="50678"/>
                      </a:lnTo>
                      <a:lnTo>
                        <a:pt x="24983" y="50140"/>
                      </a:lnTo>
                      <a:cubicBezTo>
                        <a:pt x="15671" y="41064"/>
                        <a:pt x="11168" y="30765"/>
                        <a:pt x="13679" y="21395"/>
                      </a:cubicBezTo>
                      <a:cubicBezTo>
                        <a:pt x="16190" y="12025"/>
                        <a:pt x="25239" y="5358"/>
                        <a:pt x="37842" y="2154"/>
                      </a:cubicBezTo>
                      <a:cubicBezTo>
                        <a:pt x="50444" y="-1051"/>
                        <a:pt x="66598" y="-793"/>
                        <a:pt x="83319" y="3687"/>
                      </a:cubicBezTo>
                      <a:cubicBezTo>
                        <a:pt x="116759" y="12648"/>
                        <a:pt x="139796" y="35102"/>
                        <a:pt x="134775" y="53843"/>
                      </a:cubicBezTo>
                      <a:lnTo>
                        <a:pt x="133900" y="54539"/>
                      </a:lnTo>
                      <a:lnTo>
                        <a:pt x="195903" y="73888"/>
                      </a:lnTo>
                      <a:lnTo>
                        <a:pt x="340040" y="114496"/>
                      </a:lnTo>
                      <a:lnTo>
                        <a:pt x="484177" y="73888"/>
                      </a:lnTo>
                      <a:lnTo>
                        <a:pt x="546180" y="54539"/>
                      </a:lnTo>
                      <a:lnTo>
                        <a:pt x="545306" y="53843"/>
                      </a:lnTo>
                      <a:cubicBezTo>
                        <a:pt x="540284" y="35102"/>
                        <a:pt x="563322" y="12648"/>
                        <a:pt x="596762" y="3687"/>
                      </a:cubicBezTo>
                      <a:cubicBezTo>
                        <a:pt x="613482" y="-793"/>
                        <a:pt x="629636" y="-1051"/>
                        <a:pt x="642238" y="21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3CD97ED1-1A60-482B-BEED-24DFD7BD82FD}"/>
                </a:ext>
              </a:extLst>
            </p:cNvPr>
            <p:cNvSpPr/>
            <p:nvPr/>
          </p:nvSpPr>
          <p:spPr bwMode="auto">
            <a:xfrm rot="20700000">
              <a:off x="1114049" y="4095504"/>
              <a:ext cx="471864" cy="211996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B830C489-C36C-4047-A8E4-8E571860C65D}"/>
              </a:ext>
            </a:extLst>
          </p:cNvPr>
          <p:cNvGrpSpPr/>
          <p:nvPr/>
        </p:nvGrpSpPr>
        <p:grpSpPr>
          <a:xfrm>
            <a:off x="1572997" y="4331359"/>
            <a:ext cx="891144" cy="1928586"/>
            <a:chOff x="2970874" y="4412186"/>
            <a:chExt cx="1385459" cy="2998366"/>
          </a:xfrm>
        </p:grpSpPr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4706D99A-8075-4D55-A33B-676C9AC5DC1B}"/>
                </a:ext>
              </a:extLst>
            </p:cNvPr>
            <p:cNvGrpSpPr/>
            <p:nvPr/>
          </p:nvGrpSpPr>
          <p:grpSpPr>
            <a:xfrm>
              <a:off x="2972780" y="4557750"/>
              <a:ext cx="1383553" cy="2852802"/>
              <a:chOff x="1622628" y="2517863"/>
              <a:chExt cx="1383553" cy="2852802"/>
            </a:xfrm>
          </p:grpSpPr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EE3BFC39-C925-4F74-B8B4-183568DC2D3C}"/>
                  </a:ext>
                </a:extLst>
              </p:cNvPr>
              <p:cNvSpPr/>
              <p:nvPr/>
            </p:nvSpPr>
            <p:spPr bwMode="auto">
              <a:xfrm>
                <a:off x="1622628" y="3338989"/>
                <a:ext cx="1383553" cy="2031676"/>
              </a:xfrm>
              <a:custGeom>
                <a:avLst/>
                <a:gdLst>
                  <a:gd name="connsiteX0" fmla="*/ 691777 w 1383553"/>
                  <a:gd name="connsiteY0" fmla="*/ 0 h 2031676"/>
                  <a:gd name="connsiteX1" fmla="*/ 1383553 w 1383553"/>
                  <a:gd name="connsiteY1" fmla="*/ 452765 h 2031676"/>
                  <a:gd name="connsiteX2" fmla="*/ 1381619 w 1383553"/>
                  <a:gd name="connsiteY2" fmla="*/ 465320 h 2031676"/>
                  <a:gd name="connsiteX3" fmla="*/ 1383551 w 1383553"/>
                  <a:gd name="connsiteY3" fmla="*/ 474888 h 2031676"/>
                  <a:gd name="connsiteX4" fmla="*/ 1383551 w 1383553"/>
                  <a:gd name="connsiteY4" fmla="*/ 1578898 h 2031676"/>
                  <a:gd name="connsiteX5" fmla="*/ 1383553 w 1383553"/>
                  <a:gd name="connsiteY5" fmla="*/ 1578911 h 2031676"/>
                  <a:gd name="connsiteX6" fmla="*/ 1383551 w 1383553"/>
                  <a:gd name="connsiteY6" fmla="*/ 1578924 h 2031676"/>
                  <a:gd name="connsiteX7" fmla="*/ 1383551 w 1383553"/>
                  <a:gd name="connsiteY7" fmla="*/ 1616525 h 2031676"/>
                  <a:gd name="connsiteX8" fmla="*/ 1379103 w 1383553"/>
                  <a:gd name="connsiteY8" fmla="*/ 1638559 h 2031676"/>
                  <a:gd name="connsiteX9" fmla="*/ 1372963 w 1383553"/>
                  <a:gd name="connsiteY9" fmla="*/ 1647665 h 2031676"/>
                  <a:gd name="connsiteX10" fmla="*/ 1369499 w 1383553"/>
                  <a:gd name="connsiteY10" fmla="*/ 1670159 h 2031676"/>
                  <a:gd name="connsiteX11" fmla="*/ 691777 w 1383553"/>
                  <a:gd name="connsiteY11" fmla="*/ 2031676 h 2031676"/>
                  <a:gd name="connsiteX12" fmla="*/ 14056 w 1383553"/>
                  <a:gd name="connsiteY12" fmla="*/ 1670159 h 2031676"/>
                  <a:gd name="connsiteX13" fmla="*/ 10592 w 1383553"/>
                  <a:gd name="connsiteY13" fmla="*/ 1647671 h 2031676"/>
                  <a:gd name="connsiteX14" fmla="*/ 4448 w 1383553"/>
                  <a:gd name="connsiteY14" fmla="*/ 1638559 h 2031676"/>
                  <a:gd name="connsiteX15" fmla="*/ 0 w 1383553"/>
                  <a:gd name="connsiteY15" fmla="*/ 1616525 h 2031676"/>
                  <a:gd name="connsiteX16" fmla="*/ 0 w 1383553"/>
                  <a:gd name="connsiteY16" fmla="*/ 474888 h 2031676"/>
                  <a:gd name="connsiteX17" fmla="*/ 1934 w 1383553"/>
                  <a:gd name="connsiteY17" fmla="*/ 465311 h 2031676"/>
                  <a:gd name="connsiteX18" fmla="*/ 1 w 1383553"/>
                  <a:gd name="connsiteY18" fmla="*/ 452765 h 2031676"/>
                  <a:gd name="connsiteX19" fmla="*/ 691777 w 1383553"/>
                  <a:gd name="connsiteY19" fmla="*/ 0 h 2031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83553" h="2031676">
                    <a:moveTo>
                      <a:pt x="691777" y="0"/>
                    </a:moveTo>
                    <a:cubicBezTo>
                      <a:pt x="1073834" y="0"/>
                      <a:pt x="1383553" y="202710"/>
                      <a:pt x="1383553" y="452765"/>
                    </a:cubicBezTo>
                    <a:lnTo>
                      <a:pt x="1381619" y="465320"/>
                    </a:lnTo>
                    <a:lnTo>
                      <a:pt x="1383551" y="474888"/>
                    </a:lnTo>
                    <a:lnTo>
                      <a:pt x="1383551" y="1578898"/>
                    </a:lnTo>
                    <a:lnTo>
                      <a:pt x="1383553" y="1578911"/>
                    </a:lnTo>
                    <a:lnTo>
                      <a:pt x="1383551" y="1578924"/>
                    </a:lnTo>
                    <a:lnTo>
                      <a:pt x="1383551" y="1616525"/>
                    </a:lnTo>
                    <a:cubicBezTo>
                      <a:pt x="1383551" y="1624341"/>
                      <a:pt x="1381967" y="1631787"/>
                      <a:pt x="1379103" y="1638559"/>
                    </a:cubicBezTo>
                    <a:lnTo>
                      <a:pt x="1372963" y="1647665"/>
                    </a:lnTo>
                    <a:lnTo>
                      <a:pt x="1369499" y="1670159"/>
                    </a:lnTo>
                    <a:cubicBezTo>
                      <a:pt x="1304993" y="1876476"/>
                      <a:pt x="1026077" y="2031676"/>
                      <a:pt x="691777" y="2031676"/>
                    </a:cubicBezTo>
                    <a:cubicBezTo>
                      <a:pt x="357477" y="2031676"/>
                      <a:pt x="78561" y="1876476"/>
                      <a:pt x="14056" y="1670159"/>
                    </a:cubicBezTo>
                    <a:lnTo>
                      <a:pt x="10592" y="1647671"/>
                    </a:lnTo>
                    <a:lnTo>
                      <a:pt x="4448" y="1638559"/>
                    </a:lnTo>
                    <a:cubicBezTo>
                      <a:pt x="1584" y="1631787"/>
                      <a:pt x="0" y="1624341"/>
                      <a:pt x="0" y="1616525"/>
                    </a:cubicBezTo>
                    <a:lnTo>
                      <a:pt x="0" y="474888"/>
                    </a:lnTo>
                    <a:lnTo>
                      <a:pt x="1934" y="465311"/>
                    </a:lnTo>
                    <a:lnTo>
                      <a:pt x="1" y="452765"/>
                    </a:lnTo>
                    <a:cubicBezTo>
                      <a:pt x="1" y="202710"/>
                      <a:pt x="309720" y="0"/>
                      <a:pt x="691777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E1DEB1E2-8438-49A3-9F88-FF74B3B5849B}"/>
                  </a:ext>
                </a:extLst>
              </p:cNvPr>
              <p:cNvSpPr/>
              <p:nvPr/>
            </p:nvSpPr>
            <p:spPr bwMode="auto">
              <a:xfrm>
                <a:off x="1897258" y="2517863"/>
                <a:ext cx="834293" cy="1023745"/>
              </a:xfrm>
              <a:custGeom>
                <a:avLst/>
                <a:gdLst>
                  <a:gd name="connsiteX0" fmla="*/ 417146 w 834293"/>
                  <a:gd name="connsiteY0" fmla="*/ 0 h 1023745"/>
                  <a:gd name="connsiteX1" fmla="*/ 662587 w 834293"/>
                  <a:gd name="connsiteY1" fmla="*/ 157518 h 1023745"/>
                  <a:gd name="connsiteX2" fmla="*/ 658847 w 834293"/>
                  <a:gd name="connsiteY2" fmla="*/ 181331 h 1023745"/>
                  <a:gd name="connsiteX3" fmla="*/ 662587 w 834293"/>
                  <a:gd name="connsiteY3" fmla="*/ 205143 h 1023745"/>
                  <a:gd name="connsiteX4" fmla="*/ 658847 w 834293"/>
                  <a:gd name="connsiteY4" fmla="*/ 228956 h 1023745"/>
                  <a:gd name="connsiteX5" fmla="*/ 662587 w 834293"/>
                  <a:gd name="connsiteY5" fmla="*/ 252768 h 1023745"/>
                  <a:gd name="connsiteX6" fmla="*/ 658597 w 834293"/>
                  <a:gd name="connsiteY6" fmla="*/ 278168 h 1023745"/>
                  <a:gd name="connsiteX7" fmla="*/ 662587 w 834293"/>
                  <a:gd name="connsiteY7" fmla="*/ 303568 h 1023745"/>
                  <a:gd name="connsiteX8" fmla="*/ 643299 w 834293"/>
                  <a:gd name="connsiteY8" fmla="*/ 364881 h 1023745"/>
                  <a:gd name="connsiteX9" fmla="*/ 638794 w 834293"/>
                  <a:gd name="connsiteY9" fmla="*/ 370208 h 1023745"/>
                  <a:gd name="connsiteX10" fmla="*/ 639132 w 834293"/>
                  <a:gd name="connsiteY10" fmla="*/ 378988 h 1023745"/>
                  <a:gd name="connsiteX11" fmla="*/ 769214 w 834293"/>
                  <a:gd name="connsiteY11" fmla="*/ 871329 h 1023745"/>
                  <a:gd name="connsiteX12" fmla="*/ 826593 w 834293"/>
                  <a:gd name="connsiteY12" fmla="*/ 1007905 h 1023745"/>
                  <a:gd name="connsiteX13" fmla="*/ 834293 w 834293"/>
                  <a:gd name="connsiteY13" fmla="*/ 1023745 h 1023745"/>
                  <a:gd name="connsiteX14" fmla="*/ 0 w 834293"/>
                  <a:gd name="connsiteY14" fmla="*/ 1023745 h 1023745"/>
                  <a:gd name="connsiteX15" fmla="*/ 7700 w 834293"/>
                  <a:gd name="connsiteY15" fmla="*/ 1007904 h 1023745"/>
                  <a:gd name="connsiteX16" fmla="*/ 65080 w 834293"/>
                  <a:gd name="connsiteY16" fmla="*/ 871329 h 1023745"/>
                  <a:gd name="connsiteX17" fmla="*/ 195162 w 834293"/>
                  <a:gd name="connsiteY17" fmla="*/ 378987 h 1023745"/>
                  <a:gd name="connsiteX18" fmla="*/ 195500 w 834293"/>
                  <a:gd name="connsiteY18" fmla="*/ 370210 h 1023745"/>
                  <a:gd name="connsiteX19" fmla="*/ 190993 w 834293"/>
                  <a:gd name="connsiteY19" fmla="*/ 364881 h 1023745"/>
                  <a:gd name="connsiteX20" fmla="*/ 171705 w 834293"/>
                  <a:gd name="connsiteY20" fmla="*/ 303568 h 1023745"/>
                  <a:gd name="connsiteX21" fmla="*/ 175695 w 834293"/>
                  <a:gd name="connsiteY21" fmla="*/ 278168 h 1023745"/>
                  <a:gd name="connsiteX22" fmla="*/ 171705 w 834293"/>
                  <a:gd name="connsiteY22" fmla="*/ 252768 h 1023745"/>
                  <a:gd name="connsiteX23" fmla="*/ 175445 w 834293"/>
                  <a:gd name="connsiteY23" fmla="*/ 228956 h 1023745"/>
                  <a:gd name="connsiteX24" fmla="*/ 171705 w 834293"/>
                  <a:gd name="connsiteY24" fmla="*/ 205143 h 1023745"/>
                  <a:gd name="connsiteX25" fmla="*/ 175445 w 834293"/>
                  <a:gd name="connsiteY25" fmla="*/ 181331 h 1023745"/>
                  <a:gd name="connsiteX26" fmla="*/ 171705 w 834293"/>
                  <a:gd name="connsiteY26" fmla="*/ 157518 h 1023745"/>
                  <a:gd name="connsiteX27" fmla="*/ 417146 w 834293"/>
                  <a:gd name="connsiteY27" fmla="*/ 0 h 1023745"/>
                  <a:gd name="connsiteX0" fmla="*/ 417146 w 834293"/>
                  <a:gd name="connsiteY0" fmla="*/ 0 h 1144506"/>
                  <a:gd name="connsiteX1" fmla="*/ 662587 w 834293"/>
                  <a:gd name="connsiteY1" fmla="*/ 157518 h 1144506"/>
                  <a:gd name="connsiteX2" fmla="*/ 658847 w 834293"/>
                  <a:gd name="connsiteY2" fmla="*/ 181331 h 1144506"/>
                  <a:gd name="connsiteX3" fmla="*/ 662587 w 834293"/>
                  <a:gd name="connsiteY3" fmla="*/ 205143 h 1144506"/>
                  <a:gd name="connsiteX4" fmla="*/ 658847 w 834293"/>
                  <a:gd name="connsiteY4" fmla="*/ 228956 h 1144506"/>
                  <a:gd name="connsiteX5" fmla="*/ 662587 w 834293"/>
                  <a:gd name="connsiteY5" fmla="*/ 252768 h 1144506"/>
                  <a:gd name="connsiteX6" fmla="*/ 658597 w 834293"/>
                  <a:gd name="connsiteY6" fmla="*/ 278168 h 1144506"/>
                  <a:gd name="connsiteX7" fmla="*/ 662587 w 834293"/>
                  <a:gd name="connsiteY7" fmla="*/ 303568 h 1144506"/>
                  <a:gd name="connsiteX8" fmla="*/ 643299 w 834293"/>
                  <a:gd name="connsiteY8" fmla="*/ 364881 h 1144506"/>
                  <a:gd name="connsiteX9" fmla="*/ 638794 w 834293"/>
                  <a:gd name="connsiteY9" fmla="*/ 370208 h 1144506"/>
                  <a:gd name="connsiteX10" fmla="*/ 639132 w 834293"/>
                  <a:gd name="connsiteY10" fmla="*/ 378988 h 1144506"/>
                  <a:gd name="connsiteX11" fmla="*/ 769214 w 834293"/>
                  <a:gd name="connsiteY11" fmla="*/ 871329 h 1144506"/>
                  <a:gd name="connsiteX12" fmla="*/ 826593 w 834293"/>
                  <a:gd name="connsiteY12" fmla="*/ 1007905 h 1144506"/>
                  <a:gd name="connsiteX13" fmla="*/ 834293 w 834293"/>
                  <a:gd name="connsiteY13" fmla="*/ 1023745 h 1144506"/>
                  <a:gd name="connsiteX14" fmla="*/ 417317 w 834293"/>
                  <a:gd name="connsiteY14" fmla="*/ 1144500 h 1144506"/>
                  <a:gd name="connsiteX15" fmla="*/ 0 w 834293"/>
                  <a:gd name="connsiteY15" fmla="*/ 1023745 h 1144506"/>
                  <a:gd name="connsiteX16" fmla="*/ 7700 w 834293"/>
                  <a:gd name="connsiteY16" fmla="*/ 1007904 h 1144506"/>
                  <a:gd name="connsiteX17" fmla="*/ 65080 w 834293"/>
                  <a:gd name="connsiteY17" fmla="*/ 871329 h 1144506"/>
                  <a:gd name="connsiteX18" fmla="*/ 195162 w 834293"/>
                  <a:gd name="connsiteY18" fmla="*/ 378987 h 1144506"/>
                  <a:gd name="connsiteX19" fmla="*/ 195500 w 834293"/>
                  <a:gd name="connsiteY19" fmla="*/ 370210 h 1144506"/>
                  <a:gd name="connsiteX20" fmla="*/ 190993 w 834293"/>
                  <a:gd name="connsiteY20" fmla="*/ 364881 h 1144506"/>
                  <a:gd name="connsiteX21" fmla="*/ 171705 w 834293"/>
                  <a:gd name="connsiteY21" fmla="*/ 303568 h 1144506"/>
                  <a:gd name="connsiteX22" fmla="*/ 175695 w 834293"/>
                  <a:gd name="connsiteY22" fmla="*/ 278168 h 1144506"/>
                  <a:gd name="connsiteX23" fmla="*/ 171705 w 834293"/>
                  <a:gd name="connsiteY23" fmla="*/ 252768 h 1144506"/>
                  <a:gd name="connsiteX24" fmla="*/ 175445 w 834293"/>
                  <a:gd name="connsiteY24" fmla="*/ 228956 h 1144506"/>
                  <a:gd name="connsiteX25" fmla="*/ 171705 w 834293"/>
                  <a:gd name="connsiteY25" fmla="*/ 205143 h 1144506"/>
                  <a:gd name="connsiteX26" fmla="*/ 175445 w 834293"/>
                  <a:gd name="connsiteY26" fmla="*/ 181331 h 1144506"/>
                  <a:gd name="connsiteX27" fmla="*/ 171705 w 834293"/>
                  <a:gd name="connsiteY27" fmla="*/ 157518 h 1144506"/>
                  <a:gd name="connsiteX28" fmla="*/ 417146 w 834293"/>
                  <a:gd name="connsiteY28" fmla="*/ 0 h 1144506"/>
                  <a:gd name="connsiteX0" fmla="*/ 417317 w 834293"/>
                  <a:gd name="connsiteY0" fmla="*/ 1144500 h 1235940"/>
                  <a:gd name="connsiteX1" fmla="*/ 0 w 834293"/>
                  <a:gd name="connsiteY1" fmla="*/ 1023745 h 1235940"/>
                  <a:gd name="connsiteX2" fmla="*/ 7700 w 834293"/>
                  <a:gd name="connsiteY2" fmla="*/ 1007904 h 1235940"/>
                  <a:gd name="connsiteX3" fmla="*/ 65080 w 834293"/>
                  <a:gd name="connsiteY3" fmla="*/ 871329 h 1235940"/>
                  <a:gd name="connsiteX4" fmla="*/ 195162 w 834293"/>
                  <a:gd name="connsiteY4" fmla="*/ 378987 h 1235940"/>
                  <a:gd name="connsiteX5" fmla="*/ 195500 w 834293"/>
                  <a:gd name="connsiteY5" fmla="*/ 370210 h 1235940"/>
                  <a:gd name="connsiteX6" fmla="*/ 190993 w 834293"/>
                  <a:gd name="connsiteY6" fmla="*/ 364881 h 1235940"/>
                  <a:gd name="connsiteX7" fmla="*/ 171705 w 834293"/>
                  <a:gd name="connsiteY7" fmla="*/ 303568 h 1235940"/>
                  <a:gd name="connsiteX8" fmla="*/ 175695 w 834293"/>
                  <a:gd name="connsiteY8" fmla="*/ 278168 h 1235940"/>
                  <a:gd name="connsiteX9" fmla="*/ 171705 w 834293"/>
                  <a:gd name="connsiteY9" fmla="*/ 252768 h 1235940"/>
                  <a:gd name="connsiteX10" fmla="*/ 175445 w 834293"/>
                  <a:gd name="connsiteY10" fmla="*/ 228956 h 1235940"/>
                  <a:gd name="connsiteX11" fmla="*/ 171705 w 834293"/>
                  <a:gd name="connsiteY11" fmla="*/ 205143 h 1235940"/>
                  <a:gd name="connsiteX12" fmla="*/ 175445 w 834293"/>
                  <a:gd name="connsiteY12" fmla="*/ 181331 h 1235940"/>
                  <a:gd name="connsiteX13" fmla="*/ 171705 w 834293"/>
                  <a:gd name="connsiteY13" fmla="*/ 157518 h 1235940"/>
                  <a:gd name="connsiteX14" fmla="*/ 417146 w 834293"/>
                  <a:gd name="connsiteY14" fmla="*/ 0 h 1235940"/>
                  <a:gd name="connsiteX15" fmla="*/ 662587 w 834293"/>
                  <a:gd name="connsiteY15" fmla="*/ 157518 h 1235940"/>
                  <a:gd name="connsiteX16" fmla="*/ 658847 w 834293"/>
                  <a:gd name="connsiteY16" fmla="*/ 181331 h 1235940"/>
                  <a:gd name="connsiteX17" fmla="*/ 662587 w 834293"/>
                  <a:gd name="connsiteY17" fmla="*/ 205143 h 1235940"/>
                  <a:gd name="connsiteX18" fmla="*/ 658847 w 834293"/>
                  <a:gd name="connsiteY18" fmla="*/ 228956 h 1235940"/>
                  <a:gd name="connsiteX19" fmla="*/ 662587 w 834293"/>
                  <a:gd name="connsiteY19" fmla="*/ 252768 h 1235940"/>
                  <a:gd name="connsiteX20" fmla="*/ 658597 w 834293"/>
                  <a:gd name="connsiteY20" fmla="*/ 278168 h 1235940"/>
                  <a:gd name="connsiteX21" fmla="*/ 662587 w 834293"/>
                  <a:gd name="connsiteY21" fmla="*/ 303568 h 1235940"/>
                  <a:gd name="connsiteX22" fmla="*/ 643299 w 834293"/>
                  <a:gd name="connsiteY22" fmla="*/ 364881 h 1235940"/>
                  <a:gd name="connsiteX23" fmla="*/ 638794 w 834293"/>
                  <a:gd name="connsiteY23" fmla="*/ 370208 h 1235940"/>
                  <a:gd name="connsiteX24" fmla="*/ 639132 w 834293"/>
                  <a:gd name="connsiteY24" fmla="*/ 378988 h 1235940"/>
                  <a:gd name="connsiteX25" fmla="*/ 769214 w 834293"/>
                  <a:gd name="connsiteY25" fmla="*/ 871329 h 1235940"/>
                  <a:gd name="connsiteX26" fmla="*/ 826593 w 834293"/>
                  <a:gd name="connsiteY26" fmla="*/ 1007905 h 1235940"/>
                  <a:gd name="connsiteX27" fmla="*/ 834293 w 834293"/>
                  <a:gd name="connsiteY27" fmla="*/ 1023745 h 1235940"/>
                  <a:gd name="connsiteX28" fmla="*/ 508757 w 834293"/>
                  <a:gd name="connsiteY28" fmla="*/ 1235940 h 1235940"/>
                  <a:gd name="connsiteX0" fmla="*/ 0 w 834293"/>
                  <a:gd name="connsiteY0" fmla="*/ 1023745 h 1235940"/>
                  <a:gd name="connsiteX1" fmla="*/ 7700 w 834293"/>
                  <a:gd name="connsiteY1" fmla="*/ 1007904 h 1235940"/>
                  <a:gd name="connsiteX2" fmla="*/ 65080 w 834293"/>
                  <a:gd name="connsiteY2" fmla="*/ 871329 h 1235940"/>
                  <a:gd name="connsiteX3" fmla="*/ 195162 w 834293"/>
                  <a:gd name="connsiteY3" fmla="*/ 378987 h 1235940"/>
                  <a:gd name="connsiteX4" fmla="*/ 195500 w 834293"/>
                  <a:gd name="connsiteY4" fmla="*/ 370210 h 1235940"/>
                  <a:gd name="connsiteX5" fmla="*/ 190993 w 834293"/>
                  <a:gd name="connsiteY5" fmla="*/ 364881 h 1235940"/>
                  <a:gd name="connsiteX6" fmla="*/ 171705 w 834293"/>
                  <a:gd name="connsiteY6" fmla="*/ 303568 h 1235940"/>
                  <a:gd name="connsiteX7" fmla="*/ 175695 w 834293"/>
                  <a:gd name="connsiteY7" fmla="*/ 278168 h 1235940"/>
                  <a:gd name="connsiteX8" fmla="*/ 171705 w 834293"/>
                  <a:gd name="connsiteY8" fmla="*/ 252768 h 1235940"/>
                  <a:gd name="connsiteX9" fmla="*/ 175445 w 834293"/>
                  <a:gd name="connsiteY9" fmla="*/ 228956 h 1235940"/>
                  <a:gd name="connsiteX10" fmla="*/ 171705 w 834293"/>
                  <a:gd name="connsiteY10" fmla="*/ 205143 h 1235940"/>
                  <a:gd name="connsiteX11" fmla="*/ 175445 w 834293"/>
                  <a:gd name="connsiteY11" fmla="*/ 181331 h 1235940"/>
                  <a:gd name="connsiteX12" fmla="*/ 171705 w 834293"/>
                  <a:gd name="connsiteY12" fmla="*/ 157518 h 1235940"/>
                  <a:gd name="connsiteX13" fmla="*/ 417146 w 834293"/>
                  <a:gd name="connsiteY13" fmla="*/ 0 h 1235940"/>
                  <a:gd name="connsiteX14" fmla="*/ 662587 w 834293"/>
                  <a:gd name="connsiteY14" fmla="*/ 157518 h 1235940"/>
                  <a:gd name="connsiteX15" fmla="*/ 658847 w 834293"/>
                  <a:gd name="connsiteY15" fmla="*/ 181331 h 1235940"/>
                  <a:gd name="connsiteX16" fmla="*/ 662587 w 834293"/>
                  <a:gd name="connsiteY16" fmla="*/ 205143 h 1235940"/>
                  <a:gd name="connsiteX17" fmla="*/ 658847 w 834293"/>
                  <a:gd name="connsiteY17" fmla="*/ 228956 h 1235940"/>
                  <a:gd name="connsiteX18" fmla="*/ 662587 w 834293"/>
                  <a:gd name="connsiteY18" fmla="*/ 252768 h 1235940"/>
                  <a:gd name="connsiteX19" fmla="*/ 658597 w 834293"/>
                  <a:gd name="connsiteY19" fmla="*/ 278168 h 1235940"/>
                  <a:gd name="connsiteX20" fmla="*/ 662587 w 834293"/>
                  <a:gd name="connsiteY20" fmla="*/ 303568 h 1235940"/>
                  <a:gd name="connsiteX21" fmla="*/ 643299 w 834293"/>
                  <a:gd name="connsiteY21" fmla="*/ 364881 h 1235940"/>
                  <a:gd name="connsiteX22" fmla="*/ 638794 w 834293"/>
                  <a:gd name="connsiteY22" fmla="*/ 370208 h 1235940"/>
                  <a:gd name="connsiteX23" fmla="*/ 639132 w 834293"/>
                  <a:gd name="connsiteY23" fmla="*/ 378988 h 1235940"/>
                  <a:gd name="connsiteX24" fmla="*/ 769214 w 834293"/>
                  <a:gd name="connsiteY24" fmla="*/ 871329 h 1235940"/>
                  <a:gd name="connsiteX25" fmla="*/ 826593 w 834293"/>
                  <a:gd name="connsiteY25" fmla="*/ 1007905 h 1235940"/>
                  <a:gd name="connsiteX26" fmla="*/ 834293 w 834293"/>
                  <a:gd name="connsiteY26" fmla="*/ 1023745 h 1235940"/>
                  <a:gd name="connsiteX27" fmla="*/ 508757 w 834293"/>
                  <a:gd name="connsiteY27" fmla="*/ 1235940 h 1235940"/>
                  <a:gd name="connsiteX0" fmla="*/ 0 w 834293"/>
                  <a:gd name="connsiteY0" fmla="*/ 1023745 h 1023745"/>
                  <a:gd name="connsiteX1" fmla="*/ 7700 w 834293"/>
                  <a:gd name="connsiteY1" fmla="*/ 1007904 h 1023745"/>
                  <a:gd name="connsiteX2" fmla="*/ 65080 w 834293"/>
                  <a:gd name="connsiteY2" fmla="*/ 871329 h 1023745"/>
                  <a:gd name="connsiteX3" fmla="*/ 195162 w 834293"/>
                  <a:gd name="connsiteY3" fmla="*/ 378987 h 1023745"/>
                  <a:gd name="connsiteX4" fmla="*/ 195500 w 834293"/>
                  <a:gd name="connsiteY4" fmla="*/ 370210 h 1023745"/>
                  <a:gd name="connsiteX5" fmla="*/ 190993 w 834293"/>
                  <a:gd name="connsiteY5" fmla="*/ 364881 h 1023745"/>
                  <a:gd name="connsiteX6" fmla="*/ 171705 w 834293"/>
                  <a:gd name="connsiteY6" fmla="*/ 303568 h 1023745"/>
                  <a:gd name="connsiteX7" fmla="*/ 175695 w 834293"/>
                  <a:gd name="connsiteY7" fmla="*/ 278168 h 1023745"/>
                  <a:gd name="connsiteX8" fmla="*/ 171705 w 834293"/>
                  <a:gd name="connsiteY8" fmla="*/ 252768 h 1023745"/>
                  <a:gd name="connsiteX9" fmla="*/ 175445 w 834293"/>
                  <a:gd name="connsiteY9" fmla="*/ 228956 h 1023745"/>
                  <a:gd name="connsiteX10" fmla="*/ 171705 w 834293"/>
                  <a:gd name="connsiteY10" fmla="*/ 205143 h 1023745"/>
                  <a:gd name="connsiteX11" fmla="*/ 175445 w 834293"/>
                  <a:gd name="connsiteY11" fmla="*/ 181331 h 1023745"/>
                  <a:gd name="connsiteX12" fmla="*/ 171705 w 834293"/>
                  <a:gd name="connsiteY12" fmla="*/ 157518 h 1023745"/>
                  <a:gd name="connsiteX13" fmla="*/ 417146 w 834293"/>
                  <a:gd name="connsiteY13" fmla="*/ 0 h 1023745"/>
                  <a:gd name="connsiteX14" fmla="*/ 662587 w 834293"/>
                  <a:gd name="connsiteY14" fmla="*/ 157518 h 1023745"/>
                  <a:gd name="connsiteX15" fmla="*/ 658847 w 834293"/>
                  <a:gd name="connsiteY15" fmla="*/ 181331 h 1023745"/>
                  <a:gd name="connsiteX16" fmla="*/ 662587 w 834293"/>
                  <a:gd name="connsiteY16" fmla="*/ 205143 h 1023745"/>
                  <a:gd name="connsiteX17" fmla="*/ 658847 w 834293"/>
                  <a:gd name="connsiteY17" fmla="*/ 228956 h 1023745"/>
                  <a:gd name="connsiteX18" fmla="*/ 662587 w 834293"/>
                  <a:gd name="connsiteY18" fmla="*/ 252768 h 1023745"/>
                  <a:gd name="connsiteX19" fmla="*/ 658597 w 834293"/>
                  <a:gd name="connsiteY19" fmla="*/ 278168 h 1023745"/>
                  <a:gd name="connsiteX20" fmla="*/ 662587 w 834293"/>
                  <a:gd name="connsiteY20" fmla="*/ 303568 h 1023745"/>
                  <a:gd name="connsiteX21" fmla="*/ 643299 w 834293"/>
                  <a:gd name="connsiteY21" fmla="*/ 364881 h 1023745"/>
                  <a:gd name="connsiteX22" fmla="*/ 638794 w 834293"/>
                  <a:gd name="connsiteY22" fmla="*/ 370208 h 1023745"/>
                  <a:gd name="connsiteX23" fmla="*/ 639132 w 834293"/>
                  <a:gd name="connsiteY23" fmla="*/ 378988 h 1023745"/>
                  <a:gd name="connsiteX24" fmla="*/ 769214 w 834293"/>
                  <a:gd name="connsiteY24" fmla="*/ 871329 h 1023745"/>
                  <a:gd name="connsiteX25" fmla="*/ 826593 w 834293"/>
                  <a:gd name="connsiteY25" fmla="*/ 1007905 h 1023745"/>
                  <a:gd name="connsiteX26" fmla="*/ 834293 w 834293"/>
                  <a:gd name="connsiteY26" fmla="*/ 1023745 h 1023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4293" h="1023745">
                    <a:moveTo>
                      <a:pt x="0" y="1023745"/>
                    </a:moveTo>
                    <a:lnTo>
                      <a:pt x="7700" y="1007904"/>
                    </a:lnTo>
                    <a:cubicBezTo>
                      <a:pt x="27556" y="964033"/>
                      <a:pt x="46786" y="918364"/>
                      <a:pt x="65080" y="871329"/>
                    </a:cubicBezTo>
                    <a:cubicBezTo>
                      <a:pt x="138255" y="683188"/>
                      <a:pt x="182608" y="508816"/>
                      <a:pt x="195162" y="378987"/>
                    </a:cubicBezTo>
                    <a:cubicBezTo>
                      <a:pt x="195275" y="376061"/>
                      <a:pt x="195387" y="373136"/>
                      <a:pt x="195500" y="370210"/>
                    </a:cubicBezTo>
                    <a:lnTo>
                      <a:pt x="190993" y="364881"/>
                    </a:lnTo>
                    <a:cubicBezTo>
                      <a:pt x="178573" y="346036"/>
                      <a:pt x="171705" y="325317"/>
                      <a:pt x="171705" y="303568"/>
                    </a:cubicBezTo>
                    <a:lnTo>
                      <a:pt x="175695" y="278168"/>
                    </a:lnTo>
                    <a:lnTo>
                      <a:pt x="171705" y="252768"/>
                    </a:lnTo>
                    <a:lnTo>
                      <a:pt x="175445" y="228956"/>
                    </a:lnTo>
                    <a:lnTo>
                      <a:pt x="171705" y="205143"/>
                    </a:lnTo>
                    <a:lnTo>
                      <a:pt x="175445" y="181331"/>
                    </a:lnTo>
                    <a:lnTo>
                      <a:pt x="171705" y="157518"/>
                    </a:lnTo>
                    <a:cubicBezTo>
                      <a:pt x="171705" y="70523"/>
                      <a:pt x="281593" y="0"/>
                      <a:pt x="417146" y="0"/>
                    </a:cubicBezTo>
                    <a:cubicBezTo>
                      <a:pt x="552699" y="0"/>
                      <a:pt x="662587" y="70523"/>
                      <a:pt x="662587" y="157518"/>
                    </a:cubicBezTo>
                    <a:lnTo>
                      <a:pt x="658847" y="181331"/>
                    </a:lnTo>
                    <a:lnTo>
                      <a:pt x="662587" y="205143"/>
                    </a:lnTo>
                    <a:lnTo>
                      <a:pt x="658847" y="228956"/>
                    </a:lnTo>
                    <a:lnTo>
                      <a:pt x="662587" y="252768"/>
                    </a:lnTo>
                    <a:lnTo>
                      <a:pt x="658597" y="278168"/>
                    </a:lnTo>
                    <a:lnTo>
                      <a:pt x="662587" y="303568"/>
                    </a:lnTo>
                    <a:cubicBezTo>
                      <a:pt x="662587" y="325317"/>
                      <a:pt x="655719" y="346036"/>
                      <a:pt x="643299" y="364881"/>
                    </a:cubicBezTo>
                    <a:lnTo>
                      <a:pt x="638794" y="370208"/>
                    </a:lnTo>
                    <a:cubicBezTo>
                      <a:pt x="638907" y="373135"/>
                      <a:pt x="639019" y="376061"/>
                      <a:pt x="639132" y="378988"/>
                    </a:cubicBezTo>
                    <a:cubicBezTo>
                      <a:pt x="651685" y="508817"/>
                      <a:pt x="696038" y="683189"/>
                      <a:pt x="769214" y="871329"/>
                    </a:cubicBezTo>
                    <a:cubicBezTo>
                      <a:pt x="787508" y="918365"/>
                      <a:pt x="806737" y="964034"/>
                      <a:pt x="826593" y="1007905"/>
                    </a:cubicBezTo>
                    <a:lnTo>
                      <a:pt x="834293" y="1023745"/>
                    </a:lnTo>
                  </a:path>
                </a:pathLst>
              </a:custGeom>
              <a:solidFill>
                <a:srgbClr val="00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477D2269-D5B1-4C3B-A983-C76DDEFEE96E}"/>
                  </a:ext>
                </a:extLst>
              </p:cNvPr>
              <p:cNvSpPr/>
              <p:nvPr/>
            </p:nvSpPr>
            <p:spPr bwMode="auto">
              <a:xfrm>
                <a:off x="2111033" y="2558609"/>
                <a:ext cx="406742" cy="232216"/>
              </a:xfrm>
              <a:prstGeom prst="ellipse">
                <a:avLst/>
              </a:prstGeom>
              <a:solidFill>
                <a:srgbClr val="8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9363EC6E-140C-46BB-ACFF-633362886357}"/>
                </a:ext>
              </a:extLst>
            </p:cNvPr>
            <p:cNvSpPr/>
            <p:nvPr/>
          </p:nvSpPr>
          <p:spPr bwMode="auto">
            <a:xfrm>
              <a:off x="3394526" y="4412186"/>
              <a:ext cx="540060" cy="532432"/>
            </a:xfrm>
            <a:custGeom>
              <a:avLst/>
              <a:gdLst>
                <a:gd name="connsiteX0" fmla="*/ 270030 w 540060"/>
                <a:gd name="connsiteY0" fmla="*/ 0 h 532432"/>
                <a:gd name="connsiteX1" fmla="*/ 540060 w 540060"/>
                <a:gd name="connsiteY1" fmla="*/ 154291 h 532432"/>
                <a:gd name="connsiteX2" fmla="*/ 539283 w 540060"/>
                <a:gd name="connsiteY2" fmla="*/ 158695 h 532432"/>
                <a:gd name="connsiteX3" fmla="*/ 539283 w 540060"/>
                <a:gd name="connsiteY3" fmla="*/ 373737 h 532432"/>
                <a:gd name="connsiteX4" fmla="*/ 540060 w 540060"/>
                <a:gd name="connsiteY4" fmla="*/ 378141 h 532432"/>
                <a:gd name="connsiteX5" fmla="*/ 270030 w 540060"/>
                <a:gd name="connsiteY5" fmla="*/ 532432 h 532432"/>
                <a:gd name="connsiteX6" fmla="*/ 0 w 540060"/>
                <a:gd name="connsiteY6" fmla="*/ 378141 h 532432"/>
                <a:gd name="connsiteX7" fmla="*/ 1875 w 540060"/>
                <a:gd name="connsiteY7" fmla="*/ 367514 h 532432"/>
                <a:gd name="connsiteX8" fmla="*/ 1875 w 540060"/>
                <a:gd name="connsiteY8" fmla="*/ 164918 h 532432"/>
                <a:gd name="connsiteX9" fmla="*/ 0 w 540060"/>
                <a:gd name="connsiteY9" fmla="*/ 154291 h 532432"/>
                <a:gd name="connsiteX10" fmla="*/ 270030 w 540060"/>
                <a:gd name="connsiteY10" fmla="*/ 0 h 53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0060" h="532432">
                  <a:moveTo>
                    <a:pt x="270030" y="0"/>
                  </a:moveTo>
                  <a:cubicBezTo>
                    <a:pt x="419163" y="0"/>
                    <a:pt x="540060" y="69078"/>
                    <a:pt x="540060" y="154291"/>
                  </a:cubicBezTo>
                  <a:lnTo>
                    <a:pt x="539283" y="158695"/>
                  </a:lnTo>
                  <a:lnTo>
                    <a:pt x="539283" y="373737"/>
                  </a:lnTo>
                  <a:lnTo>
                    <a:pt x="540060" y="378141"/>
                  </a:lnTo>
                  <a:cubicBezTo>
                    <a:pt x="540060" y="463354"/>
                    <a:pt x="419163" y="532432"/>
                    <a:pt x="270030" y="532432"/>
                  </a:cubicBezTo>
                  <a:cubicBezTo>
                    <a:pt x="120897" y="532432"/>
                    <a:pt x="0" y="463354"/>
                    <a:pt x="0" y="378141"/>
                  </a:cubicBezTo>
                  <a:lnTo>
                    <a:pt x="1875" y="367514"/>
                  </a:lnTo>
                  <a:lnTo>
                    <a:pt x="1875" y="164918"/>
                  </a:lnTo>
                  <a:lnTo>
                    <a:pt x="0" y="154291"/>
                  </a:lnTo>
                  <a:cubicBezTo>
                    <a:pt x="0" y="69078"/>
                    <a:pt x="120897" y="0"/>
                    <a:pt x="270030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9" name="楕円 408">
              <a:extLst>
                <a:ext uri="{FF2B5EF4-FFF2-40B4-BE49-F238E27FC236}">
                  <a16:creationId xmlns:a16="http://schemas.microsoft.com/office/drawing/2014/main" id="{CC900D36-EB18-49F7-815F-8FECB306920B}"/>
                </a:ext>
              </a:extLst>
            </p:cNvPr>
            <p:cNvSpPr/>
            <p:nvPr/>
          </p:nvSpPr>
          <p:spPr bwMode="auto">
            <a:xfrm>
              <a:off x="3454579" y="4451909"/>
              <a:ext cx="419954" cy="177036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7FB92A71-1640-4002-9C39-26FBD124CDE2}"/>
                </a:ext>
              </a:extLst>
            </p:cNvPr>
            <p:cNvSpPr/>
            <p:nvPr/>
          </p:nvSpPr>
          <p:spPr bwMode="auto">
            <a:xfrm rot="20700000">
              <a:off x="3816476" y="5114873"/>
              <a:ext cx="77267" cy="324796"/>
            </a:xfrm>
            <a:custGeom>
              <a:avLst/>
              <a:gdLst>
                <a:gd name="connsiteX0" fmla="*/ 73971 w 147942"/>
                <a:gd name="connsiteY0" fmla="*/ 209549 h 621884"/>
                <a:gd name="connsiteX1" fmla="*/ 147942 w 147942"/>
                <a:gd name="connsiteY1" fmla="*/ 283520 h 621884"/>
                <a:gd name="connsiteX2" fmla="*/ 147942 w 147942"/>
                <a:gd name="connsiteY2" fmla="*/ 547913 h 621884"/>
                <a:gd name="connsiteX3" fmla="*/ 73971 w 147942"/>
                <a:gd name="connsiteY3" fmla="*/ 621884 h 621884"/>
                <a:gd name="connsiteX4" fmla="*/ 0 w 147942"/>
                <a:gd name="connsiteY4" fmla="*/ 547913 h 621884"/>
                <a:gd name="connsiteX5" fmla="*/ 0 w 147942"/>
                <a:gd name="connsiteY5" fmla="*/ 283520 h 621884"/>
                <a:gd name="connsiteX6" fmla="*/ 73971 w 147942"/>
                <a:gd name="connsiteY6" fmla="*/ 209549 h 621884"/>
                <a:gd name="connsiteX7" fmla="*/ 73971 w 147942"/>
                <a:gd name="connsiteY7" fmla="*/ 0 h 621884"/>
                <a:gd name="connsiteX8" fmla="*/ 147942 w 147942"/>
                <a:gd name="connsiteY8" fmla="*/ 73971 h 621884"/>
                <a:gd name="connsiteX9" fmla="*/ 147942 w 147942"/>
                <a:gd name="connsiteY9" fmla="*/ 78339 h 621884"/>
                <a:gd name="connsiteX10" fmla="*/ 73971 w 147942"/>
                <a:gd name="connsiteY10" fmla="*/ 152310 h 621884"/>
                <a:gd name="connsiteX11" fmla="*/ 0 w 147942"/>
                <a:gd name="connsiteY11" fmla="*/ 78339 h 621884"/>
                <a:gd name="connsiteX12" fmla="*/ 0 w 147942"/>
                <a:gd name="connsiteY12" fmla="*/ 73971 h 621884"/>
                <a:gd name="connsiteX13" fmla="*/ 73971 w 147942"/>
                <a:gd name="connsiteY13" fmla="*/ 0 h 62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42" h="621884">
                  <a:moveTo>
                    <a:pt x="73971" y="209549"/>
                  </a:moveTo>
                  <a:cubicBezTo>
                    <a:pt x="114824" y="209549"/>
                    <a:pt x="147942" y="242667"/>
                    <a:pt x="147942" y="283520"/>
                  </a:cubicBezTo>
                  <a:lnTo>
                    <a:pt x="147942" y="547913"/>
                  </a:lnTo>
                  <a:cubicBezTo>
                    <a:pt x="147942" y="588766"/>
                    <a:pt x="114824" y="621884"/>
                    <a:pt x="73971" y="621884"/>
                  </a:cubicBezTo>
                  <a:cubicBezTo>
                    <a:pt x="33118" y="621884"/>
                    <a:pt x="0" y="588766"/>
                    <a:pt x="0" y="547913"/>
                  </a:cubicBezTo>
                  <a:lnTo>
                    <a:pt x="0" y="283520"/>
                  </a:lnTo>
                  <a:cubicBezTo>
                    <a:pt x="0" y="242667"/>
                    <a:pt x="33118" y="209549"/>
                    <a:pt x="73971" y="209549"/>
                  </a:cubicBezTo>
                  <a:close/>
                  <a:moveTo>
                    <a:pt x="73971" y="0"/>
                  </a:moveTo>
                  <a:cubicBezTo>
                    <a:pt x="114824" y="0"/>
                    <a:pt x="147942" y="33118"/>
                    <a:pt x="147942" y="73971"/>
                  </a:cubicBezTo>
                  <a:lnTo>
                    <a:pt x="147942" y="78339"/>
                  </a:lnTo>
                  <a:cubicBezTo>
                    <a:pt x="147942" y="119192"/>
                    <a:pt x="114824" y="152310"/>
                    <a:pt x="73971" y="152310"/>
                  </a:cubicBezTo>
                  <a:cubicBezTo>
                    <a:pt x="33118" y="152310"/>
                    <a:pt x="0" y="119192"/>
                    <a:pt x="0" y="78339"/>
                  </a:cubicBezTo>
                  <a:lnTo>
                    <a:pt x="0" y="73971"/>
                  </a:lnTo>
                  <a:cubicBezTo>
                    <a:pt x="0" y="33118"/>
                    <a:pt x="33118" y="0"/>
                    <a:pt x="739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AA64DDD8-4B4D-4924-919B-9A5734B82B63}"/>
                </a:ext>
              </a:extLst>
            </p:cNvPr>
            <p:cNvGrpSpPr/>
            <p:nvPr/>
          </p:nvGrpSpPr>
          <p:grpSpPr>
            <a:xfrm>
              <a:off x="2970874" y="6098956"/>
              <a:ext cx="1383551" cy="1080119"/>
              <a:chOff x="7432176" y="3327569"/>
              <a:chExt cx="1383551" cy="1080119"/>
            </a:xfrm>
          </p:grpSpPr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2C324117-2C76-4343-85C8-D39313141D15}"/>
                  </a:ext>
                </a:extLst>
              </p:cNvPr>
              <p:cNvSpPr/>
              <p:nvPr/>
            </p:nvSpPr>
            <p:spPr bwMode="auto">
              <a:xfrm rot="16200000">
                <a:off x="7583892" y="3175853"/>
                <a:ext cx="1080119" cy="1383551"/>
              </a:xfrm>
              <a:custGeom>
                <a:avLst/>
                <a:gdLst>
                  <a:gd name="connsiteX0" fmla="*/ 1215134 w 1215134"/>
                  <a:gd name="connsiteY0" fmla="*/ 0 h 1383551"/>
                  <a:gd name="connsiteX1" fmla="*/ 1215130 w 1215134"/>
                  <a:gd name="connsiteY1" fmla="*/ 1 h 1383551"/>
                  <a:gd name="connsiteX2" fmla="*/ 867177 w 1215134"/>
                  <a:gd name="connsiteY2" fmla="*/ 1 h 1383551"/>
                  <a:gd name="connsiteX3" fmla="*/ 579119 w 1215134"/>
                  <a:gd name="connsiteY3" fmla="*/ 691777 h 1383551"/>
                  <a:gd name="connsiteX4" fmla="*/ 809106 w 1215134"/>
                  <a:gd name="connsiteY4" fmla="*/ 1369495 h 1383551"/>
                  <a:gd name="connsiteX5" fmla="*/ 867173 w 1215134"/>
                  <a:gd name="connsiteY5" fmla="*/ 1383551 h 1383551"/>
                  <a:gd name="connsiteX6" fmla="*/ 288058 w 1215134"/>
                  <a:gd name="connsiteY6" fmla="*/ 1383551 h 1383551"/>
                  <a:gd name="connsiteX7" fmla="*/ 0 w 1215134"/>
                  <a:gd name="connsiteY7" fmla="*/ 691776 h 1383551"/>
                  <a:gd name="connsiteX8" fmla="*/ 288058 w 1215134"/>
                  <a:gd name="connsiteY8" fmla="*/ 0 h 1383551"/>
                  <a:gd name="connsiteX0" fmla="*/ 288058 w 1215130"/>
                  <a:gd name="connsiteY0" fmla="*/ 0 h 1383551"/>
                  <a:gd name="connsiteX1" fmla="*/ 1215130 w 1215130"/>
                  <a:gd name="connsiteY1" fmla="*/ 1 h 1383551"/>
                  <a:gd name="connsiteX2" fmla="*/ 867177 w 1215130"/>
                  <a:gd name="connsiteY2" fmla="*/ 1 h 1383551"/>
                  <a:gd name="connsiteX3" fmla="*/ 579119 w 1215130"/>
                  <a:gd name="connsiteY3" fmla="*/ 691777 h 1383551"/>
                  <a:gd name="connsiteX4" fmla="*/ 809106 w 1215130"/>
                  <a:gd name="connsiteY4" fmla="*/ 1369495 h 1383551"/>
                  <a:gd name="connsiteX5" fmla="*/ 867173 w 1215130"/>
                  <a:gd name="connsiteY5" fmla="*/ 1383551 h 1383551"/>
                  <a:gd name="connsiteX6" fmla="*/ 288058 w 1215130"/>
                  <a:gd name="connsiteY6" fmla="*/ 1383551 h 1383551"/>
                  <a:gd name="connsiteX7" fmla="*/ 0 w 1215130"/>
                  <a:gd name="connsiteY7" fmla="*/ 691776 h 1383551"/>
                  <a:gd name="connsiteX8" fmla="*/ 288058 w 1215130"/>
                  <a:gd name="connsiteY8" fmla="*/ 0 h 1383551"/>
                  <a:gd name="connsiteX0" fmla="*/ 288058 w 867177"/>
                  <a:gd name="connsiteY0" fmla="*/ 0 h 1383551"/>
                  <a:gd name="connsiteX1" fmla="*/ 867177 w 867177"/>
                  <a:gd name="connsiteY1" fmla="*/ 1 h 1383551"/>
                  <a:gd name="connsiteX2" fmla="*/ 579119 w 867177"/>
                  <a:gd name="connsiteY2" fmla="*/ 691777 h 1383551"/>
                  <a:gd name="connsiteX3" fmla="*/ 809106 w 867177"/>
                  <a:gd name="connsiteY3" fmla="*/ 1369495 h 1383551"/>
                  <a:gd name="connsiteX4" fmla="*/ 867173 w 867177"/>
                  <a:gd name="connsiteY4" fmla="*/ 1383551 h 1383551"/>
                  <a:gd name="connsiteX5" fmla="*/ 288058 w 867177"/>
                  <a:gd name="connsiteY5" fmla="*/ 1383551 h 1383551"/>
                  <a:gd name="connsiteX6" fmla="*/ 0 w 867177"/>
                  <a:gd name="connsiteY6" fmla="*/ 691776 h 1383551"/>
                  <a:gd name="connsiteX7" fmla="*/ 288058 w 867177"/>
                  <a:gd name="connsiteY7" fmla="*/ 0 h 138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7177" h="1383551">
                    <a:moveTo>
                      <a:pt x="288058" y="0"/>
                    </a:moveTo>
                    <a:lnTo>
                      <a:pt x="867177" y="1"/>
                    </a:lnTo>
                    <a:cubicBezTo>
                      <a:pt x="708028" y="1"/>
                      <a:pt x="579119" y="309778"/>
                      <a:pt x="579119" y="691777"/>
                    </a:cubicBezTo>
                    <a:cubicBezTo>
                      <a:pt x="579119" y="1026026"/>
                      <a:pt x="677815" y="1304980"/>
                      <a:pt x="809106" y="1369495"/>
                    </a:cubicBezTo>
                    <a:lnTo>
                      <a:pt x="867173" y="1383551"/>
                    </a:lnTo>
                    <a:lnTo>
                      <a:pt x="288058" y="1383551"/>
                    </a:lnTo>
                    <a:cubicBezTo>
                      <a:pt x="128909" y="1383551"/>
                      <a:pt x="0" y="1073775"/>
                      <a:pt x="0" y="691776"/>
                    </a:cubicBezTo>
                    <a:cubicBezTo>
                      <a:pt x="0" y="309777"/>
                      <a:pt x="128909" y="0"/>
                      <a:pt x="288058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000000"/>
                  </a:gs>
                  <a:gs pos="50000">
                    <a:srgbClr val="000000">
                      <a:lumMod val="65000"/>
                      <a:lumOff val="35000"/>
                    </a:srgbClr>
                  </a:gs>
                  <a:gs pos="90000">
                    <a:srgbClr val="000000"/>
                  </a:gs>
                </a:gsLst>
                <a:lin ang="162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1BC7E9E5-D033-4731-A329-9A422884B6C4}"/>
                  </a:ext>
                </a:extLst>
              </p:cNvPr>
              <p:cNvGrpSpPr/>
              <p:nvPr/>
            </p:nvGrpSpPr>
            <p:grpSpPr>
              <a:xfrm>
                <a:off x="7837327" y="3758323"/>
                <a:ext cx="573248" cy="563566"/>
                <a:chOff x="7834186" y="3746891"/>
                <a:chExt cx="624014" cy="613474"/>
              </a:xfrm>
            </p:grpSpPr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AF24851B-1829-44FD-8313-F8FBA929A9F5}"/>
                    </a:ext>
                  </a:extLst>
                </p:cNvPr>
                <p:cNvSpPr/>
                <p:nvPr/>
              </p:nvSpPr>
              <p:spPr bwMode="auto">
                <a:xfrm rot="10800000">
                  <a:off x="7878325" y="3746891"/>
                  <a:ext cx="535738" cy="422438"/>
                </a:xfrm>
                <a:custGeom>
                  <a:avLst/>
                  <a:gdLst>
                    <a:gd name="connsiteX0" fmla="*/ 267869 w 535738"/>
                    <a:gd name="connsiteY0" fmla="*/ 422438 h 422438"/>
                    <a:gd name="connsiteX1" fmla="*/ 0 w 535738"/>
                    <a:gd name="connsiteY1" fmla="*/ 232531 h 422438"/>
                    <a:gd name="connsiteX2" fmla="*/ 91851 w 535738"/>
                    <a:gd name="connsiteY2" fmla="*/ 98246 h 422438"/>
                    <a:gd name="connsiteX3" fmla="*/ 161456 w 535738"/>
                    <a:gd name="connsiteY3" fmla="*/ 65617 h 422438"/>
                    <a:gd name="connsiteX4" fmla="*/ 177860 w 535738"/>
                    <a:gd name="connsiteY4" fmla="*/ 0 h 422438"/>
                    <a:gd name="connsiteX5" fmla="*/ 357880 w 535738"/>
                    <a:gd name="connsiteY5" fmla="*/ 0 h 422438"/>
                    <a:gd name="connsiteX6" fmla="*/ 374284 w 535738"/>
                    <a:gd name="connsiteY6" fmla="*/ 65618 h 422438"/>
                    <a:gd name="connsiteX7" fmla="*/ 443887 w 535738"/>
                    <a:gd name="connsiteY7" fmla="*/ 98246 h 422438"/>
                    <a:gd name="connsiteX8" fmla="*/ 535738 w 535738"/>
                    <a:gd name="connsiteY8" fmla="*/ 232531 h 422438"/>
                    <a:gd name="connsiteX9" fmla="*/ 267869 w 535738"/>
                    <a:gd name="connsiteY9" fmla="*/ 422438 h 42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5738" h="422438">
                      <a:moveTo>
                        <a:pt x="267869" y="422438"/>
                      </a:moveTo>
                      <a:cubicBezTo>
                        <a:pt x="60398" y="422438"/>
                        <a:pt x="0" y="337414"/>
                        <a:pt x="0" y="232531"/>
                      </a:cubicBezTo>
                      <a:cubicBezTo>
                        <a:pt x="0" y="180089"/>
                        <a:pt x="38911" y="132612"/>
                        <a:pt x="91851" y="98246"/>
                      </a:cubicBezTo>
                      <a:lnTo>
                        <a:pt x="161456" y="65617"/>
                      </a:lnTo>
                      <a:lnTo>
                        <a:pt x="177860" y="0"/>
                      </a:lnTo>
                      <a:lnTo>
                        <a:pt x="357880" y="0"/>
                      </a:lnTo>
                      <a:lnTo>
                        <a:pt x="374284" y="65618"/>
                      </a:lnTo>
                      <a:lnTo>
                        <a:pt x="443887" y="98246"/>
                      </a:lnTo>
                      <a:cubicBezTo>
                        <a:pt x="496826" y="132612"/>
                        <a:pt x="535738" y="180089"/>
                        <a:pt x="535738" y="232531"/>
                      </a:cubicBezTo>
                      <a:cubicBezTo>
                        <a:pt x="535738" y="337414"/>
                        <a:pt x="475340" y="422438"/>
                        <a:pt x="267869" y="4224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56CCBA0B-5C39-42D0-A911-439537795A26}"/>
                    </a:ext>
                  </a:extLst>
                </p:cNvPr>
                <p:cNvSpPr/>
                <p:nvPr/>
              </p:nvSpPr>
              <p:spPr bwMode="auto">
                <a:xfrm>
                  <a:off x="7954363" y="3845723"/>
                  <a:ext cx="388483" cy="208114"/>
                </a:xfrm>
                <a:custGeom>
                  <a:avLst/>
                  <a:gdLst>
                    <a:gd name="connsiteX0" fmla="*/ 200618 w 388483"/>
                    <a:gd name="connsiteY0" fmla="*/ 147932 h 208114"/>
                    <a:gd name="connsiteX1" fmla="*/ 207711 w 388483"/>
                    <a:gd name="connsiteY1" fmla="*/ 149029 h 208114"/>
                    <a:gd name="connsiteX2" fmla="*/ 239518 w 388483"/>
                    <a:gd name="connsiteY2" fmla="*/ 177812 h 208114"/>
                    <a:gd name="connsiteX3" fmla="*/ 214865 w 388483"/>
                    <a:gd name="connsiteY3" fmla="*/ 206596 h 208114"/>
                    <a:gd name="connsiteX4" fmla="*/ 200618 w 388483"/>
                    <a:gd name="connsiteY4" fmla="*/ 208114 h 208114"/>
                    <a:gd name="connsiteX5" fmla="*/ 183045 w 388483"/>
                    <a:gd name="connsiteY5" fmla="*/ 147932 h 208114"/>
                    <a:gd name="connsiteX6" fmla="*/ 183045 w 388483"/>
                    <a:gd name="connsiteY6" fmla="*/ 208114 h 208114"/>
                    <a:gd name="connsiteX7" fmla="*/ 168798 w 388483"/>
                    <a:gd name="connsiteY7" fmla="*/ 206596 h 208114"/>
                    <a:gd name="connsiteX8" fmla="*/ 144144 w 388483"/>
                    <a:gd name="connsiteY8" fmla="*/ 177812 h 208114"/>
                    <a:gd name="connsiteX9" fmla="*/ 175952 w 388483"/>
                    <a:gd name="connsiteY9" fmla="*/ 149029 h 208114"/>
                    <a:gd name="connsiteX10" fmla="*/ 290330 w 388483"/>
                    <a:gd name="connsiteY10" fmla="*/ 0 h 208114"/>
                    <a:gd name="connsiteX11" fmla="*/ 328003 w 388483"/>
                    <a:gd name="connsiteY11" fmla="*/ 0 h 208114"/>
                    <a:gd name="connsiteX12" fmla="*/ 388483 w 388483"/>
                    <a:gd name="connsiteY12" fmla="*/ 60480 h 208114"/>
                    <a:gd name="connsiteX13" fmla="*/ 388483 w 388483"/>
                    <a:gd name="connsiteY13" fmla="*/ 74767 h 208114"/>
                    <a:gd name="connsiteX14" fmla="*/ 328003 w 388483"/>
                    <a:gd name="connsiteY14" fmla="*/ 135247 h 208114"/>
                    <a:gd name="connsiteX15" fmla="*/ 290330 w 388483"/>
                    <a:gd name="connsiteY15" fmla="*/ 135247 h 208114"/>
                    <a:gd name="connsiteX16" fmla="*/ 229850 w 388483"/>
                    <a:gd name="connsiteY16" fmla="*/ 74767 h 208114"/>
                    <a:gd name="connsiteX17" fmla="*/ 229850 w 388483"/>
                    <a:gd name="connsiteY17" fmla="*/ 60480 h 208114"/>
                    <a:gd name="connsiteX18" fmla="*/ 290330 w 388483"/>
                    <a:gd name="connsiteY18" fmla="*/ 0 h 208114"/>
                    <a:gd name="connsiteX19" fmla="*/ 60480 w 388483"/>
                    <a:gd name="connsiteY19" fmla="*/ 0 h 208114"/>
                    <a:gd name="connsiteX20" fmla="*/ 98153 w 388483"/>
                    <a:gd name="connsiteY20" fmla="*/ 0 h 208114"/>
                    <a:gd name="connsiteX21" fmla="*/ 158633 w 388483"/>
                    <a:gd name="connsiteY21" fmla="*/ 60480 h 208114"/>
                    <a:gd name="connsiteX22" fmla="*/ 158633 w 388483"/>
                    <a:gd name="connsiteY22" fmla="*/ 74767 h 208114"/>
                    <a:gd name="connsiteX23" fmla="*/ 98153 w 388483"/>
                    <a:gd name="connsiteY23" fmla="*/ 135247 h 208114"/>
                    <a:gd name="connsiteX24" fmla="*/ 60480 w 388483"/>
                    <a:gd name="connsiteY24" fmla="*/ 135247 h 208114"/>
                    <a:gd name="connsiteX25" fmla="*/ 0 w 388483"/>
                    <a:gd name="connsiteY25" fmla="*/ 74767 h 208114"/>
                    <a:gd name="connsiteX26" fmla="*/ 0 w 388483"/>
                    <a:gd name="connsiteY26" fmla="*/ 60480 h 208114"/>
                    <a:gd name="connsiteX27" fmla="*/ 60480 w 388483"/>
                    <a:gd name="connsiteY27" fmla="*/ 0 h 208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88483" h="208114">
                      <a:moveTo>
                        <a:pt x="200618" y="147932"/>
                      </a:moveTo>
                      <a:lnTo>
                        <a:pt x="207711" y="149029"/>
                      </a:lnTo>
                      <a:cubicBezTo>
                        <a:pt x="223932" y="153771"/>
                        <a:pt x="239518" y="164873"/>
                        <a:pt x="239518" y="177812"/>
                      </a:cubicBezTo>
                      <a:cubicBezTo>
                        <a:pt x="239518" y="190752"/>
                        <a:pt x="233470" y="201853"/>
                        <a:pt x="214865" y="206596"/>
                      </a:cubicBezTo>
                      <a:lnTo>
                        <a:pt x="200618" y="208114"/>
                      </a:lnTo>
                      <a:close/>
                      <a:moveTo>
                        <a:pt x="183045" y="147932"/>
                      </a:moveTo>
                      <a:lnTo>
                        <a:pt x="183045" y="208114"/>
                      </a:lnTo>
                      <a:lnTo>
                        <a:pt x="168798" y="206596"/>
                      </a:lnTo>
                      <a:cubicBezTo>
                        <a:pt x="150193" y="201853"/>
                        <a:pt x="144144" y="190752"/>
                        <a:pt x="144144" y="177812"/>
                      </a:cubicBezTo>
                      <a:cubicBezTo>
                        <a:pt x="144144" y="164873"/>
                        <a:pt x="159731" y="153771"/>
                        <a:pt x="175952" y="149029"/>
                      </a:cubicBezTo>
                      <a:close/>
                      <a:moveTo>
                        <a:pt x="290330" y="0"/>
                      </a:moveTo>
                      <a:lnTo>
                        <a:pt x="328003" y="0"/>
                      </a:lnTo>
                      <a:cubicBezTo>
                        <a:pt x="361405" y="0"/>
                        <a:pt x="388483" y="27078"/>
                        <a:pt x="388483" y="60480"/>
                      </a:cubicBezTo>
                      <a:lnTo>
                        <a:pt x="388483" y="74767"/>
                      </a:lnTo>
                      <a:cubicBezTo>
                        <a:pt x="388483" y="108169"/>
                        <a:pt x="361405" y="135247"/>
                        <a:pt x="328003" y="135247"/>
                      </a:cubicBezTo>
                      <a:lnTo>
                        <a:pt x="290330" y="135247"/>
                      </a:lnTo>
                      <a:cubicBezTo>
                        <a:pt x="256928" y="135247"/>
                        <a:pt x="229850" y="108169"/>
                        <a:pt x="229850" y="74767"/>
                      </a:cubicBezTo>
                      <a:lnTo>
                        <a:pt x="229850" y="60480"/>
                      </a:lnTo>
                      <a:cubicBezTo>
                        <a:pt x="229850" y="27078"/>
                        <a:pt x="256928" y="0"/>
                        <a:pt x="290330" y="0"/>
                      </a:cubicBezTo>
                      <a:close/>
                      <a:moveTo>
                        <a:pt x="60480" y="0"/>
                      </a:moveTo>
                      <a:lnTo>
                        <a:pt x="98153" y="0"/>
                      </a:lnTo>
                      <a:cubicBezTo>
                        <a:pt x="131555" y="0"/>
                        <a:pt x="158633" y="27078"/>
                        <a:pt x="158633" y="60480"/>
                      </a:cubicBezTo>
                      <a:lnTo>
                        <a:pt x="158633" y="74767"/>
                      </a:lnTo>
                      <a:cubicBezTo>
                        <a:pt x="158633" y="108169"/>
                        <a:pt x="131555" y="135247"/>
                        <a:pt x="98153" y="135247"/>
                      </a:cubicBezTo>
                      <a:lnTo>
                        <a:pt x="60480" y="135247"/>
                      </a:lnTo>
                      <a:cubicBezTo>
                        <a:pt x="27078" y="135247"/>
                        <a:pt x="0" y="108169"/>
                        <a:pt x="0" y="74767"/>
                      </a:cubicBezTo>
                      <a:lnTo>
                        <a:pt x="0" y="60480"/>
                      </a:lnTo>
                      <a:cubicBezTo>
                        <a:pt x="0" y="27078"/>
                        <a:pt x="27078" y="0"/>
                        <a:pt x="6048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E5841F2F-8B2E-4F70-B18C-E50AFBA3D1BB}"/>
                    </a:ext>
                  </a:extLst>
                </p:cNvPr>
                <p:cNvSpPr/>
                <p:nvPr/>
              </p:nvSpPr>
              <p:spPr bwMode="auto">
                <a:xfrm>
                  <a:off x="7834186" y="4090712"/>
                  <a:ext cx="624014" cy="269653"/>
                </a:xfrm>
                <a:custGeom>
                  <a:avLst/>
                  <a:gdLst>
                    <a:gd name="connsiteX0" fmla="*/ 642238 w 680080"/>
                    <a:gd name="connsiteY0" fmla="*/ 2154 h 269653"/>
                    <a:gd name="connsiteX1" fmla="*/ 666401 w 680080"/>
                    <a:gd name="connsiteY1" fmla="*/ 21395 h 269653"/>
                    <a:gd name="connsiteX2" fmla="*/ 655097 w 680080"/>
                    <a:gd name="connsiteY2" fmla="*/ 50140 h 269653"/>
                    <a:gd name="connsiteX3" fmla="*/ 654088 w 680080"/>
                    <a:gd name="connsiteY3" fmla="*/ 50678 h 269653"/>
                    <a:gd name="connsiteX4" fmla="*/ 655230 w 680080"/>
                    <a:gd name="connsiteY4" fmla="*/ 50640 h 269653"/>
                    <a:gd name="connsiteX5" fmla="*/ 679393 w 680080"/>
                    <a:gd name="connsiteY5" fmla="*/ 69881 h 269653"/>
                    <a:gd name="connsiteX6" fmla="*/ 627937 w 680080"/>
                    <a:gd name="connsiteY6" fmla="*/ 120036 h 269653"/>
                    <a:gd name="connsiteX7" fmla="*/ 582460 w 680080"/>
                    <a:gd name="connsiteY7" fmla="*/ 121570 h 269653"/>
                    <a:gd name="connsiteX8" fmla="*/ 558505 w 680080"/>
                    <a:gd name="connsiteY8" fmla="*/ 102494 h 269653"/>
                    <a:gd name="connsiteX9" fmla="*/ 423843 w 680080"/>
                    <a:gd name="connsiteY9" fmla="*/ 134825 h 269653"/>
                    <a:gd name="connsiteX10" fmla="*/ 558509 w 680080"/>
                    <a:gd name="connsiteY10" fmla="*/ 167157 h 269653"/>
                    <a:gd name="connsiteX11" fmla="*/ 582461 w 680080"/>
                    <a:gd name="connsiteY11" fmla="*/ 148084 h 269653"/>
                    <a:gd name="connsiteX12" fmla="*/ 627937 w 680080"/>
                    <a:gd name="connsiteY12" fmla="*/ 149618 h 269653"/>
                    <a:gd name="connsiteX13" fmla="*/ 679393 w 680080"/>
                    <a:gd name="connsiteY13" fmla="*/ 199773 h 269653"/>
                    <a:gd name="connsiteX14" fmla="*/ 655229 w 680080"/>
                    <a:gd name="connsiteY14" fmla="*/ 219014 h 269653"/>
                    <a:gd name="connsiteX15" fmla="*/ 654088 w 680080"/>
                    <a:gd name="connsiteY15" fmla="*/ 218975 h 269653"/>
                    <a:gd name="connsiteX16" fmla="*/ 655095 w 680080"/>
                    <a:gd name="connsiteY16" fmla="*/ 219514 h 269653"/>
                    <a:gd name="connsiteX17" fmla="*/ 666401 w 680080"/>
                    <a:gd name="connsiteY17" fmla="*/ 248258 h 269653"/>
                    <a:gd name="connsiteX18" fmla="*/ 596762 w 680080"/>
                    <a:gd name="connsiteY18" fmla="*/ 265966 h 269653"/>
                    <a:gd name="connsiteX19" fmla="*/ 545306 w 680080"/>
                    <a:gd name="connsiteY19" fmla="*/ 215811 h 269653"/>
                    <a:gd name="connsiteX20" fmla="*/ 546177 w 680080"/>
                    <a:gd name="connsiteY20" fmla="*/ 215117 h 269653"/>
                    <a:gd name="connsiteX21" fmla="*/ 484075 w 680080"/>
                    <a:gd name="connsiteY21" fmla="*/ 195738 h 269653"/>
                    <a:gd name="connsiteX22" fmla="*/ 340040 w 680080"/>
                    <a:gd name="connsiteY22" fmla="*/ 155159 h 269653"/>
                    <a:gd name="connsiteX23" fmla="*/ 196005 w 680080"/>
                    <a:gd name="connsiteY23" fmla="*/ 195738 h 269653"/>
                    <a:gd name="connsiteX24" fmla="*/ 133903 w 680080"/>
                    <a:gd name="connsiteY24" fmla="*/ 215117 h 269653"/>
                    <a:gd name="connsiteX25" fmla="*/ 134775 w 680080"/>
                    <a:gd name="connsiteY25" fmla="*/ 215811 h 269653"/>
                    <a:gd name="connsiteX26" fmla="*/ 83319 w 680080"/>
                    <a:gd name="connsiteY26" fmla="*/ 265966 h 269653"/>
                    <a:gd name="connsiteX27" fmla="*/ 13679 w 680080"/>
                    <a:gd name="connsiteY27" fmla="*/ 248258 h 269653"/>
                    <a:gd name="connsiteX28" fmla="*/ 24985 w 680080"/>
                    <a:gd name="connsiteY28" fmla="*/ 219514 h 269653"/>
                    <a:gd name="connsiteX29" fmla="*/ 25992 w 680080"/>
                    <a:gd name="connsiteY29" fmla="*/ 218975 h 269653"/>
                    <a:gd name="connsiteX30" fmla="*/ 24851 w 680080"/>
                    <a:gd name="connsiteY30" fmla="*/ 219014 h 269653"/>
                    <a:gd name="connsiteX31" fmla="*/ 687 w 680080"/>
                    <a:gd name="connsiteY31" fmla="*/ 199773 h 269653"/>
                    <a:gd name="connsiteX32" fmla="*/ 52143 w 680080"/>
                    <a:gd name="connsiteY32" fmla="*/ 149618 h 269653"/>
                    <a:gd name="connsiteX33" fmla="*/ 97620 w 680080"/>
                    <a:gd name="connsiteY33" fmla="*/ 148084 h 269653"/>
                    <a:gd name="connsiteX34" fmla="*/ 121572 w 680080"/>
                    <a:gd name="connsiteY34" fmla="*/ 167157 h 269653"/>
                    <a:gd name="connsiteX35" fmla="*/ 256237 w 680080"/>
                    <a:gd name="connsiteY35" fmla="*/ 134825 h 269653"/>
                    <a:gd name="connsiteX36" fmla="*/ 121576 w 680080"/>
                    <a:gd name="connsiteY36" fmla="*/ 102494 h 269653"/>
                    <a:gd name="connsiteX37" fmla="*/ 97621 w 680080"/>
                    <a:gd name="connsiteY37" fmla="*/ 121570 h 269653"/>
                    <a:gd name="connsiteX38" fmla="*/ 52143 w 680080"/>
                    <a:gd name="connsiteY38" fmla="*/ 120036 h 269653"/>
                    <a:gd name="connsiteX39" fmla="*/ 687 w 680080"/>
                    <a:gd name="connsiteY39" fmla="*/ 69881 h 269653"/>
                    <a:gd name="connsiteX40" fmla="*/ 24850 w 680080"/>
                    <a:gd name="connsiteY40" fmla="*/ 50640 h 269653"/>
                    <a:gd name="connsiteX41" fmla="*/ 25992 w 680080"/>
                    <a:gd name="connsiteY41" fmla="*/ 50678 h 269653"/>
                    <a:gd name="connsiteX42" fmla="*/ 24983 w 680080"/>
                    <a:gd name="connsiteY42" fmla="*/ 50140 h 269653"/>
                    <a:gd name="connsiteX43" fmla="*/ 13679 w 680080"/>
                    <a:gd name="connsiteY43" fmla="*/ 21395 h 269653"/>
                    <a:gd name="connsiteX44" fmla="*/ 37842 w 680080"/>
                    <a:gd name="connsiteY44" fmla="*/ 2154 h 269653"/>
                    <a:gd name="connsiteX45" fmla="*/ 83319 w 680080"/>
                    <a:gd name="connsiteY45" fmla="*/ 3687 h 269653"/>
                    <a:gd name="connsiteX46" fmla="*/ 134775 w 680080"/>
                    <a:gd name="connsiteY46" fmla="*/ 53843 h 269653"/>
                    <a:gd name="connsiteX47" fmla="*/ 133900 w 680080"/>
                    <a:gd name="connsiteY47" fmla="*/ 54539 h 269653"/>
                    <a:gd name="connsiteX48" fmla="*/ 195903 w 680080"/>
                    <a:gd name="connsiteY48" fmla="*/ 73888 h 269653"/>
                    <a:gd name="connsiteX49" fmla="*/ 340040 w 680080"/>
                    <a:gd name="connsiteY49" fmla="*/ 114496 h 269653"/>
                    <a:gd name="connsiteX50" fmla="*/ 484177 w 680080"/>
                    <a:gd name="connsiteY50" fmla="*/ 73888 h 269653"/>
                    <a:gd name="connsiteX51" fmla="*/ 546180 w 680080"/>
                    <a:gd name="connsiteY51" fmla="*/ 54539 h 269653"/>
                    <a:gd name="connsiteX52" fmla="*/ 545306 w 680080"/>
                    <a:gd name="connsiteY52" fmla="*/ 53843 h 269653"/>
                    <a:gd name="connsiteX53" fmla="*/ 596762 w 680080"/>
                    <a:gd name="connsiteY53" fmla="*/ 3687 h 269653"/>
                    <a:gd name="connsiteX54" fmla="*/ 642238 w 680080"/>
                    <a:gd name="connsiteY54" fmla="*/ 2154 h 269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680080" h="269653">
                      <a:moveTo>
                        <a:pt x="642238" y="2154"/>
                      </a:moveTo>
                      <a:cubicBezTo>
                        <a:pt x="654841" y="5358"/>
                        <a:pt x="663891" y="12025"/>
                        <a:pt x="666401" y="21395"/>
                      </a:cubicBezTo>
                      <a:cubicBezTo>
                        <a:pt x="668912" y="30765"/>
                        <a:pt x="664409" y="41064"/>
                        <a:pt x="655097" y="50140"/>
                      </a:cubicBezTo>
                      <a:lnTo>
                        <a:pt x="654088" y="50678"/>
                      </a:lnTo>
                      <a:lnTo>
                        <a:pt x="655230" y="50640"/>
                      </a:lnTo>
                      <a:cubicBezTo>
                        <a:pt x="667833" y="53844"/>
                        <a:pt x="676882" y="60511"/>
                        <a:pt x="679393" y="69881"/>
                      </a:cubicBezTo>
                      <a:cubicBezTo>
                        <a:pt x="684414" y="88621"/>
                        <a:pt x="661377" y="111075"/>
                        <a:pt x="627937" y="120036"/>
                      </a:cubicBezTo>
                      <a:cubicBezTo>
                        <a:pt x="611216" y="124516"/>
                        <a:pt x="595062" y="124774"/>
                        <a:pt x="582460" y="121570"/>
                      </a:cubicBezTo>
                      <a:lnTo>
                        <a:pt x="558505" y="102494"/>
                      </a:lnTo>
                      <a:lnTo>
                        <a:pt x="423843" y="134825"/>
                      </a:lnTo>
                      <a:lnTo>
                        <a:pt x="558509" y="167157"/>
                      </a:lnTo>
                      <a:lnTo>
                        <a:pt x="582461" y="148084"/>
                      </a:lnTo>
                      <a:cubicBezTo>
                        <a:pt x="595062" y="144880"/>
                        <a:pt x="611217" y="145138"/>
                        <a:pt x="627937" y="149618"/>
                      </a:cubicBezTo>
                      <a:cubicBezTo>
                        <a:pt x="661377" y="158578"/>
                        <a:pt x="684414" y="181033"/>
                        <a:pt x="679393" y="199773"/>
                      </a:cubicBezTo>
                      <a:cubicBezTo>
                        <a:pt x="676882" y="209142"/>
                        <a:pt x="667832" y="215809"/>
                        <a:pt x="655229" y="219014"/>
                      </a:cubicBezTo>
                      <a:lnTo>
                        <a:pt x="654088" y="218975"/>
                      </a:lnTo>
                      <a:lnTo>
                        <a:pt x="655095" y="219514"/>
                      </a:lnTo>
                      <a:cubicBezTo>
                        <a:pt x="664407" y="228590"/>
                        <a:pt x="668912" y="238888"/>
                        <a:pt x="666401" y="248258"/>
                      </a:cubicBezTo>
                      <a:cubicBezTo>
                        <a:pt x="661380" y="266998"/>
                        <a:pt x="630202" y="274926"/>
                        <a:pt x="596762" y="265966"/>
                      </a:cubicBezTo>
                      <a:cubicBezTo>
                        <a:pt x="563322" y="257005"/>
                        <a:pt x="540284" y="234551"/>
                        <a:pt x="545306" y="215811"/>
                      </a:cubicBezTo>
                      <a:lnTo>
                        <a:pt x="546177" y="215117"/>
                      </a:lnTo>
                      <a:lnTo>
                        <a:pt x="484075" y="195738"/>
                      </a:lnTo>
                      <a:lnTo>
                        <a:pt x="340040" y="155159"/>
                      </a:lnTo>
                      <a:lnTo>
                        <a:pt x="196005" y="195738"/>
                      </a:lnTo>
                      <a:lnTo>
                        <a:pt x="133903" y="215117"/>
                      </a:lnTo>
                      <a:lnTo>
                        <a:pt x="134775" y="215811"/>
                      </a:lnTo>
                      <a:cubicBezTo>
                        <a:pt x="139796" y="234551"/>
                        <a:pt x="116759" y="257005"/>
                        <a:pt x="83319" y="265966"/>
                      </a:cubicBezTo>
                      <a:cubicBezTo>
                        <a:pt x="49878" y="274926"/>
                        <a:pt x="18700" y="266998"/>
                        <a:pt x="13679" y="248258"/>
                      </a:cubicBezTo>
                      <a:cubicBezTo>
                        <a:pt x="11168" y="238888"/>
                        <a:pt x="15673" y="228590"/>
                        <a:pt x="24985" y="219514"/>
                      </a:cubicBezTo>
                      <a:lnTo>
                        <a:pt x="25992" y="218975"/>
                      </a:lnTo>
                      <a:lnTo>
                        <a:pt x="24851" y="219014"/>
                      </a:lnTo>
                      <a:cubicBezTo>
                        <a:pt x="12248" y="215809"/>
                        <a:pt x="3198" y="209142"/>
                        <a:pt x="687" y="199773"/>
                      </a:cubicBezTo>
                      <a:cubicBezTo>
                        <a:pt x="-4334" y="181033"/>
                        <a:pt x="18703" y="158578"/>
                        <a:pt x="52143" y="149618"/>
                      </a:cubicBezTo>
                      <a:cubicBezTo>
                        <a:pt x="68863" y="145138"/>
                        <a:pt x="85018" y="144880"/>
                        <a:pt x="97620" y="148084"/>
                      </a:cubicBezTo>
                      <a:lnTo>
                        <a:pt x="121572" y="167157"/>
                      </a:lnTo>
                      <a:lnTo>
                        <a:pt x="256237" y="134825"/>
                      </a:lnTo>
                      <a:lnTo>
                        <a:pt x="121576" y="102494"/>
                      </a:lnTo>
                      <a:lnTo>
                        <a:pt x="97621" y="121570"/>
                      </a:lnTo>
                      <a:cubicBezTo>
                        <a:pt x="85018" y="124774"/>
                        <a:pt x="68864" y="124516"/>
                        <a:pt x="52143" y="120036"/>
                      </a:cubicBezTo>
                      <a:cubicBezTo>
                        <a:pt x="18703" y="111075"/>
                        <a:pt x="-4334" y="88621"/>
                        <a:pt x="687" y="69881"/>
                      </a:cubicBezTo>
                      <a:cubicBezTo>
                        <a:pt x="3198" y="60511"/>
                        <a:pt x="12247" y="53844"/>
                        <a:pt x="24850" y="50640"/>
                      </a:cubicBezTo>
                      <a:lnTo>
                        <a:pt x="25992" y="50678"/>
                      </a:lnTo>
                      <a:lnTo>
                        <a:pt x="24983" y="50140"/>
                      </a:lnTo>
                      <a:cubicBezTo>
                        <a:pt x="15671" y="41064"/>
                        <a:pt x="11168" y="30765"/>
                        <a:pt x="13679" y="21395"/>
                      </a:cubicBezTo>
                      <a:cubicBezTo>
                        <a:pt x="16190" y="12025"/>
                        <a:pt x="25239" y="5358"/>
                        <a:pt x="37842" y="2154"/>
                      </a:cubicBezTo>
                      <a:cubicBezTo>
                        <a:pt x="50444" y="-1051"/>
                        <a:pt x="66598" y="-793"/>
                        <a:pt x="83319" y="3687"/>
                      </a:cubicBezTo>
                      <a:cubicBezTo>
                        <a:pt x="116759" y="12648"/>
                        <a:pt x="139796" y="35102"/>
                        <a:pt x="134775" y="53843"/>
                      </a:cubicBezTo>
                      <a:lnTo>
                        <a:pt x="133900" y="54539"/>
                      </a:lnTo>
                      <a:lnTo>
                        <a:pt x="195903" y="73888"/>
                      </a:lnTo>
                      <a:lnTo>
                        <a:pt x="340040" y="114496"/>
                      </a:lnTo>
                      <a:lnTo>
                        <a:pt x="484177" y="73888"/>
                      </a:lnTo>
                      <a:lnTo>
                        <a:pt x="546180" y="54539"/>
                      </a:lnTo>
                      <a:lnTo>
                        <a:pt x="545306" y="53843"/>
                      </a:lnTo>
                      <a:cubicBezTo>
                        <a:pt x="540284" y="35102"/>
                        <a:pt x="563322" y="12648"/>
                        <a:pt x="596762" y="3687"/>
                      </a:cubicBezTo>
                      <a:cubicBezTo>
                        <a:pt x="613482" y="-793"/>
                        <a:pt x="629636" y="-1051"/>
                        <a:pt x="642238" y="21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12" name="楕円 411">
              <a:extLst>
                <a:ext uri="{FF2B5EF4-FFF2-40B4-BE49-F238E27FC236}">
                  <a16:creationId xmlns:a16="http://schemas.microsoft.com/office/drawing/2014/main" id="{C749BCCA-83DB-4A9B-A324-96F0CBFE3B1D}"/>
                </a:ext>
              </a:extLst>
            </p:cNvPr>
            <p:cNvSpPr/>
            <p:nvPr/>
          </p:nvSpPr>
          <p:spPr bwMode="auto">
            <a:xfrm>
              <a:off x="3428624" y="4434167"/>
              <a:ext cx="471864" cy="211996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2345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30512</TotalTime>
  <Words>16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pptxj00_毒薬、劇薬のイラスト</dc:title>
  <dc:subject>pptxj00_毒薬、劇薬のイラスト</dc:subject>
  <dc:creator>でじけろお</dc:creator>
  <cp:revision>1</cp:revision>
  <dcterms:created xsi:type="dcterms:W3CDTF">2018-05-20T00:31:01Z</dcterms:created>
  <dcterms:modified xsi:type="dcterms:W3CDTF">2022-04-03T02:08:51Z</dcterms:modified>
  <cp:version>1</cp:version>
</cp:coreProperties>
</file>