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91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F8F8"/>
    <a:srgbClr val="000000"/>
    <a:srgbClr val="FF0000"/>
    <a:srgbClr val="FF99CC"/>
    <a:srgbClr val="FFCC66"/>
    <a:srgbClr val="FF9933"/>
    <a:srgbClr val="00CC00"/>
    <a:srgbClr val="3366FF"/>
    <a:srgbClr val="0066CC"/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68" d="100"/>
          <a:sy n="68" d="100"/>
        </p:scale>
        <p:origin x="1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4" name="グループ化 353">
            <a:extLst>
              <a:ext uri="{FF2B5EF4-FFF2-40B4-BE49-F238E27FC236}">
                <a16:creationId xmlns:a16="http://schemas.microsoft.com/office/drawing/2014/main" id="{89F85351-076C-40C3-9BA6-C4D462F3C70E}"/>
              </a:ext>
            </a:extLst>
          </p:cNvPr>
          <p:cNvGrpSpPr/>
          <p:nvPr/>
        </p:nvGrpSpPr>
        <p:grpSpPr>
          <a:xfrm>
            <a:off x="2203872" y="1561719"/>
            <a:ext cx="1232474" cy="1232474"/>
            <a:chOff x="7224200" y="1056894"/>
            <a:chExt cx="976951" cy="976951"/>
          </a:xfrm>
        </p:grpSpPr>
        <p:sp>
          <p:nvSpPr>
            <p:cNvPr id="355" name="四角形: 角を丸くする 354">
              <a:extLst>
                <a:ext uri="{FF2B5EF4-FFF2-40B4-BE49-F238E27FC236}">
                  <a16:creationId xmlns:a16="http://schemas.microsoft.com/office/drawing/2014/main" id="{7042618B-D1E6-4993-9B6A-534A9F65BA08}"/>
                </a:ext>
              </a:extLst>
            </p:cNvPr>
            <p:cNvSpPr/>
            <p:nvPr/>
          </p:nvSpPr>
          <p:spPr>
            <a:xfrm>
              <a:off x="7224200" y="1056894"/>
              <a:ext cx="976951" cy="976951"/>
            </a:xfrm>
            <a:prstGeom prst="roundRect">
              <a:avLst>
                <a:gd name="adj" fmla="val 7567"/>
              </a:avLst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56" name="四角形: 角を丸くする 355">
              <a:extLst>
                <a:ext uri="{FF2B5EF4-FFF2-40B4-BE49-F238E27FC236}">
                  <a16:creationId xmlns:a16="http://schemas.microsoft.com/office/drawing/2014/main" id="{07F8E92E-13AC-4C34-A291-904A8E637672}"/>
                </a:ext>
              </a:extLst>
            </p:cNvPr>
            <p:cNvSpPr/>
            <p:nvPr/>
          </p:nvSpPr>
          <p:spPr>
            <a:xfrm>
              <a:off x="7267443" y="1100138"/>
              <a:ext cx="890464" cy="890462"/>
            </a:xfrm>
            <a:prstGeom prst="roundRect">
              <a:avLst>
                <a:gd name="adj" fmla="val 5753"/>
              </a:avLst>
            </a:prstGeom>
            <a:solidFill>
              <a:srgbClr val="FFFFCC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57" name="グループ化 356">
              <a:extLst>
                <a:ext uri="{FF2B5EF4-FFF2-40B4-BE49-F238E27FC236}">
                  <a16:creationId xmlns:a16="http://schemas.microsoft.com/office/drawing/2014/main" id="{75881810-F101-4B4C-9BC8-E0EF66258F1B}"/>
                </a:ext>
              </a:extLst>
            </p:cNvPr>
            <p:cNvGrpSpPr/>
            <p:nvPr/>
          </p:nvGrpSpPr>
          <p:grpSpPr>
            <a:xfrm>
              <a:off x="7328707" y="1175324"/>
              <a:ext cx="754478" cy="763792"/>
              <a:chOff x="7950990" y="2512760"/>
              <a:chExt cx="990238" cy="1002463"/>
            </a:xfrm>
            <a:solidFill>
              <a:schemeClr val="tx1"/>
            </a:solidFill>
          </p:grpSpPr>
          <p:sp>
            <p:nvSpPr>
              <p:cNvPr id="358" name="楕円 357">
                <a:extLst>
                  <a:ext uri="{FF2B5EF4-FFF2-40B4-BE49-F238E27FC236}">
                    <a16:creationId xmlns:a16="http://schemas.microsoft.com/office/drawing/2014/main" id="{44A7C559-1608-49D5-8BE8-2BF6AC6E6BFB}"/>
                  </a:ext>
                </a:extLst>
              </p:cNvPr>
              <p:cNvSpPr/>
              <p:nvPr/>
            </p:nvSpPr>
            <p:spPr>
              <a:xfrm>
                <a:off x="7950990" y="2512760"/>
                <a:ext cx="273801" cy="27379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59" name="楕円 358">
                <a:extLst>
                  <a:ext uri="{FF2B5EF4-FFF2-40B4-BE49-F238E27FC236}">
                    <a16:creationId xmlns:a16="http://schemas.microsoft.com/office/drawing/2014/main" id="{4B8AC652-42DE-44EB-AC9F-5664B47EF8DD}"/>
                  </a:ext>
                </a:extLst>
              </p:cNvPr>
              <p:cNvSpPr/>
              <p:nvPr/>
            </p:nvSpPr>
            <p:spPr>
              <a:xfrm>
                <a:off x="8667427" y="3241424"/>
                <a:ext cx="273801" cy="27379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360" name="グループ化 359">
            <a:extLst>
              <a:ext uri="{FF2B5EF4-FFF2-40B4-BE49-F238E27FC236}">
                <a16:creationId xmlns:a16="http://schemas.microsoft.com/office/drawing/2014/main" id="{2C3D477C-1D5B-486C-B900-B94BDC342246}"/>
              </a:ext>
            </a:extLst>
          </p:cNvPr>
          <p:cNvGrpSpPr/>
          <p:nvPr/>
        </p:nvGrpSpPr>
        <p:grpSpPr>
          <a:xfrm>
            <a:off x="777940" y="1561719"/>
            <a:ext cx="1232474" cy="1232474"/>
            <a:chOff x="6093900" y="1056894"/>
            <a:chExt cx="976951" cy="976951"/>
          </a:xfrm>
        </p:grpSpPr>
        <p:sp>
          <p:nvSpPr>
            <p:cNvPr id="361" name="四角形: 角を丸くする 360">
              <a:extLst>
                <a:ext uri="{FF2B5EF4-FFF2-40B4-BE49-F238E27FC236}">
                  <a16:creationId xmlns:a16="http://schemas.microsoft.com/office/drawing/2014/main" id="{65F053FC-748A-4491-9282-FF438A6B7AA3}"/>
                </a:ext>
              </a:extLst>
            </p:cNvPr>
            <p:cNvSpPr/>
            <p:nvPr/>
          </p:nvSpPr>
          <p:spPr>
            <a:xfrm>
              <a:off x="6093900" y="1056894"/>
              <a:ext cx="976951" cy="976951"/>
            </a:xfrm>
            <a:prstGeom prst="roundRect">
              <a:avLst>
                <a:gd name="adj" fmla="val 7567"/>
              </a:avLst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62" name="四角形: 角を丸くする 361">
              <a:extLst>
                <a:ext uri="{FF2B5EF4-FFF2-40B4-BE49-F238E27FC236}">
                  <a16:creationId xmlns:a16="http://schemas.microsoft.com/office/drawing/2014/main" id="{BBD70888-3E5D-4E98-96BF-438B679B1F96}"/>
                </a:ext>
              </a:extLst>
            </p:cNvPr>
            <p:cNvSpPr/>
            <p:nvPr/>
          </p:nvSpPr>
          <p:spPr>
            <a:xfrm>
              <a:off x="6137143" y="1100138"/>
              <a:ext cx="890464" cy="890462"/>
            </a:xfrm>
            <a:prstGeom prst="roundRect">
              <a:avLst>
                <a:gd name="adj" fmla="val 5753"/>
              </a:avLst>
            </a:prstGeom>
            <a:solidFill>
              <a:srgbClr val="FFFFCC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63" name="楕円 362">
              <a:extLst>
                <a:ext uri="{FF2B5EF4-FFF2-40B4-BE49-F238E27FC236}">
                  <a16:creationId xmlns:a16="http://schemas.microsoft.com/office/drawing/2014/main" id="{867C614F-2B01-462D-A661-D7E2FC53ABBF}"/>
                </a:ext>
              </a:extLst>
            </p:cNvPr>
            <p:cNvSpPr/>
            <p:nvPr/>
          </p:nvSpPr>
          <p:spPr>
            <a:xfrm>
              <a:off x="6395517" y="1373604"/>
              <a:ext cx="367234" cy="36723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364" name="グループ化 363">
            <a:extLst>
              <a:ext uri="{FF2B5EF4-FFF2-40B4-BE49-F238E27FC236}">
                <a16:creationId xmlns:a16="http://schemas.microsoft.com/office/drawing/2014/main" id="{127F1C79-21D6-4FBB-80E3-130A10A0F6E1}"/>
              </a:ext>
            </a:extLst>
          </p:cNvPr>
          <p:cNvGrpSpPr/>
          <p:nvPr/>
        </p:nvGrpSpPr>
        <p:grpSpPr>
          <a:xfrm>
            <a:off x="3605772" y="1561719"/>
            <a:ext cx="1232474" cy="1232474"/>
            <a:chOff x="8335450" y="1056894"/>
            <a:chExt cx="976951" cy="976951"/>
          </a:xfrm>
        </p:grpSpPr>
        <p:sp>
          <p:nvSpPr>
            <p:cNvPr id="365" name="四角形: 角を丸くする 364">
              <a:extLst>
                <a:ext uri="{FF2B5EF4-FFF2-40B4-BE49-F238E27FC236}">
                  <a16:creationId xmlns:a16="http://schemas.microsoft.com/office/drawing/2014/main" id="{3E095897-81BC-4C0B-866D-063CF2522B41}"/>
                </a:ext>
              </a:extLst>
            </p:cNvPr>
            <p:cNvSpPr/>
            <p:nvPr/>
          </p:nvSpPr>
          <p:spPr>
            <a:xfrm>
              <a:off x="8335450" y="1056894"/>
              <a:ext cx="976951" cy="976951"/>
            </a:xfrm>
            <a:prstGeom prst="roundRect">
              <a:avLst>
                <a:gd name="adj" fmla="val 7567"/>
              </a:avLst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66" name="四角形: 角を丸くする 365">
              <a:extLst>
                <a:ext uri="{FF2B5EF4-FFF2-40B4-BE49-F238E27FC236}">
                  <a16:creationId xmlns:a16="http://schemas.microsoft.com/office/drawing/2014/main" id="{422CE3F9-7AB2-4C38-9321-9037207D2E17}"/>
                </a:ext>
              </a:extLst>
            </p:cNvPr>
            <p:cNvSpPr/>
            <p:nvPr/>
          </p:nvSpPr>
          <p:spPr>
            <a:xfrm>
              <a:off x="8378693" y="1100138"/>
              <a:ext cx="890464" cy="890462"/>
            </a:xfrm>
            <a:prstGeom prst="roundRect">
              <a:avLst>
                <a:gd name="adj" fmla="val 5753"/>
              </a:avLst>
            </a:prstGeom>
            <a:solidFill>
              <a:srgbClr val="FFFFCC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67" name="グループ化 366">
              <a:extLst>
                <a:ext uri="{FF2B5EF4-FFF2-40B4-BE49-F238E27FC236}">
                  <a16:creationId xmlns:a16="http://schemas.microsoft.com/office/drawing/2014/main" id="{F339D1A9-BA2E-4A7B-80EB-3183FAC72208}"/>
                </a:ext>
              </a:extLst>
            </p:cNvPr>
            <p:cNvGrpSpPr/>
            <p:nvPr/>
          </p:nvGrpSpPr>
          <p:grpSpPr>
            <a:xfrm>
              <a:off x="8439957" y="1175324"/>
              <a:ext cx="754478" cy="763792"/>
              <a:chOff x="7950990" y="2512760"/>
              <a:chExt cx="990238" cy="1002463"/>
            </a:xfrm>
            <a:solidFill>
              <a:schemeClr val="tx1"/>
            </a:solidFill>
          </p:grpSpPr>
          <p:sp>
            <p:nvSpPr>
              <p:cNvPr id="368" name="楕円 367">
                <a:extLst>
                  <a:ext uri="{FF2B5EF4-FFF2-40B4-BE49-F238E27FC236}">
                    <a16:creationId xmlns:a16="http://schemas.microsoft.com/office/drawing/2014/main" id="{F09FD908-EAFF-4FC7-B328-5101433499D7}"/>
                  </a:ext>
                </a:extLst>
              </p:cNvPr>
              <p:cNvSpPr/>
              <p:nvPr/>
            </p:nvSpPr>
            <p:spPr>
              <a:xfrm>
                <a:off x="7950990" y="2512760"/>
                <a:ext cx="273801" cy="27379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69" name="楕円 368">
                <a:extLst>
                  <a:ext uri="{FF2B5EF4-FFF2-40B4-BE49-F238E27FC236}">
                    <a16:creationId xmlns:a16="http://schemas.microsoft.com/office/drawing/2014/main" id="{D23CFC41-A966-43AB-B4B3-0147E03F83D4}"/>
                  </a:ext>
                </a:extLst>
              </p:cNvPr>
              <p:cNvSpPr/>
              <p:nvPr/>
            </p:nvSpPr>
            <p:spPr>
              <a:xfrm>
                <a:off x="8667427" y="3241424"/>
                <a:ext cx="273801" cy="27379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70" name="楕円 369">
                <a:extLst>
                  <a:ext uri="{FF2B5EF4-FFF2-40B4-BE49-F238E27FC236}">
                    <a16:creationId xmlns:a16="http://schemas.microsoft.com/office/drawing/2014/main" id="{9ED56DAE-6123-4801-A53E-052AC880EC06}"/>
                  </a:ext>
                </a:extLst>
              </p:cNvPr>
              <p:cNvSpPr/>
              <p:nvPr/>
            </p:nvSpPr>
            <p:spPr>
              <a:xfrm>
                <a:off x="8313786" y="2877090"/>
                <a:ext cx="273801" cy="27379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371" name="グループ化 370">
            <a:extLst>
              <a:ext uri="{FF2B5EF4-FFF2-40B4-BE49-F238E27FC236}">
                <a16:creationId xmlns:a16="http://schemas.microsoft.com/office/drawing/2014/main" id="{4CBB98BE-FAA5-4925-9C4A-D841C31438B7}"/>
              </a:ext>
            </a:extLst>
          </p:cNvPr>
          <p:cNvGrpSpPr/>
          <p:nvPr/>
        </p:nvGrpSpPr>
        <p:grpSpPr>
          <a:xfrm>
            <a:off x="6493686" y="1561719"/>
            <a:ext cx="1232474" cy="1232474"/>
            <a:chOff x="7224200" y="2155444"/>
            <a:chExt cx="976951" cy="976951"/>
          </a:xfrm>
        </p:grpSpPr>
        <p:sp>
          <p:nvSpPr>
            <p:cNvPr id="372" name="四角形: 角を丸くする 371">
              <a:extLst>
                <a:ext uri="{FF2B5EF4-FFF2-40B4-BE49-F238E27FC236}">
                  <a16:creationId xmlns:a16="http://schemas.microsoft.com/office/drawing/2014/main" id="{66F3C3CA-24B4-4363-A748-73D3A386B209}"/>
                </a:ext>
              </a:extLst>
            </p:cNvPr>
            <p:cNvSpPr/>
            <p:nvPr/>
          </p:nvSpPr>
          <p:spPr>
            <a:xfrm>
              <a:off x="7224200" y="2155444"/>
              <a:ext cx="976951" cy="976951"/>
            </a:xfrm>
            <a:prstGeom prst="roundRect">
              <a:avLst>
                <a:gd name="adj" fmla="val 7567"/>
              </a:avLst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73" name="四角形: 角を丸くする 372">
              <a:extLst>
                <a:ext uri="{FF2B5EF4-FFF2-40B4-BE49-F238E27FC236}">
                  <a16:creationId xmlns:a16="http://schemas.microsoft.com/office/drawing/2014/main" id="{AF71F740-CBC7-484C-9BBF-70A401CF1F3E}"/>
                </a:ext>
              </a:extLst>
            </p:cNvPr>
            <p:cNvSpPr/>
            <p:nvPr/>
          </p:nvSpPr>
          <p:spPr>
            <a:xfrm>
              <a:off x="7267443" y="2198688"/>
              <a:ext cx="890464" cy="890462"/>
            </a:xfrm>
            <a:prstGeom prst="roundRect">
              <a:avLst>
                <a:gd name="adj" fmla="val 5753"/>
              </a:avLst>
            </a:prstGeom>
            <a:solidFill>
              <a:srgbClr val="FFFFCC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74" name="グループ化 373">
              <a:extLst>
                <a:ext uri="{FF2B5EF4-FFF2-40B4-BE49-F238E27FC236}">
                  <a16:creationId xmlns:a16="http://schemas.microsoft.com/office/drawing/2014/main" id="{09EAC95B-52A3-4222-9851-0C995FCA8177}"/>
                </a:ext>
              </a:extLst>
            </p:cNvPr>
            <p:cNvGrpSpPr/>
            <p:nvPr/>
          </p:nvGrpSpPr>
          <p:grpSpPr>
            <a:xfrm>
              <a:off x="7328707" y="2273874"/>
              <a:ext cx="754478" cy="763792"/>
              <a:chOff x="7950990" y="2512760"/>
              <a:chExt cx="990238" cy="1002463"/>
            </a:xfrm>
            <a:solidFill>
              <a:schemeClr val="tx1"/>
            </a:solidFill>
          </p:grpSpPr>
          <p:sp>
            <p:nvSpPr>
              <p:cNvPr id="375" name="楕円 374">
                <a:extLst>
                  <a:ext uri="{FF2B5EF4-FFF2-40B4-BE49-F238E27FC236}">
                    <a16:creationId xmlns:a16="http://schemas.microsoft.com/office/drawing/2014/main" id="{A237A9EE-9204-4E5C-A3E7-1F25B82C4D19}"/>
                  </a:ext>
                </a:extLst>
              </p:cNvPr>
              <p:cNvSpPr/>
              <p:nvPr/>
            </p:nvSpPr>
            <p:spPr>
              <a:xfrm>
                <a:off x="7950990" y="2512760"/>
                <a:ext cx="273801" cy="27379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76" name="楕円 375">
                <a:extLst>
                  <a:ext uri="{FF2B5EF4-FFF2-40B4-BE49-F238E27FC236}">
                    <a16:creationId xmlns:a16="http://schemas.microsoft.com/office/drawing/2014/main" id="{B2D2E67D-48FD-4F16-B5C6-DA3D77115445}"/>
                  </a:ext>
                </a:extLst>
              </p:cNvPr>
              <p:cNvSpPr/>
              <p:nvPr/>
            </p:nvSpPr>
            <p:spPr>
              <a:xfrm>
                <a:off x="8667427" y="2512760"/>
                <a:ext cx="273801" cy="27379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77" name="楕円 376">
                <a:extLst>
                  <a:ext uri="{FF2B5EF4-FFF2-40B4-BE49-F238E27FC236}">
                    <a16:creationId xmlns:a16="http://schemas.microsoft.com/office/drawing/2014/main" id="{D3F14321-1F0D-4D76-A4B1-20E4B8BB5B55}"/>
                  </a:ext>
                </a:extLst>
              </p:cNvPr>
              <p:cNvSpPr/>
              <p:nvPr/>
            </p:nvSpPr>
            <p:spPr>
              <a:xfrm>
                <a:off x="7950990" y="3241424"/>
                <a:ext cx="273801" cy="27379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78" name="楕円 377">
                <a:extLst>
                  <a:ext uri="{FF2B5EF4-FFF2-40B4-BE49-F238E27FC236}">
                    <a16:creationId xmlns:a16="http://schemas.microsoft.com/office/drawing/2014/main" id="{C6334398-CB2B-483C-A231-A7CCF04AAA61}"/>
                  </a:ext>
                </a:extLst>
              </p:cNvPr>
              <p:cNvSpPr/>
              <p:nvPr/>
            </p:nvSpPr>
            <p:spPr>
              <a:xfrm>
                <a:off x="8667427" y="3241424"/>
                <a:ext cx="273801" cy="27379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79" name="楕円 378">
                <a:extLst>
                  <a:ext uri="{FF2B5EF4-FFF2-40B4-BE49-F238E27FC236}">
                    <a16:creationId xmlns:a16="http://schemas.microsoft.com/office/drawing/2014/main" id="{7AFA3D63-DA9A-4C5C-AC70-546A3F7DBA45}"/>
                  </a:ext>
                </a:extLst>
              </p:cNvPr>
              <p:cNvSpPr/>
              <p:nvPr/>
            </p:nvSpPr>
            <p:spPr>
              <a:xfrm>
                <a:off x="8313786" y="2877090"/>
                <a:ext cx="273801" cy="27379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380" name="グループ化 379">
            <a:extLst>
              <a:ext uri="{FF2B5EF4-FFF2-40B4-BE49-F238E27FC236}">
                <a16:creationId xmlns:a16="http://schemas.microsoft.com/office/drawing/2014/main" id="{89221F36-6E19-4F5C-852D-757F4547ED21}"/>
              </a:ext>
            </a:extLst>
          </p:cNvPr>
          <p:cNvGrpSpPr/>
          <p:nvPr/>
        </p:nvGrpSpPr>
        <p:grpSpPr>
          <a:xfrm>
            <a:off x="7895586" y="1561719"/>
            <a:ext cx="1232474" cy="1232474"/>
            <a:chOff x="8335450" y="2155444"/>
            <a:chExt cx="976951" cy="976951"/>
          </a:xfrm>
        </p:grpSpPr>
        <p:sp>
          <p:nvSpPr>
            <p:cNvPr id="381" name="四角形: 角を丸くする 380">
              <a:extLst>
                <a:ext uri="{FF2B5EF4-FFF2-40B4-BE49-F238E27FC236}">
                  <a16:creationId xmlns:a16="http://schemas.microsoft.com/office/drawing/2014/main" id="{FB2B9F6C-40C1-4D1F-B91F-2EAC239D2214}"/>
                </a:ext>
              </a:extLst>
            </p:cNvPr>
            <p:cNvSpPr/>
            <p:nvPr/>
          </p:nvSpPr>
          <p:spPr>
            <a:xfrm>
              <a:off x="8335450" y="2155444"/>
              <a:ext cx="976951" cy="976951"/>
            </a:xfrm>
            <a:prstGeom prst="roundRect">
              <a:avLst>
                <a:gd name="adj" fmla="val 7567"/>
              </a:avLst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82" name="四角形: 角を丸くする 381">
              <a:extLst>
                <a:ext uri="{FF2B5EF4-FFF2-40B4-BE49-F238E27FC236}">
                  <a16:creationId xmlns:a16="http://schemas.microsoft.com/office/drawing/2014/main" id="{B2B1C050-1217-4569-A0D6-8291CEABC51B}"/>
                </a:ext>
              </a:extLst>
            </p:cNvPr>
            <p:cNvSpPr/>
            <p:nvPr/>
          </p:nvSpPr>
          <p:spPr>
            <a:xfrm>
              <a:off x="8378693" y="2198688"/>
              <a:ext cx="890464" cy="890462"/>
            </a:xfrm>
            <a:prstGeom prst="roundRect">
              <a:avLst>
                <a:gd name="adj" fmla="val 5753"/>
              </a:avLst>
            </a:prstGeom>
            <a:solidFill>
              <a:srgbClr val="FFFFCC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83" name="グループ化 382">
              <a:extLst>
                <a:ext uri="{FF2B5EF4-FFF2-40B4-BE49-F238E27FC236}">
                  <a16:creationId xmlns:a16="http://schemas.microsoft.com/office/drawing/2014/main" id="{DA9353B0-62E8-4748-B134-A383BC9A2000}"/>
                </a:ext>
              </a:extLst>
            </p:cNvPr>
            <p:cNvGrpSpPr/>
            <p:nvPr/>
          </p:nvGrpSpPr>
          <p:grpSpPr>
            <a:xfrm>
              <a:off x="8439957" y="2273874"/>
              <a:ext cx="754478" cy="763792"/>
              <a:chOff x="7950990" y="2512760"/>
              <a:chExt cx="990238" cy="1002463"/>
            </a:xfrm>
            <a:solidFill>
              <a:schemeClr val="tx1"/>
            </a:solidFill>
          </p:grpSpPr>
          <p:sp>
            <p:nvSpPr>
              <p:cNvPr id="384" name="楕円 383">
                <a:extLst>
                  <a:ext uri="{FF2B5EF4-FFF2-40B4-BE49-F238E27FC236}">
                    <a16:creationId xmlns:a16="http://schemas.microsoft.com/office/drawing/2014/main" id="{100F6952-72D0-46F0-8E96-B8751CD1253D}"/>
                  </a:ext>
                </a:extLst>
              </p:cNvPr>
              <p:cNvSpPr/>
              <p:nvPr/>
            </p:nvSpPr>
            <p:spPr>
              <a:xfrm>
                <a:off x="7950990" y="2512760"/>
                <a:ext cx="273801" cy="27379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85" name="楕円 384">
                <a:extLst>
                  <a:ext uri="{FF2B5EF4-FFF2-40B4-BE49-F238E27FC236}">
                    <a16:creationId xmlns:a16="http://schemas.microsoft.com/office/drawing/2014/main" id="{F8A44440-9D89-4095-80A0-EEB96BB2132C}"/>
                  </a:ext>
                </a:extLst>
              </p:cNvPr>
              <p:cNvSpPr/>
              <p:nvPr/>
            </p:nvSpPr>
            <p:spPr>
              <a:xfrm>
                <a:off x="8667427" y="2512760"/>
                <a:ext cx="273801" cy="27379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86" name="楕円 385">
                <a:extLst>
                  <a:ext uri="{FF2B5EF4-FFF2-40B4-BE49-F238E27FC236}">
                    <a16:creationId xmlns:a16="http://schemas.microsoft.com/office/drawing/2014/main" id="{28FCCFFF-F23E-431F-8738-CA223BD7DA55}"/>
                  </a:ext>
                </a:extLst>
              </p:cNvPr>
              <p:cNvSpPr/>
              <p:nvPr/>
            </p:nvSpPr>
            <p:spPr>
              <a:xfrm>
                <a:off x="7950990" y="2877090"/>
                <a:ext cx="273801" cy="27379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87" name="楕円 386">
                <a:extLst>
                  <a:ext uri="{FF2B5EF4-FFF2-40B4-BE49-F238E27FC236}">
                    <a16:creationId xmlns:a16="http://schemas.microsoft.com/office/drawing/2014/main" id="{7788ACAA-8B66-41AA-A64E-A673C0D4C207}"/>
                  </a:ext>
                </a:extLst>
              </p:cNvPr>
              <p:cNvSpPr/>
              <p:nvPr/>
            </p:nvSpPr>
            <p:spPr>
              <a:xfrm>
                <a:off x="8667427" y="2877090"/>
                <a:ext cx="273801" cy="27379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88" name="楕円 387">
                <a:extLst>
                  <a:ext uri="{FF2B5EF4-FFF2-40B4-BE49-F238E27FC236}">
                    <a16:creationId xmlns:a16="http://schemas.microsoft.com/office/drawing/2014/main" id="{D65F848B-5563-46C3-9DC3-6565D96BD74E}"/>
                  </a:ext>
                </a:extLst>
              </p:cNvPr>
              <p:cNvSpPr/>
              <p:nvPr/>
            </p:nvSpPr>
            <p:spPr>
              <a:xfrm>
                <a:off x="7950990" y="3241424"/>
                <a:ext cx="273801" cy="27379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89" name="楕円 388">
                <a:extLst>
                  <a:ext uri="{FF2B5EF4-FFF2-40B4-BE49-F238E27FC236}">
                    <a16:creationId xmlns:a16="http://schemas.microsoft.com/office/drawing/2014/main" id="{ABB4113F-DC05-4F33-B912-1C5A668300E8}"/>
                  </a:ext>
                </a:extLst>
              </p:cNvPr>
              <p:cNvSpPr/>
              <p:nvPr/>
            </p:nvSpPr>
            <p:spPr>
              <a:xfrm>
                <a:off x="8667427" y="3241424"/>
                <a:ext cx="273801" cy="27379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390" name="グループ化 389">
            <a:extLst>
              <a:ext uri="{FF2B5EF4-FFF2-40B4-BE49-F238E27FC236}">
                <a16:creationId xmlns:a16="http://schemas.microsoft.com/office/drawing/2014/main" id="{BEBD7D2C-85B1-4911-92F7-6000C5E2CE62}"/>
              </a:ext>
            </a:extLst>
          </p:cNvPr>
          <p:cNvGrpSpPr/>
          <p:nvPr/>
        </p:nvGrpSpPr>
        <p:grpSpPr>
          <a:xfrm>
            <a:off x="5067754" y="1561719"/>
            <a:ext cx="1232474" cy="1232474"/>
            <a:chOff x="6093900" y="2155444"/>
            <a:chExt cx="976951" cy="976951"/>
          </a:xfrm>
        </p:grpSpPr>
        <p:sp>
          <p:nvSpPr>
            <p:cNvPr id="391" name="四角形: 角を丸くする 390">
              <a:extLst>
                <a:ext uri="{FF2B5EF4-FFF2-40B4-BE49-F238E27FC236}">
                  <a16:creationId xmlns:a16="http://schemas.microsoft.com/office/drawing/2014/main" id="{02B9C17C-4E49-4572-8C9F-00062F4C76FC}"/>
                </a:ext>
              </a:extLst>
            </p:cNvPr>
            <p:cNvSpPr/>
            <p:nvPr/>
          </p:nvSpPr>
          <p:spPr>
            <a:xfrm>
              <a:off x="6093900" y="2155444"/>
              <a:ext cx="976951" cy="976951"/>
            </a:xfrm>
            <a:prstGeom prst="roundRect">
              <a:avLst>
                <a:gd name="adj" fmla="val 7567"/>
              </a:avLst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92" name="四角形: 角を丸くする 391">
              <a:extLst>
                <a:ext uri="{FF2B5EF4-FFF2-40B4-BE49-F238E27FC236}">
                  <a16:creationId xmlns:a16="http://schemas.microsoft.com/office/drawing/2014/main" id="{A6064F89-FF27-4DC6-A7EB-09AC1FBE7541}"/>
                </a:ext>
              </a:extLst>
            </p:cNvPr>
            <p:cNvSpPr/>
            <p:nvPr/>
          </p:nvSpPr>
          <p:spPr>
            <a:xfrm>
              <a:off x="6137143" y="2198688"/>
              <a:ext cx="890464" cy="890462"/>
            </a:xfrm>
            <a:prstGeom prst="roundRect">
              <a:avLst>
                <a:gd name="adj" fmla="val 5753"/>
              </a:avLst>
            </a:prstGeom>
            <a:solidFill>
              <a:srgbClr val="FFFFCC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93" name="グループ化 392">
              <a:extLst>
                <a:ext uri="{FF2B5EF4-FFF2-40B4-BE49-F238E27FC236}">
                  <a16:creationId xmlns:a16="http://schemas.microsoft.com/office/drawing/2014/main" id="{671AC96C-B268-4EDC-8038-CDBB938EA092}"/>
                </a:ext>
              </a:extLst>
            </p:cNvPr>
            <p:cNvGrpSpPr/>
            <p:nvPr/>
          </p:nvGrpSpPr>
          <p:grpSpPr>
            <a:xfrm>
              <a:off x="6198407" y="2273874"/>
              <a:ext cx="754478" cy="763792"/>
              <a:chOff x="7950990" y="2512760"/>
              <a:chExt cx="990238" cy="1002463"/>
            </a:xfrm>
            <a:solidFill>
              <a:schemeClr val="tx1"/>
            </a:solidFill>
          </p:grpSpPr>
          <p:sp>
            <p:nvSpPr>
              <p:cNvPr id="394" name="楕円 393">
                <a:extLst>
                  <a:ext uri="{FF2B5EF4-FFF2-40B4-BE49-F238E27FC236}">
                    <a16:creationId xmlns:a16="http://schemas.microsoft.com/office/drawing/2014/main" id="{7435DE86-64A3-41D0-9C08-943F0368BF58}"/>
                  </a:ext>
                </a:extLst>
              </p:cNvPr>
              <p:cNvSpPr/>
              <p:nvPr/>
            </p:nvSpPr>
            <p:spPr>
              <a:xfrm>
                <a:off x="7950990" y="2512760"/>
                <a:ext cx="273801" cy="27379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95" name="楕円 394">
                <a:extLst>
                  <a:ext uri="{FF2B5EF4-FFF2-40B4-BE49-F238E27FC236}">
                    <a16:creationId xmlns:a16="http://schemas.microsoft.com/office/drawing/2014/main" id="{7527B1FB-84F2-4901-A30D-381ACCF7EA0B}"/>
                  </a:ext>
                </a:extLst>
              </p:cNvPr>
              <p:cNvSpPr/>
              <p:nvPr/>
            </p:nvSpPr>
            <p:spPr>
              <a:xfrm>
                <a:off x="8667427" y="2512760"/>
                <a:ext cx="273801" cy="27379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96" name="楕円 395">
                <a:extLst>
                  <a:ext uri="{FF2B5EF4-FFF2-40B4-BE49-F238E27FC236}">
                    <a16:creationId xmlns:a16="http://schemas.microsoft.com/office/drawing/2014/main" id="{237F11D2-F8FF-46D6-9AA6-78C949DEDC63}"/>
                  </a:ext>
                </a:extLst>
              </p:cNvPr>
              <p:cNvSpPr/>
              <p:nvPr/>
            </p:nvSpPr>
            <p:spPr>
              <a:xfrm>
                <a:off x="7950990" y="3241424"/>
                <a:ext cx="273801" cy="27379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97" name="楕円 396">
                <a:extLst>
                  <a:ext uri="{FF2B5EF4-FFF2-40B4-BE49-F238E27FC236}">
                    <a16:creationId xmlns:a16="http://schemas.microsoft.com/office/drawing/2014/main" id="{2C288405-E692-4D34-836A-5966B614B6F8}"/>
                  </a:ext>
                </a:extLst>
              </p:cNvPr>
              <p:cNvSpPr/>
              <p:nvPr/>
            </p:nvSpPr>
            <p:spPr>
              <a:xfrm>
                <a:off x="8667427" y="3241424"/>
                <a:ext cx="273801" cy="27379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398" name="グループ化 397">
            <a:extLst>
              <a:ext uri="{FF2B5EF4-FFF2-40B4-BE49-F238E27FC236}">
                <a16:creationId xmlns:a16="http://schemas.microsoft.com/office/drawing/2014/main" id="{12CEE6BB-B2CF-414E-9AFA-751728039345}"/>
              </a:ext>
            </a:extLst>
          </p:cNvPr>
          <p:cNvGrpSpPr/>
          <p:nvPr/>
        </p:nvGrpSpPr>
        <p:grpSpPr>
          <a:xfrm>
            <a:off x="2203872" y="2973195"/>
            <a:ext cx="1232474" cy="1232474"/>
            <a:chOff x="7224200" y="1056894"/>
            <a:chExt cx="976951" cy="976951"/>
          </a:xfrm>
        </p:grpSpPr>
        <p:sp>
          <p:nvSpPr>
            <p:cNvPr id="399" name="四角形: 角を丸くする 398">
              <a:extLst>
                <a:ext uri="{FF2B5EF4-FFF2-40B4-BE49-F238E27FC236}">
                  <a16:creationId xmlns:a16="http://schemas.microsoft.com/office/drawing/2014/main" id="{BB9CCCE9-8C20-445A-AD8A-C6A4EF8ED9EA}"/>
                </a:ext>
              </a:extLst>
            </p:cNvPr>
            <p:cNvSpPr/>
            <p:nvPr/>
          </p:nvSpPr>
          <p:spPr>
            <a:xfrm>
              <a:off x="7224200" y="1056894"/>
              <a:ext cx="976951" cy="976951"/>
            </a:xfrm>
            <a:prstGeom prst="roundRect">
              <a:avLst>
                <a:gd name="adj" fmla="val 7567"/>
              </a:avLst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00" name="グループ化 399">
              <a:extLst>
                <a:ext uri="{FF2B5EF4-FFF2-40B4-BE49-F238E27FC236}">
                  <a16:creationId xmlns:a16="http://schemas.microsoft.com/office/drawing/2014/main" id="{A423BE77-7E25-4CC1-B881-75E7B6CCDB1C}"/>
                </a:ext>
              </a:extLst>
            </p:cNvPr>
            <p:cNvGrpSpPr/>
            <p:nvPr/>
          </p:nvGrpSpPr>
          <p:grpSpPr>
            <a:xfrm>
              <a:off x="7328707" y="1175324"/>
              <a:ext cx="754478" cy="763792"/>
              <a:chOff x="7950990" y="2512760"/>
              <a:chExt cx="990238" cy="1002463"/>
            </a:xfrm>
            <a:solidFill>
              <a:schemeClr val="tx1"/>
            </a:solidFill>
          </p:grpSpPr>
          <p:sp>
            <p:nvSpPr>
              <p:cNvPr id="401" name="楕円 400">
                <a:extLst>
                  <a:ext uri="{FF2B5EF4-FFF2-40B4-BE49-F238E27FC236}">
                    <a16:creationId xmlns:a16="http://schemas.microsoft.com/office/drawing/2014/main" id="{9E4C0BCC-6E30-4750-8BC8-580CB485AB3A}"/>
                  </a:ext>
                </a:extLst>
              </p:cNvPr>
              <p:cNvSpPr/>
              <p:nvPr/>
            </p:nvSpPr>
            <p:spPr>
              <a:xfrm>
                <a:off x="7950990" y="2512760"/>
                <a:ext cx="273801" cy="27379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2" name="楕円 401">
                <a:extLst>
                  <a:ext uri="{FF2B5EF4-FFF2-40B4-BE49-F238E27FC236}">
                    <a16:creationId xmlns:a16="http://schemas.microsoft.com/office/drawing/2014/main" id="{F9851767-5731-4C7F-8DAB-B904191D107B}"/>
                  </a:ext>
                </a:extLst>
              </p:cNvPr>
              <p:cNvSpPr/>
              <p:nvPr/>
            </p:nvSpPr>
            <p:spPr>
              <a:xfrm>
                <a:off x="8667427" y="3241424"/>
                <a:ext cx="273801" cy="27379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403" name="グループ化 402">
            <a:extLst>
              <a:ext uri="{FF2B5EF4-FFF2-40B4-BE49-F238E27FC236}">
                <a16:creationId xmlns:a16="http://schemas.microsoft.com/office/drawing/2014/main" id="{C18BBC83-B815-48D3-8417-9DF2386492C6}"/>
              </a:ext>
            </a:extLst>
          </p:cNvPr>
          <p:cNvGrpSpPr/>
          <p:nvPr/>
        </p:nvGrpSpPr>
        <p:grpSpPr>
          <a:xfrm>
            <a:off x="777940" y="2973195"/>
            <a:ext cx="1232474" cy="1232474"/>
            <a:chOff x="6093900" y="1056894"/>
            <a:chExt cx="976951" cy="976951"/>
          </a:xfrm>
        </p:grpSpPr>
        <p:sp>
          <p:nvSpPr>
            <p:cNvPr id="404" name="四角形: 角を丸くする 403">
              <a:extLst>
                <a:ext uri="{FF2B5EF4-FFF2-40B4-BE49-F238E27FC236}">
                  <a16:creationId xmlns:a16="http://schemas.microsoft.com/office/drawing/2014/main" id="{287FCF7A-59F1-4A12-9F60-F38DA6CDF781}"/>
                </a:ext>
              </a:extLst>
            </p:cNvPr>
            <p:cNvSpPr/>
            <p:nvPr/>
          </p:nvSpPr>
          <p:spPr>
            <a:xfrm>
              <a:off x="6093900" y="1056894"/>
              <a:ext cx="976951" cy="976951"/>
            </a:xfrm>
            <a:prstGeom prst="roundRect">
              <a:avLst>
                <a:gd name="adj" fmla="val 7567"/>
              </a:avLst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05" name="楕円 404">
              <a:extLst>
                <a:ext uri="{FF2B5EF4-FFF2-40B4-BE49-F238E27FC236}">
                  <a16:creationId xmlns:a16="http://schemas.microsoft.com/office/drawing/2014/main" id="{F0B434C4-9D9D-4562-9FC6-1AD647C78F2E}"/>
                </a:ext>
              </a:extLst>
            </p:cNvPr>
            <p:cNvSpPr/>
            <p:nvPr/>
          </p:nvSpPr>
          <p:spPr>
            <a:xfrm>
              <a:off x="6395517" y="1373604"/>
              <a:ext cx="367234" cy="36723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406" name="グループ化 405">
            <a:extLst>
              <a:ext uri="{FF2B5EF4-FFF2-40B4-BE49-F238E27FC236}">
                <a16:creationId xmlns:a16="http://schemas.microsoft.com/office/drawing/2014/main" id="{CBC0ED60-66EF-4E6D-8F5A-E012271BDA32}"/>
              </a:ext>
            </a:extLst>
          </p:cNvPr>
          <p:cNvGrpSpPr/>
          <p:nvPr/>
        </p:nvGrpSpPr>
        <p:grpSpPr>
          <a:xfrm>
            <a:off x="3605772" y="2973195"/>
            <a:ext cx="1232474" cy="1232474"/>
            <a:chOff x="8335450" y="1056894"/>
            <a:chExt cx="976951" cy="976951"/>
          </a:xfrm>
        </p:grpSpPr>
        <p:sp>
          <p:nvSpPr>
            <p:cNvPr id="407" name="四角形: 角を丸くする 406">
              <a:extLst>
                <a:ext uri="{FF2B5EF4-FFF2-40B4-BE49-F238E27FC236}">
                  <a16:creationId xmlns:a16="http://schemas.microsoft.com/office/drawing/2014/main" id="{C0B077A9-511A-4DD5-809A-DAB918AC06E6}"/>
                </a:ext>
              </a:extLst>
            </p:cNvPr>
            <p:cNvSpPr/>
            <p:nvPr/>
          </p:nvSpPr>
          <p:spPr>
            <a:xfrm>
              <a:off x="8335450" y="1056894"/>
              <a:ext cx="976951" cy="976951"/>
            </a:xfrm>
            <a:prstGeom prst="roundRect">
              <a:avLst>
                <a:gd name="adj" fmla="val 7567"/>
              </a:avLst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08" name="グループ化 407">
              <a:extLst>
                <a:ext uri="{FF2B5EF4-FFF2-40B4-BE49-F238E27FC236}">
                  <a16:creationId xmlns:a16="http://schemas.microsoft.com/office/drawing/2014/main" id="{2E4196A1-FCE2-4636-90D7-92807DDD94EB}"/>
                </a:ext>
              </a:extLst>
            </p:cNvPr>
            <p:cNvGrpSpPr/>
            <p:nvPr/>
          </p:nvGrpSpPr>
          <p:grpSpPr>
            <a:xfrm>
              <a:off x="8446686" y="1175324"/>
              <a:ext cx="754478" cy="763792"/>
              <a:chOff x="7950990" y="2512760"/>
              <a:chExt cx="990238" cy="1002463"/>
            </a:xfrm>
            <a:solidFill>
              <a:schemeClr val="tx1"/>
            </a:solidFill>
          </p:grpSpPr>
          <p:sp>
            <p:nvSpPr>
              <p:cNvPr id="409" name="楕円 408">
                <a:extLst>
                  <a:ext uri="{FF2B5EF4-FFF2-40B4-BE49-F238E27FC236}">
                    <a16:creationId xmlns:a16="http://schemas.microsoft.com/office/drawing/2014/main" id="{5919B8D4-6FF7-4026-A5D1-71D55B72790A}"/>
                  </a:ext>
                </a:extLst>
              </p:cNvPr>
              <p:cNvSpPr/>
              <p:nvPr/>
            </p:nvSpPr>
            <p:spPr>
              <a:xfrm>
                <a:off x="7950990" y="2512760"/>
                <a:ext cx="273801" cy="27379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10" name="楕円 409">
                <a:extLst>
                  <a:ext uri="{FF2B5EF4-FFF2-40B4-BE49-F238E27FC236}">
                    <a16:creationId xmlns:a16="http://schemas.microsoft.com/office/drawing/2014/main" id="{564A4F03-D968-4C4E-ABDD-19751C2E59CE}"/>
                  </a:ext>
                </a:extLst>
              </p:cNvPr>
              <p:cNvSpPr/>
              <p:nvPr/>
            </p:nvSpPr>
            <p:spPr>
              <a:xfrm>
                <a:off x="8667427" y="3241424"/>
                <a:ext cx="273801" cy="27379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11" name="楕円 410">
                <a:extLst>
                  <a:ext uri="{FF2B5EF4-FFF2-40B4-BE49-F238E27FC236}">
                    <a16:creationId xmlns:a16="http://schemas.microsoft.com/office/drawing/2014/main" id="{B03E2C0E-CD9C-439B-A03C-45EF403A9115}"/>
                  </a:ext>
                </a:extLst>
              </p:cNvPr>
              <p:cNvSpPr/>
              <p:nvPr/>
            </p:nvSpPr>
            <p:spPr>
              <a:xfrm>
                <a:off x="8313786" y="2877090"/>
                <a:ext cx="273801" cy="27379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412" name="グループ化 411">
            <a:extLst>
              <a:ext uri="{FF2B5EF4-FFF2-40B4-BE49-F238E27FC236}">
                <a16:creationId xmlns:a16="http://schemas.microsoft.com/office/drawing/2014/main" id="{2CBE7D57-F5E0-47B2-B1CA-48B7070A12DC}"/>
              </a:ext>
            </a:extLst>
          </p:cNvPr>
          <p:cNvGrpSpPr/>
          <p:nvPr/>
        </p:nvGrpSpPr>
        <p:grpSpPr>
          <a:xfrm>
            <a:off x="6493686" y="2973195"/>
            <a:ext cx="1232474" cy="1232474"/>
            <a:chOff x="7224200" y="2155444"/>
            <a:chExt cx="976951" cy="976951"/>
          </a:xfrm>
        </p:grpSpPr>
        <p:sp>
          <p:nvSpPr>
            <p:cNvPr id="413" name="四角形: 角を丸くする 412">
              <a:extLst>
                <a:ext uri="{FF2B5EF4-FFF2-40B4-BE49-F238E27FC236}">
                  <a16:creationId xmlns:a16="http://schemas.microsoft.com/office/drawing/2014/main" id="{C6B9FA2B-CDC8-41B7-A98F-4D6ECA706860}"/>
                </a:ext>
              </a:extLst>
            </p:cNvPr>
            <p:cNvSpPr/>
            <p:nvPr/>
          </p:nvSpPr>
          <p:spPr>
            <a:xfrm>
              <a:off x="7224200" y="2155444"/>
              <a:ext cx="976951" cy="976951"/>
            </a:xfrm>
            <a:prstGeom prst="roundRect">
              <a:avLst>
                <a:gd name="adj" fmla="val 7567"/>
              </a:avLst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14" name="グループ化 413">
              <a:extLst>
                <a:ext uri="{FF2B5EF4-FFF2-40B4-BE49-F238E27FC236}">
                  <a16:creationId xmlns:a16="http://schemas.microsoft.com/office/drawing/2014/main" id="{750492F2-B97E-4647-ACB3-973F574D9747}"/>
                </a:ext>
              </a:extLst>
            </p:cNvPr>
            <p:cNvGrpSpPr/>
            <p:nvPr/>
          </p:nvGrpSpPr>
          <p:grpSpPr>
            <a:xfrm>
              <a:off x="7328707" y="2273874"/>
              <a:ext cx="754478" cy="763792"/>
              <a:chOff x="7950990" y="2512760"/>
              <a:chExt cx="990238" cy="1002463"/>
            </a:xfrm>
            <a:solidFill>
              <a:schemeClr val="tx1"/>
            </a:solidFill>
          </p:grpSpPr>
          <p:sp>
            <p:nvSpPr>
              <p:cNvPr id="415" name="楕円 414">
                <a:extLst>
                  <a:ext uri="{FF2B5EF4-FFF2-40B4-BE49-F238E27FC236}">
                    <a16:creationId xmlns:a16="http://schemas.microsoft.com/office/drawing/2014/main" id="{B89E29C9-2782-41EB-9215-0D7F4F5A25B6}"/>
                  </a:ext>
                </a:extLst>
              </p:cNvPr>
              <p:cNvSpPr/>
              <p:nvPr/>
            </p:nvSpPr>
            <p:spPr>
              <a:xfrm>
                <a:off x="7950990" y="2512760"/>
                <a:ext cx="273801" cy="27379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16" name="楕円 415">
                <a:extLst>
                  <a:ext uri="{FF2B5EF4-FFF2-40B4-BE49-F238E27FC236}">
                    <a16:creationId xmlns:a16="http://schemas.microsoft.com/office/drawing/2014/main" id="{A7D82F1C-6014-45C2-83FA-09107492BE42}"/>
                  </a:ext>
                </a:extLst>
              </p:cNvPr>
              <p:cNvSpPr/>
              <p:nvPr/>
            </p:nvSpPr>
            <p:spPr>
              <a:xfrm>
                <a:off x="8667427" y="2512760"/>
                <a:ext cx="273801" cy="27379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17" name="楕円 416">
                <a:extLst>
                  <a:ext uri="{FF2B5EF4-FFF2-40B4-BE49-F238E27FC236}">
                    <a16:creationId xmlns:a16="http://schemas.microsoft.com/office/drawing/2014/main" id="{2DD6CFB0-F8FA-4103-9D07-D8BE0B160D48}"/>
                  </a:ext>
                </a:extLst>
              </p:cNvPr>
              <p:cNvSpPr/>
              <p:nvPr/>
            </p:nvSpPr>
            <p:spPr>
              <a:xfrm>
                <a:off x="7950990" y="3241424"/>
                <a:ext cx="273801" cy="27379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18" name="楕円 417">
                <a:extLst>
                  <a:ext uri="{FF2B5EF4-FFF2-40B4-BE49-F238E27FC236}">
                    <a16:creationId xmlns:a16="http://schemas.microsoft.com/office/drawing/2014/main" id="{2BB947CA-C95A-46FD-BC1D-C88148B2AFDD}"/>
                  </a:ext>
                </a:extLst>
              </p:cNvPr>
              <p:cNvSpPr/>
              <p:nvPr/>
            </p:nvSpPr>
            <p:spPr>
              <a:xfrm>
                <a:off x="8667427" y="3241424"/>
                <a:ext cx="273801" cy="27379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19" name="楕円 418">
                <a:extLst>
                  <a:ext uri="{FF2B5EF4-FFF2-40B4-BE49-F238E27FC236}">
                    <a16:creationId xmlns:a16="http://schemas.microsoft.com/office/drawing/2014/main" id="{35B569E9-6187-47C8-8182-2645E5D14EE6}"/>
                  </a:ext>
                </a:extLst>
              </p:cNvPr>
              <p:cNvSpPr/>
              <p:nvPr/>
            </p:nvSpPr>
            <p:spPr>
              <a:xfrm>
                <a:off x="8313786" y="2877090"/>
                <a:ext cx="273801" cy="27379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420" name="グループ化 419">
            <a:extLst>
              <a:ext uri="{FF2B5EF4-FFF2-40B4-BE49-F238E27FC236}">
                <a16:creationId xmlns:a16="http://schemas.microsoft.com/office/drawing/2014/main" id="{D8FEBDF3-7BA8-4E17-BDB8-A74AE11656B5}"/>
              </a:ext>
            </a:extLst>
          </p:cNvPr>
          <p:cNvGrpSpPr/>
          <p:nvPr/>
        </p:nvGrpSpPr>
        <p:grpSpPr>
          <a:xfrm>
            <a:off x="7895586" y="2973195"/>
            <a:ext cx="1232474" cy="1232474"/>
            <a:chOff x="8335450" y="2155444"/>
            <a:chExt cx="976951" cy="976951"/>
          </a:xfrm>
        </p:grpSpPr>
        <p:sp>
          <p:nvSpPr>
            <p:cNvPr id="421" name="四角形: 角を丸くする 420">
              <a:extLst>
                <a:ext uri="{FF2B5EF4-FFF2-40B4-BE49-F238E27FC236}">
                  <a16:creationId xmlns:a16="http://schemas.microsoft.com/office/drawing/2014/main" id="{4A9A604D-3491-41AB-8205-C9767CEF4E90}"/>
                </a:ext>
              </a:extLst>
            </p:cNvPr>
            <p:cNvSpPr/>
            <p:nvPr/>
          </p:nvSpPr>
          <p:spPr>
            <a:xfrm>
              <a:off x="8335450" y="2155444"/>
              <a:ext cx="976951" cy="976951"/>
            </a:xfrm>
            <a:prstGeom prst="roundRect">
              <a:avLst>
                <a:gd name="adj" fmla="val 7567"/>
              </a:avLst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22" name="グループ化 421">
              <a:extLst>
                <a:ext uri="{FF2B5EF4-FFF2-40B4-BE49-F238E27FC236}">
                  <a16:creationId xmlns:a16="http://schemas.microsoft.com/office/drawing/2014/main" id="{35E5570C-EA2F-43A1-8ABE-897CCC7718BA}"/>
                </a:ext>
              </a:extLst>
            </p:cNvPr>
            <p:cNvGrpSpPr/>
            <p:nvPr/>
          </p:nvGrpSpPr>
          <p:grpSpPr>
            <a:xfrm>
              <a:off x="8446686" y="2273874"/>
              <a:ext cx="754478" cy="763792"/>
              <a:chOff x="7950990" y="2512760"/>
              <a:chExt cx="990238" cy="1002463"/>
            </a:xfrm>
            <a:solidFill>
              <a:schemeClr val="tx1"/>
            </a:solidFill>
          </p:grpSpPr>
          <p:sp>
            <p:nvSpPr>
              <p:cNvPr id="423" name="楕円 422">
                <a:extLst>
                  <a:ext uri="{FF2B5EF4-FFF2-40B4-BE49-F238E27FC236}">
                    <a16:creationId xmlns:a16="http://schemas.microsoft.com/office/drawing/2014/main" id="{8BE67F76-6240-4F8E-BD05-900287F5D906}"/>
                  </a:ext>
                </a:extLst>
              </p:cNvPr>
              <p:cNvSpPr/>
              <p:nvPr/>
            </p:nvSpPr>
            <p:spPr>
              <a:xfrm>
                <a:off x="7950990" y="2512760"/>
                <a:ext cx="273801" cy="27379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24" name="楕円 423">
                <a:extLst>
                  <a:ext uri="{FF2B5EF4-FFF2-40B4-BE49-F238E27FC236}">
                    <a16:creationId xmlns:a16="http://schemas.microsoft.com/office/drawing/2014/main" id="{5E23C440-F8B0-4C09-9BD8-2F122D2684F6}"/>
                  </a:ext>
                </a:extLst>
              </p:cNvPr>
              <p:cNvSpPr/>
              <p:nvPr/>
            </p:nvSpPr>
            <p:spPr>
              <a:xfrm>
                <a:off x="8667427" y="2512760"/>
                <a:ext cx="273801" cy="27379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25" name="楕円 424">
                <a:extLst>
                  <a:ext uri="{FF2B5EF4-FFF2-40B4-BE49-F238E27FC236}">
                    <a16:creationId xmlns:a16="http://schemas.microsoft.com/office/drawing/2014/main" id="{05B201F0-AACD-43A0-9FBD-1777B6238B54}"/>
                  </a:ext>
                </a:extLst>
              </p:cNvPr>
              <p:cNvSpPr/>
              <p:nvPr/>
            </p:nvSpPr>
            <p:spPr>
              <a:xfrm>
                <a:off x="7950990" y="2877090"/>
                <a:ext cx="273801" cy="27379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26" name="楕円 425">
                <a:extLst>
                  <a:ext uri="{FF2B5EF4-FFF2-40B4-BE49-F238E27FC236}">
                    <a16:creationId xmlns:a16="http://schemas.microsoft.com/office/drawing/2014/main" id="{F7741606-F03E-4F15-9754-6BE92FA5DDE1}"/>
                  </a:ext>
                </a:extLst>
              </p:cNvPr>
              <p:cNvSpPr/>
              <p:nvPr/>
            </p:nvSpPr>
            <p:spPr>
              <a:xfrm>
                <a:off x="8667427" y="2877090"/>
                <a:ext cx="273801" cy="27379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27" name="楕円 426">
                <a:extLst>
                  <a:ext uri="{FF2B5EF4-FFF2-40B4-BE49-F238E27FC236}">
                    <a16:creationId xmlns:a16="http://schemas.microsoft.com/office/drawing/2014/main" id="{1A839915-E418-4623-910D-C542355D07C8}"/>
                  </a:ext>
                </a:extLst>
              </p:cNvPr>
              <p:cNvSpPr/>
              <p:nvPr/>
            </p:nvSpPr>
            <p:spPr>
              <a:xfrm>
                <a:off x="7950990" y="3241424"/>
                <a:ext cx="273801" cy="27379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28" name="楕円 427">
                <a:extLst>
                  <a:ext uri="{FF2B5EF4-FFF2-40B4-BE49-F238E27FC236}">
                    <a16:creationId xmlns:a16="http://schemas.microsoft.com/office/drawing/2014/main" id="{04FA59D5-4FB4-4234-A509-E454A91BF015}"/>
                  </a:ext>
                </a:extLst>
              </p:cNvPr>
              <p:cNvSpPr/>
              <p:nvPr/>
            </p:nvSpPr>
            <p:spPr>
              <a:xfrm>
                <a:off x="8667427" y="3241424"/>
                <a:ext cx="273801" cy="27379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429" name="グループ化 428">
            <a:extLst>
              <a:ext uri="{FF2B5EF4-FFF2-40B4-BE49-F238E27FC236}">
                <a16:creationId xmlns:a16="http://schemas.microsoft.com/office/drawing/2014/main" id="{2BC32324-5033-4793-B69D-BBE043E5E81C}"/>
              </a:ext>
            </a:extLst>
          </p:cNvPr>
          <p:cNvGrpSpPr/>
          <p:nvPr/>
        </p:nvGrpSpPr>
        <p:grpSpPr>
          <a:xfrm>
            <a:off x="5067754" y="2973195"/>
            <a:ext cx="1232474" cy="1232474"/>
            <a:chOff x="6093900" y="2155444"/>
            <a:chExt cx="976951" cy="976951"/>
          </a:xfrm>
        </p:grpSpPr>
        <p:sp>
          <p:nvSpPr>
            <p:cNvPr id="430" name="四角形: 角を丸くする 429">
              <a:extLst>
                <a:ext uri="{FF2B5EF4-FFF2-40B4-BE49-F238E27FC236}">
                  <a16:creationId xmlns:a16="http://schemas.microsoft.com/office/drawing/2014/main" id="{A787E596-220D-41B6-8259-B21577660EBE}"/>
                </a:ext>
              </a:extLst>
            </p:cNvPr>
            <p:cNvSpPr/>
            <p:nvPr/>
          </p:nvSpPr>
          <p:spPr>
            <a:xfrm>
              <a:off x="6093900" y="2155444"/>
              <a:ext cx="976951" cy="976951"/>
            </a:xfrm>
            <a:prstGeom prst="roundRect">
              <a:avLst>
                <a:gd name="adj" fmla="val 7567"/>
              </a:avLst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31" name="グループ化 430">
              <a:extLst>
                <a:ext uri="{FF2B5EF4-FFF2-40B4-BE49-F238E27FC236}">
                  <a16:creationId xmlns:a16="http://schemas.microsoft.com/office/drawing/2014/main" id="{9C6F92C2-1752-47C5-A0BF-08202231F597}"/>
                </a:ext>
              </a:extLst>
            </p:cNvPr>
            <p:cNvGrpSpPr/>
            <p:nvPr/>
          </p:nvGrpSpPr>
          <p:grpSpPr>
            <a:xfrm>
              <a:off x="6198407" y="2273874"/>
              <a:ext cx="754478" cy="763792"/>
              <a:chOff x="7950990" y="2512760"/>
              <a:chExt cx="990238" cy="1002463"/>
            </a:xfrm>
            <a:solidFill>
              <a:schemeClr val="tx1"/>
            </a:solidFill>
          </p:grpSpPr>
          <p:sp>
            <p:nvSpPr>
              <p:cNvPr id="432" name="楕円 431">
                <a:extLst>
                  <a:ext uri="{FF2B5EF4-FFF2-40B4-BE49-F238E27FC236}">
                    <a16:creationId xmlns:a16="http://schemas.microsoft.com/office/drawing/2014/main" id="{F74D1862-FE83-4059-82CF-A915EB89F752}"/>
                  </a:ext>
                </a:extLst>
              </p:cNvPr>
              <p:cNvSpPr/>
              <p:nvPr/>
            </p:nvSpPr>
            <p:spPr>
              <a:xfrm>
                <a:off x="7950990" y="2512760"/>
                <a:ext cx="273801" cy="27379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33" name="楕円 432">
                <a:extLst>
                  <a:ext uri="{FF2B5EF4-FFF2-40B4-BE49-F238E27FC236}">
                    <a16:creationId xmlns:a16="http://schemas.microsoft.com/office/drawing/2014/main" id="{544A3165-BB4F-49D3-98B7-71C9F88F45DA}"/>
                  </a:ext>
                </a:extLst>
              </p:cNvPr>
              <p:cNvSpPr/>
              <p:nvPr/>
            </p:nvSpPr>
            <p:spPr>
              <a:xfrm>
                <a:off x="8667427" y="2512760"/>
                <a:ext cx="273801" cy="27379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34" name="楕円 433">
                <a:extLst>
                  <a:ext uri="{FF2B5EF4-FFF2-40B4-BE49-F238E27FC236}">
                    <a16:creationId xmlns:a16="http://schemas.microsoft.com/office/drawing/2014/main" id="{1800B1EA-A4EF-43FB-AEE6-2CDD26E5BE6E}"/>
                  </a:ext>
                </a:extLst>
              </p:cNvPr>
              <p:cNvSpPr/>
              <p:nvPr/>
            </p:nvSpPr>
            <p:spPr>
              <a:xfrm>
                <a:off x="7950990" y="3241424"/>
                <a:ext cx="273801" cy="27379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35" name="楕円 434">
                <a:extLst>
                  <a:ext uri="{FF2B5EF4-FFF2-40B4-BE49-F238E27FC236}">
                    <a16:creationId xmlns:a16="http://schemas.microsoft.com/office/drawing/2014/main" id="{2EE9EEE3-BDD7-4814-8D7A-0079DB0B9A92}"/>
                  </a:ext>
                </a:extLst>
              </p:cNvPr>
              <p:cNvSpPr/>
              <p:nvPr/>
            </p:nvSpPr>
            <p:spPr>
              <a:xfrm>
                <a:off x="8667427" y="3241424"/>
                <a:ext cx="273801" cy="27379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474" name="グループ化 473">
            <a:extLst>
              <a:ext uri="{FF2B5EF4-FFF2-40B4-BE49-F238E27FC236}">
                <a16:creationId xmlns:a16="http://schemas.microsoft.com/office/drawing/2014/main" id="{FEADE4DB-8576-4C92-80AB-CEFBAFAF15D6}"/>
              </a:ext>
            </a:extLst>
          </p:cNvPr>
          <p:cNvGrpSpPr/>
          <p:nvPr/>
        </p:nvGrpSpPr>
        <p:grpSpPr>
          <a:xfrm>
            <a:off x="2203872" y="4396801"/>
            <a:ext cx="1232474" cy="1232474"/>
            <a:chOff x="7224200" y="1056894"/>
            <a:chExt cx="976951" cy="976951"/>
          </a:xfrm>
          <a:solidFill>
            <a:schemeClr val="bg1"/>
          </a:solidFill>
        </p:grpSpPr>
        <p:sp>
          <p:nvSpPr>
            <p:cNvPr id="475" name="四角形: 角を丸くする 474">
              <a:extLst>
                <a:ext uri="{FF2B5EF4-FFF2-40B4-BE49-F238E27FC236}">
                  <a16:creationId xmlns:a16="http://schemas.microsoft.com/office/drawing/2014/main" id="{F13FD39D-95CE-4B2C-AEED-CE2DBCF539CF}"/>
                </a:ext>
              </a:extLst>
            </p:cNvPr>
            <p:cNvSpPr/>
            <p:nvPr/>
          </p:nvSpPr>
          <p:spPr>
            <a:xfrm>
              <a:off x="7224200" y="1056894"/>
              <a:ext cx="976951" cy="976951"/>
            </a:xfrm>
            <a:prstGeom prst="roundRect">
              <a:avLst>
                <a:gd name="adj" fmla="val 7567"/>
              </a:avLst>
            </a:prstGeom>
            <a:solidFill>
              <a:schemeClr val="tx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76" name="グループ化 475">
              <a:extLst>
                <a:ext uri="{FF2B5EF4-FFF2-40B4-BE49-F238E27FC236}">
                  <a16:creationId xmlns:a16="http://schemas.microsoft.com/office/drawing/2014/main" id="{BF5D896B-820B-41E4-8BEC-8F10C61A08AF}"/>
                </a:ext>
              </a:extLst>
            </p:cNvPr>
            <p:cNvGrpSpPr/>
            <p:nvPr/>
          </p:nvGrpSpPr>
          <p:grpSpPr>
            <a:xfrm>
              <a:off x="7328707" y="1175324"/>
              <a:ext cx="754478" cy="763792"/>
              <a:chOff x="7950990" y="2512760"/>
              <a:chExt cx="990238" cy="1002463"/>
            </a:xfrm>
            <a:grpFill/>
          </p:grpSpPr>
          <p:sp>
            <p:nvSpPr>
              <p:cNvPr id="477" name="楕円 476">
                <a:extLst>
                  <a:ext uri="{FF2B5EF4-FFF2-40B4-BE49-F238E27FC236}">
                    <a16:creationId xmlns:a16="http://schemas.microsoft.com/office/drawing/2014/main" id="{6486ADE2-B02C-4615-B191-9C873FA16872}"/>
                  </a:ext>
                </a:extLst>
              </p:cNvPr>
              <p:cNvSpPr/>
              <p:nvPr/>
            </p:nvSpPr>
            <p:spPr>
              <a:xfrm>
                <a:off x="7950990" y="2512760"/>
                <a:ext cx="273801" cy="27379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78" name="楕円 477">
                <a:extLst>
                  <a:ext uri="{FF2B5EF4-FFF2-40B4-BE49-F238E27FC236}">
                    <a16:creationId xmlns:a16="http://schemas.microsoft.com/office/drawing/2014/main" id="{1B96A20A-3215-4E7E-B360-75DF242DADC1}"/>
                  </a:ext>
                </a:extLst>
              </p:cNvPr>
              <p:cNvSpPr/>
              <p:nvPr/>
            </p:nvSpPr>
            <p:spPr>
              <a:xfrm>
                <a:off x="8667427" y="3241424"/>
                <a:ext cx="273801" cy="27379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479" name="グループ化 478">
            <a:extLst>
              <a:ext uri="{FF2B5EF4-FFF2-40B4-BE49-F238E27FC236}">
                <a16:creationId xmlns:a16="http://schemas.microsoft.com/office/drawing/2014/main" id="{D35E6EDE-C959-4FEB-9D99-564E5B6CE151}"/>
              </a:ext>
            </a:extLst>
          </p:cNvPr>
          <p:cNvGrpSpPr/>
          <p:nvPr/>
        </p:nvGrpSpPr>
        <p:grpSpPr>
          <a:xfrm>
            <a:off x="777940" y="4396801"/>
            <a:ext cx="1232474" cy="1232474"/>
            <a:chOff x="6093900" y="1056894"/>
            <a:chExt cx="976951" cy="976951"/>
          </a:xfrm>
          <a:solidFill>
            <a:schemeClr val="bg1"/>
          </a:solidFill>
        </p:grpSpPr>
        <p:sp>
          <p:nvSpPr>
            <p:cNvPr id="480" name="四角形: 角を丸くする 479">
              <a:extLst>
                <a:ext uri="{FF2B5EF4-FFF2-40B4-BE49-F238E27FC236}">
                  <a16:creationId xmlns:a16="http://schemas.microsoft.com/office/drawing/2014/main" id="{59A58702-E72F-46ED-85F0-979EDBA56FD3}"/>
                </a:ext>
              </a:extLst>
            </p:cNvPr>
            <p:cNvSpPr/>
            <p:nvPr/>
          </p:nvSpPr>
          <p:spPr>
            <a:xfrm>
              <a:off x="6093900" y="1056894"/>
              <a:ext cx="976951" cy="976951"/>
            </a:xfrm>
            <a:prstGeom prst="roundRect">
              <a:avLst>
                <a:gd name="adj" fmla="val 7567"/>
              </a:avLst>
            </a:prstGeom>
            <a:solidFill>
              <a:schemeClr val="tx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81" name="楕円 480">
              <a:extLst>
                <a:ext uri="{FF2B5EF4-FFF2-40B4-BE49-F238E27FC236}">
                  <a16:creationId xmlns:a16="http://schemas.microsoft.com/office/drawing/2014/main" id="{53DC3E41-0942-409C-8ED9-3751B2BB2D02}"/>
                </a:ext>
              </a:extLst>
            </p:cNvPr>
            <p:cNvSpPr/>
            <p:nvPr/>
          </p:nvSpPr>
          <p:spPr>
            <a:xfrm>
              <a:off x="6395517" y="1373604"/>
              <a:ext cx="367234" cy="36723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482" name="グループ化 481">
            <a:extLst>
              <a:ext uri="{FF2B5EF4-FFF2-40B4-BE49-F238E27FC236}">
                <a16:creationId xmlns:a16="http://schemas.microsoft.com/office/drawing/2014/main" id="{D9FE80EE-A3FA-45C5-9653-E5F0D7CDC320}"/>
              </a:ext>
            </a:extLst>
          </p:cNvPr>
          <p:cNvGrpSpPr/>
          <p:nvPr/>
        </p:nvGrpSpPr>
        <p:grpSpPr>
          <a:xfrm>
            <a:off x="3605772" y="4396801"/>
            <a:ext cx="1232474" cy="1232474"/>
            <a:chOff x="8335450" y="1056894"/>
            <a:chExt cx="976951" cy="976951"/>
          </a:xfrm>
          <a:solidFill>
            <a:schemeClr val="bg1"/>
          </a:solidFill>
        </p:grpSpPr>
        <p:sp>
          <p:nvSpPr>
            <p:cNvPr id="483" name="四角形: 角を丸くする 482">
              <a:extLst>
                <a:ext uri="{FF2B5EF4-FFF2-40B4-BE49-F238E27FC236}">
                  <a16:creationId xmlns:a16="http://schemas.microsoft.com/office/drawing/2014/main" id="{75C05F54-49B2-4FB0-A250-7D74FDA32FBD}"/>
                </a:ext>
              </a:extLst>
            </p:cNvPr>
            <p:cNvSpPr/>
            <p:nvPr/>
          </p:nvSpPr>
          <p:spPr>
            <a:xfrm>
              <a:off x="8335450" y="1056894"/>
              <a:ext cx="976951" cy="976951"/>
            </a:xfrm>
            <a:prstGeom prst="roundRect">
              <a:avLst>
                <a:gd name="adj" fmla="val 7567"/>
              </a:avLst>
            </a:prstGeom>
            <a:solidFill>
              <a:schemeClr val="tx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84" name="グループ化 483">
              <a:extLst>
                <a:ext uri="{FF2B5EF4-FFF2-40B4-BE49-F238E27FC236}">
                  <a16:creationId xmlns:a16="http://schemas.microsoft.com/office/drawing/2014/main" id="{CCF9CD8F-6C73-4DB7-94B8-822A6671E791}"/>
                </a:ext>
              </a:extLst>
            </p:cNvPr>
            <p:cNvGrpSpPr/>
            <p:nvPr/>
          </p:nvGrpSpPr>
          <p:grpSpPr>
            <a:xfrm>
              <a:off x="8446686" y="1175324"/>
              <a:ext cx="754478" cy="763792"/>
              <a:chOff x="7950990" y="2512760"/>
              <a:chExt cx="990238" cy="1002463"/>
            </a:xfrm>
            <a:grpFill/>
          </p:grpSpPr>
          <p:sp>
            <p:nvSpPr>
              <p:cNvPr id="485" name="楕円 484">
                <a:extLst>
                  <a:ext uri="{FF2B5EF4-FFF2-40B4-BE49-F238E27FC236}">
                    <a16:creationId xmlns:a16="http://schemas.microsoft.com/office/drawing/2014/main" id="{DD7D4BC5-E7A5-4CDB-B4AC-4F20D51AB1DE}"/>
                  </a:ext>
                </a:extLst>
              </p:cNvPr>
              <p:cNvSpPr/>
              <p:nvPr/>
            </p:nvSpPr>
            <p:spPr>
              <a:xfrm>
                <a:off x="7950990" y="2512760"/>
                <a:ext cx="273801" cy="27379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86" name="楕円 485">
                <a:extLst>
                  <a:ext uri="{FF2B5EF4-FFF2-40B4-BE49-F238E27FC236}">
                    <a16:creationId xmlns:a16="http://schemas.microsoft.com/office/drawing/2014/main" id="{CFEA4835-AF36-43BB-8CD1-DA952B8FF84E}"/>
                  </a:ext>
                </a:extLst>
              </p:cNvPr>
              <p:cNvSpPr/>
              <p:nvPr/>
            </p:nvSpPr>
            <p:spPr>
              <a:xfrm>
                <a:off x="8667427" y="3241424"/>
                <a:ext cx="273801" cy="27379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87" name="楕円 486">
                <a:extLst>
                  <a:ext uri="{FF2B5EF4-FFF2-40B4-BE49-F238E27FC236}">
                    <a16:creationId xmlns:a16="http://schemas.microsoft.com/office/drawing/2014/main" id="{8BC613A9-A5D9-4B05-AB59-675AF7EA3794}"/>
                  </a:ext>
                </a:extLst>
              </p:cNvPr>
              <p:cNvSpPr/>
              <p:nvPr/>
            </p:nvSpPr>
            <p:spPr>
              <a:xfrm>
                <a:off x="8313786" y="2877090"/>
                <a:ext cx="273801" cy="27379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488" name="グループ化 487">
            <a:extLst>
              <a:ext uri="{FF2B5EF4-FFF2-40B4-BE49-F238E27FC236}">
                <a16:creationId xmlns:a16="http://schemas.microsoft.com/office/drawing/2014/main" id="{2C44C5B8-2EC4-4416-A091-FE332C0318A9}"/>
              </a:ext>
            </a:extLst>
          </p:cNvPr>
          <p:cNvGrpSpPr/>
          <p:nvPr/>
        </p:nvGrpSpPr>
        <p:grpSpPr>
          <a:xfrm>
            <a:off x="6493686" y="4396801"/>
            <a:ext cx="1232474" cy="1232474"/>
            <a:chOff x="7224200" y="2155444"/>
            <a:chExt cx="976951" cy="976951"/>
          </a:xfrm>
          <a:solidFill>
            <a:schemeClr val="bg1"/>
          </a:solidFill>
        </p:grpSpPr>
        <p:sp>
          <p:nvSpPr>
            <p:cNvPr id="489" name="四角形: 角を丸くする 488">
              <a:extLst>
                <a:ext uri="{FF2B5EF4-FFF2-40B4-BE49-F238E27FC236}">
                  <a16:creationId xmlns:a16="http://schemas.microsoft.com/office/drawing/2014/main" id="{CC4257B1-6888-48CB-91A3-1FDF05F78BDA}"/>
                </a:ext>
              </a:extLst>
            </p:cNvPr>
            <p:cNvSpPr/>
            <p:nvPr/>
          </p:nvSpPr>
          <p:spPr>
            <a:xfrm>
              <a:off x="7224200" y="2155444"/>
              <a:ext cx="976951" cy="976951"/>
            </a:xfrm>
            <a:prstGeom prst="roundRect">
              <a:avLst>
                <a:gd name="adj" fmla="val 7567"/>
              </a:avLst>
            </a:prstGeom>
            <a:solidFill>
              <a:schemeClr val="tx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90" name="グループ化 489">
              <a:extLst>
                <a:ext uri="{FF2B5EF4-FFF2-40B4-BE49-F238E27FC236}">
                  <a16:creationId xmlns:a16="http://schemas.microsoft.com/office/drawing/2014/main" id="{DA20B598-8A6C-497D-983E-BB8C01C89598}"/>
                </a:ext>
              </a:extLst>
            </p:cNvPr>
            <p:cNvGrpSpPr/>
            <p:nvPr/>
          </p:nvGrpSpPr>
          <p:grpSpPr>
            <a:xfrm>
              <a:off x="7328707" y="2273874"/>
              <a:ext cx="754478" cy="763792"/>
              <a:chOff x="7950990" y="2512760"/>
              <a:chExt cx="990238" cy="1002463"/>
            </a:xfrm>
            <a:grpFill/>
          </p:grpSpPr>
          <p:sp>
            <p:nvSpPr>
              <p:cNvPr id="491" name="楕円 490">
                <a:extLst>
                  <a:ext uri="{FF2B5EF4-FFF2-40B4-BE49-F238E27FC236}">
                    <a16:creationId xmlns:a16="http://schemas.microsoft.com/office/drawing/2014/main" id="{CD42ABE0-3FE2-48F1-987C-096EDBB3DB93}"/>
                  </a:ext>
                </a:extLst>
              </p:cNvPr>
              <p:cNvSpPr/>
              <p:nvPr/>
            </p:nvSpPr>
            <p:spPr>
              <a:xfrm>
                <a:off x="7950990" y="2512760"/>
                <a:ext cx="273801" cy="27379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2" name="楕円 491">
                <a:extLst>
                  <a:ext uri="{FF2B5EF4-FFF2-40B4-BE49-F238E27FC236}">
                    <a16:creationId xmlns:a16="http://schemas.microsoft.com/office/drawing/2014/main" id="{044D46DC-6BB9-4E82-A8D4-36C13885F699}"/>
                  </a:ext>
                </a:extLst>
              </p:cNvPr>
              <p:cNvSpPr/>
              <p:nvPr/>
            </p:nvSpPr>
            <p:spPr>
              <a:xfrm>
                <a:off x="8667427" y="2512760"/>
                <a:ext cx="273801" cy="27379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3" name="楕円 492">
                <a:extLst>
                  <a:ext uri="{FF2B5EF4-FFF2-40B4-BE49-F238E27FC236}">
                    <a16:creationId xmlns:a16="http://schemas.microsoft.com/office/drawing/2014/main" id="{BD3D5882-9805-40ED-9C25-AD2CB541C3F7}"/>
                  </a:ext>
                </a:extLst>
              </p:cNvPr>
              <p:cNvSpPr/>
              <p:nvPr/>
            </p:nvSpPr>
            <p:spPr>
              <a:xfrm>
                <a:off x="7950990" y="3241424"/>
                <a:ext cx="273801" cy="27379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4" name="楕円 493">
                <a:extLst>
                  <a:ext uri="{FF2B5EF4-FFF2-40B4-BE49-F238E27FC236}">
                    <a16:creationId xmlns:a16="http://schemas.microsoft.com/office/drawing/2014/main" id="{3C006653-5EEB-4C8F-9567-6AE165720F86}"/>
                  </a:ext>
                </a:extLst>
              </p:cNvPr>
              <p:cNvSpPr/>
              <p:nvPr/>
            </p:nvSpPr>
            <p:spPr>
              <a:xfrm>
                <a:off x="8667427" y="3241424"/>
                <a:ext cx="273801" cy="27379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5" name="楕円 494">
                <a:extLst>
                  <a:ext uri="{FF2B5EF4-FFF2-40B4-BE49-F238E27FC236}">
                    <a16:creationId xmlns:a16="http://schemas.microsoft.com/office/drawing/2014/main" id="{AE218D20-4CBB-449B-992B-491B22CC2485}"/>
                  </a:ext>
                </a:extLst>
              </p:cNvPr>
              <p:cNvSpPr/>
              <p:nvPr/>
            </p:nvSpPr>
            <p:spPr>
              <a:xfrm>
                <a:off x="8313786" y="2877090"/>
                <a:ext cx="273801" cy="27379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496" name="グループ化 495">
            <a:extLst>
              <a:ext uri="{FF2B5EF4-FFF2-40B4-BE49-F238E27FC236}">
                <a16:creationId xmlns:a16="http://schemas.microsoft.com/office/drawing/2014/main" id="{73DEAC2E-3576-4597-BB63-ADBB8500381B}"/>
              </a:ext>
            </a:extLst>
          </p:cNvPr>
          <p:cNvGrpSpPr/>
          <p:nvPr/>
        </p:nvGrpSpPr>
        <p:grpSpPr>
          <a:xfrm>
            <a:off x="7895586" y="4396801"/>
            <a:ext cx="1232474" cy="1232474"/>
            <a:chOff x="8335450" y="2155444"/>
            <a:chExt cx="976951" cy="976951"/>
          </a:xfrm>
          <a:solidFill>
            <a:schemeClr val="bg1"/>
          </a:solidFill>
        </p:grpSpPr>
        <p:sp>
          <p:nvSpPr>
            <p:cNvPr id="497" name="四角形: 角を丸くする 496">
              <a:extLst>
                <a:ext uri="{FF2B5EF4-FFF2-40B4-BE49-F238E27FC236}">
                  <a16:creationId xmlns:a16="http://schemas.microsoft.com/office/drawing/2014/main" id="{0F1FE1E8-D44A-4687-8345-7BC6E106C173}"/>
                </a:ext>
              </a:extLst>
            </p:cNvPr>
            <p:cNvSpPr/>
            <p:nvPr/>
          </p:nvSpPr>
          <p:spPr>
            <a:xfrm>
              <a:off x="8335450" y="2155444"/>
              <a:ext cx="976951" cy="976951"/>
            </a:xfrm>
            <a:prstGeom prst="roundRect">
              <a:avLst>
                <a:gd name="adj" fmla="val 7567"/>
              </a:avLst>
            </a:prstGeom>
            <a:solidFill>
              <a:schemeClr val="tx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98" name="グループ化 497">
              <a:extLst>
                <a:ext uri="{FF2B5EF4-FFF2-40B4-BE49-F238E27FC236}">
                  <a16:creationId xmlns:a16="http://schemas.microsoft.com/office/drawing/2014/main" id="{B0B6FD9E-0040-4307-B2AA-5D2437CB8A38}"/>
                </a:ext>
              </a:extLst>
            </p:cNvPr>
            <p:cNvGrpSpPr/>
            <p:nvPr/>
          </p:nvGrpSpPr>
          <p:grpSpPr>
            <a:xfrm>
              <a:off x="8446686" y="2273874"/>
              <a:ext cx="754478" cy="763792"/>
              <a:chOff x="7950990" y="2512760"/>
              <a:chExt cx="990238" cy="1002463"/>
            </a:xfrm>
            <a:grpFill/>
          </p:grpSpPr>
          <p:sp>
            <p:nvSpPr>
              <p:cNvPr id="499" name="楕円 498">
                <a:extLst>
                  <a:ext uri="{FF2B5EF4-FFF2-40B4-BE49-F238E27FC236}">
                    <a16:creationId xmlns:a16="http://schemas.microsoft.com/office/drawing/2014/main" id="{891854A2-5408-4561-B60C-D1F08027A6CE}"/>
                  </a:ext>
                </a:extLst>
              </p:cNvPr>
              <p:cNvSpPr/>
              <p:nvPr/>
            </p:nvSpPr>
            <p:spPr>
              <a:xfrm>
                <a:off x="7950990" y="2512760"/>
                <a:ext cx="273801" cy="27379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0" name="楕円 499">
                <a:extLst>
                  <a:ext uri="{FF2B5EF4-FFF2-40B4-BE49-F238E27FC236}">
                    <a16:creationId xmlns:a16="http://schemas.microsoft.com/office/drawing/2014/main" id="{084FC4F1-E01F-4511-B6B9-53CD465263F9}"/>
                  </a:ext>
                </a:extLst>
              </p:cNvPr>
              <p:cNvSpPr/>
              <p:nvPr/>
            </p:nvSpPr>
            <p:spPr>
              <a:xfrm>
                <a:off x="8667427" y="2512760"/>
                <a:ext cx="273801" cy="27379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1" name="楕円 500">
                <a:extLst>
                  <a:ext uri="{FF2B5EF4-FFF2-40B4-BE49-F238E27FC236}">
                    <a16:creationId xmlns:a16="http://schemas.microsoft.com/office/drawing/2014/main" id="{AF641234-0C95-4A80-A136-1B5E3C6F863F}"/>
                  </a:ext>
                </a:extLst>
              </p:cNvPr>
              <p:cNvSpPr/>
              <p:nvPr/>
            </p:nvSpPr>
            <p:spPr>
              <a:xfrm>
                <a:off x="7950990" y="2877090"/>
                <a:ext cx="273801" cy="27379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2" name="楕円 501">
                <a:extLst>
                  <a:ext uri="{FF2B5EF4-FFF2-40B4-BE49-F238E27FC236}">
                    <a16:creationId xmlns:a16="http://schemas.microsoft.com/office/drawing/2014/main" id="{E5CCAB4C-8E06-4380-A3FB-CE74CC1D7138}"/>
                  </a:ext>
                </a:extLst>
              </p:cNvPr>
              <p:cNvSpPr/>
              <p:nvPr/>
            </p:nvSpPr>
            <p:spPr>
              <a:xfrm>
                <a:off x="8667427" y="2877090"/>
                <a:ext cx="273801" cy="27379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3" name="楕円 502">
                <a:extLst>
                  <a:ext uri="{FF2B5EF4-FFF2-40B4-BE49-F238E27FC236}">
                    <a16:creationId xmlns:a16="http://schemas.microsoft.com/office/drawing/2014/main" id="{21E92B8B-E2A8-4DC0-9935-E73D40E2D93A}"/>
                  </a:ext>
                </a:extLst>
              </p:cNvPr>
              <p:cNvSpPr/>
              <p:nvPr/>
            </p:nvSpPr>
            <p:spPr>
              <a:xfrm>
                <a:off x="7950990" y="3241424"/>
                <a:ext cx="273801" cy="27379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4" name="楕円 503">
                <a:extLst>
                  <a:ext uri="{FF2B5EF4-FFF2-40B4-BE49-F238E27FC236}">
                    <a16:creationId xmlns:a16="http://schemas.microsoft.com/office/drawing/2014/main" id="{E5E92DE6-5C51-4EF5-B646-264275560E50}"/>
                  </a:ext>
                </a:extLst>
              </p:cNvPr>
              <p:cNvSpPr/>
              <p:nvPr/>
            </p:nvSpPr>
            <p:spPr>
              <a:xfrm>
                <a:off x="8667427" y="3241424"/>
                <a:ext cx="273801" cy="27379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505" name="グループ化 504">
            <a:extLst>
              <a:ext uri="{FF2B5EF4-FFF2-40B4-BE49-F238E27FC236}">
                <a16:creationId xmlns:a16="http://schemas.microsoft.com/office/drawing/2014/main" id="{953AECEA-04B9-4E8B-BDB6-F59FAFEBCD62}"/>
              </a:ext>
            </a:extLst>
          </p:cNvPr>
          <p:cNvGrpSpPr/>
          <p:nvPr/>
        </p:nvGrpSpPr>
        <p:grpSpPr>
          <a:xfrm>
            <a:off x="5067754" y="4396801"/>
            <a:ext cx="1232474" cy="1232474"/>
            <a:chOff x="6093900" y="2155444"/>
            <a:chExt cx="976951" cy="976951"/>
          </a:xfrm>
          <a:solidFill>
            <a:schemeClr val="bg1"/>
          </a:solidFill>
        </p:grpSpPr>
        <p:sp>
          <p:nvSpPr>
            <p:cNvPr id="506" name="四角形: 角を丸くする 505">
              <a:extLst>
                <a:ext uri="{FF2B5EF4-FFF2-40B4-BE49-F238E27FC236}">
                  <a16:creationId xmlns:a16="http://schemas.microsoft.com/office/drawing/2014/main" id="{EA7265E2-9AC9-4091-B360-8CBA9C7E0E19}"/>
                </a:ext>
              </a:extLst>
            </p:cNvPr>
            <p:cNvSpPr/>
            <p:nvPr/>
          </p:nvSpPr>
          <p:spPr>
            <a:xfrm>
              <a:off x="6093900" y="2155444"/>
              <a:ext cx="976951" cy="976951"/>
            </a:xfrm>
            <a:prstGeom prst="roundRect">
              <a:avLst>
                <a:gd name="adj" fmla="val 7567"/>
              </a:avLst>
            </a:prstGeom>
            <a:solidFill>
              <a:schemeClr val="tx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507" name="グループ化 506">
              <a:extLst>
                <a:ext uri="{FF2B5EF4-FFF2-40B4-BE49-F238E27FC236}">
                  <a16:creationId xmlns:a16="http://schemas.microsoft.com/office/drawing/2014/main" id="{87F834E9-0FC4-41DE-BC22-93D2603DFE41}"/>
                </a:ext>
              </a:extLst>
            </p:cNvPr>
            <p:cNvGrpSpPr/>
            <p:nvPr/>
          </p:nvGrpSpPr>
          <p:grpSpPr>
            <a:xfrm>
              <a:off x="6198407" y="2273874"/>
              <a:ext cx="754478" cy="763792"/>
              <a:chOff x="7950990" y="2512760"/>
              <a:chExt cx="990238" cy="1002463"/>
            </a:xfrm>
            <a:grpFill/>
          </p:grpSpPr>
          <p:sp>
            <p:nvSpPr>
              <p:cNvPr id="508" name="楕円 507">
                <a:extLst>
                  <a:ext uri="{FF2B5EF4-FFF2-40B4-BE49-F238E27FC236}">
                    <a16:creationId xmlns:a16="http://schemas.microsoft.com/office/drawing/2014/main" id="{7BB7409A-5144-45E6-AF48-F97B7E625ADB}"/>
                  </a:ext>
                </a:extLst>
              </p:cNvPr>
              <p:cNvSpPr/>
              <p:nvPr/>
            </p:nvSpPr>
            <p:spPr>
              <a:xfrm>
                <a:off x="7950990" y="2512760"/>
                <a:ext cx="273801" cy="27379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9" name="楕円 508">
                <a:extLst>
                  <a:ext uri="{FF2B5EF4-FFF2-40B4-BE49-F238E27FC236}">
                    <a16:creationId xmlns:a16="http://schemas.microsoft.com/office/drawing/2014/main" id="{24A91F02-527D-4E53-A45B-13A9A57F8D2D}"/>
                  </a:ext>
                </a:extLst>
              </p:cNvPr>
              <p:cNvSpPr/>
              <p:nvPr/>
            </p:nvSpPr>
            <p:spPr>
              <a:xfrm>
                <a:off x="8667427" y="2512760"/>
                <a:ext cx="273801" cy="27379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10" name="楕円 509">
                <a:extLst>
                  <a:ext uri="{FF2B5EF4-FFF2-40B4-BE49-F238E27FC236}">
                    <a16:creationId xmlns:a16="http://schemas.microsoft.com/office/drawing/2014/main" id="{62C9F6E2-E455-433B-8A97-3BA0389E9543}"/>
                  </a:ext>
                </a:extLst>
              </p:cNvPr>
              <p:cNvSpPr/>
              <p:nvPr/>
            </p:nvSpPr>
            <p:spPr>
              <a:xfrm>
                <a:off x="7950990" y="3241424"/>
                <a:ext cx="273801" cy="27379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11" name="楕円 510">
                <a:extLst>
                  <a:ext uri="{FF2B5EF4-FFF2-40B4-BE49-F238E27FC236}">
                    <a16:creationId xmlns:a16="http://schemas.microsoft.com/office/drawing/2014/main" id="{C946C973-054F-4C3F-B504-5D3CAD8BDE6D}"/>
                  </a:ext>
                </a:extLst>
              </p:cNvPr>
              <p:cNvSpPr/>
              <p:nvPr/>
            </p:nvSpPr>
            <p:spPr>
              <a:xfrm>
                <a:off x="8667427" y="3241424"/>
                <a:ext cx="273801" cy="27379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sp>
        <p:nvSpPr>
          <p:cNvPr id="555" name="テキスト ボックス 554">
            <a:extLst>
              <a:ext uri="{FF2B5EF4-FFF2-40B4-BE49-F238E27FC236}">
                <a16:creationId xmlns:a16="http://schemas.microsoft.com/office/drawing/2014/main" id="{6E49845A-6100-4500-A3F0-FE613F129AC7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サイコロの目のイラスト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679132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28886</TotalTime>
  <Words>5</Words>
  <Application>Microsoft Office PowerPoint</Application>
  <PresentationFormat>A4 210 x 297 mm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pptxi97_サイコロ、ダイスのイラスト</dc:title>
  <dc:subject>pptxi97_サイコロ、ダイスのイラスト</dc:subject>
  <dc:creator>でじけろお</dc:creator>
  <cp:revision>1</cp:revision>
  <dcterms:created xsi:type="dcterms:W3CDTF">2018-05-20T00:31:01Z</dcterms:created>
  <dcterms:modified xsi:type="dcterms:W3CDTF">2022-03-26T17:15:28Z</dcterms:modified>
  <cp:version>1</cp:version>
</cp:coreProperties>
</file>