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3" r:id="rId2"/>
    <p:sldId id="284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99CC"/>
    <a:srgbClr val="FFCC66"/>
    <a:srgbClr val="FF9933"/>
    <a:srgbClr val="00CC00"/>
    <a:srgbClr val="3366FF"/>
    <a:srgbClr val="0066CC"/>
    <a:srgbClr val="4472C4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73" d="100"/>
          <a:sy n="73" d="100"/>
        </p:scale>
        <p:origin x="90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紙幣を投入するイラスト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CD24456-ACF2-4D6E-80AA-DD3EAC940F03}"/>
              </a:ext>
            </a:extLst>
          </p:cNvPr>
          <p:cNvGrpSpPr/>
          <p:nvPr/>
        </p:nvGrpSpPr>
        <p:grpSpPr>
          <a:xfrm>
            <a:off x="3506681" y="1764620"/>
            <a:ext cx="2884330" cy="828056"/>
            <a:chOff x="1771165" y="4499711"/>
            <a:chExt cx="3597029" cy="1032664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56F40372-5BB0-45C1-88AA-EC06BBBF3070}"/>
                </a:ext>
              </a:extLst>
            </p:cNvPr>
            <p:cNvSpPr/>
            <p:nvPr/>
          </p:nvSpPr>
          <p:spPr bwMode="auto">
            <a:xfrm rot="18000000">
              <a:off x="4454851" y="4523434"/>
              <a:ext cx="697135" cy="1129551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2073936"/>
                <a:gd name="connsiteX1" fmla="*/ 893575 w 1132282"/>
                <a:gd name="connsiteY1" fmla="*/ 29103 h 2073936"/>
                <a:gd name="connsiteX2" fmla="*/ 952486 w 1132282"/>
                <a:gd name="connsiteY2" fmla="*/ 88015 h 2073936"/>
                <a:gd name="connsiteX3" fmla="*/ 970220 w 1132282"/>
                <a:gd name="connsiteY3" fmla="*/ 112067 h 2073936"/>
                <a:gd name="connsiteX4" fmla="*/ 976406 w 1132282"/>
                <a:gd name="connsiteY4" fmla="*/ 129706 h 2073936"/>
                <a:gd name="connsiteX5" fmla="*/ 982578 w 1132282"/>
                <a:gd name="connsiteY5" fmla="*/ 136703 h 2073936"/>
                <a:gd name="connsiteX6" fmla="*/ 1052360 w 1132282"/>
                <a:gd name="connsiteY6" fmla="*/ 257570 h 2073936"/>
                <a:gd name="connsiteX7" fmla="*/ 1059746 w 1132282"/>
                <a:gd name="connsiteY7" fmla="*/ 279536 h 2073936"/>
                <a:gd name="connsiteX8" fmla="*/ 1065380 w 1132282"/>
                <a:gd name="connsiteY8" fmla="*/ 291081 h 2073936"/>
                <a:gd name="connsiteX9" fmla="*/ 1068029 w 1132282"/>
                <a:gd name="connsiteY9" fmla="*/ 329080 h 2073936"/>
                <a:gd name="connsiteX10" fmla="*/ 1064397 w 1132282"/>
                <a:gd name="connsiteY10" fmla="*/ 339882 h 2073936"/>
                <a:gd name="connsiteX11" fmla="*/ 1115860 w 1132282"/>
                <a:gd name="connsiteY11" fmla="*/ 429020 h 2073936"/>
                <a:gd name="connsiteX12" fmla="*/ 1123245 w 1132282"/>
                <a:gd name="connsiteY12" fmla="*/ 450983 h 2073936"/>
                <a:gd name="connsiteX13" fmla="*/ 1128881 w 1132282"/>
                <a:gd name="connsiteY13" fmla="*/ 462532 h 2073936"/>
                <a:gd name="connsiteX14" fmla="*/ 1118954 w 1132282"/>
                <a:gd name="connsiteY14" fmla="*/ 537929 h 2073936"/>
                <a:gd name="connsiteX15" fmla="*/ 1086703 w 1132282"/>
                <a:gd name="connsiteY15" fmla="*/ 593789 h 2073936"/>
                <a:gd name="connsiteX16" fmla="*/ 1099218 w 1132282"/>
                <a:gd name="connsiteY16" fmla="*/ 619435 h 2073936"/>
                <a:gd name="connsiteX17" fmla="*/ 1089459 w 1132282"/>
                <a:gd name="connsiteY17" fmla="*/ 693558 h 2073936"/>
                <a:gd name="connsiteX18" fmla="*/ 945143 w 1132282"/>
                <a:gd name="connsiteY18" fmla="*/ 943522 h 2073936"/>
                <a:gd name="connsiteX19" fmla="*/ 931886 w 1132282"/>
                <a:gd name="connsiteY19" fmla="*/ 958552 h 2073936"/>
                <a:gd name="connsiteX20" fmla="*/ 932988 w 1132282"/>
                <a:gd name="connsiteY20" fmla="*/ 959654 h 2073936"/>
                <a:gd name="connsiteX21" fmla="*/ 569190 w 1132282"/>
                <a:gd name="connsiteY21" fmla="*/ 1323452 h 2073936"/>
                <a:gd name="connsiteX22" fmla="*/ 516885 w 1132282"/>
                <a:gd name="connsiteY22" fmla="*/ 1366177 h 2073936"/>
                <a:gd name="connsiteX23" fmla="*/ 495768 w 1132282"/>
                <a:gd name="connsiteY23" fmla="*/ 1377290 h 2073936"/>
                <a:gd name="connsiteX24" fmla="*/ 602405 w 1132282"/>
                <a:gd name="connsiteY24" fmla="*/ 1698029 h 2073936"/>
                <a:gd name="connsiteX25" fmla="*/ 497726 w 1132282"/>
                <a:gd name="connsiteY25" fmla="*/ 2073936 h 2073936"/>
                <a:gd name="connsiteX26" fmla="*/ 157740 w 1132282"/>
                <a:gd name="connsiteY26" fmla="*/ 1817176 h 2073936"/>
                <a:gd name="connsiteX27" fmla="*/ 39564 w 1132282"/>
                <a:gd name="connsiteY27" fmla="*/ 1241944 h 2073936"/>
                <a:gd name="connsiteX28" fmla="*/ 24414 w 1132282"/>
                <a:gd name="connsiteY28" fmla="*/ 1213153 h 2073936"/>
                <a:gd name="connsiteX29" fmla="*/ 97657 w 1132282"/>
                <a:gd name="connsiteY29" fmla="*/ 851919 h 2073936"/>
                <a:gd name="connsiteX30" fmla="*/ 461456 w 1132282"/>
                <a:gd name="connsiteY30" fmla="*/ 488122 h 2073936"/>
                <a:gd name="connsiteX31" fmla="*/ 527036 w 1132282"/>
                <a:gd name="connsiteY31" fmla="*/ 508378 h 2073936"/>
                <a:gd name="connsiteX32" fmla="*/ 661289 w 1132282"/>
                <a:gd name="connsiteY32" fmla="*/ 583426 h 2073936"/>
                <a:gd name="connsiteX33" fmla="*/ 714224 w 1132282"/>
                <a:gd name="connsiteY33" fmla="*/ 560056 h 2073936"/>
                <a:gd name="connsiteX34" fmla="*/ 831834 w 1132282"/>
                <a:gd name="connsiteY34" fmla="*/ 356350 h 2073936"/>
                <a:gd name="connsiteX35" fmla="*/ 816557 w 1132282"/>
                <a:gd name="connsiteY35" fmla="*/ 341073 h 2073936"/>
                <a:gd name="connsiteX36" fmla="*/ 794731 w 1132282"/>
                <a:gd name="connsiteY36" fmla="*/ 233424 h 2073936"/>
                <a:gd name="connsiteX37" fmla="*/ 803561 w 1132282"/>
                <a:gd name="connsiteY37" fmla="*/ 220126 h 2073936"/>
                <a:gd name="connsiteX38" fmla="*/ 753056 w 1132282"/>
                <a:gd name="connsiteY38" fmla="*/ 169622 h 2073936"/>
                <a:gd name="connsiteX39" fmla="*/ 753056 w 1132282"/>
                <a:gd name="connsiteY39" fmla="*/ 29103 h 2073936"/>
                <a:gd name="connsiteX40" fmla="*/ 823316 w 1132282"/>
                <a:gd name="connsiteY40" fmla="*/ 0 h 2073936"/>
                <a:gd name="connsiteX0" fmla="*/ 497726 w 1132282"/>
                <a:gd name="connsiteY0" fmla="*/ 2073936 h 2165376"/>
                <a:gd name="connsiteX1" fmla="*/ 157740 w 1132282"/>
                <a:gd name="connsiteY1" fmla="*/ 1817176 h 2165376"/>
                <a:gd name="connsiteX2" fmla="*/ 39564 w 1132282"/>
                <a:gd name="connsiteY2" fmla="*/ 1241944 h 2165376"/>
                <a:gd name="connsiteX3" fmla="*/ 24414 w 1132282"/>
                <a:gd name="connsiteY3" fmla="*/ 1213153 h 2165376"/>
                <a:gd name="connsiteX4" fmla="*/ 97657 w 1132282"/>
                <a:gd name="connsiteY4" fmla="*/ 851919 h 2165376"/>
                <a:gd name="connsiteX5" fmla="*/ 461456 w 1132282"/>
                <a:gd name="connsiteY5" fmla="*/ 488122 h 2165376"/>
                <a:gd name="connsiteX6" fmla="*/ 527036 w 1132282"/>
                <a:gd name="connsiteY6" fmla="*/ 508378 h 2165376"/>
                <a:gd name="connsiteX7" fmla="*/ 661289 w 1132282"/>
                <a:gd name="connsiteY7" fmla="*/ 583426 h 2165376"/>
                <a:gd name="connsiteX8" fmla="*/ 714224 w 1132282"/>
                <a:gd name="connsiteY8" fmla="*/ 560056 h 2165376"/>
                <a:gd name="connsiteX9" fmla="*/ 831834 w 1132282"/>
                <a:gd name="connsiteY9" fmla="*/ 356350 h 2165376"/>
                <a:gd name="connsiteX10" fmla="*/ 816557 w 1132282"/>
                <a:gd name="connsiteY10" fmla="*/ 341073 h 2165376"/>
                <a:gd name="connsiteX11" fmla="*/ 794731 w 1132282"/>
                <a:gd name="connsiteY11" fmla="*/ 233424 h 2165376"/>
                <a:gd name="connsiteX12" fmla="*/ 803561 w 1132282"/>
                <a:gd name="connsiteY12" fmla="*/ 220126 h 2165376"/>
                <a:gd name="connsiteX13" fmla="*/ 753056 w 1132282"/>
                <a:gd name="connsiteY13" fmla="*/ 169622 h 2165376"/>
                <a:gd name="connsiteX14" fmla="*/ 753056 w 1132282"/>
                <a:gd name="connsiteY14" fmla="*/ 29103 h 2165376"/>
                <a:gd name="connsiteX15" fmla="*/ 823316 w 1132282"/>
                <a:gd name="connsiteY15" fmla="*/ 0 h 2165376"/>
                <a:gd name="connsiteX16" fmla="*/ 893575 w 1132282"/>
                <a:gd name="connsiteY16" fmla="*/ 29103 h 2165376"/>
                <a:gd name="connsiteX17" fmla="*/ 952486 w 1132282"/>
                <a:gd name="connsiteY17" fmla="*/ 88015 h 2165376"/>
                <a:gd name="connsiteX18" fmla="*/ 970220 w 1132282"/>
                <a:gd name="connsiteY18" fmla="*/ 112067 h 2165376"/>
                <a:gd name="connsiteX19" fmla="*/ 976406 w 1132282"/>
                <a:gd name="connsiteY19" fmla="*/ 129706 h 2165376"/>
                <a:gd name="connsiteX20" fmla="*/ 982578 w 1132282"/>
                <a:gd name="connsiteY20" fmla="*/ 136703 h 2165376"/>
                <a:gd name="connsiteX21" fmla="*/ 1052360 w 1132282"/>
                <a:gd name="connsiteY21" fmla="*/ 257570 h 2165376"/>
                <a:gd name="connsiteX22" fmla="*/ 1059746 w 1132282"/>
                <a:gd name="connsiteY22" fmla="*/ 279536 h 2165376"/>
                <a:gd name="connsiteX23" fmla="*/ 1065380 w 1132282"/>
                <a:gd name="connsiteY23" fmla="*/ 291081 h 2165376"/>
                <a:gd name="connsiteX24" fmla="*/ 1068029 w 1132282"/>
                <a:gd name="connsiteY24" fmla="*/ 329080 h 2165376"/>
                <a:gd name="connsiteX25" fmla="*/ 1064397 w 1132282"/>
                <a:gd name="connsiteY25" fmla="*/ 339882 h 2165376"/>
                <a:gd name="connsiteX26" fmla="*/ 1115860 w 1132282"/>
                <a:gd name="connsiteY26" fmla="*/ 429020 h 2165376"/>
                <a:gd name="connsiteX27" fmla="*/ 1123245 w 1132282"/>
                <a:gd name="connsiteY27" fmla="*/ 450983 h 2165376"/>
                <a:gd name="connsiteX28" fmla="*/ 1128881 w 1132282"/>
                <a:gd name="connsiteY28" fmla="*/ 462532 h 2165376"/>
                <a:gd name="connsiteX29" fmla="*/ 1118954 w 1132282"/>
                <a:gd name="connsiteY29" fmla="*/ 537929 h 2165376"/>
                <a:gd name="connsiteX30" fmla="*/ 1086703 w 1132282"/>
                <a:gd name="connsiteY30" fmla="*/ 593789 h 2165376"/>
                <a:gd name="connsiteX31" fmla="*/ 1099218 w 1132282"/>
                <a:gd name="connsiteY31" fmla="*/ 619435 h 2165376"/>
                <a:gd name="connsiteX32" fmla="*/ 1089459 w 1132282"/>
                <a:gd name="connsiteY32" fmla="*/ 693558 h 2165376"/>
                <a:gd name="connsiteX33" fmla="*/ 945143 w 1132282"/>
                <a:gd name="connsiteY33" fmla="*/ 943522 h 2165376"/>
                <a:gd name="connsiteX34" fmla="*/ 931886 w 1132282"/>
                <a:gd name="connsiteY34" fmla="*/ 958552 h 2165376"/>
                <a:gd name="connsiteX35" fmla="*/ 932988 w 1132282"/>
                <a:gd name="connsiteY35" fmla="*/ 959654 h 2165376"/>
                <a:gd name="connsiteX36" fmla="*/ 569190 w 1132282"/>
                <a:gd name="connsiteY36" fmla="*/ 1323452 h 2165376"/>
                <a:gd name="connsiteX37" fmla="*/ 516885 w 1132282"/>
                <a:gd name="connsiteY37" fmla="*/ 1366177 h 2165376"/>
                <a:gd name="connsiteX38" fmla="*/ 495768 w 1132282"/>
                <a:gd name="connsiteY38" fmla="*/ 1377290 h 2165376"/>
                <a:gd name="connsiteX39" fmla="*/ 602405 w 1132282"/>
                <a:gd name="connsiteY39" fmla="*/ 1698029 h 2165376"/>
                <a:gd name="connsiteX40" fmla="*/ 589166 w 1132282"/>
                <a:gd name="connsiteY40" fmla="*/ 2165376 h 2165376"/>
                <a:gd name="connsiteX0" fmla="*/ 497726 w 1132282"/>
                <a:gd name="connsiteY0" fmla="*/ 2073936 h 2073936"/>
                <a:gd name="connsiteX1" fmla="*/ 157740 w 1132282"/>
                <a:gd name="connsiteY1" fmla="*/ 1817176 h 2073936"/>
                <a:gd name="connsiteX2" fmla="*/ 39564 w 1132282"/>
                <a:gd name="connsiteY2" fmla="*/ 1241944 h 2073936"/>
                <a:gd name="connsiteX3" fmla="*/ 24414 w 1132282"/>
                <a:gd name="connsiteY3" fmla="*/ 1213153 h 2073936"/>
                <a:gd name="connsiteX4" fmla="*/ 97657 w 1132282"/>
                <a:gd name="connsiteY4" fmla="*/ 851919 h 2073936"/>
                <a:gd name="connsiteX5" fmla="*/ 461456 w 1132282"/>
                <a:gd name="connsiteY5" fmla="*/ 488122 h 2073936"/>
                <a:gd name="connsiteX6" fmla="*/ 527036 w 1132282"/>
                <a:gd name="connsiteY6" fmla="*/ 508378 h 2073936"/>
                <a:gd name="connsiteX7" fmla="*/ 661289 w 1132282"/>
                <a:gd name="connsiteY7" fmla="*/ 583426 h 2073936"/>
                <a:gd name="connsiteX8" fmla="*/ 714224 w 1132282"/>
                <a:gd name="connsiteY8" fmla="*/ 560056 h 2073936"/>
                <a:gd name="connsiteX9" fmla="*/ 831834 w 1132282"/>
                <a:gd name="connsiteY9" fmla="*/ 356350 h 2073936"/>
                <a:gd name="connsiteX10" fmla="*/ 816557 w 1132282"/>
                <a:gd name="connsiteY10" fmla="*/ 341073 h 2073936"/>
                <a:gd name="connsiteX11" fmla="*/ 794731 w 1132282"/>
                <a:gd name="connsiteY11" fmla="*/ 233424 h 2073936"/>
                <a:gd name="connsiteX12" fmla="*/ 803561 w 1132282"/>
                <a:gd name="connsiteY12" fmla="*/ 220126 h 2073936"/>
                <a:gd name="connsiteX13" fmla="*/ 753056 w 1132282"/>
                <a:gd name="connsiteY13" fmla="*/ 169622 h 2073936"/>
                <a:gd name="connsiteX14" fmla="*/ 753056 w 1132282"/>
                <a:gd name="connsiteY14" fmla="*/ 29103 h 2073936"/>
                <a:gd name="connsiteX15" fmla="*/ 823316 w 1132282"/>
                <a:gd name="connsiteY15" fmla="*/ 0 h 2073936"/>
                <a:gd name="connsiteX16" fmla="*/ 893575 w 1132282"/>
                <a:gd name="connsiteY16" fmla="*/ 29103 h 2073936"/>
                <a:gd name="connsiteX17" fmla="*/ 952486 w 1132282"/>
                <a:gd name="connsiteY17" fmla="*/ 88015 h 2073936"/>
                <a:gd name="connsiteX18" fmla="*/ 970220 w 1132282"/>
                <a:gd name="connsiteY18" fmla="*/ 112067 h 2073936"/>
                <a:gd name="connsiteX19" fmla="*/ 976406 w 1132282"/>
                <a:gd name="connsiteY19" fmla="*/ 129706 h 2073936"/>
                <a:gd name="connsiteX20" fmla="*/ 982578 w 1132282"/>
                <a:gd name="connsiteY20" fmla="*/ 136703 h 2073936"/>
                <a:gd name="connsiteX21" fmla="*/ 1052360 w 1132282"/>
                <a:gd name="connsiteY21" fmla="*/ 257570 h 2073936"/>
                <a:gd name="connsiteX22" fmla="*/ 1059746 w 1132282"/>
                <a:gd name="connsiteY22" fmla="*/ 279536 h 2073936"/>
                <a:gd name="connsiteX23" fmla="*/ 1065380 w 1132282"/>
                <a:gd name="connsiteY23" fmla="*/ 291081 h 2073936"/>
                <a:gd name="connsiteX24" fmla="*/ 1068029 w 1132282"/>
                <a:gd name="connsiteY24" fmla="*/ 329080 h 2073936"/>
                <a:gd name="connsiteX25" fmla="*/ 1064397 w 1132282"/>
                <a:gd name="connsiteY25" fmla="*/ 339882 h 2073936"/>
                <a:gd name="connsiteX26" fmla="*/ 1115860 w 1132282"/>
                <a:gd name="connsiteY26" fmla="*/ 429020 h 2073936"/>
                <a:gd name="connsiteX27" fmla="*/ 1123245 w 1132282"/>
                <a:gd name="connsiteY27" fmla="*/ 450983 h 2073936"/>
                <a:gd name="connsiteX28" fmla="*/ 1128881 w 1132282"/>
                <a:gd name="connsiteY28" fmla="*/ 462532 h 2073936"/>
                <a:gd name="connsiteX29" fmla="*/ 1118954 w 1132282"/>
                <a:gd name="connsiteY29" fmla="*/ 537929 h 2073936"/>
                <a:gd name="connsiteX30" fmla="*/ 1086703 w 1132282"/>
                <a:gd name="connsiteY30" fmla="*/ 593789 h 2073936"/>
                <a:gd name="connsiteX31" fmla="*/ 1099218 w 1132282"/>
                <a:gd name="connsiteY31" fmla="*/ 619435 h 2073936"/>
                <a:gd name="connsiteX32" fmla="*/ 1089459 w 1132282"/>
                <a:gd name="connsiteY32" fmla="*/ 693558 h 2073936"/>
                <a:gd name="connsiteX33" fmla="*/ 945143 w 1132282"/>
                <a:gd name="connsiteY33" fmla="*/ 943522 h 2073936"/>
                <a:gd name="connsiteX34" fmla="*/ 931886 w 1132282"/>
                <a:gd name="connsiteY34" fmla="*/ 958552 h 2073936"/>
                <a:gd name="connsiteX35" fmla="*/ 932988 w 1132282"/>
                <a:gd name="connsiteY35" fmla="*/ 959654 h 2073936"/>
                <a:gd name="connsiteX36" fmla="*/ 569190 w 1132282"/>
                <a:gd name="connsiteY36" fmla="*/ 1323452 h 2073936"/>
                <a:gd name="connsiteX37" fmla="*/ 516885 w 1132282"/>
                <a:gd name="connsiteY37" fmla="*/ 1366177 h 2073936"/>
                <a:gd name="connsiteX38" fmla="*/ 495768 w 1132282"/>
                <a:gd name="connsiteY38" fmla="*/ 1377290 h 2073936"/>
                <a:gd name="connsiteX39" fmla="*/ 602405 w 1132282"/>
                <a:gd name="connsiteY39" fmla="*/ 1698029 h 2073936"/>
                <a:gd name="connsiteX0" fmla="*/ 157740 w 1132282"/>
                <a:gd name="connsiteY0" fmla="*/ 1817176 h 1817176"/>
                <a:gd name="connsiteX1" fmla="*/ 39564 w 1132282"/>
                <a:gd name="connsiteY1" fmla="*/ 1241944 h 1817176"/>
                <a:gd name="connsiteX2" fmla="*/ 24414 w 1132282"/>
                <a:gd name="connsiteY2" fmla="*/ 1213153 h 1817176"/>
                <a:gd name="connsiteX3" fmla="*/ 97657 w 1132282"/>
                <a:gd name="connsiteY3" fmla="*/ 851919 h 1817176"/>
                <a:gd name="connsiteX4" fmla="*/ 461456 w 1132282"/>
                <a:gd name="connsiteY4" fmla="*/ 488122 h 1817176"/>
                <a:gd name="connsiteX5" fmla="*/ 527036 w 1132282"/>
                <a:gd name="connsiteY5" fmla="*/ 508378 h 1817176"/>
                <a:gd name="connsiteX6" fmla="*/ 661289 w 1132282"/>
                <a:gd name="connsiteY6" fmla="*/ 583426 h 1817176"/>
                <a:gd name="connsiteX7" fmla="*/ 714224 w 1132282"/>
                <a:gd name="connsiteY7" fmla="*/ 560056 h 1817176"/>
                <a:gd name="connsiteX8" fmla="*/ 831834 w 1132282"/>
                <a:gd name="connsiteY8" fmla="*/ 356350 h 1817176"/>
                <a:gd name="connsiteX9" fmla="*/ 816557 w 1132282"/>
                <a:gd name="connsiteY9" fmla="*/ 341073 h 1817176"/>
                <a:gd name="connsiteX10" fmla="*/ 794731 w 1132282"/>
                <a:gd name="connsiteY10" fmla="*/ 233424 h 1817176"/>
                <a:gd name="connsiteX11" fmla="*/ 803561 w 1132282"/>
                <a:gd name="connsiteY11" fmla="*/ 220126 h 1817176"/>
                <a:gd name="connsiteX12" fmla="*/ 753056 w 1132282"/>
                <a:gd name="connsiteY12" fmla="*/ 169622 h 1817176"/>
                <a:gd name="connsiteX13" fmla="*/ 753056 w 1132282"/>
                <a:gd name="connsiteY13" fmla="*/ 29103 h 1817176"/>
                <a:gd name="connsiteX14" fmla="*/ 823316 w 1132282"/>
                <a:gd name="connsiteY14" fmla="*/ 0 h 1817176"/>
                <a:gd name="connsiteX15" fmla="*/ 893575 w 1132282"/>
                <a:gd name="connsiteY15" fmla="*/ 29103 h 1817176"/>
                <a:gd name="connsiteX16" fmla="*/ 952486 w 1132282"/>
                <a:gd name="connsiteY16" fmla="*/ 88015 h 1817176"/>
                <a:gd name="connsiteX17" fmla="*/ 970220 w 1132282"/>
                <a:gd name="connsiteY17" fmla="*/ 112067 h 1817176"/>
                <a:gd name="connsiteX18" fmla="*/ 976406 w 1132282"/>
                <a:gd name="connsiteY18" fmla="*/ 129706 h 1817176"/>
                <a:gd name="connsiteX19" fmla="*/ 982578 w 1132282"/>
                <a:gd name="connsiteY19" fmla="*/ 136703 h 1817176"/>
                <a:gd name="connsiteX20" fmla="*/ 1052360 w 1132282"/>
                <a:gd name="connsiteY20" fmla="*/ 257570 h 1817176"/>
                <a:gd name="connsiteX21" fmla="*/ 1059746 w 1132282"/>
                <a:gd name="connsiteY21" fmla="*/ 279536 h 1817176"/>
                <a:gd name="connsiteX22" fmla="*/ 1065380 w 1132282"/>
                <a:gd name="connsiteY22" fmla="*/ 291081 h 1817176"/>
                <a:gd name="connsiteX23" fmla="*/ 1068029 w 1132282"/>
                <a:gd name="connsiteY23" fmla="*/ 329080 h 1817176"/>
                <a:gd name="connsiteX24" fmla="*/ 1064397 w 1132282"/>
                <a:gd name="connsiteY24" fmla="*/ 339882 h 1817176"/>
                <a:gd name="connsiteX25" fmla="*/ 1115860 w 1132282"/>
                <a:gd name="connsiteY25" fmla="*/ 429020 h 1817176"/>
                <a:gd name="connsiteX26" fmla="*/ 1123245 w 1132282"/>
                <a:gd name="connsiteY26" fmla="*/ 450983 h 1817176"/>
                <a:gd name="connsiteX27" fmla="*/ 1128881 w 1132282"/>
                <a:gd name="connsiteY27" fmla="*/ 462532 h 1817176"/>
                <a:gd name="connsiteX28" fmla="*/ 1118954 w 1132282"/>
                <a:gd name="connsiteY28" fmla="*/ 537929 h 1817176"/>
                <a:gd name="connsiteX29" fmla="*/ 1086703 w 1132282"/>
                <a:gd name="connsiteY29" fmla="*/ 593789 h 1817176"/>
                <a:gd name="connsiteX30" fmla="*/ 1099218 w 1132282"/>
                <a:gd name="connsiteY30" fmla="*/ 619435 h 1817176"/>
                <a:gd name="connsiteX31" fmla="*/ 1089459 w 1132282"/>
                <a:gd name="connsiteY31" fmla="*/ 693558 h 1817176"/>
                <a:gd name="connsiteX32" fmla="*/ 945143 w 1132282"/>
                <a:gd name="connsiteY32" fmla="*/ 943522 h 1817176"/>
                <a:gd name="connsiteX33" fmla="*/ 931886 w 1132282"/>
                <a:gd name="connsiteY33" fmla="*/ 958552 h 1817176"/>
                <a:gd name="connsiteX34" fmla="*/ 932988 w 1132282"/>
                <a:gd name="connsiteY34" fmla="*/ 959654 h 1817176"/>
                <a:gd name="connsiteX35" fmla="*/ 569190 w 1132282"/>
                <a:gd name="connsiteY35" fmla="*/ 1323452 h 1817176"/>
                <a:gd name="connsiteX36" fmla="*/ 516885 w 1132282"/>
                <a:gd name="connsiteY36" fmla="*/ 1366177 h 1817176"/>
                <a:gd name="connsiteX37" fmla="*/ 495768 w 1132282"/>
                <a:gd name="connsiteY37" fmla="*/ 1377290 h 1817176"/>
                <a:gd name="connsiteX38" fmla="*/ 602405 w 1132282"/>
                <a:gd name="connsiteY38" fmla="*/ 1698029 h 1817176"/>
                <a:gd name="connsiteX0" fmla="*/ 222797 w 1132282"/>
                <a:gd name="connsiteY0" fmla="*/ 1834608 h 1834608"/>
                <a:gd name="connsiteX1" fmla="*/ 39564 w 1132282"/>
                <a:gd name="connsiteY1" fmla="*/ 1241944 h 1834608"/>
                <a:gd name="connsiteX2" fmla="*/ 24414 w 1132282"/>
                <a:gd name="connsiteY2" fmla="*/ 1213153 h 1834608"/>
                <a:gd name="connsiteX3" fmla="*/ 97657 w 1132282"/>
                <a:gd name="connsiteY3" fmla="*/ 851919 h 1834608"/>
                <a:gd name="connsiteX4" fmla="*/ 461456 w 1132282"/>
                <a:gd name="connsiteY4" fmla="*/ 488122 h 1834608"/>
                <a:gd name="connsiteX5" fmla="*/ 527036 w 1132282"/>
                <a:gd name="connsiteY5" fmla="*/ 508378 h 1834608"/>
                <a:gd name="connsiteX6" fmla="*/ 661289 w 1132282"/>
                <a:gd name="connsiteY6" fmla="*/ 583426 h 1834608"/>
                <a:gd name="connsiteX7" fmla="*/ 714224 w 1132282"/>
                <a:gd name="connsiteY7" fmla="*/ 560056 h 1834608"/>
                <a:gd name="connsiteX8" fmla="*/ 831834 w 1132282"/>
                <a:gd name="connsiteY8" fmla="*/ 356350 h 1834608"/>
                <a:gd name="connsiteX9" fmla="*/ 816557 w 1132282"/>
                <a:gd name="connsiteY9" fmla="*/ 341073 h 1834608"/>
                <a:gd name="connsiteX10" fmla="*/ 794731 w 1132282"/>
                <a:gd name="connsiteY10" fmla="*/ 233424 h 1834608"/>
                <a:gd name="connsiteX11" fmla="*/ 803561 w 1132282"/>
                <a:gd name="connsiteY11" fmla="*/ 220126 h 1834608"/>
                <a:gd name="connsiteX12" fmla="*/ 753056 w 1132282"/>
                <a:gd name="connsiteY12" fmla="*/ 169622 h 1834608"/>
                <a:gd name="connsiteX13" fmla="*/ 753056 w 1132282"/>
                <a:gd name="connsiteY13" fmla="*/ 29103 h 1834608"/>
                <a:gd name="connsiteX14" fmla="*/ 823316 w 1132282"/>
                <a:gd name="connsiteY14" fmla="*/ 0 h 1834608"/>
                <a:gd name="connsiteX15" fmla="*/ 893575 w 1132282"/>
                <a:gd name="connsiteY15" fmla="*/ 29103 h 1834608"/>
                <a:gd name="connsiteX16" fmla="*/ 952486 w 1132282"/>
                <a:gd name="connsiteY16" fmla="*/ 88015 h 1834608"/>
                <a:gd name="connsiteX17" fmla="*/ 970220 w 1132282"/>
                <a:gd name="connsiteY17" fmla="*/ 112067 h 1834608"/>
                <a:gd name="connsiteX18" fmla="*/ 976406 w 1132282"/>
                <a:gd name="connsiteY18" fmla="*/ 129706 h 1834608"/>
                <a:gd name="connsiteX19" fmla="*/ 982578 w 1132282"/>
                <a:gd name="connsiteY19" fmla="*/ 136703 h 1834608"/>
                <a:gd name="connsiteX20" fmla="*/ 1052360 w 1132282"/>
                <a:gd name="connsiteY20" fmla="*/ 257570 h 1834608"/>
                <a:gd name="connsiteX21" fmla="*/ 1059746 w 1132282"/>
                <a:gd name="connsiteY21" fmla="*/ 279536 h 1834608"/>
                <a:gd name="connsiteX22" fmla="*/ 1065380 w 1132282"/>
                <a:gd name="connsiteY22" fmla="*/ 291081 h 1834608"/>
                <a:gd name="connsiteX23" fmla="*/ 1068029 w 1132282"/>
                <a:gd name="connsiteY23" fmla="*/ 329080 h 1834608"/>
                <a:gd name="connsiteX24" fmla="*/ 1064397 w 1132282"/>
                <a:gd name="connsiteY24" fmla="*/ 339882 h 1834608"/>
                <a:gd name="connsiteX25" fmla="*/ 1115860 w 1132282"/>
                <a:gd name="connsiteY25" fmla="*/ 429020 h 1834608"/>
                <a:gd name="connsiteX26" fmla="*/ 1123245 w 1132282"/>
                <a:gd name="connsiteY26" fmla="*/ 450983 h 1834608"/>
                <a:gd name="connsiteX27" fmla="*/ 1128881 w 1132282"/>
                <a:gd name="connsiteY27" fmla="*/ 462532 h 1834608"/>
                <a:gd name="connsiteX28" fmla="*/ 1118954 w 1132282"/>
                <a:gd name="connsiteY28" fmla="*/ 537929 h 1834608"/>
                <a:gd name="connsiteX29" fmla="*/ 1086703 w 1132282"/>
                <a:gd name="connsiteY29" fmla="*/ 593789 h 1834608"/>
                <a:gd name="connsiteX30" fmla="*/ 1099218 w 1132282"/>
                <a:gd name="connsiteY30" fmla="*/ 619435 h 1834608"/>
                <a:gd name="connsiteX31" fmla="*/ 1089459 w 1132282"/>
                <a:gd name="connsiteY31" fmla="*/ 693558 h 1834608"/>
                <a:gd name="connsiteX32" fmla="*/ 945143 w 1132282"/>
                <a:gd name="connsiteY32" fmla="*/ 943522 h 1834608"/>
                <a:gd name="connsiteX33" fmla="*/ 931886 w 1132282"/>
                <a:gd name="connsiteY33" fmla="*/ 958552 h 1834608"/>
                <a:gd name="connsiteX34" fmla="*/ 932988 w 1132282"/>
                <a:gd name="connsiteY34" fmla="*/ 959654 h 1834608"/>
                <a:gd name="connsiteX35" fmla="*/ 569190 w 1132282"/>
                <a:gd name="connsiteY35" fmla="*/ 1323452 h 1834608"/>
                <a:gd name="connsiteX36" fmla="*/ 516885 w 1132282"/>
                <a:gd name="connsiteY36" fmla="*/ 1366177 h 1834608"/>
                <a:gd name="connsiteX37" fmla="*/ 495768 w 1132282"/>
                <a:gd name="connsiteY37" fmla="*/ 1377290 h 1834608"/>
                <a:gd name="connsiteX38" fmla="*/ 602405 w 1132282"/>
                <a:gd name="connsiteY38" fmla="*/ 1698029 h 183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834608">
                  <a:moveTo>
                    <a:pt x="222797" y="1834608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698029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6D287C34-EEF0-46C4-8EBB-CD85F81CA9C2}"/>
                </a:ext>
              </a:extLst>
            </p:cNvPr>
            <p:cNvSpPr/>
            <p:nvPr/>
          </p:nvSpPr>
          <p:spPr bwMode="auto">
            <a:xfrm rot="3600000" flipH="1">
              <a:off x="1987373" y="4523434"/>
              <a:ext cx="697135" cy="1129551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2073936"/>
                <a:gd name="connsiteX1" fmla="*/ 893575 w 1132282"/>
                <a:gd name="connsiteY1" fmla="*/ 29103 h 2073936"/>
                <a:gd name="connsiteX2" fmla="*/ 952486 w 1132282"/>
                <a:gd name="connsiteY2" fmla="*/ 88015 h 2073936"/>
                <a:gd name="connsiteX3" fmla="*/ 970220 w 1132282"/>
                <a:gd name="connsiteY3" fmla="*/ 112067 h 2073936"/>
                <a:gd name="connsiteX4" fmla="*/ 976406 w 1132282"/>
                <a:gd name="connsiteY4" fmla="*/ 129706 h 2073936"/>
                <a:gd name="connsiteX5" fmla="*/ 982578 w 1132282"/>
                <a:gd name="connsiteY5" fmla="*/ 136703 h 2073936"/>
                <a:gd name="connsiteX6" fmla="*/ 1052360 w 1132282"/>
                <a:gd name="connsiteY6" fmla="*/ 257570 h 2073936"/>
                <a:gd name="connsiteX7" fmla="*/ 1059746 w 1132282"/>
                <a:gd name="connsiteY7" fmla="*/ 279536 h 2073936"/>
                <a:gd name="connsiteX8" fmla="*/ 1065380 w 1132282"/>
                <a:gd name="connsiteY8" fmla="*/ 291081 h 2073936"/>
                <a:gd name="connsiteX9" fmla="*/ 1068029 w 1132282"/>
                <a:gd name="connsiteY9" fmla="*/ 329080 h 2073936"/>
                <a:gd name="connsiteX10" fmla="*/ 1064397 w 1132282"/>
                <a:gd name="connsiteY10" fmla="*/ 339882 h 2073936"/>
                <a:gd name="connsiteX11" fmla="*/ 1115860 w 1132282"/>
                <a:gd name="connsiteY11" fmla="*/ 429020 h 2073936"/>
                <a:gd name="connsiteX12" fmla="*/ 1123245 w 1132282"/>
                <a:gd name="connsiteY12" fmla="*/ 450983 h 2073936"/>
                <a:gd name="connsiteX13" fmla="*/ 1128881 w 1132282"/>
                <a:gd name="connsiteY13" fmla="*/ 462532 h 2073936"/>
                <a:gd name="connsiteX14" fmla="*/ 1118954 w 1132282"/>
                <a:gd name="connsiteY14" fmla="*/ 537929 h 2073936"/>
                <a:gd name="connsiteX15" fmla="*/ 1086703 w 1132282"/>
                <a:gd name="connsiteY15" fmla="*/ 593789 h 2073936"/>
                <a:gd name="connsiteX16" fmla="*/ 1099218 w 1132282"/>
                <a:gd name="connsiteY16" fmla="*/ 619435 h 2073936"/>
                <a:gd name="connsiteX17" fmla="*/ 1089459 w 1132282"/>
                <a:gd name="connsiteY17" fmla="*/ 693558 h 2073936"/>
                <a:gd name="connsiteX18" fmla="*/ 945143 w 1132282"/>
                <a:gd name="connsiteY18" fmla="*/ 943522 h 2073936"/>
                <a:gd name="connsiteX19" fmla="*/ 931886 w 1132282"/>
                <a:gd name="connsiteY19" fmla="*/ 958552 h 2073936"/>
                <a:gd name="connsiteX20" fmla="*/ 932988 w 1132282"/>
                <a:gd name="connsiteY20" fmla="*/ 959654 h 2073936"/>
                <a:gd name="connsiteX21" fmla="*/ 569190 w 1132282"/>
                <a:gd name="connsiteY21" fmla="*/ 1323452 h 2073936"/>
                <a:gd name="connsiteX22" fmla="*/ 516885 w 1132282"/>
                <a:gd name="connsiteY22" fmla="*/ 1366177 h 2073936"/>
                <a:gd name="connsiteX23" fmla="*/ 495768 w 1132282"/>
                <a:gd name="connsiteY23" fmla="*/ 1377290 h 2073936"/>
                <a:gd name="connsiteX24" fmla="*/ 602405 w 1132282"/>
                <a:gd name="connsiteY24" fmla="*/ 1698029 h 2073936"/>
                <a:gd name="connsiteX25" fmla="*/ 497726 w 1132282"/>
                <a:gd name="connsiteY25" fmla="*/ 2073936 h 2073936"/>
                <a:gd name="connsiteX26" fmla="*/ 157740 w 1132282"/>
                <a:gd name="connsiteY26" fmla="*/ 1817176 h 2073936"/>
                <a:gd name="connsiteX27" fmla="*/ 39564 w 1132282"/>
                <a:gd name="connsiteY27" fmla="*/ 1241944 h 2073936"/>
                <a:gd name="connsiteX28" fmla="*/ 24414 w 1132282"/>
                <a:gd name="connsiteY28" fmla="*/ 1213153 h 2073936"/>
                <a:gd name="connsiteX29" fmla="*/ 97657 w 1132282"/>
                <a:gd name="connsiteY29" fmla="*/ 851919 h 2073936"/>
                <a:gd name="connsiteX30" fmla="*/ 461456 w 1132282"/>
                <a:gd name="connsiteY30" fmla="*/ 488122 h 2073936"/>
                <a:gd name="connsiteX31" fmla="*/ 527036 w 1132282"/>
                <a:gd name="connsiteY31" fmla="*/ 508378 h 2073936"/>
                <a:gd name="connsiteX32" fmla="*/ 661289 w 1132282"/>
                <a:gd name="connsiteY32" fmla="*/ 583426 h 2073936"/>
                <a:gd name="connsiteX33" fmla="*/ 714224 w 1132282"/>
                <a:gd name="connsiteY33" fmla="*/ 560056 h 2073936"/>
                <a:gd name="connsiteX34" fmla="*/ 831834 w 1132282"/>
                <a:gd name="connsiteY34" fmla="*/ 356350 h 2073936"/>
                <a:gd name="connsiteX35" fmla="*/ 816557 w 1132282"/>
                <a:gd name="connsiteY35" fmla="*/ 341073 h 2073936"/>
                <a:gd name="connsiteX36" fmla="*/ 794731 w 1132282"/>
                <a:gd name="connsiteY36" fmla="*/ 233424 h 2073936"/>
                <a:gd name="connsiteX37" fmla="*/ 803561 w 1132282"/>
                <a:gd name="connsiteY37" fmla="*/ 220126 h 2073936"/>
                <a:gd name="connsiteX38" fmla="*/ 753056 w 1132282"/>
                <a:gd name="connsiteY38" fmla="*/ 169622 h 2073936"/>
                <a:gd name="connsiteX39" fmla="*/ 753056 w 1132282"/>
                <a:gd name="connsiteY39" fmla="*/ 29103 h 2073936"/>
                <a:gd name="connsiteX40" fmla="*/ 823316 w 1132282"/>
                <a:gd name="connsiteY40" fmla="*/ 0 h 2073936"/>
                <a:gd name="connsiteX0" fmla="*/ 497726 w 1132282"/>
                <a:gd name="connsiteY0" fmla="*/ 2073936 h 2165376"/>
                <a:gd name="connsiteX1" fmla="*/ 157740 w 1132282"/>
                <a:gd name="connsiteY1" fmla="*/ 1817176 h 2165376"/>
                <a:gd name="connsiteX2" fmla="*/ 39564 w 1132282"/>
                <a:gd name="connsiteY2" fmla="*/ 1241944 h 2165376"/>
                <a:gd name="connsiteX3" fmla="*/ 24414 w 1132282"/>
                <a:gd name="connsiteY3" fmla="*/ 1213153 h 2165376"/>
                <a:gd name="connsiteX4" fmla="*/ 97657 w 1132282"/>
                <a:gd name="connsiteY4" fmla="*/ 851919 h 2165376"/>
                <a:gd name="connsiteX5" fmla="*/ 461456 w 1132282"/>
                <a:gd name="connsiteY5" fmla="*/ 488122 h 2165376"/>
                <a:gd name="connsiteX6" fmla="*/ 527036 w 1132282"/>
                <a:gd name="connsiteY6" fmla="*/ 508378 h 2165376"/>
                <a:gd name="connsiteX7" fmla="*/ 661289 w 1132282"/>
                <a:gd name="connsiteY7" fmla="*/ 583426 h 2165376"/>
                <a:gd name="connsiteX8" fmla="*/ 714224 w 1132282"/>
                <a:gd name="connsiteY8" fmla="*/ 560056 h 2165376"/>
                <a:gd name="connsiteX9" fmla="*/ 831834 w 1132282"/>
                <a:gd name="connsiteY9" fmla="*/ 356350 h 2165376"/>
                <a:gd name="connsiteX10" fmla="*/ 816557 w 1132282"/>
                <a:gd name="connsiteY10" fmla="*/ 341073 h 2165376"/>
                <a:gd name="connsiteX11" fmla="*/ 794731 w 1132282"/>
                <a:gd name="connsiteY11" fmla="*/ 233424 h 2165376"/>
                <a:gd name="connsiteX12" fmla="*/ 803561 w 1132282"/>
                <a:gd name="connsiteY12" fmla="*/ 220126 h 2165376"/>
                <a:gd name="connsiteX13" fmla="*/ 753056 w 1132282"/>
                <a:gd name="connsiteY13" fmla="*/ 169622 h 2165376"/>
                <a:gd name="connsiteX14" fmla="*/ 753056 w 1132282"/>
                <a:gd name="connsiteY14" fmla="*/ 29103 h 2165376"/>
                <a:gd name="connsiteX15" fmla="*/ 823316 w 1132282"/>
                <a:gd name="connsiteY15" fmla="*/ 0 h 2165376"/>
                <a:gd name="connsiteX16" fmla="*/ 893575 w 1132282"/>
                <a:gd name="connsiteY16" fmla="*/ 29103 h 2165376"/>
                <a:gd name="connsiteX17" fmla="*/ 952486 w 1132282"/>
                <a:gd name="connsiteY17" fmla="*/ 88015 h 2165376"/>
                <a:gd name="connsiteX18" fmla="*/ 970220 w 1132282"/>
                <a:gd name="connsiteY18" fmla="*/ 112067 h 2165376"/>
                <a:gd name="connsiteX19" fmla="*/ 976406 w 1132282"/>
                <a:gd name="connsiteY19" fmla="*/ 129706 h 2165376"/>
                <a:gd name="connsiteX20" fmla="*/ 982578 w 1132282"/>
                <a:gd name="connsiteY20" fmla="*/ 136703 h 2165376"/>
                <a:gd name="connsiteX21" fmla="*/ 1052360 w 1132282"/>
                <a:gd name="connsiteY21" fmla="*/ 257570 h 2165376"/>
                <a:gd name="connsiteX22" fmla="*/ 1059746 w 1132282"/>
                <a:gd name="connsiteY22" fmla="*/ 279536 h 2165376"/>
                <a:gd name="connsiteX23" fmla="*/ 1065380 w 1132282"/>
                <a:gd name="connsiteY23" fmla="*/ 291081 h 2165376"/>
                <a:gd name="connsiteX24" fmla="*/ 1068029 w 1132282"/>
                <a:gd name="connsiteY24" fmla="*/ 329080 h 2165376"/>
                <a:gd name="connsiteX25" fmla="*/ 1064397 w 1132282"/>
                <a:gd name="connsiteY25" fmla="*/ 339882 h 2165376"/>
                <a:gd name="connsiteX26" fmla="*/ 1115860 w 1132282"/>
                <a:gd name="connsiteY26" fmla="*/ 429020 h 2165376"/>
                <a:gd name="connsiteX27" fmla="*/ 1123245 w 1132282"/>
                <a:gd name="connsiteY27" fmla="*/ 450983 h 2165376"/>
                <a:gd name="connsiteX28" fmla="*/ 1128881 w 1132282"/>
                <a:gd name="connsiteY28" fmla="*/ 462532 h 2165376"/>
                <a:gd name="connsiteX29" fmla="*/ 1118954 w 1132282"/>
                <a:gd name="connsiteY29" fmla="*/ 537929 h 2165376"/>
                <a:gd name="connsiteX30" fmla="*/ 1086703 w 1132282"/>
                <a:gd name="connsiteY30" fmla="*/ 593789 h 2165376"/>
                <a:gd name="connsiteX31" fmla="*/ 1099218 w 1132282"/>
                <a:gd name="connsiteY31" fmla="*/ 619435 h 2165376"/>
                <a:gd name="connsiteX32" fmla="*/ 1089459 w 1132282"/>
                <a:gd name="connsiteY32" fmla="*/ 693558 h 2165376"/>
                <a:gd name="connsiteX33" fmla="*/ 945143 w 1132282"/>
                <a:gd name="connsiteY33" fmla="*/ 943522 h 2165376"/>
                <a:gd name="connsiteX34" fmla="*/ 931886 w 1132282"/>
                <a:gd name="connsiteY34" fmla="*/ 958552 h 2165376"/>
                <a:gd name="connsiteX35" fmla="*/ 932988 w 1132282"/>
                <a:gd name="connsiteY35" fmla="*/ 959654 h 2165376"/>
                <a:gd name="connsiteX36" fmla="*/ 569190 w 1132282"/>
                <a:gd name="connsiteY36" fmla="*/ 1323452 h 2165376"/>
                <a:gd name="connsiteX37" fmla="*/ 516885 w 1132282"/>
                <a:gd name="connsiteY37" fmla="*/ 1366177 h 2165376"/>
                <a:gd name="connsiteX38" fmla="*/ 495768 w 1132282"/>
                <a:gd name="connsiteY38" fmla="*/ 1377290 h 2165376"/>
                <a:gd name="connsiteX39" fmla="*/ 602405 w 1132282"/>
                <a:gd name="connsiteY39" fmla="*/ 1698029 h 2165376"/>
                <a:gd name="connsiteX40" fmla="*/ 589166 w 1132282"/>
                <a:gd name="connsiteY40" fmla="*/ 2165376 h 2165376"/>
                <a:gd name="connsiteX0" fmla="*/ 497726 w 1132282"/>
                <a:gd name="connsiteY0" fmla="*/ 2073936 h 2073936"/>
                <a:gd name="connsiteX1" fmla="*/ 157740 w 1132282"/>
                <a:gd name="connsiteY1" fmla="*/ 1817176 h 2073936"/>
                <a:gd name="connsiteX2" fmla="*/ 39564 w 1132282"/>
                <a:gd name="connsiteY2" fmla="*/ 1241944 h 2073936"/>
                <a:gd name="connsiteX3" fmla="*/ 24414 w 1132282"/>
                <a:gd name="connsiteY3" fmla="*/ 1213153 h 2073936"/>
                <a:gd name="connsiteX4" fmla="*/ 97657 w 1132282"/>
                <a:gd name="connsiteY4" fmla="*/ 851919 h 2073936"/>
                <a:gd name="connsiteX5" fmla="*/ 461456 w 1132282"/>
                <a:gd name="connsiteY5" fmla="*/ 488122 h 2073936"/>
                <a:gd name="connsiteX6" fmla="*/ 527036 w 1132282"/>
                <a:gd name="connsiteY6" fmla="*/ 508378 h 2073936"/>
                <a:gd name="connsiteX7" fmla="*/ 661289 w 1132282"/>
                <a:gd name="connsiteY7" fmla="*/ 583426 h 2073936"/>
                <a:gd name="connsiteX8" fmla="*/ 714224 w 1132282"/>
                <a:gd name="connsiteY8" fmla="*/ 560056 h 2073936"/>
                <a:gd name="connsiteX9" fmla="*/ 831834 w 1132282"/>
                <a:gd name="connsiteY9" fmla="*/ 356350 h 2073936"/>
                <a:gd name="connsiteX10" fmla="*/ 816557 w 1132282"/>
                <a:gd name="connsiteY10" fmla="*/ 341073 h 2073936"/>
                <a:gd name="connsiteX11" fmla="*/ 794731 w 1132282"/>
                <a:gd name="connsiteY11" fmla="*/ 233424 h 2073936"/>
                <a:gd name="connsiteX12" fmla="*/ 803561 w 1132282"/>
                <a:gd name="connsiteY12" fmla="*/ 220126 h 2073936"/>
                <a:gd name="connsiteX13" fmla="*/ 753056 w 1132282"/>
                <a:gd name="connsiteY13" fmla="*/ 169622 h 2073936"/>
                <a:gd name="connsiteX14" fmla="*/ 753056 w 1132282"/>
                <a:gd name="connsiteY14" fmla="*/ 29103 h 2073936"/>
                <a:gd name="connsiteX15" fmla="*/ 823316 w 1132282"/>
                <a:gd name="connsiteY15" fmla="*/ 0 h 2073936"/>
                <a:gd name="connsiteX16" fmla="*/ 893575 w 1132282"/>
                <a:gd name="connsiteY16" fmla="*/ 29103 h 2073936"/>
                <a:gd name="connsiteX17" fmla="*/ 952486 w 1132282"/>
                <a:gd name="connsiteY17" fmla="*/ 88015 h 2073936"/>
                <a:gd name="connsiteX18" fmla="*/ 970220 w 1132282"/>
                <a:gd name="connsiteY18" fmla="*/ 112067 h 2073936"/>
                <a:gd name="connsiteX19" fmla="*/ 976406 w 1132282"/>
                <a:gd name="connsiteY19" fmla="*/ 129706 h 2073936"/>
                <a:gd name="connsiteX20" fmla="*/ 982578 w 1132282"/>
                <a:gd name="connsiteY20" fmla="*/ 136703 h 2073936"/>
                <a:gd name="connsiteX21" fmla="*/ 1052360 w 1132282"/>
                <a:gd name="connsiteY21" fmla="*/ 257570 h 2073936"/>
                <a:gd name="connsiteX22" fmla="*/ 1059746 w 1132282"/>
                <a:gd name="connsiteY22" fmla="*/ 279536 h 2073936"/>
                <a:gd name="connsiteX23" fmla="*/ 1065380 w 1132282"/>
                <a:gd name="connsiteY23" fmla="*/ 291081 h 2073936"/>
                <a:gd name="connsiteX24" fmla="*/ 1068029 w 1132282"/>
                <a:gd name="connsiteY24" fmla="*/ 329080 h 2073936"/>
                <a:gd name="connsiteX25" fmla="*/ 1064397 w 1132282"/>
                <a:gd name="connsiteY25" fmla="*/ 339882 h 2073936"/>
                <a:gd name="connsiteX26" fmla="*/ 1115860 w 1132282"/>
                <a:gd name="connsiteY26" fmla="*/ 429020 h 2073936"/>
                <a:gd name="connsiteX27" fmla="*/ 1123245 w 1132282"/>
                <a:gd name="connsiteY27" fmla="*/ 450983 h 2073936"/>
                <a:gd name="connsiteX28" fmla="*/ 1128881 w 1132282"/>
                <a:gd name="connsiteY28" fmla="*/ 462532 h 2073936"/>
                <a:gd name="connsiteX29" fmla="*/ 1118954 w 1132282"/>
                <a:gd name="connsiteY29" fmla="*/ 537929 h 2073936"/>
                <a:gd name="connsiteX30" fmla="*/ 1086703 w 1132282"/>
                <a:gd name="connsiteY30" fmla="*/ 593789 h 2073936"/>
                <a:gd name="connsiteX31" fmla="*/ 1099218 w 1132282"/>
                <a:gd name="connsiteY31" fmla="*/ 619435 h 2073936"/>
                <a:gd name="connsiteX32" fmla="*/ 1089459 w 1132282"/>
                <a:gd name="connsiteY32" fmla="*/ 693558 h 2073936"/>
                <a:gd name="connsiteX33" fmla="*/ 945143 w 1132282"/>
                <a:gd name="connsiteY33" fmla="*/ 943522 h 2073936"/>
                <a:gd name="connsiteX34" fmla="*/ 931886 w 1132282"/>
                <a:gd name="connsiteY34" fmla="*/ 958552 h 2073936"/>
                <a:gd name="connsiteX35" fmla="*/ 932988 w 1132282"/>
                <a:gd name="connsiteY35" fmla="*/ 959654 h 2073936"/>
                <a:gd name="connsiteX36" fmla="*/ 569190 w 1132282"/>
                <a:gd name="connsiteY36" fmla="*/ 1323452 h 2073936"/>
                <a:gd name="connsiteX37" fmla="*/ 516885 w 1132282"/>
                <a:gd name="connsiteY37" fmla="*/ 1366177 h 2073936"/>
                <a:gd name="connsiteX38" fmla="*/ 495768 w 1132282"/>
                <a:gd name="connsiteY38" fmla="*/ 1377290 h 2073936"/>
                <a:gd name="connsiteX39" fmla="*/ 602405 w 1132282"/>
                <a:gd name="connsiteY39" fmla="*/ 1698029 h 2073936"/>
                <a:gd name="connsiteX0" fmla="*/ 157740 w 1132282"/>
                <a:gd name="connsiteY0" fmla="*/ 1817176 h 1817176"/>
                <a:gd name="connsiteX1" fmla="*/ 39564 w 1132282"/>
                <a:gd name="connsiteY1" fmla="*/ 1241944 h 1817176"/>
                <a:gd name="connsiteX2" fmla="*/ 24414 w 1132282"/>
                <a:gd name="connsiteY2" fmla="*/ 1213153 h 1817176"/>
                <a:gd name="connsiteX3" fmla="*/ 97657 w 1132282"/>
                <a:gd name="connsiteY3" fmla="*/ 851919 h 1817176"/>
                <a:gd name="connsiteX4" fmla="*/ 461456 w 1132282"/>
                <a:gd name="connsiteY4" fmla="*/ 488122 h 1817176"/>
                <a:gd name="connsiteX5" fmla="*/ 527036 w 1132282"/>
                <a:gd name="connsiteY5" fmla="*/ 508378 h 1817176"/>
                <a:gd name="connsiteX6" fmla="*/ 661289 w 1132282"/>
                <a:gd name="connsiteY6" fmla="*/ 583426 h 1817176"/>
                <a:gd name="connsiteX7" fmla="*/ 714224 w 1132282"/>
                <a:gd name="connsiteY7" fmla="*/ 560056 h 1817176"/>
                <a:gd name="connsiteX8" fmla="*/ 831834 w 1132282"/>
                <a:gd name="connsiteY8" fmla="*/ 356350 h 1817176"/>
                <a:gd name="connsiteX9" fmla="*/ 816557 w 1132282"/>
                <a:gd name="connsiteY9" fmla="*/ 341073 h 1817176"/>
                <a:gd name="connsiteX10" fmla="*/ 794731 w 1132282"/>
                <a:gd name="connsiteY10" fmla="*/ 233424 h 1817176"/>
                <a:gd name="connsiteX11" fmla="*/ 803561 w 1132282"/>
                <a:gd name="connsiteY11" fmla="*/ 220126 h 1817176"/>
                <a:gd name="connsiteX12" fmla="*/ 753056 w 1132282"/>
                <a:gd name="connsiteY12" fmla="*/ 169622 h 1817176"/>
                <a:gd name="connsiteX13" fmla="*/ 753056 w 1132282"/>
                <a:gd name="connsiteY13" fmla="*/ 29103 h 1817176"/>
                <a:gd name="connsiteX14" fmla="*/ 823316 w 1132282"/>
                <a:gd name="connsiteY14" fmla="*/ 0 h 1817176"/>
                <a:gd name="connsiteX15" fmla="*/ 893575 w 1132282"/>
                <a:gd name="connsiteY15" fmla="*/ 29103 h 1817176"/>
                <a:gd name="connsiteX16" fmla="*/ 952486 w 1132282"/>
                <a:gd name="connsiteY16" fmla="*/ 88015 h 1817176"/>
                <a:gd name="connsiteX17" fmla="*/ 970220 w 1132282"/>
                <a:gd name="connsiteY17" fmla="*/ 112067 h 1817176"/>
                <a:gd name="connsiteX18" fmla="*/ 976406 w 1132282"/>
                <a:gd name="connsiteY18" fmla="*/ 129706 h 1817176"/>
                <a:gd name="connsiteX19" fmla="*/ 982578 w 1132282"/>
                <a:gd name="connsiteY19" fmla="*/ 136703 h 1817176"/>
                <a:gd name="connsiteX20" fmla="*/ 1052360 w 1132282"/>
                <a:gd name="connsiteY20" fmla="*/ 257570 h 1817176"/>
                <a:gd name="connsiteX21" fmla="*/ 1059746 w 1132282"/>
                <a:gd name="connsiteY21" fmla="*/ 279536 h 1817176"/>
                <a:gd name="connsiteX22" fmla="*/ 1065380 w 1132282"/>
                <a:gd name="connsiteY22" fmla="*/ 291081 h 1817176"/>
                <a:gd name="connsiteX23" fmla="*/ 1068029 w 1132282"/>
                <a:gd name="connsiteY23" fmla="*/ 329080 h 1817176"/>
                <a:gd name="connsiteX24" fmla="*/ 1064397 w 1132282"/>
                <a:gd name="connsiteY24" fmla="*/ 339882 h 1817176"/>
                <a:gd name="connsiteX25" fmla="*/ 1115860 w 1132282"/>
                <a:gd name="connsiteY25" fmla="*/ 429020 h 1817176"/>
                <a:gd name="connsiteX26" fmla="*/ 1123245 w 1132282"/>
                <a:gd name="connsiteY26" fmla="*/ 450983 h 1817176"/>
                <a:gd name="connsiteX27" fmla="*/ 1128881 w 1132282"/>
                <a:gd name="connsiteY27" fmla="*/ 462532 h 1817176"/>
                <a:gd name="connsiteX28" fmla="*/ 1118954 w 1132282"/>
                <a:gd name="connsiteY28" fmla="*/ 537929 h 1817176"/>
                <a:gd name="connsiteX29" fmla="*/ 1086703 w 1132282"/>
                <a:gd name="connsiteY29" fmla="*/ 593789 h 1817176"/>
                <a:gd name="connsiteX30" fmla="*/ 1099218 w 1132282"/>
                <a:gd name="connsiteY30" fmla="*/ 619435 h 1817176"/>
                <a:gd name="connsiteX31" fmla="*/ 1089459 w 1132282"/>
                <a:gd name="connsiteY31" fmla="*/ 693558 h 1817176"/>
                <a:gd name="connsiteX32" fmla="*/ 945143 w 1132282"/>
                <a:gd name="connsiteY32" fmla="*/ 943522 h 1817176"/>
                <a:gd name="connsiteX33" fmla="*/ 931886 w 1132282"/>
                <a:gd name="connsiteY33" fmla="*/ 958552 h 1817176"/>
                <a:gd name="connsiteX34" fmla="*/ 932988 w 1132282"/>
                <a:gd name="connsiteY34" fmla="*/ 959654 h 1817176"/>
                <a:gd name="connsiteX35" fmla="*/ 569190 w 1132282"/>
                <a:gd name="connsiteY35" fmla="*/ 1323452 h 1817176"/>
                <a:gd name="connsiteX36" fmla="*/ 516885 w 1132282"/>
                <a:gd name="connsiteY36" fmla="*/ 1366177 h 1817176"/>
                <a:gd name="connsiteX37" fmla="*/ 495768 w 1132282"/>
                <a:gd name="connsiteY37" fmla="*/ 1377290 h 1817176"/>
                <a:gd name="connsiteX38" fmla="*/ 602405 w 1132282"/>
                <a:gd name="connsiteY38" fmla="*/ 1698029 h 1817176"/>
                <a:gd name="connsiteX0" fmla="*/ 222797 w 1132282"/>
                <a:gd name="connsiteY0" fmla="*/ 1834608 h 1834608"/>
                <a:gd name="connsiteX1" fmla="*/ 39564 w 1132282"/>
                <a:gd name="connsiteY1" fmla="*/ 1241944 h 1834608"/>
                <a:gd name="connsiteX2" fmla="*/ 24414 w 1132282"/>
                <a:gd name="connsiteY2" fmla="*/ 1213153 h 1834608"/>
                <a:gd name="connsiteX3" fmla="*/ 97657 w 1132282"/>
                <a:gd name="connsiteY3" fmla="*/ 851919 h 1834608"/>
                <a:gd name="connsiteX4" fmla="*/ 461456 w 1132282"/>
                <a:gd name="connsiteY4" fmla="*/ 488122 h 1834608"/>
                <a:gd name="connsiteX5" fmla="*/ 527036 w 1132282"/>
                <a:gd name="connsiteY5" fmla="*/ 508378 h 1834608"/>
                <a:gd name="connsiteX6" fmla="*/ 661289 w 1132282"/>
                <a:gd name="connsiteY6" fmla="*/ 583426 h 1834608"/>
                <a:gd name="connsiteX7" fmla="*/ 714224 w 1132282"/>
                <a:gd name="connsiteY7" fmla="*/ 560056 h 1834608"/>
                <a:gd name="connsiteX8" fmla="*/ 831834 w 1132282"/>
                <a:gd name="connsiteY8" fmla="*/ 356350 h 1834608"/>
                <a:gd name="connsiteX9" fmla="*/ 816557 w 1132282"/>
                <a:gd name="connsiteY9" fmla="*/ 341073 h 1834608"/>
                <a:gd name="connsiteX10" fmla="*/ 794731 w 1132282"/>
                <a:gd name="connsiteY10" fmla="*/ 233424 h 1834608"/>
                <a:gd name="connsiteX11" fmla="*/ 803561 w 1132282"/>
                <a:gd name="connsiteY11" fmla="*/ 220126 h 1834608"/>
                <a:gd name="connsiteX12" fmla="*/ 753056 w 1132282"/>
                <a:gd name="connsiteY12" fmla="*/ 169622 h 1834608"/>
                <a:gd name="connsiteX13" fmla="*/ 753056 w 1132282"/>
                <a:gd name="connsiteY13" fmla="*/ 29103 h 1834608"/>
                <a:gd name="connsiteX14" fmla="*/ 823316 w 1132282"/>
                <a:gd name="connsiteY14" fmla="*/ 0 h 1834608"/>
                <a:gd name="connsiteX15" fmla="*/ 893575 w 1132282"/>
                <a:gd name="connsiteY15" fmla="*/ 29103 h 1834608"/>
                <a:gd name="connsiteX16" fmla="*/ 952486 w 1132282"/>
                <a:gd name="connsiteY16" fmla="*/ 88015 h 1834608"/>
                <a:gd name="connsiteX17" fmla="*/ 970220 w 1132282"/>
                <a:gd name="connsiteY17" fmla="*/ 112067 h 1834608"/>
                <a:gd name="connsiteX18" fmla="*/ 976406 w 1132282"/>
                <a:gd name="connsiteY18" fmla="*/ 129706 h 1834608"/>
                <a:gd name="connsiteX19" fmla="*/ 982578 w 1132282"/>
                <a:gd name="connsiteY19" fmla="*/ 136703 h 1834608"/>
                <a:gd name="connsiteX20" fmla="*/ 1052360 w 1132282"/>
                <a:gd name="connsiteY20" fmla="*/ 257570 h 1834608"/>
                <a:gd name="connsiteX21" fmla="*/ 1059746 w 1132282"/>
                <a:gd name="connsiteY21" fmla="*/ 279536 h 1834608"/>
                <a:gd name="connsiteX22" fmla="*/ 1065380 w 1132282"/>
                <a:gd name="connsiteY22" fmla="*/ 291081 h 1834608"/>
                <a:gd name="connsiteX23" fmla="*/ 1068029 w 1132282"/>
                <a:gd name="connsiteY23" fmla="*/ 329080 h 1834608"/>
                <a:gd name="connsiteX24" fmla="*/ 1064397 w 1132282"/>
                <a:gd name="connsiteY24" fmla="*/ 339882 h 1834608"/>
                <a:gd name="connsiteX25" fmla="*/ 1115860 w 1132282"/>
                <a:gd name="connsiteY25" fmla="*/ 429020 h 1834608"/>
                <a:gd name="connsiteX26" fmla="*/ 1123245 w 1132282"/>
                <a:gd name="connsiteY26" fmla="*/ 450983 h 1834608"/>
                <a:gd name="connsiteX27" fmla="*/ 1128881 w 1132282"/>
                <a:gd name="connsiteY27" fmla="*/ 462532 h 1834608"/>
                <a:gd name="connsiteX28" fmla="*/ 1118954 w 1132282"/>
                <a:gd name="connsiteY28" fmla="*/ 537929 h 1834608"/>
                <a:gd name="connsiteX29" fmla="*/ 1086703 w 1132282"/>
                <a:gd name="connsiteY29" fmla="*/ 593789 h 1834608"/>
                <a:gd name="connsiteX30" fmla="*/ 1099218 w 1132282"/>
                <a:gd name="connsiteY30" fmla="*/ 619435 h 1834608"/>
                <a:gd name="connsiteX31" fmla="*/ 1089459 w 1132282"/>
                <a:gd name="connsiteY31" fmla="*/ 693558 h 1834608"/>
                <a:gd name="connsiteX32" fmla="*/ 945143 w 1132282"/>
                <a:gd name="connsiteY32" fmla="*/ 943522 h 1834608"/>
                <a:gd name="connsiteX33" fmla="*/ 931886 w 1132282"/>
                <a:gd name="connsiteY33" fmla="*/ 958552 h 1834608"/>
                <a:gd name="connsiteX34" fmla="*/ 932988 w 1132282"/>
                <a:gd name="connsiteY34" fmla="*/ 959654 h 1834608"/>
                <a:gd name="connsiteX35" fmla="*/ 569190 w 1132282"/>
                <a:gd name="connsiteY35" fmla="*/ 1323452 h 1834608"/>
                <a:gd name="connsiteX36" fmla="*/ 516885 w 1132282"/>
                <a:gd name="connsiteY36" fmla="*/ 1366177 h 1834608"/>
                <a:gd name="connsiteX37" fmla="*/ 495768 w 1132282"/>
                <a:gd name="connsiteY37" fmla="*/ 1377290 h 1834608"/>
                <a:gd name="connsiteX38" fmla="*/ 602405 w 1132282"/>
                <a:gd name="connsiteY38" fmla="*/ 1698029 h 183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834608">
                  <a:moveTo>
                    <a:pt x="222797" y="1834608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698029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FD7A3B6D-E3B9-49C2-9979-1ABB4EF71545}"/>
                </a:ext>
              </a:extLst>
            </p:cNvPr>
            <p:cNvGrpSpPr/>
            <p:nvPr/>
          </p:nvGrpSpPr>
          <p:grpSpPr>
            <a:xfrm>
              <a:off x="2430160" y="5319524"/>
              <a:ext cx="2252810" cy="212851"/>
              <a:chOff x="2430160" y="5267333"/>
              <a:chExt cx="2108273" cy="243648"/>
            </a:xfrm>
          </p:grpSpPr>
          <p:sp>
            <p:nvSpPr>
              <p:cNvPr id="37" name="台形 36">
                <a:extLst>
                  <a:ext uri="{FF2B5EF4-FFF2-40B4-BE49-F238E27FC236}">
                    <a16:creationId xmlns:a16="http://schemas.microsoft.com/office/drawing/2014/main" id="{600A573B-E1AD-482D-9D26-04055939BDA9}"/>
                  </a:ext>
                </a:extLst>
              </p:cNvPr>
              <p:cNvSpPr/>
              <p:nvPr/>
            </p:nvSpPr>
            <p:spPr bwMode="auto">
              <a:xfrm>
                <a:off x="2430160" y="5267333"/>
                <a:ext cx="2108273" cy="243648"/>
              </a:xfrm>
              <a:prstGeom prst="trapezoid">
                <a:avLst>
                  <a:gd name="adj" fmla="val 43502"/>
                </a:avLst>
              </a:prstGeom>
              <a:gradFill>
                <a:gsLst>
                  <a:gs pos="5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台形 37">
                <a:extLst>
                  <a:ext uri="{FF2B5EF4-FFF2-40B4-BE49-F238E27FC236}">
                    <a16:creationId xmlns:a16="http://schemas.microsoft.com/office/drawing/2014/main" id="{1A414BA9-9DC3-48BB-ACB5-B1D0CF543393}"/>
                  </a:ext>
                </a:extLst>
              </p:cNvPr>
              <p:cNvSpPr/>
              <p:nvPr/>
            </p:nvSpPr>
            <p:spPr bwMode="auto">
              <a:xfrm>
                <a:off x="2551700" y="5352525"/>
                <a:ext cx="1852168" cy="45719"/>
              </a:xfrm>
              <a:prstGeom prst="trapezoid">
                <a:avLst>
                  <a:gd name="adj" fmla="val 4350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C81542C4-0596-454A-B029-8229BAD1CD2A}"/>
                </a:ext>
              </a:extLst>
            </p:cNvPr>
            <p:cNvGrpSpPr/>
            <p:nvPr/>
          </p:nvGrpSpPr>
          <p:grpSpPr>
            <a:xfrm>
              <a:off x="2639547" y="4499711"/>
              <a:ext cx="1820116" cy="921516"/>
              <a:chOff x="4577297" y="4935603"/>
              <a:chExt cx="3530600" cy="1787525"/>
            </a:xfrm>
          </p:grpSpPr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19B2BAF1-DF48-457C-88F5-C7230B885CD0}"/>
                  </a:ext>
                </a:extLst>
              </p:cNvPr>
              <p:cNvSpPr/>
              <p:nvPr/>
            </p:nvSpPr>
            <p:spPr bwMode="auto">
              <a:xfrm>
                <a:off x="4577297" y="4935603"/>
                <a:ext cx="3530600" cy="1787525"/>
              </a:xfrm>
              <a:prstGeom prst="rect">
                <a:avLst/>
              </a:prstGeom>
              <a:solidFill>
                <a:srgbClr val="F8F9CB"/>
              </a:solidFill>
              <a:ln w="2540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id="{37F233D8-4654-4E79-849C-B673213B9137}"/>
                  </a:ext>
                </a:extLst>
              </p:cNvPr>
              <p:cNvSpPr/>
              <p:nvPr/>
            </p:nvSpPr>
            <p:spPr bwMode="auto">
              <a:xfrm>
                <a:off x="4664610" y="5014978"/>
                <a:ext cx="3370262" cy="1635125"/>
              </a:xfrm>
              <a:prstGeom prst="rect">
                <a:avLst/>
              </a:prstGeom>
              <a:solidFill>
                <a:srgbClr val="ECCEFE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" name="フレーム 12">
                <a:extLst>
                  <a:ext uri="{FF2B5EF4-FFF2-40B4-BE49-F238E27FC236}">
                    <a16:creationId xmlns:a16="http://schemas.microsoft.com/office/drawing/2014/main" id="{53A3BEEB-6AA3-4E02-B2D3-CB36FC448814}"/>
                  </a:ext>
                </a:extLst>
              </p:cNvPr>
              <p:cNvSpPr/>
              <p:nvPr/>
            </p:nvSpPr>
            <p:spPr bwMode="auto">
              <a:xfrm>
                <a:off x="4664610" y="5014978"/>
                <a:ext cx="3363912" cy="1635125"/>
              </a:xfrm>
              <a:prstGeom prst="frame">
                <a:avLst>
                  <a:gd name="adj1" fmla="val 9660"/>
                </a:avLst>
              </a:prstGeom>
              <a:pattFill prst="ltUpDiag">
                <a:fgClr>
                  <a:srgbClr val="F8F9CB"/>
                </a:fgClr>
                <a:bgClr>
                  <a:schemeClr val="accent2">
                    <a:lumMod val="75000"/>
                  </a:schemeClr>
                </a:bgClr>
              </a:patt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" name="テキスト ボックス 224">
                <a:extLst>
                  <a:ext uri="{FF2B5EF4-FFF2-40B4-BE49-F238E27FC236}">
                    <a16:creationId xmlns:a16="http://schemas.microsoft.com/office/drawing/2014/main" id="{BF68698A-CA38-4EEC-9CC8-934294CA0235}"/>
                  </a:ext>
                </a:extLst>
              </p:cNvPr>
              <p:cNvSpPr txBox="1"/>
              <p:nvPr/>
            </p:nvSpPr>
            <p:spPr bwMode="auto">
              <a:xfrm>
                <a:off x="4948720" y="5551700"/>
                <a:ext cx="1634646" cy="535565"/>
              </a:xfrm>
              <a:prstGeom prst="rect">
                <a:avLst/>
              </a:prstGeom>
              <a:noFill/>
              <a:ln w="19050">
                <a:noFill/>
              </a:ln>
            </p:spPr>
            <p:txBody>
              <a:bodyPr wrap="none" numCol="1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ja-JP" altLang="en-US" b="1" dirty="0">
                    <a:ln w="15875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五千円</a:t>
                </a:r>
              </a:p>
            </p:txBody>
          </p:sp>
          <p:grpSp>
            <p:nvGrpSpPr>
              <p:cNvPr id="15" name="グループ化 14">
                <a:extLst>
                  <a:ext uri="{FF2B5EF4-FFF2-40B4-BE49-F238E27FC236}">
                    <a16:creationId xmlns:a16="http://schemas.microsoft.com/office/drawing/2014/main" id="{3FE6D7D3-E9CE-4976-8CFB-1B45E7C3EC76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628347" y="5088002"/>
                <a:ext cx="1231900" cy="1555750"/>
                <a:chOff x="5008529" y="3562678"/>
                <a:chExt cx="2048046" cy="2584624"/>
              </a:xfrm>
            </p:grpSpPr>
            <p:sp>
              <p:nvSpPr>
                <p:cNvPr id="16" name="円/楕円 32">
                  <a:extLst>
                    <a:ext uri="{FF2B5EF4-FFF2-40B4-BE49-F238E27FC236}">
                      <a16:creationId xmlns:a16="http://schemas.microsoft.com/office/drawing/2014/main" id="{747A6A8D-604A-4AA3-A705-65D98B5A0E06}"/>
                    </a:ext>
                  </a:extLst>
                </p:cNvPr>
                <p:cNvSpPr/>
                <p:nvPr/>
              </p:nvSpPr>
              <p:spPr>
                <a:xfrm rot="5400000">
                  <a:off x="5406146" y="3550271"/>
                  <a:ext cx="1163080" cy="1530756"/>
                </a:xfrm>
                <a:custGeom>
                  <a:avLst/>
                  <a:gdLst>
                    <a:gd name="connsiteX0" fmla="*/ 0 w 1164167"/>
                    <a:gd name="connsiteY0" fmla="*/ 765085 h 1530170"/>
                    <a:gd name="connsiteX1" fmla="*/ 582084 w 1164167"/>
                    <a:gd name="connsiteY1" fmla="*/ 0 h 1530170"/>
                    <a:gd name="connsiteX2" fmla="*/ 1164168 w 1164167"/>
                    <a:gd name="connsiteY2" fmla="*/ 765085 h 1530170"/>
                    <a:gd name="connsiteX3" fmla="*/ 582084 w 1164167"/>
                    <a:gd name="connsiteY3" fmla="*/ 1530170 h 1530170"/>
                    <a:gd name="connsiteX4" fmla="*/ 0 w 1164167"/>
                    <a:gd name="connsiteY4" fmla="*/ 765085 h 1530170"/>
                    <a:gd name="connsiteX0" fmla="*/ 0 w 1164168"/>
                    <a:gd name="connsiteY0" fmla="*/ 765085 h 1530170"/>
                    <a:gd name="connsiteX1" fmla="*/ 582084 w 1164168"/>
                    <a:gd name="connsiteY1" fmla="*/ 0 h 1530170"/>
                    <a:gd name="connsiteX2" fmla="*/ 1164168 w 1164168"/>
                    <a:gd name="connsiteY2" fmla="*/ 765085 h 1530170"/>
                    <a:gd name="connsiteX3" fmla="*/ 582084 w 1164168"/>
                    <a:gd name="connsiteY3" fmla="*/ 1530170 h 1530170"/>
                    <a:gd name="connsiteX4" fmla="*/ 0 w 1164168"/>
                    <a:gd name="connsiteY4" fmla="*/ 765085 h 1530170"/>
                    <a:gd name="connsiteX0" fmla="*/ 0 w 1164168"/>
                    <a:gd name="connsiteY0" fmla="*/ 765085 h 1530170"/>
                    <a:gd name="connsiteX1" fmla="*/ 582084 w 1164168"/>
                    <a:gd name="connsiteY1" fmla="*/ 0 h 1530170"/>
                    <a:gd name="connsiteX2" fmla="*/ 1164168 w 1164168"/>
                    <a:gd name="connsiteY2" fmla="*/ 765085 h 1530170"/>
                    <a:gd name="connsiteX3" fmla="*/ 582084 w 1164168"/>
                    <a:gd name="connsiteY3" fmla="*/ 1530170 h 1530170"/>
                    <a:gd name="connsiteX4" fmla="*/ 0 w 1164168"/>
                    <a:gd name="connsiteY4" fmla="*/ 765085 h 1530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64168" h="1530170">
                      <a:moveTo>
                        <a:pt x="0" y="765085"/>
                      </a:moveTo>
                      <a:cubicBezTo>
                        <a:pt x="0" y="342540"/>
                        <a:pt x="311408" y="0"/>
                        <a:pt x="582084" y="0"/>
                      </a:cubicBezTo>
                      <a:cubicBezTo>
                        <a:pt x="852760" y="0"/>
                        <a:pt x="1164168" y="342540"/>
                        <a:pt x="1164168" y="765085"/>
                      </a:cubicBezTo>
                      <a:cubicBezTo>
                        <a:pt x="1164168" y="1187630"/>
                        <a:pt x="832437" y="1530170"/>
                        <a:pt x="582084" y="1530170"/>
                      </a:cubicBezTo>
                      <a:cubicBezTo>
                        <a:pt x="331731" y="1530170"/>
                        <a:pt x="0" y="1187630"/>
                        <a:pt x="0" y="765085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7" name="円/楕円 352">
                  <a:extLst>
                    <a:ext uri="{FF2B5EF4-FFF2-40B4-BE49-F238E27FC236}">
                      <a16:creationId xmlns:a16="http://schemas.microsoft.com/office/drawing/2014/main" id="{552839DE-0674-4304-A4DB-78FBBFD27444}"/>
                    </a:ext>
                  </a:extLst>
                </p:cNvPr>
                <p:cNvSpPr/>
                <p:nvPr/>
              </p:nvSpPr>
              <p:spPr>
                <a:xfrm rot="900000">
                  <a:off x="6394128" y="4419825"/>
                  <a:ext cx="269202" cy="361319"/>
                </a:xfrm>
                <a:prstGeom prst="ellipse">
                  <a:avLst/>
                </a:prstGeom>
                <a:solidFill>
                  <a:srgbClr val="B9A1B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8" name="円/楕円 353">
                  <a:extLst>
                    <a:ext uri="{FF2B5EF4-FFF2-40B4-BE49-F238E27FC236}">
                      <a16:creationId xmlns:a16="http://schemas.microsoft.com/office/drawing/2014/main" id="{1F7F762A-53E1-4778-AC2F-E6615DA45798}"/>
                    </a:ext>
                  </a:extLst>
                </p:cNvPr>
                <p:cNvSpPr/>
                <p:nvPr/>
              </p:nvSpPr>
              <p:spPr>
                <a:xfrm rot="900000">
                  <a:off x="6433716" y="4493671"/>
                  <a:ext cx="160994" cy="210990"/>
                </a:xfrm>
                <a:prstGeom prst="ellipse">
                  <a:avLst/>
                </a:prstGeom>
                <a:solidFill>
                  <a:srgbClr val="7C5E7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9" name="フリーフォーム 354">
                  <a:extLst>
                    <a:ext uri="{FF2B5EF4-FFF2-40B4-BE49-F238E27FC236}">
                      <a16:creationId xmlns:a16="http://schemas.microsoft.com/office/drawing/2014/main" id="{43CEA756-1C3E-44B3-AA9A-E8559749B16A}"/>
                    </a:ext>
                  </a:extLst>
                </p:cNvPr>
                <p:cNvSpPr/>
                <p:nvPr/>
              </p:nvSpPr>
              <p:spPr>
                <a:xfrm>
                  <a:off x="5008529" y="5358729"/>
                  <a:ext cx="2048046" cy="788573"/>
                </a:xfrm>
                <a:custGeom>
                  <a:avLst/>
                  <a:gdLst>
                    <a:gd name="connsiteX0" fmla="*/ 2047240 w 2047240"/>
                    <a:gd name="connsiteY0" fmla="*/ 787400 h 787400"/>
                    <a:gd name="connsiteX1" fmla="*/ 0 w 2047240"/>
                    <a:gd name="connsiteY1" fmla="*/ 787400 h 787400"/>
                    <a:gd name="connsiteX2" fmla="*/ 45720 w 2047240"/>
                    <a:gd name="connsiteY2" fmla="*/ 457200 h 787400"/>
                    <a:gd name="connsiteX3" fmla="*/ 132080 w 2047240"/>
                    <a:gd name="connsiteY3" fmla="*/ 269240 h 787400"/>
                    <a:gd name="connsiteX4" fmla="*/ 238760 w 2047240"/>
                    <a:gd name="connsiteY4" fmla="*/ 167640 h 787400"/>
                    <a:gd name="connsiteX5" fmla="*/ 320040 w 2047240"/>
                    <a:gd name="connsiteY5" fmla="*/ 0 h 787400"/>
                    <a:gd name="connsiteX6" fmla="*/ 1600200 w 2047240"/>
                    <a:gd name="connsiteY6" fmla="*/ 0 h 787400"/>
                    <a:gd name="connsiteX7" fmla="*/ 1803400 w 2047240"/>
                    <a:gd name="connsiteY7" fmla="*/ 177800 h 787400"/>
                    <a:gd name="connsiteX8" fmla="*/ 1971040 w 2047240"/>
                    <a:gd name="connsiteY8" fmla="*/ 330200 h 787400"/>
                    <a:gd name="connsiteX9" fmla="*/ 2006600 w 2047240"/>
                    <a:gd name="connsiteY9" fmla="*/ 604520 h 787400"/>
                    <a:gd name="connsiteX10" fmla="*/ 2047240 w 2047240"/>
                    <a:gd name="connsiteY10" fmla="*/ 787400 h 7874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047240" h="787400">
                      <a:moveTo>
                        <a:pt x="2047240" y="787400"/>
                      </a:moveTo>
                      <a:lnTo>
                        <a:pt x="0" y="787400"/>
                      </a:lnTo>
                      <a:lnTo>
                        <a:pt x="45720" y="457200"/>
                      </a:lnTo>
                      <a:lnTo>
                        <a:pt x="132080" y="269240"/>
                      </a:lnTo>
                      <a:lnTo>
                        <a:pt x="238760" y="167640"/>
                      </a:lnTo>
                      <a:lnTo>
                        <a:pt x="320040" y="0"/>
                      </a:lnTo>
                      <a:lnTo>
                        <a:pt x="1600200" y="0"/>
                      </a:lnTo>
                      <a:lnTo>
                        <a:pt x="1803400" y="177800"/>
                      </a:lnTo>
                      <a:lnTo>
                        <a:pt x="1971040" y="330200"/>
                      </a:lnTo>
                      <a:lnTo>
                        <a:pt x="2006600" y="604520"/>
                      </a:lnTo>
                      <a:lnTo>
                        <a:pt x="2047240" y="787400"/>
                      </a:lnTo>
                      <a:close/>
                    </a:path>
                  </a:pathLst>
                </a:custGeom>
                <a:solidFill>
                  <a:srgbClr val="7C5E7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0" name="角丸四角形 355">
                  <a:extLst>
                    <a:ext uri="{FF2B5EF4-FFF2-40B4-BE49-F238E27FC236}">
                      <a16:creationId xmlns:a16="http://schemas.microsoft.com/office/drawing/2014/main" id="{E057B5B9-E239-44B7-A334-665FE933428F}"/>
                    </a:ext>
                  </a:extLst>
                </p:cNvPr>
                <p:cNvSpPr/>
                <p:nvPr/>
              </p:nvSpPr>
              <p:spPr>
                <a:xfrm>
                  <a:off x="5673616" y="4960485"/>
                  <a:ext cx="630778" cy="712090"/>
                </a:xfrm>
                <a:prstGeom prst="roundRect">
                  <a:avLst/>
                </a:prstGeom>
                <a:solidFill>
                  <a:srgbClr val="B9A1B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1" name="円/楕円 356">
                  <a:extLst>
                    <a:ext uri="{FF2B5EF4-FFF2-40B4-BE49-F238E27FC236}">
                      <a16:creationId xmlns:a16="http://schemas.microsoft.com/office/drawing/2014/main" id="{6F841421-F121-468F-9037-35027EC545F3}"/>
                    </a:ext>
                  </a:extLst>
                </p:cNvPr>
                <p:cNvSpPr/>
                <p:nvPr/>
              </p:nvSpPr>
              <p:spPr>
                <a:xfrm>
                  <a:off x="5462478" y="3879163"/>
                  <a:ext cx="1021385" cy="1350334"/>
                </a:xfrm>
                <a:prstGeom prst="ellipse">
                  <a:avLst/>
                </a:prstGeom>
                <a:solidFill>
                  <a:srgbClr val="B9A1B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2" name="円/楕円 5">
                  <a:extLst>
                    <a:ext uri="{FF2B5EF4-FFF2-40B4-BE49-F238E27FC236}">
                      <a16:creationId xmlns:a16="http://schemas.microsoft.com/office/drawing/2014/main" id="{0F1E2107-913A-4927-9F61-93C9105F020A}"/>
                    </a:ext>
                  </a:extLst>
                </p:cNvPr>
                <p:cNvSpPr/>
                <p:nvPr/>
              </p:nvSpPr>
              <p:spPr>
                <a:xfrm>
                  <a:off x="5589161" y="3562678"/>
                  <a:ext cx="760100" cy="406155"/>
                </a:xfrm>
                <a:custGeom>
                  <a:avLst/>
                  <a:gdLst>
                    <a:gd name="connsiteX0" fmla="*/ 0 w 630070"/>
                    <a:gd name="connsiteY0" fmla="*/ 208122 h 416244"/>
                    <a:gd name="connsiteX1" fmla="*/ 315035 w 630070"/>
                    <a:gd name="connsiteY1" fmla="*/ 0 h 416244"/>
                    <a:gd name="connsiteX2" fmla="*/ 630070 w 630070"/>
                    <a:gd name="connsiteY2" fmla="*/ 208122 h 416244"/>
                    <a:gd name="connsiteX3" fmla="*/ 315035 w 630070"/>
                    <a:gd name="connsiteY3" fmla="*/ 416244 h 416244"/>
                    <a:gd name="connsiteX4" fmla="*/ 0 w 630070"/>
                    <a:gd name="connsiteY4" fmla="*/ 208122 h 416244"/>
                    <a:gd name="connsiteX0" fmla="*/ 3 w 630073"/>
                    <a:gd name="connsiteY0" fmla="*/ 208122 h 324804"/>
                    <a:gd name="connsiteX1" fmla="*/ 315038 w 630073"/>
                    <a:gd name="connsiteY1" fmla="*/ 0 h 324804"/>
                    <a:gd name="connsiteX2" fmla="*/ 630073 w 630073"/>
                    <a:gd name="connsiteY2" fmla="*/ 208122 h 324804"/>
                    <a:gd name="connsiteX3" fmla="*/ 309958 w 630073"/>
                    <a:gd name="connsiteY3" fmla="*/ 324804 h 324804"/>
                    <a:gd name="connsiteX4" fmla="*/ 3 w 630073"/>
                    <a:gd name="connsiteY4" fmla="*/ 208122 h 324804"/>
                    <a:gd name="connsiteX0" fmla="*/ 3 w 630073"/>
                    <a:gd name="connsiteY0" fmla="*/ 208122 h 330345"/>
                    <a:gd name="connsiteX1" fmla="*/ 315038 w 630073"/>
                    <a:gd name="connsiteY1" fmla="*/ 0 h 330345"/>
                    <a:gd name="connsiteX2" fmla="*/ 630073 w 630073"/>
                    <a:gd name="connsiteY2" fmla="*/ 208122 h 330345"/>
                    <a:gd name="connsiteX3" fmla="*/ 309958 w 630073"/>
                    <a:gd name="connsiteY3" fmla="*/ 324804 h 330345"/>
                    <a:gd name="connsiteX4" fmla="*/ 3 w 630073"/>
                    <a:gd name="connsiteY4" fmla="*/ 208122 h 330345"/>
                    <a:gd name="connsiteX0" fmla="*/ 3 w 630201"/>
                    <a:gd name="connsiteY0" fmla="*/ 208122 h 334393"/>
                    <a:gd name="connsiteX1" fmla="*/ 315038 w 630201"/>
                    <a:gd name="connsiteY1" fmla="*/ 0 h 334393"/>
                    <a:gd name="connsiteX2" fmla="*/ 630073 w 630201"/>
                    <a:gd name="connsiteY2" fmla="*/ 208122 h 334393"/>
                    <a:gd name="connsiteX3" fmla="*/ 309958 w 630201"/>
                    <a:gd name="connsiteY3" fmla="*/ 324804 h 334393"/>
                    <a:gd name="connsiteX4" fmla="*/ 3 w 630201"/>
                    <a:gd name="connsiteY4" fmla="*/ 208122 h 334393"/>
                    <a:gd name="connsiteX0" fmla="*/ 0 w 630070"/>
                    <a:gd name="connsiteY0" fmla="*/ 238602 h 355284"/>
                    <a:gd name="connsiteX1" fmla="*/ 309955 w 630070"/>
                    <a:gd name="connsiteY1" fmla="*/ 0 h 355284"/>
                    <a:gd name="connsiteX2" fmla="*/ 630070 w 630070"/>
                    <a:gd name="connsiteY2" fmla="*/ 238602 h 355284"/>
                    <a:gd name="connsiteX3" fmla="*/ 309955 w 630070"/>
                    <a:gd name="connsiteY3" fmla="*/ 355284 h 355284"/>
                    <a:gd name="connsiteX4" fmla="*/ 0 w 630070"/>
                    <a:gd name="connsiteY4" fmla="*/ 238602 h 355284"/>
                    <a:gd name="connsiteX0" fmla="*/ 0 w 630070"/>
                    <a:gd name="connsiteY0" fmla="*/ 238602 h 355408"/>
                    <a:gd name="connsiteX1" fmla="*/ 309955 w 630070"/>
                    <a:gd name="connsiteY1" fmla="*/ 0 h 355408"/>
                    <a:gd name="connsiteX2" fmla="*/ 630070 w 630070"/>
                    <a:gd name="connsiteY2" fmla="*/ 238602 h 355408"/>
                    <a:gd name="connsiteX3" fmla="*/ 309955 w 630070"/>
                    <a:gd name="connsiteY3" fmla="*/ 355284 h 355408"/>
                    <a:gd name="connsiteX4" fmla="*/ 0 w 630070"/>
                    <a:gd name="connsiteY4" fmla="*/ 238602 h 355408"/>
                    <a:gd name="connsiteX0" fmla="*/ 0 w 630070"/>
                    <a:gd name="connsiteY0" fmla="*/ 238602 h 355408"/>
                    <a:gd name="connsiteX1" fmla="*/ 309955 w 630070"/>
                    <a:gd name="connsiteY1" fmla="*/ 0 h 355408"/>
                    <a:gd name="connsiteX2" fmla="*/ 630070 w 630070"/>
                    <a:gd name="connsiteY2" fmla="*/ 238602 h 355408"/>
                    <a:gd name="connsiteX3" fmla="*/ 309955 w 630070"/>
                    <a:gd name="connsiteY3" fmla="*/ 355284 h 355408"/>
                    <a:gd name="connsiteX4" fmla="*/ 0 w 630070"/>
                    <a:gd name="connsiteY4" fmla="*/ 238602 h 355408"/>
                    <a:gd name="connsiteX0" fmla="*/ 0 w 630070"/>
                    <a:gd name="connsiteY0" fmla="*/ 238602 h 289244"/>
                    <a:gd name="connsiteX1" fmla="*/ 309955 w 630070"/>
                    <a:gd name="connsiteY1" fmla="*/ 0 h 289244"/>
                    <a:gd name="connsiteX2" fmla="*/ 630070 w 630070"/>
                    <a:gd name="connsiteY2" fmla="*/ 238602 h 289244"/>
                    <a:gd name="connsiteX3" fmla="*/ 309955 w 630070"/>
                    <a:gd name="connsiteY3" fmla="*/ 289244 h 289244"/>
                    <a:gd name="connsiteX4" fmla="*/ 0 w 630070"/>
                    <a:gd name="connsiteY4" fmla="*/ 238602 h 289244"/>
                    <a:gd name="connsiteX0" fmla="*/ 0 w 630070"/>
                    <a:gd name="connsiteY0" fmla="*/ 238602 h 317194"/>
                    <a:gd name="connsiteX1" fmla="*/ 309955 w 630070"/>
                    <a:gd name="connsiteY1" fmla="*/ 0 h 317194"/>
                    <a:gd name="connsiteX2" fmla="*/ 630070 w 630070"/>
                    <a:gd name="connsiteY2" fmla="*/ 238602 h 317194"/>
                    <a:gd name="connsiteX3" fmla="*/ 309955 w 630070"/>
                    <a:gd name="connsiteY3" fmla="*/ 289244 h 317194"/>
                    <a:gd name="connsiteX4" fmla="*/ 0 w 630070"/>
                    <a:gd name="connsiteY4" fmla="*/ 238602 h 317194"/>
                    <a:gd name="connsiteX0" fmla="*/ 0 w 630070"/>
                    <a:gd name="connsiteY0" fmla="*/ 238602 h 317194"/>
                    <a:gd name="connsiteX1" fmla="*/ 309955 w 630070"/>
                    <a:gd name="connsiteY1" fmla="*/ 0 h 317194"/>
                    <a:gd name="connsiteX2" fmla="*/ 630070 w 630070"/>
                    <a:gd name="connsiteY2" fmla="*/ 238602 h 317194"/>
                    <a:gd name="connsiteX3" fmla="*/ 309955 w 630070"/>
                    <a:gd name="connsiteY3" fmla="*/ 289244 h 317194"/>
                    <a:gd name="connsiteX4" fmla="*/ 0 w 630070"/>
                    <a:gd name="connsiteY4" fmla="*/ 238602 h 3171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30070" h="317194">
                      <a:moveTo>
                        <a:pt x="0" y="238602"/>
                      </a:moveTo>
                      <a:cubicBezTo>
                        <a:pt x="0" y="98955"/>
                        <a:pt x="135966" y="0"/>
                        <a:pt x="309955" y="0"/>
                      </a:cubicBezTo>
                      <a:cubicBezTo>
                        <a:pt x="483944" y="0"/>
                        <a:pt x="630070" y="98955"/>
                        <a:pt x="630070" y="238602"/>
                      </a:cubicBezTo>
                      <a:cubicBezTo>
                        <a:pt x="630070" y="378249"/>
                        <a:pt x="483944" y="289244"/>
                        <a:pt x="309955" y="289244"/>
                      </a:cubicBezTo>
                      <a:cubicBezTo>
                        <a:pt x="135966" y="289244"/>
                        <a:pt x="0" y="378249"/>
                        <a:pt x="0" y="238602"/>
                      </a:cubicBez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3" name="フリーフォーム 358">
                  <a:extLst>
                    <a:ext uri="{FF2B5EF4-FFF2-40B4-BE49-F238E27FC236}">
                      <a16:creationId xmlns:a16="http://schemas.microsoft.com/office/drawing/2014/main" id="{484D756F-EADE-4EC8-87B9-06D1199E7EEF}"/>
                    </a:ext>
                  </a:extLst>
                </p:cNvPr>
                <p:cNvSpPr/>
                <p:nvPr/>
              </p:nvSpPr>
              <p:spPr>
                <a:xfrm>
                  <a:off x="5541655" y="5187299"/>
                  <a:ext cx="477702" cy="849233"/>
                </a:xfrm>
                <a:custGeom>
                  <a:avLst/>
                  <a:gdLst>
                    <a:gd name="connsiteX0" fmla="*/ 477520 w 477520"/>
                    <a:gd name="connsiteY0" fmla="*/ 472440 h 848360"/>
                    <a:gd name="connsiteX1" fmla="*/ 116840 w 477520"/>
                    <a:gd name="connsiteY1" fmla="*/ 0 h 848360"/>
                    <a:gd name="connsiteX2" fmla="*/ 0 w 477520"/>
                    <a:gd name="connsiteY2" fmla="*/ 71120 h 848360"/>
                    <a:gd name="connsiteX3" fmla="*/ 223520 w 477520"/>
                    <a:gd name="connsiteY3" fmla="*/ 848360 h 848360"/>
                    <a:gd name="connsiteX4" fmla="*/ 477520 w 477520"/>
                    <a:gd name="connsiteY4" fmla="*/ 472440 h 8483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77520" h="848360">
                      <a:moveTo>
                        <a:pt x="477520" y="472440"/>
                      </a:moveTo>
                      <a:lnTo>
                        <a:pt x="116840" y="0"/>
                      </a:lnTo>
                      <a:lnTo>
                        <a:pt x="0" y="71120"/>
                      </a:lnTo>
                      <a:lnTo>
                        <a:pt x="223520" y="848360"/>
                      </a:lnTo>
                      <a:lnTo>
                        <a:pt x="477520" y="47244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cxnSp>
              <p:nvCxnSpPr>
                <p:cNvPr id="24" name="直線コネクタ 23">
                  <a:extLst>
                    <a:ext uri="{FF2B5EF4-FFF2-40B4-BE49-F238E27FC236}">
                      <a16:creationId xmlns:a16="http://schemas.microsoft.com/office/drawing/2014/main" id="{61E92FC2-B6A8-41A3-9BAB-C77777670414}"/>
                    </a:ext>
                  </a:extLst>
                </p:cNvPr>
                <p:cNvCxnSpPr>
                  <a:stCxn id="19" idx="4"/>
                </p:cNvCxnSpPr>
                <p:nvPr/>
              </p:nvCxnSpPr>
              <p:spPr>
                <a:xfrm flipH="1">
                  <a:off x="5222308" y="5527520"/>
                  <a:ext cx="26392" cy="619781"/>
                </a:xfrm>
                <a:prstGeom prst="line">
                  <a:avLst/>
                </a:prstGeom>
                <a:noFill/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cxnSp>
              <p:nvCxnSpPr>
                <p:cNvPr id="25" name="直線コネクタ 24">
                  <a:extLst>
                    <a:ext uri="{FF2B5EF4-FFF2-40B4-BE49-F238E27FC236}">
                      <a16:creationId xmlns:a16="http://schemas.microsoft.com/office/drawing/2014/main" id="{3DDB65D2-759B-4CB9-A153-4606DB24AFC7}"/>
                    </a:ext>
                  </a:extLst>
                </p:cNvPr>
                <p:cNvCxnSpPr>
                  <a:stCxn id="19" idx="7"/>
                </p:cNvCxnSpPr>
                <p:nvPr/>
              </p:nvCxnSpPr>
              <p:spPr>
                <a:xfrm flipH="1">
                  <a:off x="6797931" y="5538070"/>
                  <a:ext cx="15835" cy="609232"/>
                </a:xfrm>
                <a:prstGeom prst="line">
                  <a:avLst/>
                </a:prstGeom>
                <a:noFill/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26" name="円/楕円 27">
                  <a:extLst>
                    <a:ext uri="{FF2B5EF4-FFF2-40B4-BE49-F238E27FC236}">
                      <a16:creationId xmlns:a16="http://schemas.microsoft.com/office/drawing/2014/main" id="{26499949-BF6E-469A-A87B-40B980C4883A}"/>
                    </a:ext>
                  </a:extLst>
                </p:cNvPr>
                <p:cNvSpPr/>
                <p:nvPr/>
              </p:nvSpPr>
              <p:spPr>
                <a:xfrm>
                  <a:off x="5541655" y="4464659"/>
                  <a:ext cx="240171" cy="105495"/>
                </a:xfrm>
                <a:custGeom>
                  <a:avLst/>
                  <a:gdLst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760" h="90010">
                      <a:moveTo>
                        <a:pt x="0" y="45005"/>
                      </a:moveTo>
                      <a:cubicBezTo>
                        <a:pt x="0" y="31579"/>
                        <a:pt x="53448" y="0"/>
                        <a:pt x="119380" y="0"/>
                      </a:cubicBezTo>
                      <a:cubicBezTo>
                        <a:pt x="185312" y="0"/>
                        <a:pt x="238760" y="31579"/>
                        <a:pt x="238760" y="45005"/>
                      </a:cubicBezTo>
                      <a:cubicBezTo>
                        <a:pt x="238760" y="58431"/>
                        <a:pt x="185312" y="90010"/>
                        <a:pt x="119380" y="90010"/>
                      </a:cubicBezTo>
                      <a:cubicBezTo>
                        <a:pt x="53448" y="90010"/>
                        <a:pt x="0" y="58431"/>
                        <a:pt x="0" y="45005"/>
                      </a:cubicBezTo>
                      <a:close/>
                    </a:path>
                  </a:pathLst>
                </a:custGeom>
                <a:solidFill>
                  <a:srgbClr val="B9A1B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7" name="円/楕円 362">
                  <a:extLst>
                    <a:ext uri="{FF2B5EF4-FFF2-40B4-BE49-F238E27FC236}">
                      <a16:creationId xmlns:a16="http://schemas.microsoft.com/office/drawing/2014/main" id="{93DC42B1-4043-483C-B430-566B5A8A4F0A}"/>
                    </a:ext>
                  </a:extLst>
                </p:cNvPr>
                <p:cNvSpPr/>
                <p:nvPr/>
              </p:nvSpPr>
              <p:spPr>
                <a:xfrm>
                  <a:off x="5628750" y="4477847"/>
                  <a:ext cx="65980" cy="65933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8" name="円/楕円 27">
                  <a:extLst>
                    <a:ext uri="{FF2B5EF4-FFF2-40B4-BE49-F238E27FC236}">
                      <a16:creationId xmlns:a16="http://schemas.microsoft.com/office/drawing/2014/main" id="{3132F1FE-66CD-4454-93D1-41B72DAD239D}"/>
                    </a:ext>
                  </a:extLst>
                </p:cNvPr>
                <p:cNvSpPr/>
                <p:nvPr/>
              </p:nvSpPr>
              <p:spPr>
                <a:xfrm>
                  <a:off x="6056306" y="4464659"/>
                  <a:ext cx="240170" cy="105495"/>
                </a:xfrm>
                <a:custGeom>
                  <a:avLst/>
                  <a:gdLst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  <a:gd name="connsiteX0" fmla="*/ 0 w 238760"/>
                    <a:gd name="connsiteY0" fmla="*/ 45005 h 90010"/>
                    <a:gd name="connsiteX1" fmla="*/ 119380 w 238760"/>
                    <a:gd name="connsiteY1" fmla="*/ 0 h 90010"/>
                    <a:gd name="connsiteX2" fmla="*/ 238760 w 238760"/>
                    <a:gd name="connsiteY2" fmla="*/ 45005 h 90010"/>
                    <a:gd name="connsiteX3" fmla="*/ 119380 w 238760"/>
                    <a:gd name="connsiteY3" fmla="*/ 90010 h 90010"/>
                    <a:gd name="connsiteX4" fmla="*/ 0 w 238760"/>
                    <a:gd name="connsiteY4" fmla="*/ 45005 h 90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760" h="90010">
                      <a:moveTo>
                        <a:pt x="0" y="45005"/>
                      </a:moveTo>
                      <a:cubicBezTo>
                        <a:pt x="0" y="31579"/>
                        <a:pt x="53448" y="0"/>
                        <a:pt x="119380" y="0"/>
                      </a:cubicBezTo>
                      <a:cubicBezTo>
                        <a:pt x="185312" y="0"/>
                        <a:pt x="238760" y="31579"/>
                        <a:pt x="238760" y="45005"/>
                      </a:cubicBezTo>
                      <a:cubicBezTo>
                        <a:pt x="238760" y="58431"/>
                        <a:pt x="185312" y="90010"/>
                        <a:pt x="119380" y="90010"/>
                      </a:cubicBezTo>
                      <a:cubicBezTo>
                        <a:pt x="53448" y="90010"/>
                        <a:pt x="0" y="58431"/>
                        <a:pt x="0" y="45005"/>
                      </a:cubicBezTo>
                      <a:close/>
                    </a:path>
                  </a:pathLst>
                </a:custGeom>
                <a:solidFill>
                  <a:srgbClr val="B9A1B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29" name="円/楕円 364">
                  <a:extLst>
                    <a:ext uri="{FF2B5EF4-FFF2-40B4-BE49-F238E27FC236}">
                      <a16:creationId xmlns:a16="http://schemas.microsoft.com/office/drawing/2014/main" id="{C9C647EC-BE52-460C-A0AD-B2F567649D4F}"/>
                    </a:ext>
                  </a:extLst>
                </p:cNvPr>
                <p:cNvSpPr/>
                <p:nvPr/>
              </p:nvSpPr>
              <p:spPr>
                <a:xfrm>
                  <a:off x="6143400" y="4477847"/>
                  <a:ext cx="65982" cy="65933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0" name="円/楕円 29">
                  <a:extLst>
                    <a:ext uri="{FF2B5EF4-FFF2-40B4-BE49-F238E27FC236}">
                      <a16:creationId xmlns:a16="http://schemas.microsoft.com/office/drawing/2014/main" id="{63596937-B619-440F-BA54-A3E12DDC064F}"/>
                    </a:ext>
                  </a:extLst>
                </p:cNvPr>
                <p:cNvSpPr/>
                <p:nvPr/>
              </p:nvSpPr>
              <p:spPr>
                <a:xfrm>
                  <a:off x="6019357" y="4353890"/>
                  <a:ext cx="277119" cy="63297"/>
                </a:xfrm>
                <a:custGeom>
                  <a:avLst/>
                  <a:gdLst>
                    <a:gd name="connsiteX0" fmla="*/ 0 w 275590"/>
                    <a:gd name="connsiteY0" fmla="*/ 22860 h 45719"/>
                    <a:gd name="connsiteX1" fmla="*/ 137795 w 275590"/>
                    <a:gd name="connsiteY1" fmla="*/ 0 h 45719"/>
                    <a:gd name="connsiteX2" fmla="*/ 275590 w 275590"/>
                    <a:gd name="connsiteY2" fmla="*/ 22860 h 45719"/>
                    <a:gd name="connsiteX3" fmla="*/ 137795 w 275590"/>
                    <a:gd name="connsiteY3" fmla="*/ 45720 h 45719"/>
                    <a:gd name="connsiteX4" fmla="*/ 0 w 275590"/>
                    <a:gd name="connsiteY4" fmla="*/ 22860 h 45719"/>
                    <a:gd name="connsiteX0" fmla="*/ 374 w 275964"/>
                    <a:gd name="connsiteY0" fmla="*/ 59055 h 81915"/>
                    <a:gd name="connsiteX1" fmla="*/ 174364 w 275964"/>
                    <a:gd name="connsiteY1" fmla="*/ 0 h 81915"/>
                    <a:gd name="connsiteX2" fmla="*/ 275964 w 275964"/>
                    <a:gd name="connsiteY2" fmla="*/ 59055 h 81915"/>
                    <a:gd name="connsiteX3" fmla="*/ 138169 w 275964"/>
                    <a:gd name="connsiteY3" fmla="*/ 81915 h 81915"/>
                    <a:gd name="connsiteX4" fmla="*/ 374 w 275964"/>
                    <a:gd name="connsiteY4" fmla="*/ 59055 h 81915"/>
                    <a:gd name="connsiteX0" fmla="*/ 14 w 275604"/>
                    <a:gd name="connsiteY0" fmla="*/ 59055 h 61212"/>
                    <a:gd name="connsiteX1" fmla="*/ 174004 w 275604"/>
                    <a:gd name="connsiteY1" fmla="*/ 0 h 61212"/>
                    <a:gd name="connsiteX2" fmla="*/ 275604 w 275604"/>
                    <a:gd name="connsiteY2" fmla="*/ 59055 h 61212"/>
                    <a:gd name="connsiteX3" fmla="*/ 166384 w 275604"/>
                    <a:gd name="connsiteY3" fmla="*/ 24765 h 61212"/>
                    <a:gd name="connsiteX4" fmla="*/ 14 w 275604"/>
                    <a:gd name="connsiteY4" fmla="*/ 59055 h 6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604" h="61212">
                      <a:moveTo>
                        <a:pt x="14" y="59055"/>
                      </a:moveTo>
                      <a:cubicBezTo>
                        <a:pt x="1284" y="54928"/>
                        <a:pt x="97902" y="0"/>
                        <a:pt x="174004" y="0"/>
                      </a:cubicBezTo>
                      <a:cubicBezTo>
                        <a:pt x="250106" y="0"/>
                        <a:pt x="275604" y="46430"/>
                        <a:pt x="275604" y="59055"/>
                      </a:cubicBezTo>
                      <a:cubicBezTo>
                        <a:pt x="275604" y="71680"/>
                        <a:pt x="242486" y="24765"/>
                        <a:pt x="166384" y="24765"/>
                      </a:cubicBezTo>
                      <a:cubicBezTo>
                        <a:pt x="90282" y="24765"/>
                        <a:pt x="-1256" y="63182"/>
                        <a:pt x="14" y="59055"/>
                      </a:cubicBezTo>
                      <a:close/>
                    </a:path>
                  </a:pathLst>
                </a:custGeom>
                <a:solidFill>
                  <a:srgbClr val="48364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1" name="円/楕円 29">
                  <a:extLst>
                    <a:ext uri="{FF2B5EF4-FFF2-40B4-BE49-F238E27FC236}">
                      <a16:creationId xmlns:a16="http://schemas.microsoft.com/office/drawing/2014/main" id="{F88AE4C2-3583-4ADD-8486-BA527C22DBAE}"/>
                    </a:ext>
                  </a:extLst>
                </p:cNvPr>
                <p:cNvSpPr/>
                <p:nvPr/>
              </p:nvSpPr>
              <p:spPr>
                <a:xfrm flipH="1">
                  <a:off x="5536376" y="4353890"/>
                  <a:ext cx="274480" cy="63297"/>
                </a:xfrm>
                <a:custGeom>
                  <a:avLst/>
                  <a:gdLst>
                    <a:gd name="connsiteX0" fmla="*/ 0 w 275590"/>
                    <a:gd name="connsiteY0" fmla="*/ 22860 h 45719"/>
                    <a:gd name="connsiteX1" fmla="*/ 137795 w 275590"/>
                    <a:gd name="connsiteY1" fmla="*/ 0 h 45719"/>
                    <a:gd name="connsiteX2" fmla="*/ 275590 w 275590"/>
                    <a:gd name="connsiteY2" fmla="*/ 22860 h 45719"/>
                    <a:gd name="connsiteX3" fmla="*/ 137795 w 275590"/>
                    <a:gd name="connsiteY3" fmla="*/ 45720 h 45719"/>
                    <a:gd name="connsiteX4" fmla="*/ 0 w 275590"/>
                    <a:gd name="connsiteY4" fmla="*/ 22860 h 45719"/>
                    <a:gd name="connsiteX0" fmla="*/ 374 w 275964"/>
                    <a:gd name="connsiteY0" fmla="*/ 59055 h 81915"/>
                    <a:gd name="connsiteX1" fmla="*/ 174364 w 275964"/>
                    <a:gd name="connsiteY1" fmla="*/ 0 h 81915"/>
                    <a:gd name="connsiteX2" fmla="*/ 275964 w 275964"/>
                    <a:gd name="connsiteY2" fmla="*/ 59055 h 81915"/>
                    <a:gd name="connsiteX3" fmla="*/ 138169 w 275964"/>
                    <a:gd name="connsiteY3" fmla="*/ 81915 h 81915"/>
                    <a:gd name="connsiteX4" fmla="*/ 374 w 275964"/>
                    <a:gd name="connsiteY4" fmla="*/ 59055 h 81915"/>
                    <a:gd name="connsiteX0" fmla="*/ 14 w 275604"/>
                    <a:gd name="connsiteY0" fmla="*/ 59055 h 61212"/>
                    <a:gd name="connsiteX1" fmla="*/ 174004 w 275604"/>
                    <a:gd name="connsiteY1" fmla="*/ 0 h 61212"/>
                    <a:gd name="connsiteX2" fmla="*/ 275604 w 275604"/>
                    <a:gd name="connsiteY2" fmla="*/ 59055 h 61212"/>
                    <a:gd name="connsiteX3" fmla="*/ 166384 w 275604"/>
                    <a:gd name="connsiteY3" fmla="*/ 24765 h 61212"/>
                    <a:gd name="connsiteX4" fmla="*/ 14 w 275604"/>
                    <a:gd name="connsiteY4" fmla="*/ 59055 h 6121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75604" h="61212">
                      <a:moveTo>
                        <a:pt x="14" y="59055"/>
                      </a:moveTo>
                      <a:cubicBezTo>
                        <a:pt x="1284" y="54928"/>
                        <a:pt x="97902" y="0"/>
                        <a:pt x="174004" y="0"/>
                      </a:cubicBezTo>
                      <a:cubicBezTo>
                        <a:pt x="250106" y="0"/>
                        <a:pt x="275604" y="46430"/>
                        <a:pt x="275604" y="59055"/>
                      </a:cubicBezTo>
                      <a:cubicBezTo>
                        <a:pt x="275604" y="71680"/>
                        <a:pt x="242486" y="24765"/>
                        <a:pt x="166384" y="24765"/>
                      </a:cubicBezTo>
                      <a:cubicBezTo>
                        <a:pt x="90282" y="24765"/>
                        <a:pt x="-1256" y="63182"/>
                        <a:pt x="14" y="59055"/>
                      </a:cubicBezTo>
                      <a:close/>
                    </a:path>
                  </a:pathLst>
                </a:custGeom>
                <a:solidFill>
                  <a:srgbClr val="48364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2" name="フリーフォーム 367">
                  <a:extLst>
                    <a:ext uri="{FF2B5EF4-FFF2-40B4-BE49-F238E27FC236}">
                      <a16:creationId xmlns:a16="http://schemas.microsoft.com/office/drawing/2014/main" id="{5857521B-FDF3-4044-BBD6-E477FB798CBD}"/>
                    </a:ext>
                  </a:extLst>
                </p:cNvPr>
                <p:cNvSpPr/>
                <p:nvPr/>
              </p:nvSpPr>
              <p:spPr>
                <a:xfrm>
                  <a:off x="5797661" y="4733671"/>
                  <a:ext cx="197942" cy="113408"/>
                </a:xfrm>
                <a:custGeom>
                  <a:avLst/>
                  <a:gdLst>
                    <a:gd name="connsiteX0" fmla="*/ 23308 w 196713"/>
                    <a:gd name="connsiteY0" fmla="*/ 89 h 113322"/>
                    <a:gd name="connsiteX1" fmla="*/ 8068 w 196713"/>
                    <a:gd name="connsiteY1" fmla="*/ 93434 h 113322"/>
                    <a:gd name="connsiteX2" fmla="*/ 166183 w 196713"/>
                    <a:gd name="connsiteY2" fmla="*/ 110579 h 113322"/>
                    <a:gd name="connsiteX3" fmla="*/ 196663 w 196713"/>
                    <a:gd name="connsiteY3" fmla="*/ 53429 h 113322"/>
                    <a:gd name="connsiteX4" fmla="*/ 168088 w 196713"/>
                    <a:gd name="connsiteY4" fmla="*/ 82004 h 113322"/>
                    <a:gd name="connsiteX5" fmla="*/ 25213 w 196713"/>
                    <a:gd name="connsiteY5" fmla="*/ 76289 h 113322"/>
                    <a:gd name="connsiteX6" fmla="*/ 23308 w 196713"/>
                    <a:gd name="connsiteY6" fmla="*/ 89 h 11332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96713" h="113322">
                      <a:moveTo>
                        <a:pt x="23308" y="89"/>
                      </a:moveTo>
                      <a:cubicBezTo>
                        <a:pt x="20451" y="2946"/>
                        <a:pt x="-15744" y="75019"/>
                        <a:pt x="8068" y="93434"/>
                      </a:cubicBezTo>
                      <a:cubicBezTo>
                        <a:pt x="31880" y="111849"/>
                        <a:pt x="134751" y="117246"/>
                        <a:pt x="166183" y="110579"/>
                      </a:cubicBezTo>
                      <a:cubicBezTo>
                        <a:pt x="197615" y="103912"/>
                        <a:pt x="196346" y="58191"/>
                        <a:pt x="196663" y="53429"/>
                      </a:cubicBezTo>
                      <a:cubicBezTo>
                        <a:pt x="196980" y="48667"/>
                        <a:pt x="196663" y="78194"/>
                        <a:pt x="168088" y="82004"/>
                      </a:cubicBezTo>
                      <a:cubicBezTo>
                        <a:pt x="139513" y="85814"/>
                        <a:pt x="49343" y="89307"/>
                        <a:pt x="25213" y="76289"/>
                      </a:cubicBezTo>
                      <a:cubicBezTo>
                        <a:pt x="1083" y="63272"/>
                        <a:pt x="26165" y="-2768"/>
                        <a:pt x="23308" y="89"/>
                      </a:cubicBezTo>
                      <a:close/>
                    </a:path>
                  </a:pathLst>
                </a:custGeom>
                <a:solidFill>
                  <a:srgbClr val="7C5E7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3" name="フリーフォーム 368">
                  <a:extLst>
                    <a:ext uri="{FF2B5EF4-FFF2-40B4-BE49-F238E27FC236}">
                      <a16:creationId xmlns:a16="http://schemas.microsoft.com/office/drawing/2014/main" id="{F513025C-6F56-4133-933C-D2F801181F41}"/>
                    </a:ext>
                  </a:extLst>
                </p:cNvPr>
                <p:cNvSpPr/>
                <p:nvPr/>
              </p:nvSpPr>
              <p:spPr>
                <a:xfrm>
                  <a:off x="5802940" y="4936749"/>
                  <a:ext cx="269202" cy="68572"/>
                </a:xfrm>
                <a:custGeom>
                  <a:avLst/>
                  <a:gdLst>
                    <a:gd name="connsiteX0" fmla="*/ 157 w 248333"/>
                    <a:gd name="connsiteY0" fmla="*/ 47881 h 76456"/>
                    <a:gd name="connsiteX1" fmla="*/ 120172 w 248333"/>
                    <a:gd name="connsiteY1" fmla="*/ 76456 h 76456"/>
                    <a:gd name="connsiteX2" fmla="*/ 247807 w 248333"/>
                    <a:gd name="connsiteY2" fmla="*/ 47881 h 76456"/>
                    <a:gd name="connsiteX3" fmla="*/ 163987 w 248333"/>
                    <a:gd name="connsiteY3" fmla="*/ 4066 h 76456"/>
                    <a:gd name="connsiteX4" fmla="*/ 125887 w 248333"/>
                    <a:gd name="connsiteY4" fmla="*/ 25021 h 76456"/>
                    <a:gd name="connsiteX5" fmla="*/ 95407 w 248333"/>
                    <a:gd name="connsiteY5" fmla="*/ 256 h 76456"/>
                    <a:gd name="connsiteX6" fmla="*/ 157 w 248333"/>
                    <a:gd name="connsiteY6" fmla="*/ 47881 h 76456"/>
                    <a:gd name="connsiteX0" fmla="*/ 123 w 274969"/>
                    <a:gd name="connsiteY0" fmla="*/ 36295 h 76436"/>
                    <a:gd name="connsiteX1" fmla="*/ 146808 w 274969"/>
                    <a:gd name="connsiteY1" fmla="*/ 76300 h 76436"/>
                    <a:gd name="connsiteX2" fmla="*/ 274443 w 274969"/>
                    <a:gd name="connsiteY2" fmla="*/ 47725 h 76436"/>
                    <a:gd name="connsiteX3" fmla="*/ 190623 w 274969"/>
                    <a:gd name="connsiteY3" fmla="*/ 3910 h 76436"/>
                    <a:gd name="connsiteX4" fmla="*/ 152523 w 274969"/>
                    <a:gd name="connsiteY4" fmla="*/ 24865 h 76436"/>
                    <a:gd name="connsiteX5" fmla="*/ 122043 w 274969"/>
                    <a:gd name="connsiteY5" fmla="*/ 100 h 76436"/>
                    <a:gd name="connsiteX6" fmla="*/ 123 w 274969"/>
                    <a:gd name="connsiteY6" fmla="*/ 36295 h 76436"/>
                    <a:gd name="connsiteX0" fmla="*/ 253 w 275099"/>
                    <a:gd name="connsiteY0" fmla="*/ 32775 h 72916"/>
                    <a:gd name="connsiteX1" fmla="*/ 146938 w 275099"/>
                    <a:gd name="connsiteY1" fmla="*/ 72780 h 72916"/>
                    <a:gd name="connsiteX2" fmla="*/ 274573 w 275099"/>
                    <a:gd name="connsiteY2" fmla="*/ 44205 h 72916"/>
                    <a:gd name="connsiteX3" fmla="*/ 190753 w 275099"/>
                    <a:gd name="connsiteY3" fmla="*/ 390 h 72916"/>
                    <a:gd name="connsiteX4" fmla="*/ 152653 w 275099"/>
                    <a:gd name="connsiteY4" fmla="*/ 21345 h 72916"/>
                    <a:gd name="connsiteX5" fmla="*/ 112648 w 275099"/>
                    <a:gd name="connsiteY5" fmla="*/ 2295 h 72916"/>
                    <a:gd name="connsiteX6" fmla="*/ 253 w 275099"/>
                    <a:gd name="connsiteY6" fmla="*/ 32775 h 72916"/>
                    <a:gd name="connsiteX0" fmla="*/ 271 w 267497"/>
                    <a:gd name="connsiteY0" fmla="*/ 38490 h 72817"/>
                    <a:gd name="connsiteX1" fmla="*/ 139336 w 267497"/>
                    <a:gd name="connsiteY1" fmla="*/ 72780 h 72817"/>
                    <a:gd name="connsiteX2" fmla="*/ 266971 w 267497"/>
                    <a:gd name="connsiteY2" fmla="*/ 44205 h 72817"/>
                    <a:gd name="connsiteX3" fmla="*/ 183151 w 267497"/>
                    <a:gd name="connsiteY3" fmla="*/ 390 h 72817"/>
                    <a:gd name="connsiteX4" fmla="*/ 145051 w 267497"/>
                    <a:gd name="connsiteY4" fmla="*/ 21345 h 72817"/>
                    <a:gd name="connsiteX5" fmla="*/ 105046 w 267497"/>
                    <a:gd name="connsiteY5" fmla="*/ 2295 h 72817"/>
                    <a:gd name="connsiteX6" fmla="*/ 271 w 267497"/>
                    <a:gd name="connsiteY6" fmla="*/ 38490 h 72817"/>
                    <a:gd name="connsiteX0" fmla="*/ 385 w 267611"/>
                    <a:gd name="connsiteY0" fmla="*/ 38490 h 72817"/>
                    <a:gd name="connsiteX1" fmla="*/ 139450 w 267611"/>
                    <a:gd name="connsiteY1" fmla="*/ 72780 h 72817"/>
                    <a:gd name="connsiteX2" fmla="*/ 267085 w 267611"/>
                    <a:gd name="connsiteY2" fmla="*/ 44205 h 72817"/>
                    <a:gd name="connsiteX3" fmla="*/ 183265 w 267611"/>
                    <a:gd name="connsiteY3" fmla="*/ 390 h 72817"/>
                    <a:gd name="connsiteX4" fmla="*/ 145165 w 267611"/>
                    <a:gd name="connsiteY4" fmla="*/ 21345 h 72817"/>
                    <a:gd name="connsiteX5" fmla="*/ 99445 w 267611"/>
                    <a:gd name="connsiteY5" fmla="*/ 390 h 72817"/>
                    <a:gd name="connsiteX6" fmla="*/ 385 w 267611"/>
                    <a:gd name="connsiteY6" fmla="*/ 38490 h 72817"/>
                    <a:gd name="connsiteX0" fmla="*/ 382 w 267614"/>
                    <a:gd name="connsiteY0" fmla="*/ 38490 h 72817"/>
                    <a:gd name="connsiteX1" fmla="*/ 139447 w 267614"/>
                    <a:gd name="connsiteY1" fmla="*/ 72780 h 72817"/>
                    <a:gd name="connsiteX2" fmla="*/ 267082 w 267614"/>
                    <a:gd name="connsiteY2" fmla="*/ 44205 h 72817"/>
                    <a:gd name="connsiteX3" fmla="*/ 183262 w 267614"/>
                    <a:gd name="connsiteY3" fmla="*/ 390 h 72817"/>
                    <a:gd name="connsiteX4" fmla="*/ 139447 w 267614"/>
                    <a:gd name="connsiteY4" fmla="*/ 21345 h 72817"/>
                    <a:gd name="connsiteX5" fmla="*/ 99442 w 267614"/>
                    <a:gd name="connsiteY5" fmla="*/ 390 h 72817"/>
                    <a:gd name="connsiteX6" fmla="*/ 382 w 267614"/>
                    <a:gd name="connsiteY6" fmla="*/ 38490 h 72817"/>
                    <a:gd name="connsiteX0" fmla="*/ 382 w 267614"/>
                    <a:gd name="connsiteY0" fmla="*/ 38344 h 72634"/>
                    <a:gd name="connsiteX1" fmla="*/ 139447 w 267614"/>
                    <a:gd name="connsiteY1" fmla="*/ 72634 h 72634"/>
                    <a:gd name="connsiteX2" fmla="*/ 267082 w 267614"/>
                    <a:gd name="connsiteY2" fmla="*/ 38344 h 72634"/>
                    <a:gd name="connsiteX3" fmla="*/ 183262 w 267614"/>
                    <a:gd name="connsiteY3" fmla="*/ 244 h 72634"/>
                    <a:gd name="connsiteX4" fmla="*/ 139447 w 267614"/>
                    <a:gd name="connsiteY4" fmla="*/ 21199 h 72634"/>
                    <a:gd name="connsiteX5" fmla="*/ 99442 w 267614"/>
                    <a:gd name="connsiteY5" fmla="*/ 244 h 72634"/>
                    <a:gd name="connsiteX6" fmla="*/ 382 w 267614"/>
                    <a:gd name="connsiteY6" fmla="*/ 38344 h 7263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67614" h="72634">
                      <a:moveTo>
                        <a:pt x="382" y="38344"/>
                      </a:moveTo>
                      <a:cubicBezTo>
                        <a:pt x="7049" y="50409"/>
                        <a:pt x="94997" y="72634"/>
                        <a:pt x="139447" y="72634"/>
                      </a:cubicBezTo>
                      <a:cubicBezTo>
                        <a:pt x="183897" y="72634"/>
                        <a:pt x="259780" y="50409"/>
                        <a:pt x="267082" y="38344"/>
                      </a:cubicBezTo>
                      <a:cubicBezTo>
                        <a:pt x="274385" y="26279"/>
                        <a:pt x="204534" y="3101"/>
                        <a:pt x="183262" y="244"/>
                      </a:cubicBezTo>
                      <a:cubicBezTo>
                        <a:pt x="161990" y="-2613"/>
                        <a:pt x="150877" y="21834"/>
                        <a:pt x="139447" y="21199"/>
                      </a:cubicBezTo>
                      <a:cubicBezTo>
                        <a:pt x="128017" y="20564"/>
                        <a:pt x="122619" y="-2613"/>
                        <a:pt x="99442" y="244"/>
                      </a:cubicBezTo>
                      <a:cubicBezTo>
                        <a:pt x="76265" y="3101"/>
                        <a:pt x="-6285" y="26279"/>
                        <a:pt x="382" y="38344"/>
                      </a:cubicBezTo>
                      <a:close/>
                    </a:path>
                  </a:pathLst>
                </a:custGeom>
                <a:solidFill>
                  <a:srgbClr val="48364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4" name="フリーフォーム 369">
                  <a:extLst>
                    <a:ext uri="{FF2B5EF4-FFF2-40B4-BE49-F238E27FC236}">
                      <a16:creationId xmlns:a16="http://schemas.microsoft.com/office/drawing/2014/main" id="{8B08BBD5-702E-43ED-9F11-350D2795FFC6}"/>
                    </a:ext>
                  </a:extLst>
                </p:cNvPr>
                <p:cNvSpPr/>
                <p:nvPr/>
              </p:nvSpPr>
              <p:spPr>
                <a:xfrm>
                  <a:off x="5586522" y="5176749"/>
                  <a:ext cx="804966" cy="970552"/>
                </a:xfrm>
                <a:custGeom>
                  <a:avLst/>
                  <a:gdLst>
                    <a:gd name="connsiteX0" fmla="*/ 802640 w 802640"/>
                    <a:gd name="connsiteY0" fmla="*/ 50800 h 970280"/>
                    <a:gd name="connsiteX1" fmla="*/ 721360 w 802640"/>
                    <a:gd name="connsiteY1" fmla="*/ 0 h 970280"/>
                    <a:gd name="connsiteX2" fmla="*/ 0 w 802640"/>
                    <a:gd name="connsiteY2" fmla="*/ 970280 h 970280"/>
                    <a:gd name="connsiteX3" fmla="*/ 777240 w 802640"/>
                    <a:gd name="connsiteY3" fmla="*/ 970280 h 970280"/>
                    <a:gd name="connsiteX4" fmla="*/ 802640 w 802640"/>
                    <a:gd name="connsiteY4" fmla="*/ 50800 h 9702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2640" h="970280">
                      <a:moveTo>
                        <a:pt x="802640" y="50800"/>
                      </a:moveTo>
                      <a:lnTo>
                        <a:pt x="721360" y="0"/>
                      </a:lnTo>
                      <a:lnTo>
                        <a:pt x="0" y="970280"/>
                      </a:lnTo>
                      <a:lnTo>
                        <a:pt x="777240" y="970280"/>
                      </a:lnTo>
                      <a:lnTo>
                        <a:pt x="802640" y="50800"/>
                      </a:lnTo>
                      <a:close/>
                    </a:path>
                  </a:pathLst>
                </a:custGeom>
                <a:solidFill>
                  <a:schemeClr val="tx1">
                    <a:lumMod val="75000"/>
                    <a:lumOff val="25000"/>
                  </a:schemeClr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5" name="フリーフォーム 370">
                  <a:extLst>
                    <a:ext uri="{FF2B5EF4-FFF2-40B4-BE49-F238E27FC236}">
                      <a16:creationId xmlns:a16="http://schemas.microsoft.com/office/drawing/2014/main" id="{D184CAA3-3248-4815-97CD-AEC560890F0A}"/>
                    </a:ext>
                  </a:extLst>
                </p:cNvPr>
                <p:cNvSpPr/>
                <p:nvPr/>
              </p:nvSpPr>
              <p:spPr>
                <a:xfrm>
                  <a:off x="6161876" y="5197848"/>
                  <a:ext cx="467144" cy="949453"/>
                </a:xfrm>
                <a:custGeom>
                  <a:avLst/>
                  <a:gdLst>
                    <a:gd name="connsiteX0" fmla="*/ 802640 w 802640"/>
                    <a:gd name="connsiteY0" fmla="*/ 50800 h 970280"/>
                    <a:gd name="connsiteX1" fmla="*/ 721360 w 802640"/>
                    <a:gd name="connsiteY1" fmla="*/ 0 h 970280"/>
                    <a:gd name="connsiteX2" fmla="*/ 0 w 802640"/>
                    <a:gd name="connsiteY2" fmla="*/ 970280 h 970280"/>
                    <a:gd name="connsiteX3" fmla="*/ 777240 w 802640"/>
                    <a:gd name="connsiteY3" fmla="*/ 970280 h 970280"/>
                    <a:gd name="connsiteX4" fmla="*/ 802640 w 802640"/>
                    <a:gd name="connsiteY4" fmla="*/ 50800 h 970280"/>
                    <a:gd name="connsiteX0" fmla="*/ 965200 w 965200"/>
                    <a:gd name="connsiteY0" fmla="*/ 147320 h 970280"/>
                    <a:gd name="connsiteX1" fmla="*/ 721360 w 965200"/>
                    <a:gd name="connsiteY1" fmla="*/ 0 h 970280"/>
                    <a:gd name="connsiteX2" fmla="*/ 0 w 965200"/>
                    <a:gd name="connsiteY2" fmla="*/ 970280 h 970280"/>
                    <a:gd name="connsiteX3" fmla="*/ 777240 w 965200"/>
                    <a:gd name="connsiteY3" fmla="*/ 970280 h 970280"/>
                    <a:gd name="connsiteX4" fmla="*/ 965200 w 965200"/>
                    <a:gd name="connsiteY4" fmla="*/ 147320 h 970280"/>
                    <a:gd name="connsiteX0" fmla="*/ 965200 w 965200"/>
                    <a:gd name="connsiteY0" fmla="*/ 127000 h 949960"/>
                    <a:gd name="connsiteX1" fmla="*/ 731520 w 965200"/>
                    <a:gd name="connsiteY1" fmla="*/ 0 h 949960"/>
                    <a:gd name="connsiteX2" fmla="*/ 0 w 965200"/>
                    <a:gd name="connsiteY2" fmla="*/ 949960 h 949960"/>
                    <a:gd name="connsiteX3" fmla="*/ 777240 w 965200"/>
                    <a:gd name="connsiteY3" fmla="*/ 949960 h 949960"/>
                    <a:gd name="connsiteX4" fmla="*/ 965200 w 965200"/>
                    <a:gd name="connsiteY4" fmla="*/ 127000 h 949960"/>
                    <a:gd name="connsiteX0" fmla="*/ 467360 w 467360"/>
                    <a:gd name="connsiteY0" fmla="*/ 127000 h 949960"/>
                    <a:gd name="connsiteX1" fmla="*/ 233680 w 467360"/>
                    <a:gd name="connsiteY1" fmla="*/ 0 h 949960"/>
                    <a:gd name="connsiteX2" fmla="*/ 0 w 467360"/>
                    <a:gd name="connsiteY2" fmla="*/ 944880 h 949960"/>
                    <a:gd name="connsiteX3" fmla="*/ 279400 w 467360"/>
                    <a:gd name="connsiteY3" fmla="*/ 949960 h 949960"/>
                    <a:gd name="connsiteX4" fmla="*/ 467360 w 467360"/>
                    <a:gd name="connsiteY4" fmla="*/ 127000 h 94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7360" h="949960">
                      <a:moveTo>
                        <a:pt x="467360" y="127000"/>
                      </a:moveTo>
                      <a:lnTo>
                        <a:pt x="233680" y="0"/>
                      </a:lnTo>
                      <a:lnTo>
                        <a:pt x="0" y="944880"/>
                      </a:lnTo>
                      <a:lnTo>
                        <a:pt x="279400" y="949960"/>
                      </a:lnTo>
                      <a:lnTo>
                        <a:pt x="467360" y="127000"/>
                      </a:lnTo>
                      <a:close/>
                    </a:path>
                  </a:pathLst>
                </a:custGeom>
                <a:solidFill>
                  <a:srgbClr val="7C5E7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36" name="フリーフォーム 371">
                  <a:extLst>
                    <a:ext uri="{FF2B5EF4-FFF2-40B4-BE49-F238E27FC236}">
                      <a16:creationId xmlns:a16="http://schemas.microsoft.com/office/drawing/2014/main" id="{6D2D32FF-D72B-42E0-83DC-719ACEB8C120}"/>
                    </a:ext>
                  </a:extLst>
                </p:cNvPr>
                <p:cNvSpPr/>
                <p:nvPr/>
              </p:nvSpPr>
              <p:spPr>
                <a:xfrm flipH="1">
                  <a:off x="5312042" y="5197848"/>
                  <a:ext cx="498815" cy="949453"/>
                </a:xfrm>
                <a:custGeom>
                  <a:avLst/>
                  <a:gdLst>
                    <a:gd name="connsiteX0" fmla="*/ 802640 w 802640"/>
                    <a:gd name="connsiteY0" fmla="*/ 50800 h 970280"/>
                    <a:gd name="connsiteX1" fmla="*/ 721360 w 802640"/>
                    <a:gd name="connsiteY1" fmla="*/ 0 h 970280"/>
                    <a:gd name="connsiteX2" fmla="*/ 0 w 802640"/>
                    <a:gd name="connsiteY2" fmla="*/ 970280 h 970280"/>
                    <a:gd name="connsiteX3" fmla="*/ 777240 w 802640"/>
                    <a:gd name="connsiteY3" fmla="*/ 970280 h 970280"/>
                    <a:gd name="connsiteX4" fmla="*/ 802640 w 802640"/>
                    <a:gd name="connsiteY4" fmla="*/ 50800 h 970280"/>
                    <a:gd name="connsiteX0" fmla="*/ 965200 w 965200"/>
                    <a:gd name="connsiteY0" fmla="*/ 147320 h 970280"/>
                    <a:gd name="connsiteX1" fmla="*/ 721360 w 965200"/>
                    <a:gd name="connsiteY1" fmla="*/ 0 h 970280"/>
                    <a:gd name="connsiteX2" fmla="*/ 0 w 965200"/>
                    <a:gd name="connsiteY2" fmla="*/ 970280 h 970280"/>
                    <a:gd name="connsiteX3" fmla="*/ 777240 w 965200"/>
                    <a:gd name="connsiteY3" fmla="*/ 970280 h 970280"/>
                    <a:gd name="connsiteX4" fmla="*/ 965200 w 965200"/>
                    <a:gd name="connsiteY4" fmla="*/ 147320 h 970280"/>
                    <a:gd name="connsiteX0" fmla="*/ 965200 w 965200"/>
                    <a:gd name="connsiteY0" fmla="*/ 127000 h 949960"/>
                    <a:gd name="connsiteX1" fmla="*/ 731520 w 965200"/>
                    <a:gd name="connsiteY1" fmla="*/ 0 h 949960"/>
                    <a:gd name="connsiteX2" fmla="*/ 0 w 965200"/>
                    <a:gd name="connsiteY2" fmla="*/ 949960 h 949960"/>
                    <a:gd name="connsiteX3" fmla="*/ 777240 w 965200"/>
                    <a:gd name="connsiteY3" fmla="*/ 949960 h 949960"/>
                    <a:gd name="connsiteX4" fmla="*/ 965200 w 965200"/>
                    <a:gd name="connsiteY4" fmla="*/ 127000 h 949960"/>
                    <a:gd name="connsiteX0" fmla="*/ 467360 w 467360"/>
                    <a:gd name="connsiteY0" fmla="*/ 127000 h 949960"/>
                    <a:gd name="connsiteX1" fmla="*/ 233680 w 467360"/>
                    <a:gd name="connsiteY1" fmla="*/ 0 h 949960"/>
                    <a:gd name="connsiteX2" fmla="*/ 0 w 467360"/>
                    <a:gd name="connsiteY2" fmla="*/ 944880 h 949960"/>
                    <a:gd name="connsiteX3" fmla="*/ 279400 w 467360"/>
                    <a:gd name="connsiteY3" fmla="*/ 949960 h 949960"/>
                    <a:gd name="connsiteX4" fmla="*/ 467360 w 467360"/>
                    <a:gd name="connsiteY4" fmla="*/ 127000 h 949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67360" h="949960">
                      <a:moveTo>
                        <a:pt x="467360" y="127000"/>
                      </a:moveTo>
                      <a:lnTo>
                        <a:pt x="233680" y="0"/>
                      </a:lnTo>
                      <a:lnTo>
                        <a:pt x="0" y="944880"/>
                      </a:lnTo>
                      <a:lnTo>
                        <a:pt x="279400" y="949960"/>
                      </a:lnTo>
                      <a:lnTo>
                        <a:pt x="467360" y="127000"/>
                      </a:lnTo>
                      <a:close/>
                    </a:path>
                  </a:pathLst>
                </a:custGeom>
                <a:solidFill>
                  <a:srgbClr val="7C5E73"/>
                </a:solidFill>
                <a:ln w="19050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8621B460-D287-438C-98C0-1B7038ECEBC5}"/>
                </a:ext>
              </a:extLst>
            </p:cNvPr>
            <p:cNvSpPr/>
            <p:nvPr/>
          </p:nvSpPr>
          <p:spPr bwMode="auto">
            <a:xfrm>
              <a:off x="2560032" y="5388957"/>
              <a:ext cx="1979147" cy="39940"/>
            </a:xfrm>
            <a:prstGeom prst="trapezoid">
              <a:avLst>
                <a:gd name="adj" fmla="val 43502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四角形: 上の 2 つの角を丸める 151">
              <a:extLst>
                <a:ext uri="{FF2B5EF4-FFF2-40B4-BE49-F238E27FC236}">
                  <a16:creationId xmlns:a16="http://schemas.microsoft.com/office/drawing/2014/main" id="{B3623526-FAD3-4966-89BB-C2350DAC8FC7}"/>
                </a:ext>
              </a:extLst>
            </p:cNvPr>
            <p:cNvSpPr/>
            <p:nvPr/>
          </p:nvSpPr>
          <p:spPr bwMode="auto">
            <a:xfrm rot="18757638">
              <a:off x="4392882" y="4732426"/>
              <a:ext cx="185383" cy="450446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0" name="四角形: 上の 2 つの角を丸める 151">
              <a:extLst>
                <a:ext uri="{FF2B5EF4-FFF2-40B4-BE49-F238E27FC236}">
                  <a16:creationId xmlns:a16="http://schemas.microsoft.com/office/drawing/2014/main" id="{3D6E4B5A-8F18-40BB-AA89-FA45B935053F}"/>
                </a:ext>
              </a:extLst>
            </p:cNvPr>
            <p:cNvSpPr/>
            <p:nvPr/>
          </p:nvSpPr>
          <p:spPr bwMode="auto">
            <a:xfrm rot="2842362" flipH="1">
              <a:off x="2561094" y="4732426"/>
              <a:ext cx="185383" cy="450446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6E250DF-287C-4CA7-BC24-6CD5524AB543}"/>
              </a:ext>
            </a:extLst>
          </p:cNvPr>
          <p:cNvGrpSpPr/>
          <p:nvPr/>
        </p:nvGrpSpPr>
        <p:grpSpPr>
          <a:xfrm>
            <a:off x="6475446" y="1762415"/>
            <a:ext cx="2884330" cy="810210"/>
            <a:chOff x="1771165" y="2914147"/>
            <a:chExt cx="3597029" cy="1010408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F1C17E6E-08D3-4362-9148-D76D5E7A1D8A}"/>
                </a:ext>
              </a:extLst>
            </p:cNvPr>
            <p:cNvSpPr/>
            <p:nvPr/>
          </p:nvSpPr>
          <p:spPr bwMode="auto">
            <a:xfrm rot="18000000">
              <a:off x="4454851" y="2918921"/>
              <a:ext cx="697135" cy="1129551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2073936"/>
                <a:gd name="connsiteX1" fmla="*/ 893575 w 1132282"/>
                <a:gd name="connsiteY1" fmla="*/ 29103 h 2073936"/>
                <a:gd name="connsiteX2" fmla="*/ 952486 w 1132282"/>
                <a:gd name="connsiteY2" fmla="*/ 88015 h 2073936"/>
                <a:gd name="connsiteX3" fmla="*/ 970220 w 1132282"/>
                <a:gd name="connsiteY3" fmla="*/ 112067 h 2073936"/>
                <a:gd name="connsiteX4" fmla="*/ 976406 w 1132282"/>
                <a:gd name="connsiteY4" fmla="*/ 129706 h 2073936"/>
                <a:gd name="connsiteX5" fmla="*/ 982578 w 1132282"/>
                <a:gd name="connsiteY5" fmla="*/ 136703 h 2073936"/>
                <a:gd name="connsiteX6" fmla="*/ 1052360 w 1132282"/>
                <a:gd name="connsiteY6" fmla="*/ 257570 h 2073936"/>
                <a:gd name="connsiteX7" fmla="*/ 1059746 w 1132282"/>
                <a:gd name="connsiteY7" fmla="*/ 279536 h 2073936"/>
                <a:gd name="connsiteX8" fmla="*/ 1065380 w 1132282"/>
                <a:gd name="connsiteY8" fmla="*/ 291081 h 2073936"/>
                <a:gd name="connsiteX9" fmla="*/ 1068029 w 1132282"/>
                <a:gd name="connsiteY9" fmla="*/ 329080 h 2073936"/>
                <a:gd name="connsiteX10" fmla="*/ 1064397 w 1132282"/>
                <a:gd name="connsiteY10" fmla="*/ 339882 h 2073936"/>
                <a:gd name="connsiteX11" fmla="*/ 1115860 w 1132282"/>
                <a:gd name="connsiteY11" fmla="*/ 429020 h 2073936"/>
                <a:gd name="connsiteX12" fmla="*/ 1123245 w 1132282"/>
                <a:gd name="connsiteY12" fmla="*/ 450983 h 2073936"/>
                <a:gd name="connsiteX13" fmla="*/ 1128881 w 1132282"/>
                <a:gd name="connsiteY13" fmla="*/ 462532 h 2073936"/>
                <a:gd name="connsiteX14" fmla="*/ 1118954 w 1132282"/>
                <a:gd name="connsiteY14" fmla="*/ 537929 h 2073936"/>
                <a:gd name="connsiteX15" fmla="*/ 1086703 w 1132282"/>
                <a:gd name="connsiteY15" fmla="*/ 593789 h 2073936"/>
                <a:gd name="connsiteX16" fmla="*/ 1099218 w 1132282"/>
                <a:gd name="connsiteY16" fmla="*/ 619435 h 2073936"/>
                <a:gd name="connsiteX17" fmla="*/ 1089459 w 1132282"/>
                <a:gd name="connsiteY17" fmla="*/ 693558 h 2073936"/>
                <a:gd name="connsiteX18" fmla="*/ 945143 w 1132282"/>
                <a:gd name="connsiteY18" fmla="*/ 943522 h 2073936"/>
                <a:gd name="connsiteX19" fmla="*/ 931886 w 1132282"/>
                <a:gd name="connsiteY19" fmla="*/ 958552 h 2073936"/>
                <a:gd name="connsiteX20" fmla="*/ 932988 w 1132282"/>
                <a:gd name="connsiteY20" fmla="*/ 959654 h 2073936"/>
                <a:gd name="connsiteX21" fmla="*/ 569190 w 1132282"/>
                <a:gd name="connsiteY21" fmla="*/ 1323452 h 2073936"/>
                <a:gd name="connsiteX22" fmla="*/ 516885 w 1132282"/>
                <a:gd name="connsiteY22" fmla="*/ 1366177 h 2073936"/>
                <a:gd name="connsiteX23" fmla="*/ 495768 w 1132282"/>
                <a:gd name="connsiteY23" fmla="*/ 1377290 h 2073936"/>
                <a:gd name="connsiteX24" fmla="*/ 602405 w 1132282"/>
                <a:gd name="connsiteY24" fmla="*/ 1698029 h 2073936"/>
                <a:gd name="connsiteX25" fmla="*/ 497726 w 1132282"/>
                <a:gd name="connsiteY25" fmla="*/ 2073936 h 2073936"/>
                <a:gd name="connsiteX26" fmla="*/ 157740 w 1132282"/>
                <a:gd name="connsiteY26" fmla="*/ 1817176 h 2073936"/>
                <a:gd name="connsiteX27" fmla="*/ 39564 w 1132282"/>
                <a:gd name="connsiteY27" fmla="*/ 1241944 h 2073936"/>
                <a:gd name="connsiteX28" fmla="*/ 24414 w 1132282"/>
                <a:gd name="connsiteY28" fmla="*/ 1213153 h 2073936"/>
                <a:gd name="connsiteX29" fmla="*/ 97657 w 1132282"/>
                <a:gd name="connsiteY29" fmla="*/ 851919 h 2073936"/>
                <a:gd name="connsiteX30" fmla="*/ 461456 w 1132282"/>
                <a:gd name="connsiteY30" fmla="*/ 488122 h 2073936"/>
                <a:gd name="connsiteX31" fmla="*/ 527036 w 1132282"/>
                <a:gd name="connsiteY31" fmla="*/ 508378 h 2073936"/>
                <a:gd name="connsiteX32" fmla="*/ 661289 w 1132282"/>
                <a:gd name="connsiteY32" fmla="*/ 583426 h 2073936"/>
                <a:gd name="connsiteX33" fmla="*/ 714224 w 1132282"/>
                <a:gd name="connsiteY33" fmla="*/ 560056 h 2073936"/>
                <a:gd name="connsiteX34" fmla="*/ 831834 w 1132282"/>
                <a:gd name="connsiteY34" fmla="*/ 356350 h 2073936"/>
                <a:gd name="connsiteX35" fmla="*/ 816557 w 1132282"/>
                <a:gd name="connsiteY35" fmla="*/ 341073 h 2073936"/>
                <a:gd name="connsiteX36" fmla="*/ 794731 w 1132282"/>
                <a:gd name="connsiteY36" fmla="*/ 233424 h 2073936"/>
                <a:gd name="connsiteX37" fmla="*/ 803561 w 1132282"/>
                <a:gd name="connsiteY37" fmla="*/ 220126 h 2073936"/>
                <a:gd name="connsiteX38" fmla="*/ 753056 w 1132282"/>
                <a:gd name="connsiteY38" fmla="*/ 169622 h 2073936"/>
                <a:gd name="connsiteX39" fmla="*/ 753056 w 1132282"/>
                <a:gd name="connsiteY39" fmla="*/ 29103 h 2073936"/>
                <a:gd name="connsiteX40" fmla="*/ 823316 w 1132282"/>
                <a:gd name="connsiteY40" fmla="*/ 0 h 2073936"/>
                <a:gd name="connsiteX0" fmla="*/ 497726 w 1132282"/>
                <a:gd name="connsiteY0" fmla="*/ 2073936 h 2165376"/>
                <a:gd name="connsiteX1" fmla="*/ 157740 w 1132282"/>
                <a:gd name="connsiteY1" fmla="*/ 1817176 h 2165376"/>
                <a:gd name="connsiteX2" fmla="*/ 39564 w 1132282"/>
                <a:gd name="connsiteY2" fmla="*/ 1241944 h 2165376"/>
                <a:gd name="connsiteX3" fmla="*/ 24414 w 1132282"/>
                <a:gd name="connsiteY3" fmla="*/ 1213153 h 2165376"/>
                <a:gd name="connsiteX4" fmla="*/ 97657 w 1132282"/>
                <a:gd name="connsiteY4" fmla="*/ 851919 h 2165376"/>
                <a:gd name="connsiteX5" fmla="*/ 461456 w 1132282"/>
                <a:gd name="connsiteY5" fmla="*/ 488122 h 2165376"/>
                <a:gd name="connsiteX6" fmla="*/ 527036 w 1132282"/>
                <a:gd name="connsiteY6" fmla="*/ 508378 h 2165376"/>
                <a:gd name="connsiteX7" fmla="*/ 661289 w 1132282"/>
                <a:gd name="connsiteY7" fmla="*/ 583426 h 2165376"/>
                <a:gd name="connsiteX8" fmla="*/ 714224 w 1132282"/>
                <a:gd name="connsiteY8" fmla="*/ 560056 h 2165376"/>
                <a:gd name="connsiteX9" fmla="*/ 831834 w 1132282"/>
                <a:gd name="connsiteY9" fmla="*/ 356350 h 2165376"/>
                <a:gd name="connsiteX10" fmla="*/ 816557 w 1132282"/>
                <a:gd name="connsiteY10" fmla="*/ 341073 h 2165376"/>
                <a:gd name="connsiteX11" fmla="*/ 794731 w 1132282"/>
                <a:gd name="connsiteY11" fmla="*/ 233424 h 2165376"/>
                <a:gd name="connsiteX12" fmla="*/ 803561 w 1132282"/>
                <a:gd name="connsiteY12" fmla="*/ 220126 h 2165376"/>
                <a:gd name="connsiteX13" fmla="*/ 753056 w 1132282"/>
                <a:gd name="connsiteY13" fmla="*/ 169622 h 2165376"/>
                <a:gd name="connsiteX14" fmla="*/ 753056 w 1132282"/>
                <a:gd name="connsiteY14" fmla="*/ 29103 h 2165376"/>
                <a:gd name="connsiteX15" fmla="*/ 823316 w 1132282"/>
                <a:gd name="connsiteY15" fmla="*/ 0 h 2165376"/>
                <a:gd name="connsiteX16" fmla="*/ 893575 w 1132282"/>
                <a:gd name="connsiteY16" fmla="*/ 29103 h 2165376"/>
                <a:gd name="connsiteX17" fmla="*/ 952486 w 1132282"/>
                <a:gd name="connsiteY17" fmla="*/ 88015 h 2165376"/>
                <a:gd name="connsiteX18" fmla="*/ 970220 w 1132282"/>
                <a:gd name="connsiteY18" fmla="*/ 112067 h 2165376"/>
                <a:gd name="connsiteX19" fmla="*/ 976406 w 1132282"/>
                <a:gd name="connsiteY19" fmla="*/ 129706 h 2165376"/>
                <a:gd name="connsiteX20" fmla="*/ 982578 w 1132282"/>
                <a:gd name="connsiteY20" fmla="*/ 136703 h 2165376"/>
                <a:gd name="connsiteX21" fmla="*/ 1052360 w 1132282"/>
                <a:gd name="connsiteY21" fmla="*/ 257570 h 2165376"/>
                <a:gd name="connsiteX22" fmla="*/ 1059746 w 1132282"/>
                <a:gd name="connsiteY22" fmla="*/ 279536 h 2165376"/>
                <a:gd name="connsiteX23" fmla="*/ 1065380 w 1132282"/>
                <a:gd name="connsiteY23" fmla="*/ 291081 h 2165376"/>
                <a:gd name="connsiteX24" fmla="*/ 1068029 w 1132282"/>
                <a:gd name="connsiteY24" fmla="*/ 329080 h 2165376"/>
                <a:gd name="connsiteX25" fmla="*/ 1064397 w 1132282"/>
                <a:gd name="connsiteY25" fmla="*/ 339882 h 2165376"/>
                <a:gd name="connsiteX26" fmla="*/ 1115860 w 1132282"/>
                <a:gd name="connsiteY26" fmla="*/ 429020 h 2165376"/>
                <a:gd name="connsiteX27" fmla="*/ 1123245 w 1132282"/>
                <a:gd name="connsiteY27" fmla="*/ 450983 h 2165376"/>
                <a:gd name="connsiteX28" fmla="*/ 1128881 w 1132282"/>
                <a:gd name="connsiteY28" fmla="*/ 462532 h 2165376"/>
                <a:gd name="connsiteX29" fmla="*/ 1118954 w 1132282"/>
                <a:gd name="connsiteY29" fmla="*/ 537929 h 2165376"/>
                <a:gd name="connsiteX30" fmla="*/ 1086703 w 1132282"/>
                <a:gd name="connsiteY30" fmla="*/ 593789 h 2165376"/>
                <a:gd name="connsiteX31" fmla="*/ 1099218 w 1132282"/>
                <a:gd name="connsiteY31" fmla="*/ 619435 h 2165376"/>
                <a:gd name="connsiteX32" fmla="*/ 1089459 w 1132282"/>
                <a:gd name="connsiteY32" fmla="*/ 693558 h 2165376"/>
                <a:gd name="connsiteX33" fmla="*/ 945143 w 1132282"/>
                <a:gd name="connsiteY33" fmla="*/ 943522 h 2165376"/>
                <a:gd name="connsiteX34" fmla="*/ 931886 w 1132282"/>
                <a:gd name="connsiteY34" fmla="*/ 958552 h 2165376"/>
                <a:gd name="connsiteX35" fmla="*/ 932988 w 1132282"/>
                <a:gd name="connsiteY35" fmla="*/ 959654 h 2165376"/>
                <a:gd name="connsiteX36" fmla="*/ 569190 w 1132282"/>
                <a:gd name="connsiteY36" fmla="*/ 1323452 h 2165376"/>
                <a:gd name="connsiteX37" fmla="*/ 516885 w 1132282"/>
                <a:gd name="connsiteY37" fmla="*/ 1366177 h 2165376"/>
                <a:gd name="connsiteX38" fmla="*/ 495768 w 1132282"/>
                <a:gd name="connsiteY38" fmla="*/ 1377290 h 2165376"/>
                <a:gd name="connsiteX39" fmla="*/ 602405 w 1132282"/>
                <a:gd name="connsiteY39" fmla="*/ 1698029 h 2165376"/>
                <a:gd name="connsiteX40" fmla="*/ 589166 w 1132282"/>
                <a:gd name="connsiteY40" fmla="*/ 2165376 h 2165376"/>
                <a:gd name="connsiteX0" fmla="*/ 497726 w 1132282"/>
                <a:gd name="connsiteY0" fmla="*/ 2073936 h 2073936"/>
                <a:gd name="connsiteX1" fmla="*/ 157740 w 1132282"/>
                <a:gd name="connsiteY1" fmla="*/ 1817176 h 2073936"/>
                <a:gd name="connsiteX2" fmla="*/ 39564 w 1132282"/>
                <a:gd name="connsiteY2" fmla="*/ 1241944 h 2073936"/>
                <a:gd name="connsiteX3" fmla="*/ 24414 w 1132282"/>
                <a:gd name="connsiteY3" fmla="*/ 1213153 h 2073936"/>
                <a:gd name="connsiteX4" fmla="*/ 97657 w 1132282"/>
                <a:gd name="connsiteY4" fmla="*/ 851919 h 2073936"/>
                <a:gd name="connsiteX5" fmla="*/ 461456 w 1132282"/>
                <a:gd name="connsiteY5" fmla="*/ 488122 h 2073936"/>
                <a:gd name="connsiteX6" fmla="*/ 527036 w 1132282"/>
                <a:gd name="connsiteY6" fmla="*/ 508378 h 2073936"/>
                <a:gd name="connsiteX7" fmla="*/ 661289 w 1132282"/>
                <a:gd name="connsiteY7" fmla="*/ 583426 h 2073936"/>
                <a:gd name="connsiteX8" fmla="*/ 714224 w 1132282"/>
                <a:gd name="connsiteY8" fmla="*/ 560056 h 2073936"/>
                <a:gd name="connsiteX9" fmla="*/ 831834 w 1132282"/>
                <a:gd name="connsiteY9" fmla="*/ 356350 h 2073936"/>
                <a:gd name="connsiteX10" fmla="*/ 816557 w 1132282"/>
                <a:gd name="connsiteY10" fmla="*/ 341073 h 2073936"/>
                <a:gd name="connsiteX11" fmla="*/ 794731 w 1132282"/>
                <a:gd name="connsiteY11" fmla="*/ 233424 h 2073936"/>
                <a:gd name="connsiteX12" fmla="*/ 803561 w 1132282"/>
                <a:gd name="connsiteY12" fmla="*/ 220126 h 2073936"/>
                <a:gd name="connsiteX13" fmla="*/ 753056 w 1132282"/>
                <a:gd name="connsiteY13" fmla="*/ 169622 h 2073936"/>
                <a:gd name="connsiteX14" fmla="*/ 753056 w 1132282"/>
                <a:gd name="connsiteY14" fmla="*/ 29103 h 2073936"/>
                <a:gd name="connsiteX15" fmla="*/ 823316 w 1132282"/>
                <a:gd name="connsiteY15" fmla="*/ 0 h 2073936"/>
                <a:gd name="connsiteX16" fmla="*/ 893575 w 1132282"/>
                <a:gd name="connsiteY16" fmla="*/ 29103 h 2073936"/>
                <a:gd name="connsiteX17" fmla="*/ 952486 w 1132282"/>
                <a:gd name="connsiteY17" fmla="*/ 88015 h 2073936"/>
                <a:gd name="connsiteX18" fmla="*/ 970220 w 1132282"/>
                <a:gd name="connsiteY18" fmla="*/ 112067 h 2073936"/>
                <a:gd name="connsiteX19" fmla="*/ 976406 w 1132282"/>
                <a:gd name="connsiteY19" fmla="*/ 129706 h 2073936"/>
                <a:gd name="connsiteX20" fmla="*/ 982578 w 1132282"/>
                <a:gd name="connsiteY20" fmla="*/ 136703 h 2073936"/>
                <a:gd name="connsiteX21" fmla="*/ 1052360 w 1132282"/>
                <a:gd name="connsiteY21" fmla="*/ 257570 h 2073936"/>
                <a:gd name="connsiteX22" fmla="*/ 1059746 w 1132282"/>
                <a:gd name="connsiteY22" fmla="*/ 279536 h 2073936"/>
                <a:gd name="connsiteX23" fmla="*/ 1065380 w 1132282"/>
                <a:gd name="connsiteY23" fmla="*/ 291081 h 2073936"/>
                <a:gd name="connsiteX24" fmla="*/ 1068029 w 1132282"/>
                <a:gd name="connsiteY24" fmla="*/ 329080 h 2073936"/>
                <a:gd name="connsiteX25" fmla="*/ 1064397 w 1132282"/>
                <a:gd name="connsiteY25" fmla="*/ 339882 h 2073936"/>
                <a:gd name="connsiteX26" fmla="*/ 1115860 w 1132282"/>
                <a:gd name="connsiteY26" fmla="*/ 429020 h 2073936"/>
                <a:gd name="connsiteX27" fmla="*/ 1123245 w 1132282"/>
                <a:gd name="connsiteY27" fmla="*/ 450983 h 2073936"/>
                <a:gd name="connsiteX28" fmla="*/ 1128881 w 1132282"/>
                <a:gd name="connsiteY28" fmla="*/ 462532 h 2073936"/>
                <a:gd name="connsiteX29" fmla="*/ 1118954 w 1132282"/>
                <a:gd name="connsiteY29" fmla="*/ 537929 h 2073936"/>
                <a:gd name="connsiteX30" fmla="*/ 1086703 w 1132282"/>
                <a:gd name="connsiteY30" fmla="*/ 593789 h 2073936"/>
                <a:gd name="connsiteX31" fmla="*/ 1099218 w 1132282"/>
                <a:gd name="connsiteY31" fmla="*/ 619435 h 2073936"/>
                <a:gd name="connsiteX32" fmla="*/ 1089459 w 1132282"/>
                <a:gd name="connsiteY32" fmla="*/ 693558 h 2073936"/>
                <a:gd name="connsiteX33" fmla="*/ 945143 w 1132282"/>
                <a:gd name="connsiteY33" fmla="*/ 943522 h 2073936"/>
                <a:gd name="connsiteX34" fmla="*/ 931886 w 1132282"/>
                <a:gd name="connsiteY34" fmla="*/ 958552 h 2073936"/>
                <a:gd name="connsiteX35" fmla="*/ 932988 w 1132282"/>
                <a:gd name="connsiteY35" fmla="*/ 959654 h 2073936"/>
                <a:gd name="connsiteX36" fmla="*/ 569190 w 1132282"/>
                <a:gd name="connsiteY36" fmla="*/ 1323452 h 2073936"/>
                <a:gd name="connsiteX37" fmla="*/ 516885 w 1132282"/>
                <a:gd name="connsiteY37" fmla="*/ 1366177 h 2073936"/>
                <a:gd name="connsiteX38" fmla="*/ 495768 w 1132282"/>
                <a:gd name="connsiteY38" fmla="*/ 1377290 h 2073936"/>
                <a:gd name="connsiteX39" fmla="*/ 602405 w 1132282"/>
                <a:gd name="connsiteY39" fmla="*/ 1698029 h 2073936"/>
                <a:gd name="connsiteX0" fmla="*/ 157740 w 1132282"/>
                <a:gd name="connsiteY0" fmla="*/ 1817176 h 1817176"/>
                <a:gd name="connsiteX1" fmla="*/ 39564 w 1132282"/>
                <a:gd name="connsiteY1" fmla="*/ 1241944 h 1817176"/>
                <a:gd name="connsiteX2" fmla="*/ 24414 w 1132282"/>
                <a:gd name="connsiteY2" fmla="*/ 1213153 h 1817176"/>
                <a:gd name="connsiteX3" fmla="*/ 97657 w 1132282"/>
                <a:gd name="connsiteY3" fmla="*/ 851919 h 1817176"/>
                <a:gd name="connsiteX4" fmla="*/ 461456 w 1132282"/>
                <a:gd name="connsiteY4" fmla="*/ 488122 h 1817176"/>
                <a:gd name="connsiteX5" fmla="*/ 527036 w 1132282"/>
                <a:gd name="connsiteY5" fmla="*/ 508378 h 1817176"/>
                <a:gd name="connsiteX6" fmla="*/ 661289 w 1132282"/>
                <a:gd name="connsiteY6" fmla="*/ 583426 h 1817176"/>
                <a:gd name="connsiteX7" fmla="*/ 714224 w 1132282"/>
                <a:gd name="connsiteY7" fmla="*/ 560056 h 1817176"/>
                <a:gd name="connsiteX8" fmla="*/ 831834 w 1132282"/>
                <a:gd name="connsiteY8" fmla="*/ 356350 h 1817176"/>
                <a:gd name="connsiteX9" fmla="*/ 816557 w 1132282"/>
                <a:gd name="connsiteY9" fmla="*/ 341073 h 1817176"/>
                <a:gd name="connsiteX10" fmla="*/ 794731 w 1132282"/>
                <a:gd name="connsiteY10" fmla="*/ 233424 h 1817176"/>
                <a:gd name="connsiteX11" fmla="*/ 803561 w 1132282"/>
                <a:gd name="connsiteY11" fmla="*/ 220126 h 1817176"/>
                <a:gd name="connsiteX12" fmla="*/ 753056 w 1132282"/>
                <a:gd name="connsiteY12" fmla="*/ 169622 h 1817176"/>
                <a:gd name="connsiteX13" fmla="*/ 753056 w 1132282"/>
                <a:gd name="connsiteY13" fmla="*/ 29103 h 1817176"/>
                <a:gd name="connsiteX14" fmla="*/ 823316 w 1132282"/>
                <a:gd name="connsiteY14" fmla="*/ 0 h 1817176"/>
                <a:gd name="connsiteX15" fmla="*/ 893575 w 1132282"/>
                <a:gd name="connsiteY15" fmla="*/ 29103 h 1817176"/>
                <a:gd name="connsiteX16" fmla="*/ 952486 w 1132282"/>
                <a:gd name="connsiteY16" fmla="*/ 88015 h 1817176"/>
                <a:gd name="connsiteX17" fmla="*/ 970220 w 1132282"/>
                <a:gd name="connsiteY17" fmla="*/ 112067 h 1817176"/>
                <a:gd name="connsiteX18" fmla="*/ 976406 w 1132282"/>
                <a:gd name="connsiteY18" fmla="*/ 129706 h 1817176"/>
                <a:gd name="connsiteX19" fmla="*/ 982578 w 1132282"/>
                <a:gd name="connsiteY19" fmla="*/ 136703 h 1817176"/>
                <a:gd name="connsiteX20" fmla="*/ 1052360 w 1132282"/>
                <a:gd name="connsiteY20" fmla="*/ 257570 h 1817176"/>
                <a:gd name="connsiteX21" fmla="*/ 1059746 w 1132282"/>
                <a:gd name="connsiteY21" fmla="*/ 279536 h 1817176"/>
                <a:gd name="connsiteX22" fmla="*/ 1065380 w 1132282"/>
                <a:gd name="connsiteY22" fmla="*/ 291081 h 1817176"/>
                <a:gd name="connsiteX23" fmla="*/ 1068029 w 1132282"/>
                <a:gd name="connsiteY23" fmla="*/ 329080 h 1817176"/>
                <a:gd name="connsiteX24" fmla="*/ 1064397 w 1132282"/>
                <a:gd name="connsiteY24" fmla="*/ 339882 h 1817176"/>
                <a:gd name="connsiteX25" fmla="*/ 1115860 w 1132282"/>
                <a:gd name="connsiteY25" fmla="*/ 429020 h 1817176"/>
                <a:gd name="connsiteX26" fmla="*/ 1123245 w 1132282"/>
                <a:gd name="connsiteY26" fmla="*/ 450983 h 1817176"/>
                <a:gd name="connsiteX27" fmla="*/ 1128881 w 1132282"/>
                <a:gd name="connsiteY27" fmla="*/ 462532 h 1817176"/>
                <a:gd name="connsiteX28" fmla="*/ 1118954 w 1132282"/>
                <a:gd name="connsiteY28" fmla="*/ 537929 h 1817176"/>
                <a:gd name="connsiteX29" fmla="*/ 1086703 w 1132282"/>
                <a:gd name="connsiteY29" fmla="*/ 593789 h 1817176"/>
                <a:gd name="connsiteX30" fmla="*/ 1099218 w 1132282"/>
                <a:gd name="connsiteY30" fmla="*/ 619435 h 1817176"/>
                <a:gd name="connsiteX31" fmla="*/ 1089459 w 1132282"/>
                <a:gd name="connsiteY31" fmla="*/ 693558 h 1817176"/>
                <a:gd name="connsiteX32" fmla="*/ 945143 w 1132282"/>
                <a:gd name="connsiteY32" fmla="*/ 943522 h 1817176"/>
                <a:gd name="connsiteX33" fmla="*/ 931886 w 1132282"/>
                <a:gd name="connsiteY33" fmla="*/ 958552 h 1817176"/>
                <a:gd name="connsiteX34" fmla="*/ 932988 w 1132282"/>
                <a:gd name="connsiteY34" fmla="*/ 959654 h 1817176"/>
                <a:gd name="connsiteX35" fmla="*/ 569190 w 1132282"/>
                <a:gd name="connsiteY35" fmla="*/ 1323452 h 1817176"/>
                <a:gd name="connsiteX36" fmla="*/ 516885 w 1132282"/>
                <a:gd name="connsiteY36" fmla="*/ 1366177 h 1817176"/>
                <a:gd name="connsiteX37" fmla="*/ 495768 w 1132282"/>
                <a:gd name="connsiteY37" fmla="*/ 1377290 h 1817176"/>
                <a:gd name="connsiteX38" fmla="*/ 602405 w 1132282"/>
                <a:gd name="connsiteY38" fmla="*/ 1698029 h 1817176"/>
                <a:gd name="connsiteX0" fmla="*/ 222797 w 1132282"/>
                <a:gd name="connsiteY0" fmla="*/ 1834608 h 1834608"/>
                <a:gd name="connsiteX1" fmla="*/ 39564 w 1132282"/>
                <a:gd name="connsiteY1" fmla="*/ 1241944 h 1834608"/>
                <a:gd name="connsiteX2" fmla="*/ 24414 w 1132282"/>
                <a:gd name="connsiteY2" fmla="*/ 1213153 h 1834608"/>
                <a:gd name="connsiteX3" fmla="*/ 97657 w 1132282"/>
                <a:gd name="connsiteY3" fmla="*/ 851919 h 1834608"/>
                <a:gd name="connsiteX4" fmla="*/ 461456 w 1132282"/>
                <a:gd name="connsiteY4" fmla="*/ 488122 h 1834608"/>
                <a:gd name="connsiteX5" fmla="*/ 527036 w 1132282"/>
                <a:gd name="connsiteY5" fmla="*/ 508378 h 1834608"/>
                <a:gd name="connsiteX6" fmla="*/ 661289 w 1132282"/>
                <a:gd name="connsiteY6" fmla="*/ 583426 h 1834608"/>
                <a:gd name="connsiteX7" fmla="*/ 714224 w 1132282"/>
                <a:gd name="connsiteY7" fmla="*/ 560056 h 1834608"/>
                <a:gd name="connsiteX8" fmla="*/ 831834 w 1132282"/>
                <a:gd name="connsiteY8" fmla="*/ 356350 h 1834608"/>
                <a:gd name="connsiteX9" fmla="*/ 816557 w 1132282"/>
                <a:gd name="connsiteY9" fmla="*/ 341073 h 1834608"/>
                <a:gd name="connsiteX10" fmla="*/ 794731 w 1132282"/>
                <a:gd name="connsiteY10" fmla="*/ 233424 h 1834608"/>
                <a:gd name="connsiteX11" fmla="*/ 803561 w 1132282"/>
                <a:gd name="connsiteY11" fmla="*/ 220126 h 1834608"/>
                <a:gd name="connsiteX12" fmla="*/ 753056 w 1132282"/>
                <a:gd name="connsiteY12" fmla="*/ 169622 h 1834608"/>
                <a:gd name="connsiteX13" fmla="*/ 753056 w 1132282"/>
                <a:gd name="connsiteY13" fmla="*/ 29103 h 1834608"/>
                <a:gd name="connsiteX14" fmla="*/ 823316 w 1132282"/>
                <a:gd name="connsiteY14" fmla="*/ 0 h 1834608"/>
                <a:gd name="connsiteX15" fmla="*/ 893575 w 1132282"/>
                <a:gd name="connsiteY15" fmla="*/ 29103 h 1834608"/>
                <a:gd name="connsiteX16" fmla="*/ 952486 w 1132282"/>
                <a:gd name="connsiteY16" fmla="*/ 88015 h 1834608"/>
                <a:gd name="connsiteX17" fmla="*/ 970220 w 1132282"/>
                <a:gd name="connsiteY17" fmla="*/ 112067 h 1834608"/>
                <a:gd name="connsiteX18" fmla="*/ 976406 w 1132282"/>
                <a:gd name="connsiteY18" fmla="*/ 129706 h 1834608"/>
                <a:gd name="connsiteX19" fmla="*/ 982578 w 1132282"/>
                <a:gd name="connsiteY19" fmla="*/ 136703 h 1834608"/>
                <a:gd name="connsiteX20" fmla="*/ 1052360 w 1132282"/>
                <a:gd name="connsiteY20" fmla="*/ 257570 h 1834608"/>
                <a:gd name="connsiteX21" fmla="*/ 1059746 w 1132282"/>
                <a:gd name="connsiteY21" fmla="*/ 279536 h 1834608"/>
                <a:gd name="connsiteX22" fmla="*/ 1065380 w 1132282"/>
                <a:gd name="connsiteY22" fmla="*/ 291081 h 1834608"/>
                <a:gd name="connsiteX23" fmla="*/ 1068029 w 1132282"/>
                <a:gd name="connsiteY23" fmla="*/ 329080 h 1834608"/>
                <a:gd name="connsiteX24" fmla="*/ 1064397 w 1132282"/>
                <a:gd name="connsiteY24" fmla="*/ 339882 h 1834608"/>
                <a:gd name="connsiteX25" fmla="*/ 1115860 w 1132282"/>
                <a:gd name="connsiteY25" fmla="*/ 429020 h 1834608"/>
                <a:gd name="connsiteX26" fmla="*/ 1123245 w 1132282"/>
                <a:gd name="connsiteY26" fmla="*/ 450983 h 1834608"/>
                <a:gd name="connsiteX27" fmla="*/ 1128881 w 1132282"/>
                <a:gd name="connsiteY27" fmla="*/ 462532 h 1834608"/>
                <a:gd name="connsiteX28" fmla="*/ 1118954 w 1132282"/>
                <a:gd name="connsiteY28" fmla="*/ 537929 h 1834608"/>
                <a:gd name="connsiteX29" fmla="*/ 1086703 w 1132282"/>
                <a:gd name="connsiteY29" fmla="*/ 593789 h 1834608"/>
                <a:gd name="connsiteX30" fmla="*/ 1099218 w 1132282"/>
                <a:gd name="connsiteY30" fmla="*/ 619435 h 1834608"/>
                <a:gd name="connsiteX31" fmla="*/ 1089459 w 1132282"/>
                <a:gd name="connsiteY31" fmla="*/ 693558 h 1834608"/>
                <a:gd name="connsiteX32" fmla="*/ 945143 w 1132282"/>
                <a:gd name="connsiteY32" fmla="*/ 943522 h 1834608"/>
                <a:gd name="connsiteX33" fmla="*/ 931886 w 1132282"/>
                <a:gd name="connsiteY33" fmla="*/ 958552 h 1834608"/>
                <a:gd name="connsiteX34" fmla="*/ 932988 w 1132282"/>
                <a:gd name="connsiteY34" fmla="*/ 959654 h 1834608"/>
                <a:gd name="connsiteX35" fmla="*/ 569190 w 1132282"/>
                <a:gd name="connsiteY35" fmla="*/ 1323452 h 1834608"/>
                <a:gd name="connsiteX36" fmla="*/ 516885 w 1132282"/>
                <a:gd name="connsiteY36" fmla="*/ 1366177 h 1834608"/>
                <a:gd name="connsiteX37" fmla="*/ 495768 w 1132282"/>
                <a:gd name="connsiteY37" fmla="*/ 1377290 h 1834608"/>
                <a:gd name="connsiteX38" fmla="*/ 602405 w 1132282"/>
                <a:gd name="connsiteY38" fmla="*/ 1698029 h 183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834608">
                  <a:moveTo>
                    <a:pt x="222797" y="1834608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698029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066979B1-E0F5-4E9C-9FEB-8E9BC8609A1B}"/>
                </a:ext>
              </a:extLst>
            </p:cNvPr>
            <p:cNvSpPr/>
            <p:nvPr/>
          </p:nvSpPr>
          <p:spPr bwMode="auto">
            <a:xfrm rot="3600000" flipH="1">
              <a:off x="1987373" y="2918921"/>
              <a:ext cx="697135" cy="1129551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2073936"/>
                <a:gd name="connsiteX1" fmla="*/ 893575 w 1132282"/>
                <a:gd name="connsiteY1" fmla="*/ 29103 h 2073936"/>
                <a:gd name="connsiteX2" fmla="*/ 952486 w 1132282"/>
                <a:gd name="connsiteY2" fmla="*/ 88015 h 2073936"/>
                <a:gd name="connsiteX3" fmla="*/ 970220 w 1132282"/>
                <a:gd name="connsiteY3" fmla="*/ 112067 h 2073936"/>
                <a:gd name="connsiteX4" fmla="*/ 976406 w 1132282"/>
                <a:gd name="connsiteY4" fmla="*/ 129706 h 2073936"/>
                <a:gd name="connsiteX5" fmla="*/ 982578 w 1132282"/>
                <a:gd name="connsiteY5" fmla="*/ 136703 h 2073936"/>
                <a:gd name="connsiteX6" fmla="*/ 1052360 w 1132282"/>
                <a:gd name="connsiteY6" fmla="*/ 257570 h 2073936"/>
                <a:gd name="connsiteX7" fmla="*/ 1059746 w 1132282"/>
                <a:gd name="connsiteY7" fmla="*/ 279536 h 2073936"/>
                <a:gd name="connsiteX8" fmla="*/ 1065380 w 1132282"/>
                <a:gd name="connsiteY8" fmla="*/ 291081 h 2073936"/>
                <a:gd name="connsiteX9" fmla="*/ 1068029 w 1132282"/>
                <a:gd name="connsiteY9" fmla="*/ 329080 h 2073936"/>
                <a:gd name="connsiteX10" fmla="*/ 1064397 w 1132282"/>
                <a:gd name="connsiteY10" fmla="*/ 339882 h 2073936"/>
                <a:gd name="connsiteX11" fmla="*/ 1115860 w 1132282"/>
                <a:gd name="connsiteY11" fmla="*/ 429020 h 2073936"/>
                <a:gd name="connsiteX12" fmla="*/ 1123245 w 1132282"/>
                <a:gd name="connsiteY12" fmla="*/ 450983 h 2073936"/>
                <a:gd name="connsiteX13" fmla="*/ 1128881 w 1132282"/>
                <a:gd name="connsiteY13" fmla="*/ 462532 h 2073936"/>
                <a:gd name="connsiteX14" fmla="*/ 1118954 w 1132282"/>
                <a:gd name="connsiteY14" fmla="*/ 537929 h 2073936"/>
                <a:gd name="connsiteX15" fmla="*/ 1086703 w 1132282"/>
                <a:gd name="connsiteY15" fmla="*/ 593789 h 2073936"/>
                <a:gd name="connsiteX16" fmla="*/ 1099218 w 1132282"/>
                <a:gd name="connsiteY16" fmla="*/ 619435 h 2073936"/>
                <a:gd name="connsiteX17" fmla="*/ 1089459 w 1132282"/>
                <a:gd name="connsiteY17" fmla="*/ 693558 h 2073936"/>
                <a:gd name="connsiteX18" fmla="*/ 945143 w 1132282"/>
                <a:gd name="connsiteY18" fmla="*/ 943522 h 2073936"/>
                <a:gd name="connsiteX19" fmla="*/ 931886 w 1132282"/>
                <a:gd name="connsiteY19" fmla="*/ 958552 h 2073936"/>
                <a:gd name="connsiteX20" fmla="*/ 932988 w 1132282"/>
                <a:gd name="connsiteY20" fmla="*/ 959654 h 2073936"/>
                <a:gd name="connsiteX21" fmla="*/ 569190 w 1132282"/>
                <a:gd name="connsiteY21" fmla="*/ 1323452 h 2073936"/>
                <a:gd name="connsiteX22" fmla="*/ 516885 w 1132282"/>
                <a:gd name="connsiteY22" fmla="*/ 1366177 h 2073936"/>
                <a:gd name="connsiteX23" fmla="*/ 495768 w 1132282"/>
                <a:gd name="connsiteY23" fmla="*/ 1377290 h 2073936"/>
                <a:gd name="connsiteX24" fmla="*/ 602405 w 1132282"/>
                <a:gd name="connsiteY24" fmla="*/ 1698029 h 2073936"/>
                <a:gd name="connsiteX25" fmla="*/ 497726 w 1132282"/>
                <a:gd name="connsiteY25" fmla="*/ 2073936 h 2073936"/>
                <a:gd name="connsiteX26" fmla="*/ 157740 w 1132282"/>
                <a:gd name="connsiteY26" fmla="*/ 1817176 h 2073936"/>
                <a:gd name="connsiteX27" fmla="*/ 39564 w 1132282"/>
                <a:gd name="connsiteY27" fmla="*/ 1241944 h 2073936"/>
                <a:gd name="connsiteX28" fmla="*/ 24414 w 1132282"/>
                <a:gd name="connsiteY28" fmla="*/ 1213153 h 2073936"/>
                <a:gd name="connsiteX29" fmla="*/ 97657 w 1132282"/>
                <a:gd name="connsiteY29" fmla="*/ 851919 h 2073936"/>
                <a:gd name="connsiteX30" fmla="*/ 461456 w 1132282"/>
                <a:gd name="connsiteY30" fmla="*/ 488122 h 2073936"/>
                <a:gd name="connsiteX31" fmla="*/ 527036 w 1132282"/>
                <a:gd name="connsiteY31" fmla="*/ 508378 h 2073936"/>
                <a:gd name="connsiteX32" fmla="*/ 661289 w 1132282"/>
                <a:gd name="connsiteY32" fmla="*/ 583426 h 2073936"/>
                <a:gd name="connsiteX33" fmla="*/ 714224 w 1132282"/>
                <a:gd name="connsiteY33" fmla="*/ 560056 h 2073936"/>
                <a:gd name="connsiteX34" fmla="*/ 831834 w 1132282"/>
                <a:gd name="connsiteY34" fmla="*/ 356350 h 2073936"/>
                <a:gd name="connsiteX35" fmla="*/ 816557 w 1132282"/>
                <a:gd name="connsiteY35" fmla="*/ 341073 h 2073936"/>
                <a:gd name="connsiteX36" fmla="*/ 794731 w 1132282"/>
                <a:gd name="connsiteY36" fmla="*/ 233424 h 2073936"/>
                <a:gd name="connsiteX37" fmla="*/ 803561 w 1132282"/>
                <a:gd name="connsiteY37" fmla="*/ 220126 h 2073936"/>
                <a:gd name="connsiteX38" fmla="*/ 753056 w 1132282"/>
                <a:gd name="connsiteY38" fmla="*/ 169622 h 2073936"/>
                <a:gd name="connsiteX39" fmla="*/ 753056 w 1132282"/>
                <a:gd name="connsiteY39" fmla="*/ 29103 h 2073936"/>
                <a:gd name="connsiteX40" fmla="*/ 823316 w 1132282"/>
                <a:gd name="connsiteY40" fmla="*/ 0 h 2073936"/>
                <a:gd name="connsiteX0" fmla="*/ 497726 w 1132282"/>
                <a:gd name="connsiteY0" fmla="*/ 2073936 h 2165376"/>
                <a:gd name="connsiteX1" fmla="*/ 157740 w 1132282"/>
                <a:gd name="connsiteY1" fmla="*/ 1817176 h 2165376"/>
                <a:gd name="connsiteX2" fmla="*/ 39564 w 1132282"/>
                <a:gd name="connsiteY2" fmla="*/ 1241944 h 2165376"/>
                <a:gd name="connsiteX3" fmla="*/ 24414 w 1132282"/>
                <a:gd name="connsiteY3" fmla="*/ 1213153 h 2165376"/>
                <a:gd name="connsiteX4" fmla="*/ 97657 w 1132282"/>
                <a:gd name="connsiteY4" fmla="*/ 851919 h 2165376"/>
                <a:gd name="connsiteX5" fmla="*/ 461456 w 1132282"/>
                <a:gd name="connsiteY5" fmla="*/ 488122 h 2165376"/>
                <a:gd name="connsiteX6" fmla="*/ 527036 w 1132282"/>
                <a:gd name="connsiteY6" fmla="*/ 508378 h 2165376"/>
                <a:gd name="connsiteX7" fmla="*/ 661289 w 1132282"/>
                <a:gd name="connsiteY7" fmla="*/ 583426 h 2165376"/>
                <a:gd name="connsiteX8" fmla="*/ 714224 w 1132282"/>
                <a:gd name="connsiteY8" fmla="*/ 560056 h 2165376"/>
                <a:gd name="connsiteX9" fmla="*/ 831834 w 1132282"/>
                <a:gd name="connsiteY9" fmla="*/ 356350 h 2165376"/>
                <a:gd name="connsiteX10" fmla="*/ 816557 w 1132282"/>
                <a:gd name="connsiteY10" fmla="*/ 341073 h 2165376"/>
                <a:gd name="connsiteX11" fmla="*/ 794731 w 1132282"/>
                <a:gd name="connsiteY11" fmla="*/ 233424 h 2165376"/>
                <a:gd name="connsiteX12" fmla="*/ 803561 w 1132282"/>
                <a:gd name="connsiteY12" fmla="*/ 220126 h 2165376"/>
                <a:gd name="connsiteX13" fmla="*/ 753056 w 1132282"/>
                <a:gd name="connsiteY13" fmla="*/ 169622 h 2165376"/>
                <a:gd name="connsiteX14" fmla="*/ 753056 w 1132282"/>
                <a:gd name="connsiteY14" fmla="*/ 29103 h 2165376"/>
                <a:gd name="connsiteX15" fmla="*/ 823316 w 1132282"/>
                <a:gd name="connsiteY15" fmla="*/ 0 h 2165376"/>
                <a:gd name="connsiteX16" fmla="*/ 893575 w 1132282"/>
                <a:gd name="connsiteY16" fmla="*/ 29103 h 2165376"/>
                <a:gd name="connsiteX17" fmla="*/ 952486 w 1132282"/>
                <a:gd name="connsiteY17" fmla="*/ 88015 h 2165376"/>
                <a:gd name="connsiteX18" fmla="*/ 970220 w 1132282"/>
                <a:gd name="connsiteY18" fmla="*/ 112067 h 2165376"/>
                <a:gd name="connsiteX19" fmla="*/ 976406 w 1132282"/>
                <a:gd name="connsiteY19" fmla="*/ 129706 h 2165376"/>
                <a:gd name="connsiteX20" fmla="*/ 982578 w 1132282"/>
                <a:gd name="connsiteY20" fmla="*/ 136703 h 2165376"/>
                <a:gd name="connsiteX21" fmla="*/ 1052360 w 1132282"/>
                <a:gd name="connsiteY21" fmla="*/ 257570 h 2165376"/>
                <a:gd name="connsiteX22" fmla="*/ 1059746 w 1132282"/>
                <a:gd name="connsiteY22" fmla="*/ 279536 h 2165376"/>
                <a:gd name="connsiteX23" fmla="*/ 1065380 w 1132282"/>
                <a:gd name="connsiteY23" fmla="*/ 291081 h 2165376"/>
                <a:gd name="connsiteX24" fmla="*/ 1068029 w 1132282"/>
                <a:gd name="connsiteY24" fmla="*/ 329080 h 2165376"/>
                <a:gd name="connsiteX25" fmla="*/ 1064397 w 1132282"/>
                <a:gd name="connsiteY25" fmla="*/ 339882 h 2165376"/>
                <a:gd name="connsiteX26" fmla="*/ 1115860 w 1132282"/>
                <a:gd name="connsiteY26" fmla="*/ 429020 h 2165376"/>
                <a:gd name="connsiteX27" fmla="*/ 1123245 w 1132282"/>
                <a:gd name="connsiteY27" fmla="*/ 450983 h 2165376"/>
                <a:gd name="connsiteX28" fmla="*/ 1128881 w 1132282"/>
                <a:gd name="connsiteY28" fmla="*/ 462532 h 2165376"/>
                <a:gd name="connsiteX29" fmla="*/ 1118954 w 1132282"/>
                <a:gd name="connsiteY29" fmla="*/ 537929 h 2165376"/>
                <a:gd name="connsiteX30" fmla="*/ 1086703 w 1132282"/>
                <a:gd name="connsiteY30" fmla="*/ 593789 h 2165376"/>
                <a:gd name="connsiteX31" fmla="*/ 1099218 w 1132282"/>
                <a:gd name="connsiteY31" fmla="*/ 619435 h 2165376"/>
                <a:gd name="connsiteX32" fmla="*/ 1089459 w 1132282"/>
                <a:gd name="connsiteY32" fmla="*/ 693558 h 2165376"/>
                <a:gd name="connsiteX33" fmla="*/ 945143 w 1132282"/>
                <a:gd name="connsiteY33" fmla="*/ 943522 h 2165376"/>
                <a:gd name="connsiteX34" fmla="*/ 931886 w 1132282"/>
                <a:gd name="connsiteY34" fmla="*/ 958552 h 2165376"/>
                <a:gd name="connsiteX35" fmla="*/ 932988 w 1132282"/>
                <a:gd name="connsiteY35" fmla="*/ 959654 h 2165376"/>
                <a:gd name="connsiteX36" fmla="*/ 569190 w 1132282"/>
                <a:gd name="connsiteY36" fmla="*/ 1323452 h 2165376"/>
                <a:gd name="connsiteX37" fmla="*/ 516885 w 1132282"/>
                <a:gd name="connsiteY37" fmla="*/ 1366177 h 2165376"/>
                <a:gd name="connsiteX38" fmla="*/ 495768 w 1132282"/>
                <a:gd name="connsiteY38" fmla="*/ 1377290 h 2165376"/>
                <a:gd name="connsiteX39" fmla="*/ 602405 w 1132282"/>
                <a:gd name="connsiteY39" fmla="*/ 1698029 h 2165376"/>
                <a:gd name="connsiteX40" fmla="*/ 589166 w 1132282"/>
                <a:gd name="connsiteY40" fmla="*/ 2165376 h 2165376"/>
                <a:gd name="connsiteX0" fmla="*/ 497726 w 1132282"/>
                <a:gd name="connsiteY0" fmla="*/ 2073936 h 2073936"/>
                <a:gd name="connsiteX1" fmla="*/ 157740 w 1132282"/>
                <a:gd name="connsiteY1" fmla="*/ 1817176 h 2073936"/>
                <a:gd name="connsiteX2" fmla="*/ 39564 w 1132282"/>
                <a:gd name="connsiteY2" fmla="*/ 1241944 h 2073936"/>
                <a:gd name="connsiteX3" fmla="*/ 24414 w 1132282"/>
                <a:gd name="connsiteY3" fmla="*/ 1213153 h 2073936"/>
                <a:gd name="connsiteX4" fmla="*/ 97657 w 1132282"/>
                <a:gd name="connsiteY4" fmla="*/ 851919 h 2073936"/>
                <a:gd name="connsiteX5" fmla="*/ 461456 w 1132282"/>
                <a:gd name="connsiteY5" fmla="*/ 488122 h 2073936"/>
                <a:gd name="connsiteX6" fmla="*/ 527036 w 1132282"/>
                <a:gd name="connsiteY6" fmla="*/ 508378 h 2073936"/>
                <a:gd name="connsiteX7" fmla="*/ 661289 w 1132282"/>
                <a:gd name="connsiteY7" fmla="*/ 583426 h 2073936"/>
                <a:gd name="connsiteX8" fmla="*/ 714224 w 1132282"/>
                <a:gd name="connsiteY8" fmla="*/ 560056 h 2073936"/>
                <a:gd name="connsiteX9" fmla="*/ 831834 w 1132282"/>
                <a:gd name="connsiteY9" fmla="*/ 356350 h 2073936"/>
                <a:gd name="connsiteX10" fmla="*/ 816557 w 1132282"/>
                <a:gd name="connsiteY10" fmla="*/ 341073 h 2073936"/>
                <a:gd name="connsiteX11" fmla="*/ 794731 w 1132282"/>
                <a:gd name="connsiteY11" fmla="*/ 233424 h 2073936"/>
                <a:gd name="connsiteX12" fmla="*/ 803561 w 1132282"/>
                <a:gd name="connsiteY12" fmla="*/ 220126 h 2073936"/>
                <a:gd name="connsiteX13" fmla="*/ 753056 w 1132282"/>
                <a:gd name="connsiteY13" fmla="*/ 169622 h 2073936"/>
                <a:gd name="connsiteX14" fmla="*/ 753056 w 1132282"/>
                <a:gd name="connsiteY14" fmla="*/ 29103 h 2073936"/>
                <a:gd name="connsiteX15" fmla="*/ 823316 w 1132282"/>
                <a:gd name="connsiteY15" fmla="*/ 0 h 2073936"/>
                <a:gd name="connsiteX16" fmla="*/ 893575 w 1132282"/>
                <a:gd name="connsiteY16" fmla="*/ 29103 h 2073936"/>
                <a:gd name="connsiteX17" fmla="*/ 952486 w 1132282"/>
                <a:gd name="connsiteY17" fmla="*/ 88015 h 2073936"/>
                <a:gd name="connsiteX18" fmla="*/ 970220 w 1132282"/>
                <a:gd name="connsiteY18" fmla="*/ 112067 h 2073936"/>
                <a:gd name="connsiteX19" fmla="*/ 976406 w 1132282"/>
                <a:gd name="connsiteY19" fmla="*/ 129706 h 2073936"/>
                <a:gd name="connsiteX20" fmla="*/ 982578 w 1132282"/>
                <a:gd name="connsiteY20" fmla="*/ 136703 h 2073936"/>
                <a:gd name="connsiteX21" fmla="*/ 1052360 w 1132282"/>
                <a:gd name="connsiteY21" fmla="*/ 257570 h 2073936"/>
                <a:gd name="connsiteX22" fmla="*/ 1059746 w 1132282"/>
                <a:gd name="connsiteY22" fmla="*/ 279536 h 2073936"/>
                <a:gd name="connsiteX23" fmla="*/ 1065380 w 1132282"/>
                <a:gd name="connsiteY23" fmla="*/ 291081 h 2073936"/>
                <a:gd name="connsiteX24" fmla="*/ 1068029 w 1132282"/>
                <a:gd name="connsiteY24" fmla="*/ 329080 h 2073936"/>
                <a:gd name="connsiteX25" fmla="*/ 1064397 w 1132282"/>
                <a:gd name="connsiteY25" fmla="*/ 339882 h 2073936"/>
                <a:gd name="connsiteX26" fmla="*/ 1115860 w 1132282"/>
                <a:gd name="connsiteY26" fmla="*/ 429020 h 2073936"/>
                <a:gd name="connsiteX27" fmla="*/ 1123245 w 1132282"/>
                <a:gd name="connsiteY27" fmla="*/ 450983 h 2073936"/>
                <a:gd name="connsiteX28" fmla="*/ 1128881 w 1132282"/>
                <a:gd name="connsiteY28" fmla="*/ 462532 h 2073936"/>
                <a:gd name="connsiteX29" fmla="*/ 1118954 w 1132282"/>
                <a:gd name="connsiteY29" fmla="*/ 537929 h 2073936"/>
                <a:gd name="connsiteX30" fmla="*/ 1086703 w 1132282"/>
                <a:gd name="connsiteY30" fmla="*/ 593789 h 2073936"/>
                <a:gd name="connsiteX31" fmla="*/ 1099218 w 1132282"/>
                <a:gd name="connsiteY31" fmla="*/ 619435 h 2073936"/>
                <a:gd name="connsiteX32" fmla="*/ 1089459 w 1132282"/>
                <a:gd name="connsiteY32" fmla="*/ 693558 h 2073936"/>
                <a:gd name="connsiteX33" fmla="*/ 945143 w 1132282"/>
                <a:gd name="connsiteY33" fmla="*/ 943522 h 2073936"/>
                <a:gd name="connsiteX34" fmla="*/ 931886 w 1132282"/>
                <a:gd name="connsiteY34" fmla="*/ 958552 h 2073936"/>
                <a:gd name="connsiteX35" fmla="*/ 932988 w 1132282"/>
                <a:gd name="connsiteY35" fmla="*/ 959654 h 2073936"/>
                <a:gd name="connsiteX36" fmla="*/ 569190 w 1132282"/>
                <a:gd name="connsiteY36" fmla="*/ 1323452 h 2073936"/>
                <a:gd name="connsiteX37" fmla="*/ 516885 w 1132282"/>
                <a:gd name="connsiteY37" fmla="*/ 1366177 h 2073936"/>
                <a:gd name="connsiteX38" fmla="*/ 495768 w 1132282"/>
                <a:gd name="connsiteY38" fmla="*/ 1377290 h 2073936"/>
                <a:gd name="connsiteX39" fmla="*/ 602405 w 1132282"/>
                <a:gd name="connsiteY39" fmla="*/ 1698029 h 2073936"/>
                <a:gd name="connsiteX0" fmla="*/ 157740 w 1132282"/>
                <a:gd name="connsiteY0" fmla="*/ 1817176 h 1817176"/>
                <a:gd name="connsiteX1" fmla="*/ 39564 w 1132282"/>
                <a:gd name="connsiteY1" fmla="*/ 1241944 h 1817176"/>
                <a:gd name="connsiteX2" fmla="*/ 24414 w 1132282"/>
                <a:gd name="connsiteY2" fmla="*/ 1213153 h 1817176"/>
                <a:gd name="connsiteX3" fmla="*/ 97657 w 1132282"/>
                <a:gd name="connsiteY3" fmla="*/ 851919 h 1817176"/>
                <a:gd name="connsiteX4" fmla="*/ 461456 w 1132282"/>
                <a:gd name="connsiteY4" fmla="*/ 488122 h 1817176"/>
                <a:gd name="connsiteX5" fmla="*/ 527036 w 1132282"/>
                <a:gd name="connsiteY5" fmla="*/ 508378 h 1817176"/>
                <a:gd name="connsiteX6" fmla="*/ 661289 w 1132282"/>
                <a:gd name="connsiteY6" fmla="*/ 583426 h 1817176"/>
                <a:gd name="connsiteX7" fmla="*/ 714224 w 1132282"/>
                <a:gd name="connsiteY7" fmla="*/ 560056 h 1817176"/>
                <a:gd name="connsiteX8" fmla="*/ 831834 w 1132282"/>
                <a:gd name="connsiteY8" fmla="*/ 356350 h 1817176"/>
                <a:gd name="connsiteX9" fmla="*/ 816557 w 1132282"/>
                <a:gd name="connsiteY9" fmla="*/ 341073 h 1817176"/>
                <a:gd name="connsiteX10" fmla="*/ 794731 w 1132282"/>
                <a:gd name="connsiteY10" fmla="*/ 233424 h 1817176"/>
                <a:gd name="connsiteX11" fmla="*/ 803561 w 1132282"/>
                <a:gd name="connsiteY11" fmla="*/ 220126 h 1817176"/>
                <a:gd name="connsiteX12" fmla="*/ 753056 w 1132282"/>
                <a:gd name="connsiteY12" fmla="*/ 169622 h 1817176"/>
                <a:gd name="connsiteX13" fmla="*/ 753056 w 1132282"/>
                <a:gd name="connsiteY13" fmla="*/ 29103 h 1817176"/>
                <a:gd name="connsiteX14" fmla="*/ 823316 w 1132282"/>
                <a:gd name="connsiteY14" fmla="*/ 0 h 1817176"/>
                <a:gd name="connsiteX15" fmla="*/ 893575 w 1132282"/>
                <a:gd name="connsiteY15" fmla="*/ 29103 h 1817176"/>
                <a:gd name="connsiteX16" fmla="*/ 952486 w 1132282"/>
                <a:gd name="connsiteY16" fmla="*/ 88015 h 1817176"/>
                <a:gd name="connsiteX17" fmla="*/ 970220 w 1132282"/>
                <a:gd name="connsiteY17" fmla="*/ 112067 h 1817176"/>
                <a:gd name="connsiteX18" fmla="*/ 976406 w 1132282"/>
                <a:gd name="connsiteY18" fmla="*/ 129706 h 1817176"/>
                <a:gd name="connsiteX19" fmla="*/ 982578 w 1132282"/>
                <a:gd name="connsiteY19" fmla="*/ 136703 h 1817176"/>
                <a:gd name="connsiteX20" fmla="*/ 1052360 w 1132282"/>
                <a:gd name="connsiteY20" fmla="*/ 257570 h 1817176"/>
                <a:gd name="connsiteX21" fmla="*/ 1059746 w 1132282"/>
                <a:gd name="connsiteY21" fmla="*/ 279536 h 1817176"/>
                <a:gd name="connsiteX22" fmla="*/ 1065380 w 1132282"/>
                <a:gd name="connsiteY22" fmla="*/ 291081 h 1817176"/>
                <a:gd name="connsiteX23" fmla="*/ 1068029 w 1132282"/>
                <a:gd name="connsiteY23" fmla="*/ 329080 h 1817176"/>
                <a:gd name="connsiteX24" fmla="*/ 1064397 w 1132282"/>
                <a:gd name="connsiteY24" fmla="*/ 339882 h 1817176"/>
                <a:gd name="connsiteX25" fmla="*/ 1115860 w 1132282"/>
                <a:gd name="connsiteY25" fmla="*/ 429020 h 1817176"/>
                <a:gd name="connsiteX26" fmla="*/ 1123245 w 1132282"/>
                <a:gd name="connsiteY26" fmla="*/ 450983 h 1817176"/>
                <a:gd name="connsiteX27" fmla="*/ 1128881 w 1132282"/>
                <a:gd name="connsiteY27" fmla="*/ 462532 h 1817176"/>
                <a:gd name="connsiteX28" fmla="*/ 1118954 w 1132282"/>
                <a:gd name="connsiteY28" fmla="*/ 537929 h 1817176"/>
                <a:gd name="connsiteX29" fmla="*/ 1086703 w 1132282"/>
                <a:gd name="connsiteY29" fmla="*/ 593789 h 1817176"/>
                <a:gd name="connsiteX30" fmla="*/ 1099218 w 1132282"/>
                <a:gd name="connsiteY30" fmla="*/ 619435 h 1817176"/>
                <a:gd name="connsiteX31" fmla="*/ 1089459 w 1132282"/>
                <a:gd name="connsiteY31" fmla="*/ 693558 h 1817176"/>
                <a:gd name="connsiteX32" fmla="*/ 945143 w 1132282"/>
                <a:gd name="connsiteY32" fmla="*/ 943522 h 1817176"/>
                <a:gd name="connsiteX33" fmla="*/ 931886 w 1132282"/>
                <a:gd name="connsiteY33" fmla="*/ 958552 h 1817176"/>
                <a:gd name="connsiteX34" fmla="*/ 932988 w 1132282"/>
                <a:gd name="connsiteY34" fmla="*/ 959654 h 1817176"/>
                <a:gd name="connsiteX35" fmla="*/ 569190 w 1132282"/>
                <a:gd name="connsiteY35" fmla="*/ 1323452 h 1817176"/>
                <a:gd name="connsiteX36" fmla="*/ 516885 w 1132282"/>
                <a:gd name="connsiteY36" fmla="*/ 1366177 h 1817176"/>
                <a:gd name="connsiteX37" fmla="*/ 495768 w 1132282"/>
                <a:gd name="connsiteY37" fmla="*/ 1377290 h 1817176"/>
                <a:gd name="connsiteX38" fmla="*/ 602405 w 1132282"/>
                <a:gd name="connsiteY38" fmla="*/ 1698029 h 1817176"/>
                <a:gd name="connsiteX0" fmla="*/ 222797 w 1132282"/>
                <a:gd name="connsiteY0" fmla="*/ 1834608 h 1834608"/>
                <a:gd name="connsiteX1" fmla="*/ 39564 w 1132282"/>
                <a:gd name="connsiteY1" fmla="*/ 1241944 h 1834608"/>
                <a:gd name="connsiteX2" fmla="*/ 24414 w 1132282"/>
                <a:gd name="connsiteY2" fmla="*/ 1213153 h 1834608"/>
                <a:gd name="connsiteX3" fmla="*/ 97657 w 1132282"/>
                <a:gd name="connsiteY3" fmla="*/ 851919 h 1834608"/>
                <a:gd name="connsiteX4" fmla="*/ 461456 w 1132282"/>
                <a:gd name="connsiteY4" fmla="*/ 488122 h 1834608"/>
                <a:gd name="connsiteX5" fmla="*/ 527036 w 1132282"/>
                <a:gd name="connsiteY5" fmla="*/ 508378 h 1834608"/>
                <a:gd name="connsiteX6" fmla="*/ 661289 w 1132282"/>
                <a:gd name="connsiteY6" fmla="*/ 583426 h 1834608"/>
                <a:gd name="connsiteX7" fmla="*/ 714224 w 1132282"/>
                <a:gd name="connsiteY7" fmla="*/ 560056 h 1834608"/>
                <a:gd name="connsiteX8" fmla="*/ 831834 w 1132282"/>
                <a:gd name="connsiteY8" fmla="*/ 356350 h 1834608"/>
                <a:gd name="connsiteX9" fmla="*/ 816557 w 1132282"/>
                <a:gd name="connsiteY9" fmla="*/ 341073 h 1834608"/>
                <a:gd name="connsiteX10" fmla="*/ 794731 w 1132282"/>
                <a:gd name="connsiteY10" fmla="*/ 233424 h 1834608"/>
                <a:gd name="connsiteX11" fmla="*/ 803561 w 1132282"/>
                <a:gd name="connsiteY11" fmla="*/ 220126 h 1834608"/>
                <a:gd name="connsiteX12" fmla="*/ 753056 w 1132282"/>
                <a:gd name="connsiteY12" fmla="*/ 169622 h 1834608"/>
                <a:gd name="connsiteX13" fmla="*/ 753056 w 1132282"/>
                <a:gd name="connsiteY13" fmla="*/ 29103 h 1834608"/>
                <a:gd name="connsiteX14" fmla="*/ 823316 w 1132282"/>
                <a:gd name="connsiteY14" fmla="*/ 0 h 1834608"/>
                <a:gd name="connsiteX15" fmla="*/ 893575 w 1132282"/>
                <a:gd name="connsiteY15" fmla="*/ 29103 h 1834608"/>
                <a:gd name="connsiteX16" fmla="*/ 952486 w 1132282"/>
                <a:gd name="connsiteY16" fmla="*/ 88015 h 1834608"/>
                <a:gd name="connsiteX17" fmla="*/ 970220 w 1132282"/>
                <a:gd name="connsiteY17" fmla="*/ 112067 h 1834608"/>
                <a:gd name="connsiteX18" fmla="*/ 976406 w 1132282"/>
                <a:gd name="connsiteY18" fmla="*/ 129706 h 1834608"/>
                <a:gd name="connsiteX19" fmla="*/ 982578 w 1132282"/>
                <a:gd name="connsiteY19" fmla="*/ 136703 h 1834608"/>
                <a:gd name="connsiteX20" fmla="*/ 1052360 w 1132282"/>
                <a:gd name="connsiteY20" fmla="*/ 257570 h 1834608"/>
                <a:gd name="connsiteX21" fmla="*/ 1059746 w 1132282"/>
                <a:gd name="connsiteY21" fmla="*/ 279536 h 1834608"/>
                <a:gd name="connsiteX22" fmla="*/ 1065380 w 1132282"/>
                <a:gd name="connsiteY22" fmla="*/ 291081 h 1834608"/>
                <a:gd name="connsiteX23" fmla="*/ 1068029 w 1132282"/>
                <a:gd name="connsiteY23" fmla="*/ 329080 h 1834608"/>
                <a:gd name="connsiteX24" fmla="*/ 1064397 w 1132282"/>
                <a:gd name="connsiteY24" fmla="*/ 339882 h 1834608"/>
                <a:gd name="connsiteX25" fmla="*/ 1115860 w 1132282"/>
                <a:gd name="connsiteY25" fmla="*/ 429020 h 1834608"/>
                <a:gd name="connsiteX26" fmla="*/ 1123245 w 1132282"/>
                <a:gd name="connsiteY26" fmla="*/ 450983 h 1834608"/>
                <a:gd name="connsiteX27" fmla="*/ 1128881 w 1132282"/>
                <a:gd name="connsiteY27" fmla="*/ 462532 h 1834608"/>
                <a:gd name="connsiteX28" fmla="*/ 1118954 w 1132282"/>
                <a:gd name="connsiteY28" fmla="*/ 537929 h 1834608"/>
                <a:gd name="connsiteX29" fmla="*/ 1086703 w 1132282"/>
                <a:gd name="connsiteY29" fmla="*/ 593789 h 1834608"/>
                <a:gd name="connsiteX30" fmla="*/ 1099218 w 1132282"/>
                <a:gd name="connsiteY30" fmla="*/ 619435 h 1834608"/>
                <a:gd name="connsiteX31" fmla="*/ 1089459 w 1132282"/>
                <a:gd name="connsiteY31" fmla="*/ 693558 h 1834608"/>
                <a:gd name="connsiteX32" fmla="*/ 945143 w 1132282"/>
                <a:gd name="connsiteY32" fmla="*/ 943522 h 1834608"/>
                <a:gd name="connsiteX33" fmla="*/ 931886 w 1132282"/>
                <a:gd name="connsiteY33" fmla="*/ 958552 h 1834608"/>
                <a:gd name="connsiteX34" fmla="*/ 932988 w 1132282"/>
                <a:gd name="connsiteY34" fmla="*/ 959654 h 1834608"/>
                <a:gd name="connsiteX35" fmla="*/ 569190 w 1132282"/>
                <a:gd name="connsiteY35" fmla="*/ 1323452 h 1834608"/>
                <a:gd name="connsiteX36" fmla="*/ 516885 w 1132282"/>
                <a:gd name="connsiteY36" fmla="*/ 1366177 h 1834608"/>
                <a:gd name="connsiteX37" fmla="*/ 495768 w 1132282"/>
                <a:gd name="connsiteY37" fmla="*/ 1377290 h 1834608"/>
                <a:gd name="connsiteX38" fmla="*/ 602405 w 1132282"/>
                <a:gd name="connsiteY38" fmla="*/ 1698029 h 183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834608">
                  <a:moveTo>
                    <a:pt x="222797" y="1834608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698029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3EDA8397-0486-4950-9918-083C8FDBF003}"/>
                </a:ext>
              </a:extLst>
            </p:cNvPr>
            <p:cNvGrpSpPr/>
            <p:nvPr/>
          </p:nvGrpSpPr>
          <p:grpSpPr>
            <a:xfrm>
              <a:off x="2430160" y="3711704"/>
              <a:ext cx="2252810" cy="212851"/>
              <a:chOff x="2430160" y="5267333"/>
              <a:chExt cx="2108273" cy="243648"/>
            </a:xfrm>
          </p:grpSpPr>
          <p:sp>
            <p:nvSpPr>
              <p:cNvPr id="73" name="台形 72">
                <a:extLst>
                  <a:ext uri="{FF2B5EF4-FFF2-40B4-BE49-F238E27FC236}">
                    <a16:creationId xmlns:a16="http://schemas.microsoft.com/office/drawing/2014/main" id="{947626E4-F705-4D97-AE61-A204C5A41C26}"/>
                  </a:ext>
                </a:extLst>
              </p:cNvPr>
              <p:cNvSpPr/>
              <p:nvPr/>
            </p:nvSpPr>
            <p:spPr bwMode="auto">
              <a:xfrm>
                <a:off x="2430160" y="5267333"/>
                <a:ext cx="2108273" cy="243648"/>
              </a:xfrm>
              <a:prstGeom prst="trapezoid">
                <a:avLst>
                  <a:gd name="adj" fmla="val 43502"/>
                </a:avLst>
              </a:prstGeom>
              <a:gradFill>
                <a:gsLst>
                  <a:gs pos="5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4" name="台形 73">
                <a:extLst>
                  <a:ext uri="{FF2B5EF4-FFF2-40B4-BE49-F238E27FC236}">
                    <a16:creationId xmlns:a16="http://schemas.microsoft.com/office/drawing/2014/main" id="{A413C8C8-8B91-4D26-BCF4-6B6E5F7B8579}"/>
                  </a:ext>
                </a:extLst>
              </p:cNvPr>
              <p:cNvSpPr/>
              <p:nvPr/>
            </p:nvSpPr>
            <p:spPr bwMode="auto">
              <a:xfrm>
                <a:off x="2551700" y="5352525"/>
                <a:ext cx="1852168" cy="45719"/>
              </a:xfrm>
              <a:prstGeom prst="trapezoid">
                <a:avLst>
                  <a:gd name="adj" fmla="val 4350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C6CB6760-256C-4DC4-AD2A-7469CAE5CA25}"/>
                </a:ext>
              </a:extLst>
            </p:cNvPr>
            <p:cNvGrpSpPr/>
            <p:nvPr/>
          </p:nvGrpSpPr>
          <p:grpSpPr>
            <a:xfrm>
              <a:off x="2664296" y="2914147"/>
              <a:ext cx="1782595" cy="901716"/>
              <a:chOff x="4387783" y="5274415"/>
              <a:chExt cx="3530600" cy="1785937"/>
            </a:xfrm>
          </p:grpSpPr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0B18C917-594B-4A3D-B050-F30EA6E5D33C}"/>
                  </a:ext>
                </a:extLst>
              </p:cNvPr>
              <p:cNvSpPr/>
              <p:nvPr/>
            </p:nvSpPr>
            <p:spPr bwMode="auto">
              <a:xfrm>
                <a:off x="4387783" y="5274415"/>
                <a:ext cx="3530600" cy="1785937"/>
              </a:xfrm>
              <a:prstGeom prst="rect">
                <a:avLst/>
              </a:prstGeom>
              <a:solidFill>
                <a:srgbClr val="F8F9CB"/>
              </a:solidFill>
              <a:ln w="2540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E9CA2621-09DD-43A6-906A-BA915F614AC0}"/>
                  </a:ext>
                </a:extLst>
              </p:cNvPr>
              <p:cNvSpPr/>
              <p:nvPr/>
            </p:nvSpPr>
            <p:spPr bwMode="auto">
              <a:xfrm>
                <a:off x="4475096" y="5353790"/>
                <a:ext cx="3370262" cy="1633537"/>
              </a:xfrm>
              <a:prstGeom prst="rect">
                <a:avLst/>
              </a:prstGeom>
              <a:solidFill>
                <a:srgbClr val="CCECFF"/>
              </a:solid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49" name="フレーム 48">
                <a:extLst>
                  <a:ext uri="{FF2B5EF4-FFF2-40B4-BE49-F238E27FC236}">
                    <a16:creationId xmlns:a16="http://schemas.microsoft.com/office/drawing/2014/main" id="{D1AEDD63-F773-4D15-A265-A6F8C4349B05}"/>
                  </a:ext>
                </a:extLst>
              </p:cNvPr>
              <p:cNvSpPr/>
              <p:nvPr/>
            </p:nvSpPr>
            <p:spPr bwMode="auto">
              <a:xfrm>
                <a:off x="4475096" y="5353790"/>
                <a:ext cx="3363912" cy="1633537"/>
              </a:xfrm>
              <a:prstGeom prst="frame">
                <a:avLst>
                  <a:gd name="adj1" fmla="val 9660"/>
                </a:avLst>
              </a:prstGeom>
              <a:pattFill prst="ltUpDiag">
                <a:fgClr>
                  <a:srgbClr val="F8F9CB"/>
                </a:fgClr>
                <a:bgClr>
                  <a:srgbClr val="6666FF"/>
                </a:bgClr>
              </a:patt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50" name="テキスト ボックス 264">
                <a:extLst>
                  <a:ext uri="{FF2B5EF4-FFF2-40B4-BE49-F238E27FC236}">
                    <a16:creationId xmlns:a16="http://schemas.microsoft.com/office/drawing/2014/main" id="{22356682-D213-4A5A-A9EB-B4561741620B}"/>
                  </a:ext>
                </a:extLst>
              </p:cNvPr>
              <p:cNvSpPr txBox="1"/>
              <p:nvPr/>
            </p:nvSpPr>
            <p:spPr bwMode="auto">
              <a:xfrm>
                <a:off x="4766345" y="5891843"/>
                <a:ext cx="1579150" cy="49825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numCol="1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ja-JP" altLang="en-US" b="1" dirty="0">
                    <a:ln w="15875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千　円</a:t>
                </a:r>
              </a:p>
            </p:txBody>
          </p:sp>
          <p:grpSp>
            <p:nvGrpSpPr>
              <p:cNvPr id="51" name="グループ化 50">
                <a:extLst>
                  <a:ext uri="{FF2B5EF4-FFF2-40B4-BE49-F238E27FC236}">
                    <a16:creationId xmlns:a16="http://schemas.microsoft.com/office/drawing/2014/main" id="{007EE568-0FB0-4A4F-875F-23AB3D8CF2ED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95971" y="5479203"/>
                <a:ext cx="1403350" cy="1508125"/>
                <a:chOff x="5293929" y="2116325"/>
                <a:chExt cx="2464065" cy="2649040"/>
              </a:xfrm>
            </p:grpSpPr>
            <p:sp>
              <p:nvSpPr>
                <p:cNvPr id="52" name="フリーフォーム 375">
                  <a:extLst>
                    <a:ext uri="{FF2B5EF4-FFF2-40B4-BE49-F238E27FC236}">
                      <a16:creationId xmlns:a16="http://schemas.microsoft.com/office/drawing/2014/main" id="{8C175E3B-E95A-4B40-B5C7-3A7C00E3C210}"/>
                    </a:ext>
                  </a:extLst>
                </p:cNvPr>
                <p:cNvSpPr/>
                <p:nvPr/>
              </p:nvSpPr>
              <p:spPr>
                <a:xfrm>
                  <a:off x="5447235" y="2116325"/>
                  <a:ext cx="1619483" cy="1090290"/>
                </a:xfrm>
                <a:custGeom>
                  <a:avLst/>
                  <a:gdLst>
                    <a:gd name="connsiteX0" fmla="*/ 447743 w 1621363"/>
                    <a:gd name="connsiteY0" fmla="*/ 74079 h 1090142"/>
                    <a:gd name="connsiteX1" fmla="*/ 310583 w 1621363"/>
                    <a:gd name="connsiteY1" fmla="*/ 13119 h 1090142"/>
                    <a:gd name="connsiteX2" fmla="*/ 10863 w 1621363"/>
                    <a:gd name="connsiteY2" fmla="*/ 368719 h 1090142"/>
                    <a:gd name="connsiteX3" fmla="*/ 61663 w 1621363"/>
                    <a:gd name="connsiteY3" fmla="*/ 521119 h 1090142"/>
                    <a:gd name="connsiteX4" fmla="*/ 21023 w 1621363"/>
                    <a:gd name="connsiteY4" fmla="*/ 627799 h 1090142"/>
                    <a:gd name="connsiteX5" fmla="*/ 137863 w 1621363"/>
                    <a:gd name="connsiteY5" fmla="*/ 683679 h 1090142"/>
                    <a:gd name="connsiteX6" fmla="*/ 87063 w 1621363"/>
                    <a:gd name="connsiteY6" fmla="*/ 754799 h 1090142"/>
                    <a:gd name="connsiteX7" fmla="*/ 239463 w 1621363"/>
                    <a:gd name="connsiteY7" fmla="*/ 876719 h 1090142"/>
                    <a:gd name="connsiteX8" fmla="*/ 727143 w 1621363"/>
                    <a:gd name="connsiteY8" fmla="*/ 648119 h 1090142"/>
                    <a:gd name="connsiteX9" fmla="*/ 1372303 w 1621363"/>
                    <a:gd name="connsiteY9" fmla="*/ 1090079 h 1090142"/>
                    <a:gd name="connsiteX10" fmla="*/ 1616143 w 1621363"/>
                    <a:gd name="connsiteY10" fmla="*/ 612559 h 1090142"/>
                    <a:gd name="connsiteX11" fmla="*/ 1529783 w 1621363"/>
                    <a:gd name="connsiteY11" fmla="*/ 429679 h 1090142"/>
                    <a:gd name="connsiteX12" fmla="*/ 1418023 w 1621363"/>
                    <a:gd name="connsiteY12" fmla="*/ 378879 h 1090142"/>
                    <a:gd name="connsiteX13" fmla="*/ 1042103 w 1621363"/>
                    <a:gd name="connsiteY13" fmla="*/ 48679 h 1090142"/>
                    <a:gd name="connsiteX14" fmla="*/ 447743 w 1621363"/>
                    <a:gd name="connsiteY14" fmla="*/ 74079 h 10901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</a:cxnLst>
                  <a:rect l="l" t="t" r="r" b="b"/>
                  <a:pathLst>
                    <a:path w="1621363" h="1090142">
                      <a:moveTo>
                        <a:pt x="447743" y="74079"/>
                      </a:moveTo>
                      <a:cubicBezTo>
                        <a:pt x="325823" y="68152"/>
                        <a:pt x="383396" y="-35988"/>
                        <a:pt x="310583" y="13119"/>
                      </a:cubicBezTo>
                      <a:cubicBezTo>
                        <a:pt x="237770" y="62226"/>
                        <a:pt x="52350" y="284052"/>
                        <a:pt x="10863" y="368719"/>
                      </a:cubicBezTo>
                      <a:cubicBezTo>
                        <a:pt x="-30624" y="453386"/>
                        <a:pt x="59970" y="477939"/>
                        <a:pt x="61663" y="521119"/>
                      </a:cubicBezTo>
                      <a:cubicBezTo>
                        <a:pt x="63356" y="564299"/>
                        <a:pt x="8323" y="600706"/>
                        <a:pt x="21023" y="627799"/>
                      </a:cubicBezTo>
                      <a:cubicBezTo>
                        <a:pt x="33723" y="654892"/>
                        <a:pt x="126856" y="662512"/>
                        <a:pt x="137863" y="683679"/>
                      </a:cubicBezTo>
                      <a:cubicBezTo>
                        <a:pt x="148870" y="704846"/>
                        <a:pt x="70130" y="722626"/>
                        <a:pt x="87063" y="754799"/>
                      </a:cubicBezTo>
                      <a:cubicBezTo>
                        <a:pt x="103996" y="786972"/>
                        <a:pt x="132783" y="894499"/>
                        <a:pt x="239463" y="876719"/>
                      </a:cubicBezTo>
                      <a:cubicBezTo>
                        <a:pt x="346143" y="858939"/>
                        <a:pt x="538336" y="612559"/>
                        <a:pt x="727143" y="648119"/>
                      </a:cubicBezTo>
                      <a:cubicBezTo>
                        <a:pt x="915950" y="683679"/>
                        <a:pt x="1224136" y="1096006"/>
                        <a:pt x="1372303" y="1090079"/>
                      </a:cubicBezTo>
                      <a:cubicBezTo>
                        <a:pt x="1520470" y="1084152"/>
                        <a:pt x="1589896" y="722626"/>
                        <a:pt x="1616143" y="612559"/>
                      </a:cubicBezTo>
                      <a:cubicBezTo>
                        <a:pt x="1642390" y="502492"/>
                        <a:pt x="1562803" y="468626"/>
                        <a:pt x="1529783" y="429679"/>
                      </a:cubicBezTo>
                      <a:cubicBezTo>
                        <a:pt x="1496763" y="390732"/>
                        <a:pt x="1499303" y="442379"/>
                        <a:pt x="1418023" y="378879"/>
                      </a:cubicBezTo>
                      <a:cubicBezTo>
                        <a:pt x="1336743" y="315379"/>
                        <a:pt x="1203816" y="101172"/>
                        <a:pt x="1042103" y="48679"/>
                      </a:cubicBezTo>
                      <a:cubicBezTo>
                        <a:pt x="880390" y="-3814"/>
                        <a:pt x="569663" y="80006"/>
                        <a:pt x="447743" y="74079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3" name="円/楕円 376">
                  <a:extLst>
                    <a:ext uri="{FF2B5EF4-FFF2-40B4-BE49-F238E27FC236}">
                      <a16:creationId xmlns:a16="http://schemas.microsoft.com/office/drawing/2014/main" id="{F88A26CD-C5D4-4E71-8DC3-42FE7D2E78A1}"/>
                    </a:ext>
                  </a:extLst>
                </p:cNvPr>
                <p:cNvSpPr/>
                <p:nvPr/>
              </p:nvSpPr>
              <p:spPr>
                <a:xfrm rot="900000">
                  <a:off x="6651394" y="3022576"/>
                  <a:ext cx="203481" cy="373654"/>
                </a:xfrm>
                <a:prstGeom prst="ellipse">
                  <a:avLst/>
                </a:prstGeom>
                <a:solidFill>
                  <a:srgbClr val="CCCCFF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4" name="フリーフォーム 377">
                  <a:extLst>
                    <a:ext uri="{FF2B5EF4-FFF2-40B4-BE49-F238E27FC236}">
                      <a16:creationId xmlns:a16="http://schemas.microsoft.com/office/drawing/2014/main" id="{FC65928A-0C54-456F-9E4D-F591D7AE4555}"/>
                    </a:ext>
                  </a:extLst>
                </p:cNvPr>
                <p:cNvSpPr/>
                <p:nvPr/>
              </p:nvSpPr>
              <p:spPr>
                <a:xfrm>
                  <a:off x="5293929" y="3831231"/>
                  <a:ext cx="2464065" cy="934134"/>
                </a:xfrm>
                <a:custGeom>
                  <a:avLst/>
                  <a:gdLst>
                    <a:gd name="connsiteX0" fmla="*/ 2463800 w 2463800"/>
                    <a:gd name="connsiteY0" fmla="*/ 934720 h 934720"/>
                    <a:gd name="connsiteX1" fmla="*/ 0 w 2463800"/>
                    <a:gd name="connsiteY1" fmla="*/ 934720 h 934720"/>
                    <a:gd name="connsiteX2" fmla="*/ 254000 w 2463800"/>
                    <a:gd name="connsiteY2" fmla="*/ 386080 h 934720"/>
                    <a:gd name="connsiteX3" fmla="*/ 848360 w 2463800"/>
                    <a:gd name="connsiteY3" fmla="*/ 71120 h 934720"/>
                    <a:gd name="connsiteX4" fmla="*/ 1696720 w 2463800"/>
                    <a:gd name="connsiteY4" fmla="*/ 0 h 934720"/>
                    <a:gd name="connsiteX5" fmla="*/ 2306320 w 2463800"/>
                    <a:gd name="connsiteY5" fmla="*/ 431800 h 934720"/>
                    <a:gd name="connsiteX6" fmla="*/ 2463800 w 2463800"/>
                    <a:gd name="connsiteY6" fmla="*/ 934720 h 934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463800" h="934720">
                      <a:moveTo>
                        <a:pt x="2463800" y="934720"/>
                      </a:moveTo>
                      <a:lnTo>
                        <a:pt x="0" y="934720"/>
                      </a:lnTo>
                      <a:lnTo>
                        <a:pt x="254000" y="386080"/>
                      </a:lnTo>
                      <a:lnTo>
                        <a:pt x="848360" y="71120"/>
                      </a:lnTo>
                      <a:lnTo>
                        <a:pt x="1696720" y="0"/>
                      </a:lnTo>
                      <a:lnTo>
                        <a:pt x="2306320" y="431800"/>
                      </a:lnTo>
                      <a:lnTo>
                        <a:pt x="2463800" y="93472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5" name="フリーフォーム 378">
                  <a:extLst>
                    <a:ext uri="{FF2B5EF4-FFF2-40B4-BE49-F238E27FC236}">
                      <a16:creationId xmlns:a16="http://schemas.microsoft.com/office/drawing/2014/main" id="{8CB6D7AF-74AD-4A85-9DB4-2F2511746CEB}"/>
                    </a:ext>
                  </a:extLst>
                </p:cNvPr>
                <p:cNvSpPr/>
                <p:nvPr/>
              </p:nvSpPr>
              <p:spPr>
                <a:xfrm>
                  <a:off x="5907158" y="3937192"/>
                  <a:ext cx="666189" cy="803077"/>
                </a:xfrm>
                <a:custGeom>
                  <a:avLst/>
                  <a:gdLst>
                    <a:gd name="connsiteX0" fmla="*/ 665480 w 665480"/>
                    <a:gd name="connsiteY0" fmla="*/ 0 h 802640"/>
                    <a:gd name="connsiteX1" fmla="*/ 10160 w 665480"/>
                    <a:gd name="connsiteY1" fmla="*/ 213360 h 802640"/>
                    <a:gd name="connsiteX2" fmla="*/ 0 w 665480"/>
                    <a:gd name="connsiteY2" fmla="*/ 802640 h 802640"/>
                    <a:gd name="connsiteX3" fmla="*/ 665480 w 665480"/>
                    <a:gd name="connsiteY3" fmla="*/ 0 h 8026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665480" h="802640">
                      <a:moveTo>
                        <a:pt x="665480" y="0"/>
                      </a:moveTo>
                      <a:lnTo>
                        <a:pt x="10160" y="213360"/>
                      </a:lnTo>
                      <a:lnTo>
                        <a:pt x="0" y="802640"/>
                      </a:lnTo>
                      <a:lnTo>
                        <a:pt x="665480" y="0"/>
                      </a:lnTo>
                      <a:close/>
                    </a:path>
                  </a:pathLst>
                </a:custGeom>
                <a:solidFill>
                  <a:srgbClr val="CCCCFF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6" name="フリーフォーム 379">
                  <a:extLst>
                    <a:ext uri="{FF2B5EF4-FFF2-40B4-BE49-F238E27FC236}">
                      <a16:creationId xmlns:a16="http://schemas.microsoft.com/office/drawing/2014/main" id="{9A28F953-BBFD-4A6A-B2D6-75D8A2468C17}"/>
                    </a:ext>
                  </a:extLst>
                </p:cNvPr>
                <p:cNvSpPr/>
                <p:nvPr/>
              </p:nvSpPr>
              <p:spPr>
                <a:xfrm>
                  <a:off x="6054889" y="3496615"/>
                  <a:ext cx="671765" cy="649711"/>
                </a:xfrm>
                <a:custGeom>
                  <a:avLst/>
                  <a:gdLst>
                    <a:gd name="connsiteX0" fmla="*/ 60960 w 670560"/>
                    <a:gd name="connsiteY0" fmla="*/ 269240 h 650240"/>
                    <a:gd name="connsiteX1" fmla="*/ 0 w 670560"/>
                    <a:gd name="connsiteY1" fmla="*/ 650240 h 650240"/>
                    <a:gd name="connsiteX2" fmla="*/ 670560 w 670560"/>
                    <a:gd name="connsiteY2" fmla="*/ 350520 h 650240"/>
                    <a:gd name="connsiteX3" fmla="*/ 563880 w 670560"/>
                    <a:gd name="connsiteY3" fmla="*/ 0 h 650240"/>
                    <a:gd name="connsiteX4" fmla="*/ 60960 w 670560"/>
                    <a:gd name="connsiteY4" fmla="*/ 269240 h 6502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0560" h="650240">
                      <a:moveTo>
                        <a:pt x="60960" y="269240"/>
                      </a:moveTo>
                      <a:lnTo>
                        <a:pt x="0" y="650240"/>
                      </a:lnTo>
                      <a:lnTo>
                        <a:pt x="670560" y="350520"/>
                      </a:lnTo>
                      <a:lnTo>
                        <a:pt x="563880" y="0"/>
                      </a:lnTo>
                      <a:lnTo>
                        <a:pt x="60960" y="269240"/>
                      </a:lnTo>
                      <a:close/>
                    </a:path>
                  </a:pathLst>
                </a:custGeom>
                <a:solidFill>
                  <a:srgbClr val="CCCCFF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7" name="フリーフォーム 380">
                  <a:extLst>
                    <a:ext uri="{FF2B5EF4-FFF2-40B4-BE49-F238E27FC236}">
                      <a16:creationId xmlns:a16="http://schemas.microsoft.com/office/drawing/2014/main" id="{78EE2F6C-E1EF-406F-941C-65C175474128}"/>
                    </a:ext>
                  </a:extLst>
                </p:cNvPr>
                <p:cNvSpPr/>
                <p:nvPr/>
              </p:nvSpPr>
              <p:spPr>
                <a:xfrm>
                  <a:off x="5912733" y="4018057"/>
                  <a:ext cx="387448" cy="727790"/>
                </a:xfrm>
                <a:custGeom>
                  <a:avLst/>
                  <a:gdLst>
                    <a:gd name="connsiteX0" fmla="*/ 365760 w 365760"/>
                    <a:gd name="connsiteY0" fmla="*/ 0 h 624840"/>
                    <a:gd name="connsiteX1" fmla="*/ 142240 w 365760"/>
                    <a:gd name="connsiteY1" fmla="*/ 10160 h 624840"/>
                    <a:gd name="connsiteX2" fmla="*/ 157480 w 365760"/>
                    <a:gd name="connsiteY2" fmla="*/ 248920 h 624840"/>
                    <a:gd name="connsiteX3" fmla="*/ 0 w 365760"/>
                    <a:gd name="connsiteY3" fmla="*/ 624840 h 624840"/>
                    <a:gd name="connsiteX4" fmla="*/ 299720 w 365760"/>
                    <a:gd name="connsiteY4" fmla="*/ 314960 h 624840"/>
                    <a:gd name="connsiteX5" fmla="*/ 365760 w 365760"/>
                    <a:gd name="connsiteY5" fmla="*/ 0 h 624840"/>
                    <a:gd name="connsiteX0" fmla="*/ 386080 w 386080"/>
                    <a:gd name="connsiteY0" fmla="*/ 0 h 726440"/>
                    <a:gd name="connsiteX1" fmla="*/ 162560 w 386080"/>
                    <a:gd name="connsiteY1" fmla="*/ 10160 h 726440"/>
                    <a:gd name="connsiteX2" fmla="*/ 177800 w 386080"/>
                    <a:gd name="connsiteY2" fmla="*/ 248920 h 726440"/>
                    <a:gd name="connsiteX3" fmla="*/ 0 w 386080"/>
                    <a:gd name="connsiteY3" fmla="*/ 726440 h 726440"/>
                    <a:gd name="connsiteX4" fmla="*/ 320040 w 386080"/>
                    <a:gd name="connsiteY4" fmla="*/ 314960 h 726440"/>
                    <a:gd name="connsiteX5" fmla="*/ 386080 w 386080"/>
                    <a:gd name="connsiteY5" fmla="*/ 0 h 726440"/>
                    <a:gd name="connsiteX0" fmla="*/ 386080 w 386080"/>
                    <a:gd name="connsiteY0" fmla="*/ 0 h 726440"/>
                    <a:gd name="connsiteX1" fmla="*/ 162560 w 386080"/>
                    <a:gd name="connsiteY1" fmla="*/ 10160 h 726440"/>
                    <a:gd name="connsiteX2" fmla="*/ 177800 w 386080"/>
                    <a:gd name="connsiteY2" fmla="*/ 248920 h 726440"/>
                    <a:gd name="connsiteX3" fmla="*/ 0 w 386080"/>
                    <a:gd name="connsiteY3" fmla="*/ 726440 h 726440"/>
                    <a:gd name="connsiteX4" fmla="*/ 355600 w 386080"/>
                    <a:gd name="connsiteY4" fmla="*/ 314960 h 726440"/>
                    <a:gd name="connsiteX5" fmla="*/ 386080 w 386080"/>
                    <a:gd name="connsiteY5" fmla="*/ 0 h 726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86080" h="726440">
                      <a:moveTo>
                        <a:pt x="386080" y="0"/>
                      </a:moveTo>
                      <a:lnTo>
                        <a:pt x="162560" y="10160"/>
                      </a:lnTo>
                      <a:lnTo>
                        <a:pt x="177800" y="248920"/>
                      </a:lnTo>
                      <a:lnTo>
                        <a:pt x="0" y="726440"/>
                      </a:lnTo>
                      <a:lnTo>
                        <a:pt x="355600" y="314960"/>
                      </a:lnTo>
                      <a:lnTo>
                        <a:pt x="386080" y="0"/>
                      </a:lnTo>
                      <a:close/>
                    </a:path>
                  </a:pathLst>
                </a:custGeom>
                <a:solidFill>
                  <a:srgbClr val="002060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8" name="フリーフォーム 381">
                  <a:extLst>
                    <a:ext uri="{FF2B5EF4-FFF2-40B4-BE49-F238E27FC236}">
                      <a16:creationId xmlns:a16="http://schemas.microsoft.com/office/drawing/2014/main" id="{3EC02DBC-9281-4BF0-8C5A-58151620215C}"/>
                    </a:ext>
                  </a:extLst>
                </p:cNvPr>
                <p:cNvSpPr/>
                <p:nvPr/>
              </p:nvSpPr>
              <p:spPr>
                <a:xfrm>
                  <a:off x="6188685" y="3820077"/>
                  <a:ext cx="432048" cy="437788"/>
                </a:xfrm>
                <a:custGeom>
                  <a:avLst/>
                  <a:gdLst>
                    <a:gd name="connsiteX0" fmla="*/ 411480 w 431800"/>
                    <a:gd name="connsiteY0" fmla="*/ 0 h 436880"/>
                    <a:gd name="connsiteX1" fmla="*/ 0 w 431800"/>
                    <a:gd name="connsiteY1" fmla="*/ 193040 h 436880"/>
                    <a:gd name="connsiteX2" fmla="*/ 86360 w 431800"/>
                    <a:gd name="connsiteY2" fmla="*/ 436880 h 436880"/>
                    <a:gd name="connsiteX3" fmla="*/ 431800 w 431800"/>
                    <a:gd name="connsiteY3" fmla="*/ 147320 h 436880"/>
                    <a:gd name="connsiteX4" fmla="*/ 411480 w 431800"/>
                    <a:gd name="connsiteY4" fmla="*/ 0 h 43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31800" h="436880">
                      <a:moveTo>
                        <a:pt x="411480" y="0"/>
                      </a:moveTo>
                      <a:lnTo>
                        <a:pt x="0" y="193040"/>
                      </a:lnTo>
                      <a:lnTo>
                        <a:pt x="86360" y="436880"/>
                      </a:lnTo>
                      <a:lnTo>
                        <a:pt x="431800" y="147320"/>
                      </a:lnTo>
                      <a:lnTo>
                        <a:pt x="411480" y="0"/>
                      </a:lnTo>
                      <a:close/>
                    </a:path>
                  </a:pathLst>
                </a:custGeom>
                <a:solidFill>
                  <a:srgbClr val="CCCCFF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59" name="フリーフォーム 382">
                  <a:extLst>
                    <a:ext uri="{FF2B5EF4-FFF2-40B4-BE49-F238E27FC236}">
                      <a16:creationId xmlns:a16="http://schemas.microsoft.com/office/drawing/2014/main" id="{9DDC1B8A-6932-4ECB-82CF-3E4594C8693E}"/>
                    </a:ext>
                  </a:extLst>
                </p:cNvPr>
                <p:cNvSpPr/>
                <p:nvPr/>
              </p:nvSpPr>
              <p:spPr>
                <a:xfrm>
                  <a:off x="5948968" y="3892577"/>
                  <a:ext cx="239717" cy="476826"/>
                </a:xfrm>
                <a:custGeom>
                  <a:avLst/>
                  <a:gdLst>
                    <a:gd name="connsiteX0" fmla="*/ 127000 w 238760"/>
                    <a:gd name="connsiteY0" fmla="*/ 0 h 477520"/>
                    <a:gd name="connsiteX1" fmla="*/ 238760 w 238760"/>
                    <a:gd name="connsiteY1" fmla="*/ 127000 h 477520"/>
                    <a:gd name="connsiteX2" fmla="*/ 0 w 238760"/>
                    <a:gd name="connsiteY2" fmla="*/ 477520 h 477520"/>
                    <a:gd name="connsiteX3" fmla="*/ 45720 w 238760"/>
                    <a:gd name="connsiteY3" fmla="*/ 177800 h 477520"/>
                    <a:gd name="connsiteX4" fmla="*/ 127000 w 238760"/>
                    <a:gd name="connsiteY4" fmla="*/ 0 h 477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38760" h="477520">
                      <a:moveTo>
                        <a:pt x="127000" y="0"/>
                      </a:moveTo>
                      <a:lnTo>
                        <a:pt x="238760" y="127000"/>
                      </a:lnTo>
                      <a:lnTo>
                        <a:pt x="0" y="477520"/>
                      </a:lnTo>
                      <a:lnTo>
                        <a:pt x="45720" y="177800"/>
                      </a:lnTo>
                      <a:lnTo>
                        <a:pt x="127000" y="0"/>
                      </a:lnTo>
                      <a:close/>
                    </a:path>
                  </a:pathLst>
                </a:custGeom>
                <a:solidFill>
                  <a:srgbClr val="CCCCFF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0" name="フリーフォーム 383">
                  <a:extLst>
                    <a:ext uri="{FF2B5EF4-FFF2-40B4-BE49-F238E27FC236}">
                      <a16:creationId xmlns:a16="http://schemas.microsoft.com/office/drawing/2014/main" id="{0FAD9EE1-3633-4A76-9AF8-E4C032185CE7}"/>
                    </a:ext>
                  </a:extLst>
                </p:cNvPr>
                <p:cNvSpPr/>
                <p:nvPr/>
              </p:nvSpPr>
              <p:spPr>
                <a:xfrm>
                  <a:off x="5918307" y="3580269"/>
                  <a:ext cx="1081513" cy="1148847"/>
                </a:xfrm>
                <a:custGeom>
                  <a:avLst/>
                  <a:gdLst>
                    <a:gd name="connsiteX0" fmla="*/ 782320 w 1082040"/>
                    <a:gd name="connsiteY0" fmla="*/ 0 h 1148080"/>
                    <a:gd name="connsiteX1" fmla="*/ 0 w 1082040"/>
                    <a:gd name="connsiteY1" fmla="*/ 1148080 h 1148080"/>
                    <a:gd name="connsiteX2" fmla="*/ 706120 w 1082040"/>
                    <a:gd name="connsiteY2" fmla="*/ 812800 h 1148080"/>
                    <a:gd name="connsiteX3" fmla="*/ 609600 w 1082040"/>
                    <a:gd name="connsiteY3" fmla="*/ 558800 h 1148080"/>
                    <a:gd name="connsiteX4" fmla="*/ 822960 w 1082040"/>
                    <a:gd name="connsiteY4" fmla="*/ 568960 h 1148080"/>
                    <a:gd name="connsiteX5" fmla="*/ 1082040 w 1082040"/>
                    <a:gd name="connsiteY5" fmla="*/ 228600 h 1148080"/>
                    <a:gd name="connsiteX6" fmla="*/ 782320 w 1082040"/>
                    <a:gd name="connsiteY6" fmla="*/ 0 h 11480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2040" h="1148080">
                      <a:moveTo>
                        <a:pt x="782320" y="0"/>
                      </a:moveTo>
                      <a:lnTo>
                        <a:pt x="0" y="1148080"/>
                      </a:lnTo>
                      <a:lnTo>
                        <a:pt x="706120" y="812800"/>
                      </a:lnTo>
                      <a:lnTo>
                        <a:pt x="609600" y="558800"/>
                      </a:lnTo>
                      <a:lnTo>
                        <a:pt x="822960" y="568960"/>
                      </a:lnTo>
                      <a:lnTo>
                        <a:pt x="1082040" y="228600"/>
                      </a:lnTo>
                      <a:lnTo>
                        <a:pt x="782320" y="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1" name="フリーフォーム 384">
                  <a:extLst>
                    <a:ext uri="{FF2B5EF4-FFF2-40B4-BE49-F238E27FC236}">
                      <a16:creationId xmlns:a16="http://schemas.microsoft.com/office/drawing/2014/main" id="{FCDEA2FC-E8AE-4C03-807A-96B6154246EE}"/>
                    </a:ext>
                  </a:extLst>
                </p:cNvPr>
                <p:cNvSpPr/>
                <p:nvPr/>
              </p:nvSpPr>
              <p:spPr>
                <a:xfrm>
                  <a:off x="5742700" y="3906518"/>
                  <a:ext cx="323339" cy="822598"/>
                </a:xfrm>
                <a:custGeom>
                  <a:avLst/>
                  <a:gdLst>
                    <a:gd name="connsiteX0" fmla="*/ 121920 w 325120"/>
                    <a:gd name="connsiteY0" fmla="*/ 822960 h 822960"/>
                    <a:gd name="connsiteX1" fmla="*/ 325120 w 325120"/>
                    <a:gd name="connsiteY1" fmla="*/ 0 h 822960"/>
                    <a:gd name="connsiteX2" fmla="*/ 157480 w 325120"/>
                    <a:gd name="connsiteY2" fmla="*/ 71120 h 822960"/>
                    <a:gd name="connsiteX3" fmla="*/ 0 w 325120"/>
                    <a:gd name="connsiteY3" fmla="*/ 299720 h 822960"/>
                    <a:gd name="connsiteX4" fmla="*/ 147320 w 325120"/>
                    <a:gd name="connsiteY4" fmla="*/ 360680 h 822960"/>
                    <a:gd name="connsiteX5" fmla="*/ 20320 w 325120"/>
                    <a:gd name="connsiteY5" fmla="*/ 497840 h 822960"/>
                    <a:gd name="connsiteX6" fmla="*/ 121920 w 325120"/>
                    <a:gd name="connsiteY6" fmla="*/ 822960 h 822960"/>
                    <a:gd name="connsiteX0" fmla="*/ 167640 w 325120"/>
                    <a:gd name="connsiteY0" fmla="*/ 838200 h 838200"/>
                    <a:gd name="connsiteX1" fmla="*/ 325120 w 325120"/>
                    <a:gd name="connsiteY1" fmla="*/ 0 h 838200"/>
                    <a:gd name="connsiteX2" fmla="*/ 157480 w 325120"/>
                    <a:gd name="connsiteY2" fmla="*/ 71120 h 838200"/>
                    <a:gd name="connsiteX3" fmla="*/ 0 w 325120"/>
                    <a:gd name="connsiteY3" fmla="*/ 299720 h 838200"/>
                    <a:gd name="connsiteX4" fmla="*/ 147320 w 325120"/>
                    <a:gd name="connsiteY4" fmla="*/ 360680 h 838200"/>
                    <a:gd name="connsiteX5" fmla="*/ 20320 w 325120"/>
                    <a:gd name="connsiteY5" fmla="*/ 497840 h 838200"/>
                    <a:gd name="connsiteX6" fmla="*/ 167640 w 325120"/>
                    <a:gd name="connsiteY6" fmla="*/ 838200 h 838200"/>
                    <a:gd name="connsiteX0" fmla="*/ 162560 w 325120"/>
                    <a:gd name="connsiteY0" fmla="*/ 822960 h 822960"/>
                    <a:gd name="connsiteX1" fmla="*/ 325120 w 325120"/>
                    <a:gd name="connsiteY1" fmla="*/ 0 h 822960"/>
                    <a:gd name="connsiteX2" fmla="*/ 157480 w 325120"/>
                    <a:gd name="connsiteY2" fmla="*/ 71120 h 822960"/>
                    <a:gd name="connsiteX3" fmla="*/ 0 w 325120"/>
                    <a:gd name="connsiteY3" fmla="*/ 299720 h 822960"/>
                    <a:gd name="connsiteX4" fmla="*/ 147320 w 325120"/>
                    <a:gd name="connsiteY4" fmla="*/ 360680 h 822960"/>
                    <a:gd name="connsiteX5" fmla="*/ 20320 w 325120"/>
                    <a:gd name="connsiteY5" fmla="*/ 497840 h 822960"/>
                    <a:gd name="connsiteX6" fmla="*/ 162560 w 325120"/>
                    <a:gd name="connsiteY6" fmla="*/ 822960 h 82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25120" h="822960">
                      <a:moveTo>
                        <a:pt x="162560" y="822960"/>
                      </a:moveTo>
                      <a:lnTo>
                        <a:pt x="325120" y="0"/>
                      </a:lnTo>
                      <a:lnTo>
                        <a:pt x="157480" y="71120"/>
                      </a:lnTo>
                      <a:lnTo>
                        <a:pt x="0" y="299720"/>
                      </a:lnTo>
                      <a:lnTo>
                        <a:pt x="147320" y="360680"/>
                      </a:lnTo>
                      <a:lnTo>
                        <a:pt x="20320" y="497840"/>
                      </a:lnTo>
                      <a:lnTo>
                        <a:pt x="162560" y="822960"/>
                      </a:lnTo>
                      <a:close/>
                    </a:path>
                  </a:pathLst>
                </a:custGeom>
                <a:solidFill>
                  <a:srgbClr val="003366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2" name="円/楕円 30">
                  <a:extLst>
                    <a:ext uri="{FF2B5EF4-FFF2-40B4-BE49-F238E27FC236}">
                      <a16:creationId xmlns:a16="http://schemas.microsoft.com/office/drawing/2014/main" id="{A264A000-F878-4A41-8D3A-6694E29C91DC}"/>
                    </a:ext>
                  </a:extLst>
                </p:cNvPr>
                <p:cNvSpPr/>
                <p:nvPr/>
              </p:nvSpPr>
              <p:spPr>
                <a:xfrm>
                  <a:off x="5673016" y="2395171"/>
                  <a:ext cx="1036914" cy="1528078"/>
                </a:xfrm>
                <a:custGeom>
                  <a:avLst/>
                  <a:gdLst>
                    <a:gd name="connsiteX0" fmla="*/ 0 w 1035115"/>
                    <a:gd name="connsiteY0" fmla="*/ 765085 h 1530170"/>
                    <a:gd name="connsiteX1" fmla="*/ 517558 w 1035115"/>
                    <a:gd name="connsiteY1" fmla="*/ 0 h 1530170"/>
                    <a:gd name="connsiteX2" fmla="*/ 1035116 w 1035115"/>
                    <a:gd name="connsiteY2" fmla="*/ 765085 h 1530170"/>
                    <a:gd name="connsiteX3" fmla="*/ 517558 w 1035115"/>
                    <a:gd name="connsiteY3" fmla="*/ 1530170 h 1530170"/>
                    <a:gd name="connsiteX4" fmla="*/ 0 w 1035115"/>
                    <a:gd name="connsiteY4" fmla="*/ 765085 h 1530170"/>
                    <a:gd name="connsiteX0" fmla="*/ 0 w 1035116"/>
                    <a:gd name="connsiteY0" fmla="*/ 765085 h 1530170"/>
                    <a:gd name="connsiteX1" fmla="*/ 517558 w 1035116"/>
                    <a:gd name="connsiteY1" fmla="*/ 0 h 1530170"/>
                    <a:gd name="connsiteX2" fmla="*/ 1035116 w 1035116"/>
                    <a:gd name="connsiteY2" fmla="*/ 765085 h 1530170"/>
                    <a:gd name="connsiteX3" fmla="*/ 517558 w 1035116"/>
                    <a:gd name="connsiteY3" fmla="*/ 1530170 h 1530170"/>
                    <a:gd name="connsiteX4" fmla="*/ 0 w 1035116"/>
                    <a:gd name="connsiteY4" fmla="*/ 765085 h 1530170"/>
                    <a:gd name="connsiteX0" fmla="*/ 0 w 1035116"/>
                    <a:gd name="connsiteY0" fmla="*/ 765085 h 1530170"/>
                    <a:gd name="connsiteX1" fmla="*/ 517558 w 1035116"/>
                    <a:gd name="connsiteY1" fmla="*/ 0 h 1530170"/>
                    <a:gd name="connsiteX2" fmla="*/ 1035116 w 1035116"/>
                    <a:gd name="connsiteY2" fmla="*/ 765085 h 1530170"/>
                    <a:gd name="connsiteX3" fmla="*/ 517558 w 1035116"/>
                    <a:gd name="connsiteY3" fmla="*/ 1530170 h 1530170"/>
                    <a:gd name="connsiteX4" fmla="*/ 0 w 1035116"/>
                    <a:gd name="connsiteY4" fmla="*/ 765085 h 1530170"/>
                    <a:gd name="connsiteX0" fmla="*/ 0 w 1035503"/>
                    <a:gd name="connsiteY0" fmla="*/ 765085 h 1530170"/>
                    <a:gd name="connsiteX1" fmla="*/ 517558 w 1035503"/>
                    <a:gd name="connsiteY1" fmla="*/ 0 h 1530170"/>
                    <a:gd name="connsiteX2" fmla="*/ 1035116 w 1035503"/>
                    <a:gd name="connsiteY2" fmla="*/ 765085 h 1530170"/>
                    <a:gd name="connsiteX3" fmla="*/ 517558 w 1035503"/>
                    <a:gd name="connsiteY3" fmla="*/ 1530170 h 1530170"/>
                    <a:gd name="connsiteX4" fmla="*/ 0 w 1035503"/>
                    <a:gd name="connsiteY4" fmla="*/ 765085 h 1530170"/>
                    <a:gd name="connsiteX0" fmla="*/ 387 w 1035890"/>
                    <a:gd name="connsiteY0" fmla="*/ 765085 h 1530170"/>
                    <a:gd name="connsiteX1" fmla="*/ 517945 w 1035890"/>
                    <a:gd name="connsiteY1" fmla="*/ 0 h 1530170"/>
                    <a:gd name="connsiteX2" fmla="*/ 1035503 w 1035890"/>
                    <a:gd name="connsiteY2" fmla="*/ 765085 h 1530170"/>
                    <a:gd name="connsiteX3" fmla="*/ 517945 w 1035890"/>
                    <a:gd name="connsiteY3" fmla="*/ 1530170 h 1530170"/>
                    <a:gd name="connsiteX4" fmla="*/ 387 w 1035890"/>
                    <a:gd name="connsiteY4" fmla="*/ 765085 h 15301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5890" h="1530170">
                      <a:moveTo>
                        <a:pt x="387" y="765085"/>
                      </a:moveTo>
                      <a:cubicBezTo>
                        <a:pt x="-11043" y="313965"/>
                        <a:pt x="232106" y="0"/>
                        <a:pt x="517945" y="0"/>
                      </a:cubicBezTo>
                      <a:cubicBezTo>
                        <a:pt x="803784" y="0"/>
                        <a:pt x="1046933" y="319680"/>
                        <a:pt x="1035503" y="765085"/>
                      </a:cubicBezTo>
                      <a:cubicBezTo>
                        <a:pt x="1031693" y="1159055"/>
                        <a:pt x="803784" y="1530170"/>
                        <a:pt x="517945" y="1530170"/>
                      </a:cubicBezTo>
                      <a:cubicBezTo>
                        <a:pt x="232106" y="1530170"/>
                        <a:pt x="11817" y="1216205"/>
                        <a:pt x="387" y="765085"/>
                      </a:cubicBezTo>
                      <a:close/>
                    </a:path>
                  </a:pathLst>
                </a:custGeom>
                <a:solidFill>
                  <a:srgbClr val="CCCCFF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3" name="円/楕円 386">
                  <a:extLst>
                    <a:ext uri="{FF2B5EF4-FFF2-40B4-BE49-F238E27FC236}">
                      <a16:creationId xmlns:a16="http://schemas.microsoft.com/office/drawing/2014/main" id="{80E782A1-015D-446C-AE49-23E51D401C62}"/>
                    </a:ext>
                  </a:extLst>
                </p:cNvPr>
                <p:cNvSpPr/>
                <p:nvPr/>
              </p:nvSpPr>
              <p:spPr>
                <a:xfrm>
                  <a:off x="5742700" y="2258537"/>
                  <a:ext cx="922632" cy="401539"/>
                </a:xfrm>
                <a:prstGeom prst="ellipse">
                  <a:avLst/>
                </a:prstGeom>
                <a:solidFill>
                  <a:srgbClr val="003366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4" name="円/楕円 387">
                  <a:extLst>
                    <a:ext uri="{FF2B5EF4-FFF2-40B4-BE49-F238E27FC236}">
                      <a16:creationId xmlns:a16="http://schemas.microsoft.com/office/drawing/2014/main" id="{A7541D74-B751-4D2B-B865-F423F4EB5EC6}"/>
                    </a:ext>
                  </a:extLst>
                </p:cNvPr>
                <p:cNvSpPr/>
                <p:nvPr/>
              </p:nvSpPr>
              <p:spPr>
                <a:xfrm>
                  <a:off x="5809598" y="3136902"/>
                  <a:ext cx="245292" cy="139423"/>
                </a:xfrm>
                <a:prstGeom prst="ellipse">
                  <a:avLst/>
                </a:prstGeom>
                <a:solidFill>
                  <a:srgbClr val="CCCCFF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5" name="円/楕円 34">
                  <a:extLst>
                    <a:ext uri="{FF2B5EF4-FFF2-40B4-BE49-F238E27FC236}">
                      <a16:creationId xmlns:a16="http://schemas.microsoft.com/office/drawing/2014/main" id="{FCDBA541-C771-4A20-BA8B-3C3C6EF03FFB}"/>
                    </a:ext>
                  </a:extLst>
                </p:cNvPr>
                <p:cNvSpPr/>
                <p:nvPr/>
              </p:nvSpPr>
              <p:spPr>
                <a:xfrm>
                  <a:off x="5778937" y="3016999"/>
                  <a:ext cx="317764" cy="78077"/>
                </a:xfrm>
                <a:custGeom>
                  <a:avLst/>
                  <a:gdLst>
                    <a:gd name="connsiteX0" fmla="*/ 0 w 247265"/>
                    <a:gd name="connsiteY0" fmla="*/ 35005 h 70010"/>
                    <a:gd name="connsiteX1" fmla="*/ 123633 w 247265"/>
                    <a:gd name="connsiteY1" fmla="*/ 0 h 70010"/>
                    <a:gd name="connsiteX2" fmla="*/ 247266 w 247265"/>
                    <a:gd name="connsiteY2" fmla="*/ 35005 h 70010"/>
                    <a:gd name="connsiteX3" fmla="*/ 123633 w 247265"/>
                    <a:gd name="connsiteY3" fmla="*/ 70010 h 70010"/>
                    <a:gd name="connsiteX4" fmla="*/ 0 w 247265"/>
                    <a:gd name="connsiteY4" fmla="*/ 35005 h 70010"/>
                    <a:gd name="connsiteX0" fmla="*/ 0 w 275206"/>
                    <a:gd name="connsiteY0" fmla="*/ 68910 h 79552"/>
                    <a:gd name="connsiteX1" fmla="*/ 151573 w 275206"/>
                    <a:gd name="connsiteY1" fmla="*/ 885 h 79552"/>
                    <a:gd name="connsiteX2" fmla="*/ 275206 w 275206"/>
                    <a:gd name="connsiteY2" fmla="*/ 35890 h 79552"/>
                    <a:gd name="connsiteX3" fmla="*/ 151573 w 275206"/>
                    <a:gd name="connsiteY3" fmla="*/ 70895 h 79552"/>
                    <a:gd name="connsiteX4" fmla="*/ 0 w 275206"/>
                    <a:gd name="connsiteY4" fmla="*/ 68910 h 79552"/>
                    <a:gd name="connsiteX0" fmla="*/ 0 w 315846"/>
                    <a:gd name="connsiteY0" fmla="*/ 68028 h 79110"/>
                    <a:gd name="connsiteX1" fmla="*/ 151573 w 315846"/>
                    <a:gd name="connsiteY1" fmla="*/ 3 h 79110"/>
                    <a:gd name="connsiteX2" fmla="*/ 315846 w 315846"/>
                    <a:gd name="connsiteY2" fmla="*/ 70568 h 79110"/>
                    <a:gd name="connsiteX3" fmla="*/ 151573 w 315846"/>
                    <a:gd name="connsiteY3" fmla="*/ 70013 h 79110"/>
                    <a:gd name="connsiteX4" fmla="*/ 0 w 315846"/>
                    <a:gd name="connsiteY4" fmla="*/ 68028 h 79110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2 w 315848"/>
                    <a:gd name="connsiteY0" fmla="*/ 68086 h 76805"/>
                    <a:gd name="connsiteX1" fmla="*/ 151575 w 315848"/>
                    <a:gd name="connsiteY1" fmla="*/ 61 h 76805"/>
                    <a:gd name="connsiteX2" fmla="*/ 315848 w 315848"/>
                    <a:gd name="connsiteY2" fmla="*/ 70626 h 76805"/>
                    <a:gd name="connsiteX3" fmla="*/ 154115 w 315848"/>
                    <a:gd name="connsiteY3" fmla="*/ 57371 h 76805"/>
                    <a:gd name="connsiteX4" fmla="*/ 2 w 315848"/>
                    <a:gd name="connsiteY4" fmla="*/ 68086 h 76805"/>
                    <a:gd name="connsiteX0" fmla="*/ 2 w 315848"/>
                    <a:gd name="connsiteY0" fmla="*/ 68086 h 77132"/>
                    <a:gd name="connsiteX1" fmla="*/ 151575 w 315848"/>
                    <a:gd name="connsiteY1" fmla="*/ 61 h 77132"/>
                    <a:gd name="connsiteX2" fmla="*/ 315848 w 315848"/>
                    <a:gd name="connsiteY2" fmla="*/ 70626 h 77132"/>
                    <a:gd name="connsiteX3" fmla="*/ 154115 w 315848"/>
                    <a:gd name="connsiteY3" fmla="*/ 57371 h 77132"/>
                    <a:gd name="connsiteX4" fmla="*/ 2 w 315848"/>
                    <a:gd name="connsiteY4" fmla="*/ 68086 h 77132"/>
                    <a:gd name="connsiteX0" fmla="*/ 434 w 316280"/>
                    <a:gd name="connsiteY0" fmla="*/ 68086 h 77132"/>
                    <a:gd name="connsiteX1" fmla="*/ 152007 w 316280"/>
                    <a:gd name="connsiteY1" fmla="*/ 61 h 77132"/>
                    <a:gd name="connsiteX2" fmla="*/ 316280 w 316280"/>
                    <a:gd name="connsiteY2" fmla="*/ 70626 h 77132"/>
                    <a:gd name="connsiteX3" fmla="*/ 154547 w 316280"/>
                    <a:gd name="connsiteY3" fmla="*/ 57371 h 77132"/>
                    <a:gd name="connsiteX4" fmla="*/ 434 w 316280"/>
                    <a:gd name="connsiteY4" fmla="*/ 68086 h 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6280" h="77132">
                      <a:moveTo>
                        <a:pt x="434" y="68086"/>
                      </a:moveTo>
                      <a:cubicBezTo>
                        <a:pt x="-5704" y="47104"/>
                        <a:pt x="53646" y="2178"/>
                        <a:pt x="152007" y="61"/>
                      </a:cubicBezTo>
                      <a:cubicBezTo>
                        <a:pt x="250368" y="-2056"/>
                        <a:pt x="316280" y="51293"/>
                        <a:pt x="316280" y="70626"/>
                      </a:cubicBezTo>
                      <a:cubicBezTo>
                        <a:pt x="316280" y="89959"/>
                        <a:pt x="222428" y="60334"/>
                        <a:pt x="154547" y="57371"/>
                      </a:cubicBezTo>
                      <a:cubicBezTo>
                        <a:pt x="86666" y="54408"/>
                        <a:pt x="6572" y="89068"/>
                        <a:pt x="434" y="68086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6" name="円/楕円 389">
                  <a:extLst>
                    <a:ext uri="{FF2B5EF4-FFF2-40B4-BE49-F238E27FC236}">
                      <a16:creationId xmlns:a16="http://schemas.microsoft.com/office/drawing/2014/main" id="{5967544D-DB4A-4227-ADBE-7435B61D2ED8}"/>
                    </a:ext>
                  </a:extLst>
                </p:cNvPr>
                <p:cNvSpPr/>
                <p:nvPr/>
              </p:nvSpPr>
              <p:spPr>
                <a:xfrm>
                  <a:off x="6272307" y="3136902"/>
                  <a:ext cx="248080" cy="139423"/>
                </a:xfrm>
                <a:prstGeom prst="ellipse">
                  <a:avLst/>
                </a:prstGeom>
                <a:solidFill>
                  <a:srgbClr val="CCCCFF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7" name="円/楕円 34">
                  <a:extLst>
                    <a:ext uri="{FF2B5EF4-FFF2-40B4-BE49-F238E27FC236}">
                      <a16:creationId xmlns:a16="http://schemas.microsoft.com/office/drawing/2014/main" id="{5D7A3E8C-B88B-45CB-B13E-748ADE6DF027}"/>
                    </a:ext>
                  </a:extLst>
                </p:cNvPr>
                <p:cNvSpPr/>
                <p:nvPr/>
              </p:nvSpPr>
              <p:spPr>
                <a:xfrm>
                  <a:off x="5937818" y="3555172"/>
                  <a:ext cx="454348" cy="78077"/>
                </a:xfrm>
                <a:custGeom>
                  <a:avLst/>
                  <a:gdLst>
                    <a:gd name="connsiteX0" fmla="*/ 0 w 247265"/>
                    <a:gd name="connsiteY0" fmla="*/ 35005 h 70010"/>
                    <a:gd name="connsiteX1" fmla="*/ 123633 w 247265"/>
                    <a:gd name="connsiteY1" fmla="*/ 0 h 70010"/>
                    <a:gd name="connsiteX2" fmla="*/ 247266 w 247265"/>
                    <a:gd name="connsiteY2" fmla="*/ 35005 h 70010"/>
                    <a:gd name="connsiteX3" fmla="*/ 123633 w 247265"/>
                    <a:gd name="connsiteY3" fmla="*/ 70010 h 70010"/>
                    <a:gd name="connsiteX4" fmla="*/ 0 w 247265"/>
                    <a:gd name="connsiteY4" fmla="*/ 35005 h 70010"/>
                    <a:gd name="connsiteX0" fmla="*/ 0 w 275206"/>
                    <a:gd name="connsiteY0" fmla="*/ 68910 h 79552"/>
                    <a:gd name="connsiteX1" fmla="*/ 151573 w 275206"/>
                    <a:gd name="connsiteY1" fmla="*/ 885 h 79552"/>
                    <a:gd name="connsiteX2" fmla="*/ 275206 w 275206"/>
                    <a:gd name="connsiteY2" fmla="*/ 35890 h 79552"/>
                    <a:gd name="connsiteX3" fmla="*/ 151573 w 275206"/>
                    <a:gd name="connsiteY3" fmla="*/ 70895 h 79552"/>
                    <a:gd name="connsiteX4" fmla="*/ 0 w 275206"/>
                    <a:gd name="connsiteY4" fmla="*/ 68910 h 79552"/>
                    <a:gd name="connsiteX0" fmla="*/ 0 w 315846"/>
                    <a:gd name="connsiteY0" fmla="*/ 68028 h 79110"/>
                    <a:gd name="connsiteX1" fmla="*/ 151573 w 315846"/>
                    <a:gd name="connsiteY1" fmla="*/ 3 h 79110"/>
                    <a:gd name="connsiteX2" fmla="*/ 315846 w 315846"/>
                    <a:gd name="connsiteY2" fmla="*/ 70568 h 79110"/>
                    <a:gd name="connsiteX3" fmla="*/ 151573 w 315846"/>
                    <a:gd name="connsiteY3" fmla="*/ 70013 h 79110"/>
                    <a:gd name="connsiteX4" fmla="*/ 0 w 315846"/>
                    <a:gd name="connsiteY4" fmla="*/ 68028 h 79110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2 w 315848"/>
                    <a:gd name="connsiteY0" fmla="*/ 68086 h 76805"/>
                    <a:gd name="connsiteX1" fmla="*/ 151575 w 315848"/>
                    <a:gd name="connsiteY1" fmla="*/ 61 h 76805"/>
                    <a:gd name="connsiteX2" fmla="*/ 315848 w 315848"/>
                    <a:gd name="connsiteY2" fmla="*/ 70626 h 76805"/>
                    <a:gd name="connsiteX3" fmla="*/ 154115 w 315848"/>
                    <a:gd name="connsiteY3" fmla="*/ 57371 h 76805"/>
                    <a:gd name="connsiteX4" fmla="*/ 2 w 315848"/>
                    <a:gd name="connsiteY4" fmla="*/ 68086 h 76805"/>
                    <a:gd name="connsiteX0" fmla="*/ 2 w 315848"/>
                    <a:gd name="connsiteY0" fmla="*/ 68086 h 77132"/>
                    <a:gd name="connsiteX1" fmla="*/ 151575 w 315848"/>
                    <a:gd name="connsiteY1" fmla="*/ 61 h 77132"/>
                    <a:gd name="connsiteX2" fmla="*/ 315848 w 315848"/>
                    <a:gd name="connsiteY2" fmla="*/ 70626 h 77132"/>
                    <a:gd name="connsiteX3" fmla="*/ 154115 w 315848"/>
                    <a:gd name="connsiteY3" fmla="*/ 57371 h 77132"/>
                    <a:gd name="connsiteX4" fmla="*/ 2 w 315848"/>
                    <a:gd name="connsiteY4" fmla="*/ 68086 h 77132"/>
                    <a:gd name="connsiteX0" fmla="*/ 434 w 316280"/>
                    <a:gd name="connsiteY0" fmla="*/ 68086 h 77132"/>
                    <a:gd name="connsiteX1" fmla="*/ 152007 w 316280"/>
                    <a:gd name="connsiteY1" fmla="*/ 61 h 77132"/>
                    <a:gd name="connsiteX2" fmla="*/ 316280 w 316280"/>
                    <a:gd name="connsiteY2" fmla="*/ 70626 h 77132"/>
                    <a:gd name="connsiteX3" fmla="*/ 154547 w 316280"/>
                    <a:gd name="connsiteY3" fmla="*/ 57371 h 77132"/>
                    <a:gd name="connsiteX4" fmla="*/ 434 w 316280"/>
                    <a:gd name="connsiteY4" fmla="*/ 68086 h 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6280" h="77132">
                      <a:moveTo>
                        <a:pt x="434" y="68086"/>
                      </a:moveTo>
                      <a:cubicBezTo>
                        <a:pt x="-5704" y="47104"/>
                        <a:pt x="53646" y="2178"/>
                        <a:pt x="152007" y="61"/>
                      </a:cubicBezTo>
                      <a:cubicBezTo>
                        <a:pt x="250368" y="-2056"/>
                        <a:pt x="316280" y="51293"/>
                        <a:pt x="316280" y="70626"/>
                      </a:cubicBezTo>
                      <a:cubicBezTo>
                        <a:pt x="316280" y="89959"/>
                        <a:pt x="222428" y="60334"/>
                        <a:pt x="154547" y="57371"/>
                      </a:cubicBezTo>
                      <a:cubicBezTo>
                        <a:pt x="86666" y="54408"/>
                        <a:pt x="6572" y="89068"/>
                        <a:pt x="434" y="68086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8" name="円/楕円 34">
                  <a:extLst>
                    <a:ext uri="{FF2B5EF4-FFF2-40B4-BE49-F238E27FC236}">
                      <a16:creationId xmlns:a16="http://schemas.microsoft.com/office/drawing/2014/main" id="{7C311110-BE65-4840-86BD-B659D26F3D89}"/>
                    </a:ext>
                  </a:extLst>
                </p:cNvPr>
                <p:cNvSpPr/>
                <p:nvPr/>
              </p:nvSpPr>
              <p:spPr>
                <a:xfrm>
                  <a:off x="5999141" y="3672287"/>
                  <a:ext cx="328914" cy="47405"/>
                </a:xfrm>
                <a:custGeom>
                  <a:avLst/>
                  <a:gdLst>
                    <a:gd name="connsiteX0" fmla="*/ 0 w 247265"/>
                    <a:gd name="connsiteY0" fmla="*/ 35005 h 70010"/>
                    <a:gd name="connsiteX1" fmla="*/ 123633 w 247265"/>
                    <a:gd name="connsiteY1" fmla="*/ 0 h 70010"/>
                    <a:gd name="connsiteX2" fmla="*/ 247266 w 247265"/>
                    <a:gd name="connsiteY2" fmla="*/ 35005 h 70010"/>
                    <a:gd name="connsiteX3" fmla="*/ 123633 w 247265"/>
                    <a:gd name="connsiteY3" fmla="*/ 70010 h 70010"/>
                    <a:gd name="connsiteX4" fmla="*/ 0 w 247265"/>
                    <a:gd name="connsiteY4" fmla="*/ 35005 h 70010"/>
                    <a:gd name="connsiteX0" fmla="*/ 0 w 275206"/>
                    <a:gd name="connsiteY0" fmla="*/ 68910 h 79552"/>
                    <a:gd name="connsiteX1" fmla="*/ 151573 w 275206"/>
                    <a:gd name="connsiteY1" fmla="*/ 885 h 79552"/>
                    <a:gd name="connsiteX2" fmla="*/ 275206 w 275206"/>
                    <a:gd name="connsiteY2" fmla="*/ 35890 h 79552"/>
                    <a:gd name="connsiteX3" fmla="*/ 151573 w 275206"/>
                    <a:gd name="connsiteY3" fmla="*/ 70895 h 79552"/>
                    <a:gd name="connsiteX4" fmla="*/ 0 w 275206"/>
                    <a:gd name="connsiteY4" fmla="*/ 68910 h 79552"/>
                    <a:gd name="connsiteX0" fmla="*/ 0 w 315846"/>
                    <a:gd name="connsiteY0" fmla="*/ 68028 h 79110"/>
                    <a:gd name="connsiteX1" fmla="*/ 151573 w 315846"/>
                    <a:gd name="connsiteY1" fmla="*/ 3 h 79110"/>
                    <a:gd name="connsiteX2" fmla="*/ 315846 w 315846"/>
                    <a:gd name="connsiteY2" fmla="*/ 70568 h 79110"/>
                    <a:gd name="connsiteX3" fmla="*/ 151573 w 315846"/>
                    <a:gd name="connsiteY3" fmla="*/ 70013 h 79110"/>
                    <a:gd name="connsiteX4" fmla="*/ 0 w 315846"/>
                    <a:gd name="connsiteY4" fmla="*/ 68028 h 79110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2 w 315848"/>
                    <a:gd name="connsiteY0" fmla="*/ 68086 h 76805"/>
                    <a:gd name="connsiteX1" fmla="*/ 151575 w 315848"/>
                    <a:gd name="connsiteY1" fmla="*/ 61 h 76805"/>
                    <a:gd name="connsiteX2" fmla="*/ 315848 w 315848"/>
                    <a:gd name="connsiteY2" fmla="*/ 70626 h 76805"/>
                    <a:gd name="connsiteX3" fmla="*/ 154115 w 315848"/>
                    <a:gd name="connsiteY3" fmla="*/ 57371 h 76805"/>
                    <a:gd name="connsiteX4" fmla="*/ 2 w 315848"/>
                    <a:gd name="connsiteY4" fmla="*/ 68086 h 76805"/>
                    <a:gd name="connsiteX0" fmla="*/ 2 w 315848"/>
                    <a:gd name="connsiteY0" fmla="*/ 68086 h 77132"/>
                    <a:gd name="connsiteX1" fmla="*/ 151575 w 315848"/>
                    <a:gd name="connsiteY1" fmla="*/ 61 h 77132"/>
                    <a:gd name="connsiteX2" fmla="*/ 315848 w 315848"/>
                    <a:gd name="connsiteY2" fmla="*/ 70626 h 77132"/>
                    <a:gd name="connsiteX3" fmla="*/ 154115 w 315848"/>
                    <a:gd name="connsiteY3" fmla="*/ 57371 h 77132"/>
                    <a:gd name="connsiteX4" fmla="*/ 2 w 315848"/>
                    <a:gd name="connsiteY4" fmla="*/ 68086 h 77132"/>
                    <a:gd name="connsiteX0" fmla="*/ 434 w 316280"/>
                    <a:gd name="connsiteY0" fmla="*/ 68086 h 77132"/>
                    <a:gd name="connsiteX1" fmla="*/ 152007 w 316280"/>
                    <a:gd name="connsiteY1" fmla="*/ 61 h 77132"/>
                    <a:gd name="connsiteX2" fmla="*/ 316280 w 316280"/>
                    <a:gd name="connsiteY2" fmla="*/ 70626 h 77132"/>
                    <a:gd name="connsiteX3" fmla="*/ 154547 w 316280"/>
                    <a:gd name="connsiteY3" fmla="*/ 57371 h 77132"/>
                    <a:gd name="connsiteX4" fmla="*/ 434 w 316280"/>
                    <a:gd name="connsiteY4" fmla="*/ 68086 h 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6280" h="77132">
                      <a:moveTo>
                        <a:pt x="434" y="68086"/>
                      </a:moveTo>
                      <a:cubicBezTo>
                        <a:pt x="-5704" y="47104"/>
                        <a:pt x="53646" y="2178"/>
                        <a:pt x="152007" y="61"/>
                      </a:cubicBezTo>
                      <a:cubicBezTo>
                        <a:pt x="250368" y="-2056"/>
                        <a:pt x="316280" y="51293"/>
                        <a:pt x="316280" y="70626"/>
                      </a:cubicBezTo>
                      <a:cubicBezTo>
                        <a:pt x="316280" y="89959"/>
                        <a:pt x="222428" y="60334"/>
                        <a:pt x="154547" y="57371"/>
                      </a:cubicBezTo>
                      <a:cubicBezTo>
                        <a:pt x="86666" y="54408"/>
                        <a:pt x="6572" y="89068"/>
                        <a:pt x="434" y="68086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69" name="円/楕円 34">
                  <a:extLst>
                    <a:ext uri="{FF2B5EF4-FFF2-40B4-BE49-F238E27FC236}">
                      <a16:creationId xmlns:a16="http://schemas.microsoft.com/office/drawing/2014/main" id="{CD1BFABE-367F-48E1-8524-AC534C19B432}"/>
                    </a:ext>
                  </a:extLst>
                </p:cNvPr>
                <p:cNvSpPr/>
                <p:nvPr/>
              </p:nvSpPr>
              <p:spPr>
                <a:xfrm>
                  <a:off x="6241646" y="3016999"/>
                  <a:ext cx="314976" cy="78077"/>
                </a:xfrm>
                <a:custGeom>
                  <a:avLst/>
                  <a:gdLst>
                    <a:gd name="connsiteX0" fmla="*/ 0 w 247265"/>
                    <a:gd name="connsiteY0" fmla="*/ 35005 h 70010"/>
                    <a:gd name="connsiteX1" fmla="*/ 123633 w 247265"/>
                    <a:gd name="connsiteY1" fmla="*/ 0 h 70010"/>
                    <a:gd name="connsiteX2" fmla="*/ 247266 w 247265"/>
                    <a:gd name="connsiteY2" fmla="*/ 35005 h 70010"/>
                    <a:gd name="connsiteX3" fmla="*/ 123633 w 247265"/>
                    <a:gd name="connsiteY3" fmla="*/ 70010 h 70010"/>
                    <a:gd name="connsiteX4" fmla="*/ 0 w 247265"/>
                    <a:gd name="connsiteY4" fmla="*/ 35005 h 70010"/>
                    <a:gd name="connsiteX0" fmla="*/ 0 w 275206"/>
                    <a:gd name="connsiteY0" fmla="*/ 68910 h 79552"/>
                    <a:gd name="connsiteX1" fmla="*/ 151573 w 275206"/>
                    <a:gd name="connsiteY1" fmla="*/ 885 h 79552"/>
                    <a:gd name="connsiteX2" fmla="*/ 275206 w 275206"/>
                    <a:gd name="connsiteY2" fmla="*/ 35890 h 79552"/>
                    <a:gd name="connsiteX3" fmla="*/ 151573 w 275206"/>
                    <a:gd name="connsiteY3" fmla="*/ 70895 h 79552"/>
                    <a:gd name="connsiteX4" fmla="*/ 0 w 275206"/>
                    <a:gd name="connsiteY4" fmla="*/ 68910 h 79552"/>
                    <a:gd name="connsiteX0" fmla="*/ 0 w 315846"/>
                    <a:gd name="connsiteY0" fmla="*/ 68028 h 79110"/>
                    <a:gd name="connsiteX1" fmla="*/ 151573 w 315846"/>
                    <a:gd name="connsiteY1" fmla="*/ 3 h 79110"/>
                    <a:gd name="connsiteX2" fmla="*/ 315846 w 315846"/>
                    <a:gd name="connsiteY2" fmla="*/ 70568 h 79110"/>
                    <a:gd name="connsiteX3" fmla="*/ 151573 w 315846"/>
                    <a:gd name="connsiteY3" fmla="*/ 70013 h 79110"/>
                    <a:gd name="connsiteX4" fmla="*/ 0 w 315846"/>
                    <a:gd name="connsiteY4" fmla="*/ 68028 h 79110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2 w 315848"/>
                    <a:gd name="connsiteY0" fmla="*/ 68086 h 76805"/>
                    <a:gd name="connsiteX1" fmla="*/ 151575 w 315848"/>
                    <a:gd name="connsiteY1" fmla="*/ 61 h 76805"/>
                    <a:gd name="connsiteX2" fmla="*/ 315848 w 315848"/>
                    <a:gd name="connsiteY2" fmla="*/ 70626 h 76805"/>
                    <a:gd name="connsiteX3" fmla="*/ 154115 w 315848"/>
                    <a:gd name="connsiteY3" fmla="*/ 57371 h 76805"/>
                    <a:gd name="connsiteX4" fmla="*/ 2 w 315848"/>
                    <a:gd name="connsiteY4" fmla="*/ 68086 h 76805"/>
                    <a:gd name="connsiteX0" fmla="*/ 2 w 315848"/>
                    <a:gd name="connsiteY0" fmla="*/ 68086 h 77132"/>
                    <a:gd name="connsiteX1" fmla="*/ 151575 w 315848"/>
                    <a:gd name="connsiteY1" fmla="*/ 61 h 77132"/>
                    <a:gd name="connsiteX2" fmla="*/ 315848 w 315848"/>
                    <a:gd name="connsiteY2" fmla="*/ 70626 h 77132"/>
                    <a:gd name="connsiteX3" fmla="*/ 154115 w 315848"/>
                    <a:gd name="connsiteY3" fmla="*/ 57371 h 77132"/>
                    <a:gd name="connsiteX4" fmla="*/ 2 w 315848"/>
                    <a:gd name="connsiteY4" fmla="*/ 68086 h 77132"/>
                    <a:gd name="connsiteX0" fmla="*/ 434 w 316280"/>
                    <a:gd name="connsiteY0" fmla="*/ 68086 h 77132"/>
                    <a:gd name="connsiteX1" fmla="*/ 152007 w 316280"/>
                    <a:gd name="connsiteY1" fmla="*/ 61 h 77132"/>
                    <a:gd name="connsiteX2" fmla="*/ 316280 w 316280"/>
                    <a:gd name="connsiteY2" fmla="*/ 70626 h 77132"/>
                    <a:gd name="connsiteX3" fmla="*/ 154547 w 316280"/>
                    <a:gd name="connsiteY3" fmla="*/ 57371 h 77132"/>
                    <a:gd name="connsiteX4" fmla="*/ 434 w 316280"/>
                    <a:gd name="connsiteY4" fmla="*/ 68086 h 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6280" h="77132">
                      <a:moveTo>
                        <a:pt x="434" y="68086"/>
                      </a:moveTo>
                      <a:cubicBezTo>
                        <a:pt x="-5704" y="47104"/>
                        <a:pt x="53646" y="2178"/>
                        <a:pt x="152007" y="61"/>
                      </a:cubicBezTo>
                      <a:cubicBezTo>
                        <a:pt x="250368" y="-2056"/>
                        <a:pt x="316280" y="51293"/>
                        <a:pt x="316280" y="70626"/>
                      </a:cubicBezTo>
                      <a:cubicBezTo>
                        <a:pt x="316280" y="89959"/>
                        <a:pt x="222428" y="60334"/>
                        <a:pt x="154547" y="57371"/>
                      </a:cubicBezTo>
                      <a:cubicBezTo>
                        <a:pt x="86666" y="54408"/>
                        <a:pt x="6572" y="89068"/>
                        <a:pt x="434" y="68086"/>
                      </a:cubicBezTo>
                      <a:close/>
                    </a:path>
                  </a:pathLst>
                </a:custGeom>
                <a:solidFill>
                  <a:srgbClr val="003366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0" name="フリーフォーム 393">
                  <a:extLst>
                    <a:ext uri="{FF2B5EF4-FFF2-40B4-BE49-F238E27FC236}">
                      <a16:creationId xmlns:a16="http://schemas.microsoft.com/office/drawing/2014/main" id="{90066BBF-223C-45F7-9581-5538E27264DE}"/>
                    </a:ext>
                  </a:extLst>
                </p:cNvPr>
                <p:cNvSpPr/>
                <p:nvPr/>
              </p:nvSpPr>
              <p:spPr>
                <a:xfrm>
                  <a:off x="6038165" y="3128538"/>
                  <a:ext cx="248080" cy="387596"/>
                </a:xfrm>
                <a:custGeom>
                  <a:avLst/>
                  <a:gdLst>
                    <a:gd name="connsiteX0" fmla="*/ 88628 w 249413"/>
                    <a:gd name="connsiteY0" fmla="*/ 0 h 390180"/>
                    <a:gd name="connsiteX1" fmla="*/ 998 w 249413"/>
                    <a:gd name="connsiteY1" fmla="*/ 339090 h 390180"/>
                    <a:gd name="connsiteX2" fmla="*/ 140063 w 249413"/>
                    <a:gd name="connsiteY2" fmla="*/ 388620 h 390180"/>
                    <a:gd name="connsiteX3" fmla="*/ 246743 w 249413"/>
                    <a:gd name="connsiteY3" fmla="*/ 339090 h 390180"/>
                    <a:gd name="connsiteX4" fmla="*/ 206738 w 249413"/>
                    <a:gd name="connsiteY4" fmla="*/ 274320 h 3901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49413" h="390180">
                      <a:moveTo>
                        <a:pt x="88628" y="0"/>
                      </a:moveTo>
                      <a:cubicBezTo>
                        <a:pt x="40526" y="137160"/>
                        <a:pt x="-7575" y="274320"/>
                        <a:pt x="998" y="339090"/>
                      </a:cubicBezTo>
                      <a:cubicBezTo>
                        <a:pt x="9571" y="403860"/>
                        <a:pt x="99106" y="388620"/>
                        <a:pt x="140063" y="388620"/>
                      </a:cubicBezTo>
                      <a:cubicBezTo>
                        <a:pt x="181020" y="388620"/>
                        <a:pt x="235631" y="358140"/>
                        <a:pt x="246743" y="339090"/>
                      </a:cubicBezTo>
                      <a:cubicBezTo>
                        <a:pt x="257855" y="320040"/>
                        <a:pt x="232296" y="297180"/>
                        <a:pt x="206738" y="274320"/>
                      </a:cubicBezTo>
                    </a:path>
                  </a:pathLst>
                </a:custGeom>
                <a:solidFill>
                  <a:srgbClr val="CCCCFF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1" name="円/楕円 394">
                  <a:extLst>
                    <a:ext uri="{FF2B5EF4-FFF2-40B4-BE49-F238E27FC236}">
                      <a16:creationId xmlns:a16="http://schemas.microsoft.com/office/drawing/2014/main" id="{51C30B1C-51D8-4B8D-9997-E858489E924D}"/>
                    </a:ext>
                  </a:extLst>
                </p:cNvPr>
                <p:cNvSpPr/>
                <p:nvPr/>
              </p:nvSpPr>
              <p:spPr>
                <a:xfrm>
                  <a:off x="5912733" y="3156423"/>
                  <a:ext cx="83622" cy="80865"/>
                </a:xfrm>
                <a:prstGeom prst="ellipse">
                  <a:avLst/>
                </a:prstGeom>
                <a:solidFill>
                  <a:srgbClr val="003366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72" name="円/楕円 395">
                  <a:extLst>
                    <a:ext uri="{FF2B5EF4-FFF2-40B4-BE49-F238E27FC236}">
                      <a16:creationId xmlns:a16="http://schemas.microsoft.com/office/drawing/2014/main" id="{59E4CC0F-2E03-4DD8-AE86-AD1993271A91}"/>
                    </a:ext>
                  </a:extLst>
                </p:cNvPr>
                <p:cNvSpPr/>
                <p:nvPr/>
              </p:nvSpPr>
              <p:spPr>
                <a:xfrm>
                  <a:off x="6350354" y="3156423"/>
                  <a:ext cx="83622" cy="80865"/>
                </a:xfrm>
                <a:prstGeom prst="ellipse">
                  <a:avLst/>
                </a:prstGeom>
                <a:solidFill>
                  <a:srgbClr val="003366"/>
                </a:solidFill>
                <a:ln w="9525">
                  <a:solidFill>
                    <a:srgbClr val="00206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44" name="台形 43">
              <a:extLst>
                <a:ext uri="{FF2B5EF4-FFF2-40B4-BE49-F238E27FC236}">
                  <a16:creationId xmlns:a16="http://schemas.microsoft.com/office/drawing/2014/main" id="{C39CBCE8-54A0-4196-B369-73D11E988952}"/>
                </a:ext>
              </a:extLst>
            </p:cNvPr>
            <p:cNvSpPr/>
            <p:nvPr/>
          </p:nvSpPr>
          <p:spPr bwMode="auto">
            <a:xfrm>
              <a:off x="2560032" y="3783909"/>
              <a:ext cx="1979147" cy="39940"/>
            </a:xfrm>
            <a:prstGeom prst="trapezoid">
              <a:avLst>
                <a:gd name="adj" fmla="val 43502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四角形: 上の 2 つの角を丸める 151">
              <a:extLst>
                <a:ext uri="{FF2B5EF4-FFF2-40B4-BE49-F238E27FC236}">
                  <a16:creationId xmlns:a16="http://schemas.microsoft.com/office/drawing/2014/main" id="{5A7CDB1B-7BE5-467E-A5F0-18F0D08D573D}"/>
                </a:ext>
              </a:extLst>
            </p:cNvPr>
            <p:cNvSpPr/>
            <p:nvPr/>
          </p:nvSpPr>
          <p:spPr bwMode="auto">
            <a:xfrm rot="18757638">
              <a:off x="4392882" y="3127913"/>
              <a:ext cx="185383" cy="450446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6" name="四角形: 上の 2 つの角を丸める 151">
              <a:extLst>
                <a:ext uri="{FF2B5EF4-FFF2-40B4-BE49-F238E27FC236}">
                  <a16:creationId xmlns:a16="http://schemas.microsoft.com/office/drawing/2014/main" id="{2ACD56F5-E1F3-4651-87BF-5C98B06107B8}"/>
                </a:ext>
              </a:extLst>
            </p:cNvPr>
            <p:cNvSpPr/>
            <p:nvPr/>
          </p:nvSpPr>
          <p:spPr bwMode="auto">
            <a:xfrm rot="2842362" flipH="1">
              <a:off x="2561094" y="3127913"/>
              <a:ext cx="185383" cy="450446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AE670066-AEA9-4BD6-8AA9-E41EB04ED939}"/>
              </a:ext>
            </a:extLst>
          </p:cNvPr>
          <p:cNvGrpSpPr/>
          <p:nvPr/>
        </p:nvGrpSpPr>
        <p:grpSpPr>
          <a:xfrm>
            <a:off x="598441" y="1745871"/>
            <a:ext cx="2884330" cy="818380"/>
            <a:chOff x="1771165" y="1282192"/>
            <a:chExt cx="3597029" cy="1020597"/>
          </a:xfrm>
        </p:grpSpPr>
        <p:sp>
          <p:nvSpPr>
            <p:cNvPr id="76" name="フリーフォーム: 図形 75">
              <a:extLst>
                <a:ext uri="{FF2B5EF4-FFF2-40B4-BE49-F238E27FC236}">
                  <a16:creationId xmlns:a16="http://schemas.microsoft.com/office/drawing/2014/main" id="{94128D91-00B3-41C9-BCF1-BAE236B0A73E}"/>
                </a:ext>
              </a:extLst>
            </p:cNvPr>
            <p:cNvSpPr/>
            <p:nvPr/>
          </p:nvSpPr>
          <p:spPr bwMode="auto">
            <a:xfrm rot="18000000">
              <a:off x="4454851" y="1297155"/>
              <a:ext cx="697135" cy="1129551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2073936"/>
                <a:gd name="connsiteX1" fmla="*/ 893575 w 1132282"/>
                <a:gd name="connsiteY1" fmla="*/ 29103 h 2073936"/>
                <a:gd name="connsiteX2" fmla="*/ 952486 w 1132282"/>
                <a:gd name="connsiteY2" fmla="*/ 88015 h 2073936"/>
                <a:gd name="connsiteX3" fmla="*/ 970220 w 1132282"/>
                <a:gd name="connsiteY3" fmla="*/ 112067 h 2073936"/>
                <a:gd name="connsiteX4" fmla="*/ 976406 w 1132282"/>
                <a:gd name="connsiteY4" fmla="*/ 129706 h 2073936"/>
                <a:gd name="connsiteX5" fmla="*/ 982578 w 1132282"/>
                <a:gd name="connsiteY5" fmla="*/ 136703 h 2073936"/>
                <a:gd name="connsiteX6" fmla="*/ 1052360 w 1132282"/>
                <a:gd name="connsiteY6" fmla="*/ 257570 h 2073936"/>
                <a:gd name="connsiteX7" fmla="*/ 1059746 w 1132282"/>
                <a:gd name="connsiteY7" fmla="*/ 279536 h 2073936"/>
                <a:gd name="connsiteX8" fmla="*/ 1065380 w 1132282"/>
                <a:gd name="connsiteY8" fmla="*/ 291081 h 2073936"/>
                <a:gd name="connsiteX9" fmla="*/ 1068029 w 1132282"/>
                <a:gd name="connsiteY9" fmla="*/ 329080 h 2073936"/>
                <a:gd name="connsiteX10" fmla="*/ 1064397 w 1132282"/>
                <a:gd name="connsiteY10" fmla="*/ 339882 h 2073936"/>
                <a:gd name="connsiteX11" fmla="*/ 1115860 w 1132282"/>
                <a:gd name="connsiteY11" fmla="*/ 429020 h 2073936"/>
                <a:gd name="connsiteX12" fmla="*/ 1123245 w 1132282"/>
                <a:gd name="connsiteY12" fmla="*/ 450983 h 2073936"/>
                <a:gd name="connsiteX13" fmla="*/ 1128881 w 1132282"/>
                <a:gd name="connsiteY13" fmla="*/ 462532 h 2073936"/>
                <a:gd name="connsiteX14" fmla="*/ 1118954 w 1132282"/>
                <a:gd name="connsiteY14" fmla="*/ 537929 h 2073936"/>
                <a:gd name="connsiteX15" fmla="*/ 1086703 w 1132282"/>
                <a:gd name="connsiteY15" fmla="*/ 593789 h 2073936"/>
                <a:gd name="connsiteX16" fmla="*/ 1099218 w 1132282"/>
                <a:gd name="connsiteY16" fmla="*/ 619435 h 2073936"/>
                <a:gd name="connsiteX17" fmla="*/ 1089459 w 1132282"/>
                <a:gd name="connsiteY17" fmla="*/ 693558 h 2073936"/>
                <a:gd name="connsiteX18" fmla="*/ 945143 w 1132282"/>
                <a:gd name="connsiteY18" fmla="*/ 943522 h 2073936"/>
                <a:gd name="connsiteX19" fmla="*/ 931886 w 1132282"/>
                <a:gd name="connsiteY19" fmla="*/ 958552 h 2073936"/>
                <a:gd name="connsiteX20" fmla="*/ 932988 w 1132282"/>
                <a:gd name="connsiteY20" fmla="*/ 959654 h 2073936"/>
                <a:gd name="connsiteX21" fmla="*/ 569190 w 1132282"/>
                <a:gd name="connsiteY21" fmla="*/ 1323452 h 2073936"/>
                <a:gd name="connsiteX22" fmla="*/ 516885 w 1132282"/>
                <a:gd name="connsiteY22" fmla="*/ 1366177 h 2073936"/>
                <a:gd name="connsiteX23" fmla="*/ 495768 w 1132282"/>
                <a:gd name="connsiteY23" fmla="*/ 1377290 h 2073936"/>
                <a:gd name="connsiteX24" fmla="*/ 602405 w 1132282"/>
                <a:gd name="connsiteY24" fmla="*/ 1698029 h 2073936"/>
                <a:gd name="connsiteX25" fmla="*/ 497726 w 1132282"/>
                <a:gd name="connsiteY25" fmla="*/ 2073936 h 2073936"/>
                <a:gd name="connsiteX26" fmla="*/ 157740 w 1132282"/>
                <a:gd name="connsiteY26" fmla="*/ 1817176 h 2073936"/>
                <a:gd name="connsiteX27" fmla="*/ 39564 w 1132282"/>
                <a:gd name="connsiteY27" fmla="*/ 1241944 h 2073936"/>
                <a:gd name="connsiteX28" fmla="*/ 24414 w 1132282"/>
                <a:gd name="connsiteY28" fmla="*/ 1213153 h 2073936"/>
                <a:gd name="connsiteX29" fmla="*/ 97657 w 1132282"/>
                <a:gd name="connsiteY29" fmla="*/ 851919 h 2073936"/>
                <a:gd name="connsiteX30" fmla="*/ 461456 w 1132282"/>
                <a:gd name="connsiteY30" fmla="*/ 488122 h 2073936"/>
                <a:gd name="connsiteX31" fmla="*/ 527036 w 1132282"/>
                <a:gd name="connsiteY31" fmla="*/ 508378 h 2073936"/>
                <a:gd name="connsiteX32" fmla="*/ 661289 w 1132282"/>
                <a:gd name="connsiteY32" fmla="*/ 583426 h 2073936"/>
                <a:gd name="connsiteX33" fmla="*/ 714224 w 1132282"/>
                <a:gd name="connsiteY33" fmla="*/ 560056 h 2073936"/>
                <a:gd name="connsiteX34" fmla="*/ 831834 w 1132282"/>
                <a:gd name="connsiteY34" fmla="*/ 356350 h 2073936"/>
                <a:gd name="connsiteX35" fmla="*/ 816557 w 1132282"/>
                <a:gd name="connsiteY35" fmla="*/ 341073 h 2073936"/>
                <a:gd name="connsiteX36" fmla="*/ 794731 w 1132282"/>
                <a:gd name="connsiteY36" fmla="*/ 233424 h 2073936"/>
                <a:gd name="connsiteX37" fmla="*/ 803561 w 1132282"/>
                <a:gd name="connsiteY37" fmla="*/ 220126 h 2073936"/>
                <a:gd name="connsiteX38" fmla="*/ 753056 w 1132282"/>
                <a:gd name="connsiteY38" fmla="*/ 169622 h 2073936"/>
                <a:gd name="connsiteX39" fmla="*/ 753056 w 1132282"/>
                <a:gd name="connsiteY39" fmla="*/ 29103 h 2073936"/>
                <a:gd name="connsiteX40" fmla="*/ 823316 w 1132282"/>
                <a:gd name="connsiteY40" fmla="*/ 0 h 2073936"/>
                <a:gd name="connsiteX0" fmla="*/ 497726 w 1132282"/>
                <a:gd name="connsiteY0" fmla="*/ 2073936 h 2165376"/>
                <a:gd name="connsiteX1" fmla="*/ 157740 w 1132282"/>
                <a:gd name="connsiteY1" fmla="*/ 1817176 h 2165376"/>
                <a:gd name="connsiteX2" fmla="*/ 39564 w 1132282"/>
                <a:gd name="connsiteY2" fmla="*/ 1241944 h 2165376"/>
                <a:gd name="connsiteX3" fmla="*/ 24414 w 1132282"/>
                <a:gd name="connsiteY3" fmla="*/ 1213153 h 2165376"/>
                <a:gd name="connsiteX4" fmla="*/ 97657 w 1132282"/>
                <a:gd name="connsiteY4" fmla="*/ 851919 h 2165376"/>
                <a:gd name="connsiteX5" fmla="*/ 461456 w 1132282"/>
                <a:gd name="connsiteY5" fmla="*/ 488122 h 2165376"/>
                <a:gd name="connsiteX6" fmla="*/ 527036 w 1132282"/>
                <a:gd name="connsiteY6" fmla="*/ 508378 h 2165376"/>
                <a:gd name="connsiteX7" fmla="*/ 661289 w 1132282"/>
                <a:gd name="connsiteY7" fmla="*/ 583426 h 2165376"/>
                <a:gd name="connsiteX8" fmla="*/ 714224 w 1132282"/>
                <a:gd name="connsiteY8" fmla="*/ 560056 h 2165376"/>
                <a:gd name="connsiteX9" fmla="*/ 831834 w 1132282"/>
                <a:gd name="connsiteY9" fmla="*/ 356350 h 2165376"/>
                <a:gd name="connsiteX10" fmla="*/ 816557 w 1132282"/>
                <a:gd name="connsiteY10" fmla="*/ 341073 h 2165376"/>
                <a:gd name="connsiteX11" fmla="*/ 794731 w 1132282"/>
                <a:gd name="connsiteY11" fmla="*/ 233424 h 2165376"/>
                <a:gd name="connsiteX12" fmla="*/ 803561 w 1132282"/>
                <a:gd name="connsiteY12" fmla="*/ 220126 h 2165376"/>
                <a:gd name="connsiteX13" fmla="*/ 753056 w 1132282"/>
                <a:gd name="connsiteY13" fmla="*/ 169622 h 2165376"/>
                <a:gd name="connsiteX14" fmla="*/ 753056 w 1132282"/>
                <a:gd name="connsiteY14" fmla="*/ 29103 h 2165376"/>
                <a:gd name="connsiteX15" fmla="*/ 823316 w 1132282"/>
                <a:gd name="connsiteY15" fmla="*/ 0 h 2165376"/>
                <a:gd name="connsiteX16" fmla="*/ 893575 w 1132282"/>
                <a:gd name="connsiteY16" fmla="*/ 29103 h 2165376"/>
                <a:gd name="connsiteX17" fmla="*/ 952486 w 1132282"/>
                <a:gd name="connsiteY17" fmla="*/ 88015 h 2165376"/>
                <a:gd name="connsiteX18" fmla="*/ 970220 w 1132282"/>
                <a:gd name="connsiteY18" fmla="*/ 112067 h 2165376"/>
                <a:gd name="connsiteX19" fmla="*/ 976406 w 1132282"/>
                <a:gd name="connsiteY19" fmla="*/ 129706 h 2165376"/>
                <a:gd name="connsiteX20" fmla="*/ 982578 w 1132282"/>
                <a:gd name="connsiteY20" fmla="*/ 136703 h 2165376"/>
                <a:gd name="connsiteX21" fmla="*/ 1052360 w 1132282"/>
                <a:gd name="connsiteY21" fmla="*/ 257570 h 2165376"/>
                <a:gd name="connsiteX22" fmla="*/ 1059746 w 1132282"/>
                <a:gd name="connsiteY22" fmla="*/ 279536 h 2165376"/>
                <a:gd name="connsiteX23" fmla="*/ 1065380 w 1132282"/>
                <a:gd name="connsiteY23" fmla="*/ 291081 h 2165376"/>
                <a:gd name="connsiteX24" fmla="*/ 1068029 w 1132282"/>
                <a:gd name="connsiteY24" fmla="*/ 329080 h 2165376"/>
                <a:gd name="connsiteX25" fmla="*/ 1064397 w 1132282"/>
                <a:gd name="connsiteY25" fmla="*/ 339882 h 2165376"/>
                <a:gd name="connsiteX26" fmla="*/ 1115860 w 1132282"/>
                <a:gd name="connsiteY26" fmla="*/ 429020 h 2165376"/>
                <a:gd name="connsiteX27" fmla="*/ 1123245 w 1132282"/>
                <a:gd name="connsiteY27" fmla="*/ 450983 h 2165376"/>
                <a:gd name="connsiteX28" fmla="*/ 1128881 w 1132282"/>
                <a:gd name="connsiteY28" fmla="*/ 462532 h 2165376"/>
                <a:gd name="connsiteX29" fmla="*/ 1118954 w 1132282"/>
                <a:gd name="connsiteY29" fmla="*/ 537929 h 2165376"/>
                <a:gd name="connsiteX30" fmla="*/ 1086703 w 1132282"/>
                <a:gd name="connsiteY30" fmla="*/ 593789 h 2165376"/>
                <a:gd name="connsiteX31" fmla="*/ 1099218 w 1132282"/>
                <a:gd name="connsiteY31" fmla="*/ 619435 h 2165376"/>
                <a:gd name="connsiteX32" fmla="*/ 1089459 w 1132282"/>
                <a:gd name="connsiteY32" fmla="*/ 693558 h 2165376"/>
                <a:gd name="connsiteX33" fmla="*/ 945143 w 1132282"/>
                <a:gd name="connsiteY33" fmla="*/ 943522 h 2165376"/>
                <a:gd name="connsiteX34" fmla="*/ 931886 w 1132282"/>
                <a:gd name="connsiteY34" fmla="*/ 958552 h 2165376"/>
                <a:gd name="connsiteX35" fmla="*/ 932988 w 1132282"/>
                <a:gd name="connsiteY35" fmla="*/ 959654 h 2165376"/>
                <a:gd name="connsiteX36" fmla="*/ 569190 w 1132282"/>
                <a:gd name="connsiteY36" fmla="*/ 1323452 h 2165376"/>
                <a:gd name="connsiteX37" fmla="*/ 516885 w 1132282"/>
                <a:gd name="connsiteY37" fmla="*/ 1366177 h 2165376"/>
                <a:gd name="connsiteX38" fmla="*/ 495768 w 1132282"/>
                <a:gd name="connsiteY38" fmla="*/ 1377290 h 2165376"/>
                <a:gd name="connsiteX39" fmla="*/ 602405 w 1132282"/>
                <a:gd name="connsiteY39" fmla="*/ 1698029 h 2165376"/>
                <a:gd name="connsiteX40" fmla="*/ 589166 w 1132282"/>
                <a:gd name="connsiteY40" fmla="*/ 2165376 h 2165376"/>
                <a:gd name="connsiteX0" fmla="*/ 497726 w 1132282"/>
                <a:gd name="connsiteY0" fmla="*/ 2073936 h 2073936"/>
                <a:gd name="connsiteX1" fmla="*/ 157740 w 1132282"/>
                <a:gd name="connsiteY1" fmla="*/ 1817176 h 2073936"/>
                <a:gd name="connsiteX2" fmla="*/ 39564 w 1132282"/>
                <a:gd name="connsiteY2" fmla="*/ 1241944 h 2073936"/>
                <a:gd name="connsiteX3" fmla="*/ 24414 w 1132282"/>
                <a:gd name="connsiteY3" fmla="*/ 1213153 h 2073936"/>
                <a:gd name="connsiteX4" fmla="*/ 97657 w 1132282"/>
                <a:gd name="connsiteY4" fmla="*/ 851919 h 2073936"/>
                <a:gd name="connsiteX5" fmla="*/ 461456 w 1132282"/>
                <a:gd name="connsiteY5" fmla="*/ 488122 h 2073936"/>
                <a:gd name="connsiteX6" fmla="*/ 527036 w 1132282"/>
                <a:gd name="connsiteY6" fmla="*/ 508378 h 2073936"/>
                <a:gd name="connsiteX7" fmla="*/ 661289 w 1132282"/>
                <a:gd name="connsiteY7" fmla="*/ 583426 h 2073936"/>
                <a:gd name="connsiteX8" fmla="*/ 714224 w 1132282"/>
                <a:gd name="connsiteY8" fmla="*/ 560056 h 2073936"/>
                <a:gd name="connsiteX9" fmla="*/ 831834 w 1132282"/>
                <a:gd name="connsiteY9" fmla="*/ 356350 h 2073936"/>
                <a:gd name="connsiteX10" fmla="*/ 816557 w 1132282"/>
                <a:gd name="connsiteY10" fmla="*/ 341073 h 2073936"/>
                <a:gd name="connsiteX11" fmla="*/ 794731 w 1132282"/>
                <a:gd name="connsiteY11" fmla="*/ 233424 h 2073936"/>
                <a:gd name="connsiteX12" fmla="*/ 803561 w 1132282"/>
                <a:gd name="connsiteY12" fmla="*/ 220126 h 2073936"/>
                <a:gd name="connsiteX13" fmla="*/ 753056 w 1132282"/>
                <a:gd name="connsiteY13" fmla="*/ 169622 h 2073936"/>
                <a:gd name="connsiteX14" fmla="*/ 753056 w 1132282"/>
                <a:gd name="connsiteY14" fmla="*/ 29103 h 2073936"/>
                <a:gd name="connsiteX15" fmla="*/ 823316 w 1132282"/>
                <a:gd name="connsiteY15" fmla="*/ 0 h 2073936"/>
                <a:gd name="connsiteX16" fmla="*/ 893575 w 1132282"/>
                <a:gd name="connsiteY16" fmla="*/ 29103 h 2073936"/>
                <a:gd name="connsiteX17" fmla="*/ 952486 w 1132282"/>
                <a:gd name="connsiteY17" fmla="*/ 88015 h 2073936"/>
                <a:gd name="connsiteX18" fmla="*/ 970220 w 1132282"/>
                <a:gd name="connsiteY18" fmla="*/ 112067 h 2073936"/>
                <a:gd name="connsiteX19" fmla="*/ 976406 w 1132282"/>
                <a:gd name="connsiteY19" fmla="*/ 129706 h 2073936"/>
                <a:gd name="connsiteX20" fmla="*/ 982578 w 1132282"/>
                <a:gd name="connsiteY20" fmla="*/ 136703 h 2073936"/>
                <a:gd name="connsiteX21" fmla="*/ 1052360 w 1132282"/>
                <a:gd name="connsiteY21" fmla="*/ 257570 h 2073936"/>
                <a:gd name="connsiteX22" fmla="*/ 1059746 w 1132282"/>
                <a:gd name="connsiteY22" fmla="*/ 279536 h 2073936"/>
                <a:gd name="connsiteX23" fmla="*/ 1065380 w 1132282"/>
                <a:gd name="connsiteY23" fmla="*/ 291081 h 2073936"/>
                <a:gd name="connsiteX24" fmla="*/ 1068029 w 1132282"/>
                <a:gd name="connsiteY24" fmla="*/ 329080 h 2073936"/>
                <a:gd name="connsiteX25" fmla="*/ 1064397 w 1132282"/>
                <a:gd name="connsiteY25" fmla="*/ 339882 h 2073936"/>
                <a:gd name="connsiteX26" fmla="*/ 1115860 w 1132282"/>
                <a:gd name="connsiteY26" fmla="*/ 429020 h 2073936"/>
                <a:gd name="connsiteX27" fmla="*/ 1123245 w 1132282"/>
                <a:gd name="connsiteY27" fmla="*/ 450983 h 2073936"/>
                <a:gd name="connsiteX28" fmla="*/ 1128881 w 1132282"/>
                <a:gd name="connsiteY28" fmla="*/ 462532 h 2073936"/>
                <a:gd name="connsiteX29" fmla="*/ 1118954 w 1132282"/>
                <a:gd name="connsiteY29" fmla="*/ 537929 h 2073936"/>
                <a:gd name="connsiteX30" fmla="*/ 1086703 w 1132282"/>
                <a:gd name="connsiteY30" fmla="*/ 593789 h 2073936"/>
                <a:gd name="connsiteX31" fmla="*/ 1099218 w 1132282"/>
                <a:gd name="connsiteY31" fmla="*/ 619435 h 2073936"/>
                <a:gd name="connsiteX32" fmla="*/ 1089459 w 1132282"/>
                <a:gd name="connsiteY32" fmla="*/ 693558 h 2073936"/>
                <a:gd name="connsiteX33" fmla="*/ 945143 w 1132282"/>
                <a:gd name="connsiteY33" fmla="*/ 943522 h 2073936"/>
                <a:gd name="connsiteX34" fmla="*/ 931886 w 1132282"/>
                <a:gd name="connsiteY34" fmla="*/ 958552 h 2073936"/>
                <a:gd name="connsiteX35" fmla="*/ 932988 w 1132282"/>
                <a:gd name="connsiteY35" fmla="*/ 959654 h 2073936"/>
                <a:gd name="connsiteX36" fmla="*/ 569190 w 1132282"/>
                <a:gd name="connsiteY36" fmla="*/ 1323452 h 2073936"/>
                <a:gd name="connsiteX37" fmla="*/ 516885 w 1132282"/>
                <a:gd name="connsiteY37" fmla="*/ 1366177 h 2073936"/>
                <a:gd name="connsiteX38" fmla="*/ 495768 w 1132282"/>
                <a:gd name="connsiteY38" fmla="*/ 1377290 h 2073936"/>
                <a:gd name="connsiteX39" fmla="*/ 602405 w 1132282"/>
                <a:gd name="connsiteY39" fmla="*/ 1698029 h 2073936"/>
                <a:gd name="connsiteX0" fmla="*/ 157740 w 1132282"/>
                <a:gd name="connsiteY0" fmla="*/ 1817176 h 1817176"/>
                <a:gd name="connsiteX1" fmla="*/ 39564 w 1132282"/>
                <a:gd name="connsiteY1" fmla="*/ 1241944 h 1817176"/>
                <a:gd name="connsiteX2" fmla="*/ 24414 w 1132282"/>
                <a:gd name="connsiteY2" fmla="*/ 1213153 h 1817176"/>
                <a:gd name="connsiteX3" fmla="*/ 97657 w 1132282"/>
                <a:gd name="connsiteY3" fmla="*/ 851919 h 1817176"/>
                <a:gd name="connsiteX4" fmla="*/ 461456 w 1132282"/>
                <a:gd name="connsiteY4" fmla="*/ 488122 h 1817176"/>
                <a:gd name="connsiteX5" fmla="*/ 527036 w 1132282"/>
                <a:gd name="connsiteY5" fmla="*/ 508378 h 1817176"/>
                <a:gd name="connsiteX6" fmla="*/ 661289 w 1132282"/>
                <a:gd name="connsiteY6" fmla="*/ 583426 h 1817176"/>
                <a:gd name="connsiteX7" fmla="*/ 714224 w 1132282"/>
                <a:gd name="connsiteY7" fmla="*/ 560056 h 1817176"/>
                <a:gd name="connsiteX8" fmla="*/ 831834 w 1132282"/>
                <a:gd name="connsiteY8" fmla="*/ 356350 h 1817176"/>
                <a:gd name="connsiteX9" fmla="*/ 816557 w 1132282"/>
                <a:gd name="connsiteY9" fmla="*/ 341073 h 1817176"/>
                <a:gd name="connsiteX10" fmla="*/ 794731 w 1132282"/>
                <a:gd name="connsiteY10" fmla="*/ 233424 h 1817176"/>
                <a:gd name="connsiteX11" fmla="*/ 803561 w 1132282"/>
                <a:gd name="connsiteY11" fmla="*/ 220126 h 1817176"/>
                <a:gd name="connsiteX12" fmla="*/ 753056 w 1132282"/>
                <a:gd name="connsiteY12" fmla="*/ 169622 h 1817176"/>
                <a:gd name="connsiteX13" fmla="*/ 753056 w 1132282"/>
                <a:gd name="connsiteY13" fmla="*/ 29103 h 1817176"/>
                <a:gd name="connsiteX14" fmla="*/ 823316 w 1132282"/>
                <a:gd name="connsiteY14" fmla="*/ 0 h 1817176"/>
                <a:gd name="connsiteX15" fmla="*/ 893575 w 1132282"/>
                <a:gd name="connsiteY15" fmla="*/ 29103 h 1817176"/>
                <a:gd name="connsiteX16" fmla="*/ 952486 w 1132282"/>
                <a:gd name="connsiteY16" fmla="*/ 88015 h 1817176"/>
                <a:gd name="connsiteX17" fmla="*/ 970220 w 1132282"/>
                <a:gd name="connsiteY17" fmla="*/ 112067 h 1817176"/>
                <a:gd name="connsiteX18" fmla="*/ 976406 w 1132282"/>
                <a:gd name="connsiteY18" fmla="*/ 129706 h 1817176"/>
                <a:gd name="connsiteX19" fmla="*/ 982578 w 1132282"/>
                <a:gd name="connsiteY19" fmla="*/ 136703 h 1817176"/>
                <a:gd name="connsiteX20" fmla="*/ 1052360 w 1132282"/>
                <a:gd name="connsiteY20" fmla="*/ 257570 h 1817176"/>
                <a:gd name="connsiteX21" fmla="*/ 1059746 w 1132282"/>
                <a:gd name="connsiteY21" fmla="*/ 279536 h 1817176"/>
                <a:gd name="connsiteX22" fmla="*/ 1065380 w 1132282"/>
                <a:gd name="connsiteY22" fmla="*/ 291081 h 1817176"/>
                <a:gd name="connsiteX23" fmla="*/ 1068029 w 1132282"/>
                <a:gd name="connsiteY23" fmla="*/ 329080 h 1817176"/>
                <a:gd name="connsiteX24" fmla="*/ 1064397 w 1132282"/>
                <a:gd name="connsiteY24" fmla="*/ 339882 h 1817176"/>
                <a:gd name="connsiteX25" fmla="*/ 1115860 w 1132282"/>
                <a:gd name="connsiteY25" fmla="*/ 429020 h 1817176"/>
                <a:gd name="connsiteX26" fmla="*/ 1123245 w 1132282"/>
                <a:gd name="connsiteY26" fmla="*/ 450983 h 1817176"/>
                <a:gd name="connsiteX27" fmla="*/ 1128881 w 1132282"/>
                <a:gd name="connsiteY27" fmla="*/ 462532 h 1817176"/>
                <a:gd name="connsiteX28" fmla="*/ 1118954 w 1132282"/>
                <a:gd name="connsiteY28" fmla="*/ 537929 h 1817176"/>
                <a:gd name="connsiteX29" fmla="*/ 1086703 w 1132282"/>
                <a:gd name="connsiteY29" fmla="*/ 593789 h 1817176"/>
                <a:gd name="connsiteX30" fmla="*/ 1099218 w 1132282"/>
                <a:gd name="connsiteY30" fmla="*/ 619435 h 1817176"/>
                <a:gd name="connsiteX31" fmla="*/ 1089459 w 1132282"/>
                <a:gd name="connsiteY31" fmla="*/ 693558 h 1817176"/>
                <a:gd name="connsiteX32" fmla="*/ 945143 w 1132282"/>
                <a:gd name="connsiteY32" fmla="*/ 943522 h 1817176"/>
                <a:gd name="connsiteX33" fmla="*/ 931886 w 1132282"/>
                <a:gd name="connsiteY33" fmla="*/ 958552 h 1817176"/>
                <a:gd name="connsiteX34" fmla="*/ 932988 w 1132282"/>
                <a:gd name="connsiteY34" fmla="*/ 959654 h 1817176"/>
                <a:gd name="connsiteX35" fmla="*/ 569190 w 1132282"/>
                <a:gd name="connsiteY35" fmla="*/ 1323452 h 1817176"/>
                <a:gd name="connsiteX36" fmla="*/ 516885 w 1132282"/>
                <a:gd name="connsiteY36" fmla="*/ 1366177 h 1817176"/>
                <a:gd name="connsiteX37" fmla="*/ 495768 w 1132282"/>
                <a:gd name="connsiteY37" fmla="*/ 1377290 h 1817176"/>
                <a:gd name="connsiteX38" fmla="*/ 602405 w 1132282"/>
                <a:gd name="connsiteY38" fmla="*/ 1698029 h 1817176"/>
                <a:gd name="connsiteX0" fmla="*/ 222797 w 1132282"/>
                <a:gd name="connsiteY0" fmla="*/ 1834608 h 1834608"/>
                <a:gd name="connsiteX1" fmla="*/ 39564 w 1132282"/>
                <a:gd name="connsiteY1" fmla="*/ 1241944 h 1834608"/>
                <a:gd name="connsiteX2" fmla="*/ 24414 w 1132282"/>
                <a:gd name="connsiteY2" fmla="*/ 1213153 h 1834608"/>
                <a:gd name="connsiteX3" fmla="*/ 97657 w 1132282"/>
                <a:gd name="connsiteY3" fmla="*/ 851919 h 1834608"/>
                <a:gd name="connsiteX4" fmla="*/ 461456 w 1132282"/>
                <a:gd name="connsiteY4" fmla="*/ 488122 h 1834608"/>
                <a:gd name="connsiteX5" fmla="*/ 527036 w 1132282"/>
                <a:gd name="connsiteY5" fmla="*/ 508378 h 1834608"/>
                <a:gd name="connsiteX6" fmla="*/ 661289 w 1132282"/>
                <a:gd name="connsiteY6" fmla="*/ 583426 h 1834608"/>
                <a:gd name="connsiteX7" fmla="*/ 714224 w 1132282"/>
                <a:gd name="connsiteY7" fmla="*/ 560056 h 1834608"/>
                <a:gd name="connsiteX8" fmla="*/ 831834 w 1132282"/>
                <a:gd name="connsiteY8" fmla="*/ 356350 h 1834608"/>
                <a:gd name="connsiteX9" fmla="*/ 816557 w 1132282"/>
                <a:gd name="connsiteY9" fmla="*/ 341073 h 1834608"/>
                <a:gd name="connsiteX10" fmla="*/ 794731 w 1132282"/>
                <a:gd name="connsiteY10" fmla="*/ 233424 h 1834608"/>
                <a:gd name="connsiteX11" fmla="*/ 803561 w 1132282"/>
                <a:gd name="connsiteY11" fmla="*/ 220126 h 1834608"/>
                <a:gd name="connsiteX12" fmla="*/ 753056 w 1132282"/>
                <a:gd name="connsiteY12" fmla="*/ 169622 h 1834608"/>
                <a:gd name="connsiteX13" fmla="*/ 753056 w 1132282"/>
                <a:gd name="connsiteY13" fmla="*/ 29103 h 1834608"/>
                <a:gd name="connsiteX14" fmla="*/ 823316 w 1132282"/>
                <a:gd name="connsiteY14" fmla="*/ 0 h 1834608"/>
                <a:gd name="connsiteX15" fmla="*/ 893575 w 1132282"/>
                <a:gd name="connsiteY15" fmla="*/ 29103 h 1834608"/>
                <a:gd name="connsiteX16" fmla="*/ 952486 w 1132282"/>
                <a:gd name="connsiteY16" fmla="*/ 88015 h 1834608"/>
                <a:gd name="connsiteX17" fmla="*/ 970220 w 1132282"/>
                <a:gd name="connsiteY17" fmla="*/ 112067 h 1834608"/>
                <a:gd name="connsiteX18" fmla="*/ 976406 w 1132282"/>
                <a:gd name="connsiteY18" fmla="*/ 129706 h 1834608"/>
                <a:gd name="connsiteX19" fmla="*/ 982578 w 1132282"/>
                <a:gd name="connsiteY19" fmla="*/ 136703 h 1834608"/>
                <a:gd name="connsiteX20" fmla="*/ 1052360 w 1132282"/>
                <a:gd name="connsiteY20" fmla="*/ 257570 h 1834608"/>
                <a:gd name="connsiteX21" fmla="*/ 1059746 w 1132282"/>
                <a:gd name="connsiteY21" fmla="*/ 279536 h 1834608"/>
                <a:gd name="connsiteX22" fmla="*/ 1065380 w 1132282"/>
                <a:gd name="connsiteY22" fmla="*/ 291081 h 1834608"/>
                <a:gd name="connsiteX23" fmla="*/ 1068029 w 1132282"/>
                <a:gd name="connsiteY23" fmla="*/ 329080 h 1834608"/>
                <a:gd name="connsiteX24" fmla="*/ 1064397 w 1132282"/>
                <a:gd name="connsiteY24" fmla="*/ 339882 h 1834608"/>
                <a:gd name="connsiteX25" fmla="*/ 1115860 w 1132282"/>
                <a:gd name="connsiteY25" fmla="*/ 429020 h 1834608"/>
                <a:gd name="connsiteX26" fmla="*/ 1123245 w 1132282"/>
                <a:gd name="connsiteY26" fmla="*/ 450983 h 1834608"/>
                <a:gd name="connsiteX27" fmla="*/ 1128881 w 1132282"/>
                <a:gd name="connsiteY27" fmla="*/ 462532 h 1834608"/>
                <a:gd name="connsiteX28" fmla="*/ 1118954 w 1132282"/>
                <a:gd name="connsiteY28" fmla="*/ 537929 h 1834608"/>
                <a:gd name="connsiteX29" fmla="*/ 1086703 w 1132282"/>
                <a:gd name="connsiteY29" fmla="*/ 593789 h 1834608"/>
                <a:gd name="connsiteX30" fmla="*/ 1099218 w 1132282"/>
                <a:gd name="connsiteY30" fmla="*/ 619435 h 1834608"/>
                <a:gd name="connsiteX31" fmla="*/ 1089459 w 1132282"/>
                <a:gd name="connsiteY31" fmla="*/ 693558 h 1834608"/>
                <a:gd name="connsiteX32" fmla="*/ 945143 w 1132282"/>
                <a:gd name="connsiteY32" fmla="*/ 943522 h 1834608"/>
                <a:gd name="connsiteX33" fmla="*/ 931886 w 1132282"/>
                <a:gd name="connsiteY33" fmla="*/ 958552 h 1834608"/>
                <a:gd name="connsiteX34" fmla="*/ 932988 w 1132282"/>
                <a:gd name="connsiteY34" fmla="*/ 959654 h 1834608"/>
                <a:gd name="connsiteX35" fmla="*/ 569190 w 1132282"/>
                <a:gd name="connsiteY35" fmla="*/ 1323452 h 1834608"/>
                <a:gd name="connsiteX36" fmla="*/ 516885 w 1132282"/>
                <a:gd name="connsiteY36" fmla="*/ 1366177 h 1834608"/>
                <a:gd name="connsiteX37" fmla="*/ 495768 w 1132282"/>
                <a:gd name="connsiteY37" fmla="*/ 1377290 h 1834608"/>
                <a:gd name="connsiteX38" fmla="*/ 602405 w 1132282"/>
                <a:gd name="connsiteY38" fmla="*/ 1698029 h 183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834608">
                  <a:moveTo>
                    <a:pt x="222797" y="1834608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698029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フリーフォーム: 図形 76">
              <a:extLst>
                <a:ext uri="{FF2B5EF4-FFF2-40B4-BE49-F238E27FC236}">
                  <a16:creationId xmlns:a16="http://schemas.microsoft.com/office/drawing/2014/main" id="{DBDF4C2D-6CA2-4880-8978-EC54E2B91CA6}"/>
                </a:ext>
              </a:extLst>
            </p:cNvPr>
            <p:cNvSpPr/>
            <p:nvPr/>
          </p:nvSpPr>
          <p:spPr bwMode="auto">
            <a:xfrm rot="3600000" flipH="1">
              <a:off x="1987373" y="1297155"/>
              <a:ext cx="697135" cy="1129551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2073936"/>
                <a:gd name="connsiteX1" fmla="*/ 893575 w 1132282"/>
                <a:gd name="connsiteY1" fmla="*/ 29103 h 2073936"/>
                <a:gd name="connsiteX2" fmla="*/ 952486 w 1132282"/>
                <a:gd name="connsiteY2" fmla="*/ 88015 h 2073936"/>
                <a:gd name="connsiteX3" fmla="*/ 970220 w 1132282"/>
                <a:gd name="connsiteY3" fmla="*/ 112067 h 2073936"/>
                <a:gd name="connsiteX4" fmla="*/ 976406 w 1132282"/>
                <a:gd name="connsiteY4" fmla="*/ 129706 h 2073936"/>
                <a:gd name="connsiteX5" fmla="*/ 982578 w 1132282"/>
                <a:gd name="connsiteY5" fmla="*/ 136703 h 2073936"/>
                <a:gd name="connsiteX6" fmla="*/ 1052360 w 1132282"/>
                <a:gd name="connsiteY6" fmla="*/ 257570 h 2073936"/>
                <a:gd name="connsiteX7" fmla="*/ 1059746 w 1132282"/>
                <a:gd name="connsiteY7" fmla="*/ 279536 h 2073936"/>
                <a:gd name="connsiteX8" fmla="*/ 1065380 w 1132282"/>
                <a:gd name="connsiteY8" fmla="*/ 291081 h 2073936"/>
                <a:gd name="connsiteX9" fmla="*/ 1068029 w 1132282"/>
                <a:gd name="connsiteY9" fmla="*/ 329080 h 2073936"/>
                <a:gd name="connsiteX10" fmla="*/ 1064397 w 1132282"/>
                <a:gd name="connsiteY10" fmla="*/ 339882 h 2073936"/>
                <a:gd name="connsiteX11" fmla="*/ 1115860 w 1132282"/>
                <a:gd name="connsiteY11" fmla="*/ 429020 h 2073936"/>
                <a:gd name="connsiteX12" fmla="*/ 1123245 w 1132282"/>
                <a:gd name="connsiteY12" fmla="*/ 450983 h 2073936"/>
                <a:gd name="connsiteX13" fmla="*/ 1128881 w 1132282"/>
                <a:gd name="connsiteY13" fmla="*/ 462532 h 2073936"/>
                <a:gd name="connsiteX14" fmla="*/ 1118954 w 1132282"/>
                <a:gd name="connsiteY14" fmla="*/ 537929 h 2073936"/>
                <a:gd name="connsiteX15" fmla="*/ 1086703 w 1132282"/>
                <a:gd name="connsiteY15" fmla="*/ 593789 h 2073936"/>
                <a:gd name="connsiteX16" fmla="*/ 1099218 w 1132282"/>
                <a:gd name="connsiteY16" fmla="*/ 619435 h 2073936"/>
                <a:gd name="connsiteX17" fmla="*/ 1089459 w 1132282"/>
                <a:gd name="connsiteY17" fmla="*/ 693558 h 2073936"/>
                <a:gd name="connsiteX18" fmla="*/ 945143 w 1132282"/>
                <a:gd name="connsiteY18" fmla="*/ 943522 h 2073936"/>
                <a:gd name="connsiteX19" fmla="*/ 931886 w 1132282"/>
                <a:gd name="connsiteY19" fmla="*/ 958552 h 2073936"/>
                <a:gd name="connsiteX20" fmla="*/ 932988 w 1132282"/>
                <a:gd name="connsiteY20" fmla="*/ 959654 h 2073936"/>
                <a:gd name="connsiteX21" fmla="*/ 569190 w 1132282"/>
                <a:gd name="connsiteY21" fmla="*/ 1323452 h 2073936"/>
                <a:gd name="connsiteX22" fmla="*/ 516885 w 1132282"/>
                <a:gd name="connsiteY22" fmla="*/ 1366177 h 2073936"/>
                <a:gd name="connsiteX23" fmla="*/ 495768 w 1132282"/>
                <a:gd name="connsiteY23" fmla="*/ 1377290 h 2073936"/>
                <a:gd name="connsiteX24" fmla="*/ 602405 w 1132282"/>
                <a:gd name="connsiteY24" fmla="*/ 1698029 h 2073936"/>
                <a:gd name="connsiteX25" fmla="*/ 497726 w 1132282"/>
                <a:gd name="connsiteY25" fmla="*/ 2073936 h 2073936"/>
                <a:gd name="connsiteX26" fmla="*/ 157740 w 1132282"/>
                <a:gd name="connsiteY26" fmla="*/ 1817176 h 2073936"/>
                <a:gd name="connsiteX27" fmla="*/ 39564 w 1132282"/>
                <a:gd name="connsiteY27" fmla="*/ 1241944 h 2073936"/>
                <a:gd name="connsiteX28" fmla="*/ 24414 w 1132282"/>
                <a:gd name="connsiteY28" fmla="*/ 1213153 h 2073936"/>
                <a:gd name="connsiteX29" fmla="*/ 97657 w 1132282"/>
                <a:gd name="connsiteY29" fmla="*/ 851919 h 2073936"/>
                <a:gd name="connsiteX30" fmla="*/ 461456 w 1132282"/>
                <a:gd name="connsiteY30" fmla="*/ 488122 h 2073936"/>
                <a:gd name="connsiteX31" fmla="*/ 527036 w 1132282"/>
                <a:gd name="connsiteY31" fmla="*/ 508378 h 2073936"/>
                <a:gd name="connsiteX32" fmla="*/ 661289 w 1132282"/>
                <a:gd name="connsiteY32" fmla="*/ 583426 h 2073936"/>
                <a:gd name="connsiteX33" fmla="*/ 714224 w 1132282"/>
                <a:gd name="connsiteY33" fmla="*/ 560056 h 2073936"/>
                <a:gd name="connsiteX34" fmla="*/ 831834 w 1132282"/>
                <a:gd name="connsiteY34" fmla="*/ 356350 h 2073936"/>
                <a:gd name="connsiteX35" fmla="*/ 816557 w 1132282"/>
                <a:gd name="connsiteY35" fmla="*/ 341073 h 2073936"/>
                <a:gd name="connsiteX36" fmla="*/ 794731 w 1132282"/>
                <a:gd name="connsiteY36" fmla="*/ 233424 h 2073936"/>
                <a:gd name="connsiteX37" fmla="*/ 803561 w 1132282"/>
                <a:gd name="connsiteY37" fmla="*/ 220126 h 2073936"/>
                <a:gd name="connsiteX38" fmla="*/ 753056 w 1132282"/>
                <a:gd name="connsiteY38" fmla="*/ 169622 h 2073936"/>
                <a:gd name="connsiteX39" fmla="*/ 753056 w 1132282"/>
                <a:gd name="connsiteY39" fmla="*/ 29103 h 2073936"/>
                <a:gd name="connsiteX40" fmla="*/ 823316 w 1132282"/>
                <a:gd name="connsiteY40" fmla="*/ 0 h 2073936"/>
                <a:gd name="connsiteX0" fmla="*/ 497726 w 1132282"/>
                <a:gd name="connsiteY0" fmla="*/ 2073936 h 2165376"/>
                <a:gd name="connsiteX1" fmla="*/ 157740 w 1132282"/>
                <a:gd name="connsiteY1" fmla="*/ 1817176 h 2165376"/>
                <a:gd name="connsiteX2" fmla="*/ 39564 w 1132282"/>
                <a:gd name="connsiteY2" fmla="*/ 1241944 h 2165376"/>
                <a:gd name="connsiteX3" fmla="*/ 24414 w 1132282"/>
                <a:gd name="connsiteY3" fmla="*/ 1213153 h 2165376"/>
                <a:gd name="connsiteX4" fmla="*/ 97657 w 1132282"/>
                <a:gd name="connsiteY4" fmla="*/ 851919 h 2165376"/>
                <a:gd name="connsiteX5" fmla="*/ 461456 w 1132282"/>
                <a:gd name="connsiteY5" fmla="*/ 488122 h 2165376"/>
                <a:gd name="connsiteX6" fmla="*/ 527036 w 1132282"/>
                <a:gd name="connsiteY6" fmla="*/ 508378 h 2165376"/>
                <a:gd name="connsiteX7" fmla="*/ 661289 w 1132282"/>
                <a:gd name="connsiteY7" fmla="*/ 583426 h 2165376"/>
                <a:gd name="connsiteX8" fmla="*/ 714224 w 1132282"/>
                <a:gd name="connsiteY8" fmla="*/ 560056 h 2165376"/>
                <a:gd name="connsiteX9" fmla="*/ 831834 w 1132282"/>
                <a:gd name="connsiteY9" fmla="*/ 356350 h 2165376"/>
                <a:gd name="connsiteX10" fmla="*/ 816557 w 1132282"/>
                <a:gd name="connsiteY10" fmla="*/ 341073 h 2165376"/>
                <a:gd name="connsiteX11" fmla="*/ 794731 w 1132282"/>
                <a:gd name="connsiteY11" fmla="*/ 233424 h 2165376"/>
                <a:gd name="connsiteX12" fmla="*/ 803561 w 1132282"/>
                <a:gd name="connsiteY12" fmla="*/ 220126 h 2165376"/>
                <a:gd name="connsiteX13" fmla="*/ 753056 w 1132282"/>
                <a:gd name="connsiteY13" fmla="*/ 169622 h 2165376"/>
                <a:gd name="connsiteX14" fmla="*/ 753056 w 1132282"/>
                <a:gd name="connsiteY14" fmla="*/ 29103 h 2165376"/>
                <a:gd name="connsiteX15" fmla="*/ 823316 w 1132282"/>
                <a:gd name="connsiteY15" fmla="*/ 0 h 2165376"/>
                <a:gd name="connsiteX16" fmla="*/ 893575 w 1132282"/>
                <a:gd name="connsiteY16" fmla="*/ 29103 h 2165376"/>
                <a:gd name="connsiteX17" fmla="*/ 952486 w 1132282"/>
                <a:gd name="connsiteY17" fmla="*/ 88015 h 2165376"/>
                <a:gd name="connsiteX18" fmla="*/ 970220 w 1132282"/>
                <a:gd name="connsiteY18" fmla="*/ 112067 h 2165376"/>
                <a:gd name="connsiteX19" fmla="*/ 976406 w 1132282"/>
                <a:gd name="connsiteY19" fmla="*/ 129706 h 2165376"/>
                <a:gd name="connsiteX20" fmla="*/ 982578 w 1132282"/>
                <a:gd name="connsiteY20" fmla="*/ 136703 h 2165376"/>
                <a:gd name="connsiteX21" fmla="*/ 1052360 w 1132282"/>
                <a:gd name="connsiteY21" fmla="*/ 257570 h 2165376"/>
                <a:gd name="connsiteX22" fmla="*/ 1059746 w 1132282"/>
                <a:gd name="connsiteY22" fmla="*/ 279536 h 2165376"/>
                <a:gd name="connsiteX23" fmla="*/ 1065380 w 1132282"/>
                <a:gd name="connsiteY23" fmla="*/ 291081 h 2165376"/>
                <a:gd name="connsiteX24" fmla="*/ 1068029 w 1132282"/>
                <a:gd name="connsiteY24" fmla="*/ 329080 h 2165376"/>
                <a:gd name="connsiteX25" fmla="*/ 1064397 w 1132282"/>
                <a:gd name="connsiteY25" fmla="*/ 339882 h 2165376"/>
                <a:gd name="connsiteX26" fmla="*/ 1115860 w 1132282"/>
                <a:gd name="connsiteY26" fmla="*/ 429020 h 2165376"/>
                <a:gd name="connsiteX27" fmla="*/ 1123245 w 1132282"/>
                <a:gd name="connsiteY27" fmla="*/ 450983 h 2165376"/>
                <a:gd name="connsiteX28" fmla="*/ 1128881 w 1132282"/>
                <a:gd name="connsiteY28" fmla="*/ 462532 h 2165376"/>
                <a:gd name="connsiteX29" fmla="*/ 1118954 w 1132282"/>
                <a:gd name="connsiteY29" fmla="*/ 537929 h 2165376"/>
                <a:gd name="connsiteX30" fmla="*/ 1086703 w 1132282"/>
                <a:gd name="connsiteY30" fmla="*/ 593789 h 2165376"/>
                <a:gd name="connsiteX31" fmla="*/ 1099218 w 1132282"/>
                <a:gd name="connsiteY31" fmla="*/ 619435 h 2165376"/>
                <a:gd name="connsiteX32" fmla="*/ 1089459 w 1132282"/>
                <a:gd name="connsiteY32" fmla="*/ 693558 h 2165376"/>
                <a:gd name="connsiteX33" fmla="*/ 945143 w 1132282"/>
                <a:gd name="connsiteY33" fmla="*/ 943522 h 2165376"/>
                <a:gd name="connsiteX34" fmla="*/ 931886 w 1132282"/>
                <a:gd name="connsiteY34" fmla="*/ 958552 h 2165376"/>
                <a:gd name="connsiteX35" fmla="*/ 932988 w 1132282"/>
                <a:gd name="connsiteY35" fmla="*/ 959654 h 2165376"/>
                <a:gd name="connsiteX36" fmla="*/ 569190 w 1132282"/>
                <a:gd name="connsiteY36" fmla="*/ 1323452 h 2165376"/>
                <a:gd name="connsiteX37" fmla="*/ 516885 w 1132282"/>
                <a:gd name="connsiteY37" fmla="*/ 1366177 h 2165376"/>
                <a:gd name="connsiteX38" fmla="*/ 495768 w 1132282"/>
                <a:gd name="connsiteY38" fmla="*/ 1377290 h 2165376"/>
                <a:gd name="connsiteX39" fmla="*/ 602405 w 1132282"/>
                <a:gd name="connsiteY39" fmla="*/ 1698029 h 2165376"/>
                <a:gd name="connsiteX40" fmla="*/ 589166 w 1132282"/>
                <a:gd name="connsiteY40" fmla="*/ 2165376 h 2165376"/>
                <a:gd name="connsiteX0" fmla="*/ 497726 w 1132282"/>
                <a:gd name="connsiteY0" fmla="*/ 2073936 h 2073936"/>
                <a:gd name="connsiteX1" fmla="*/ 157740 w 1132282"/>
                <a:gd name="connsiteY1" fmla="*/ 1817176 h 2073936"/>
                <a:gd name="connsiteX2" fmla="*/ 39564 w 1132282"/>
                <a:gd name="connsiteY2" fmla="*/ 1241944 h 2073936"/>
                <a:gd name="connsiteX3" fmla="*/ 24414 w 1132282"/>
                <a:gd name="connsiteY3" fmla="*/ 1213153 h 2073936"/>
                <a:gd name="connsiteX4" fmla="*/ 97657 w 1132282"/>
                <a:gd name="connsiteY4" fmla="*/ 851919 h 2073936"/>
                <a:gd name="connsiteX5" fmla="*/ 461456 w 1132282"/>
                <a:gd name="connsiteY5" fmla="*/ 488122 h 2073936"/>
                <a:gd name="connsiteX6" fmla="*/ 527036 w 1132282"/>
                <a:gd name="connsiteY6" fmla="*/ 508378 h 2073936"/>
                <a:gd name="connsiteX7" fmla="*/ 661289 w 1132282"/>
                <a:gd name="connsiteY7" fmla="*/ 583426 h 2073936"/>
                <a:gd name="connsiteX8" fmla="*/ 714224 w 1132282"/>
                <a:gd name="connsiteY8" fmla="*/ 560056 h 2073936"/>
                <a:gd name="connsiteX9" fmla="*/ 831834 w 1132282"/>
                <a:gd name="connsiteY9" fmla="*/ 356350 h 2073936"/>
                <a:gd name="connsiteX10" fmla="*/ 816557 w 1132282"/>
                <a:gd name="connsiteY10" fmla="*/ 341073 h 2073936"/>
                <a:gd name="connsiteX11" fmla="*/ 794731 w 1132282"/>
                <a:gd name="connsiteY11" fmla="*/ 233424 h 2073936"/>
                <a:gd name="connsiteX12" fmla="*/ 803561 w 1132282"/>
                <a:gd name="connsiteY12" fmla="*/ 220126 h 2073936"/>
                <a:gd name="connsiteX13" fmla="*/ 753056 w 1132282"/>
                <a:gd name="connsiteY13" fmla="*/ 169622 h 2073936"/>
                <a:gd name="connsiteX14" fmla="*/ 753056 w 1132282"/>
                <a:gd name="connsiteY14" fmla="*/ 29103 h 2073936"/>
                <a:gd name="connsiteX15" fmla="*/ 823316 w 1132282"/>
                <a:gd name="connsiteY15" fmla="*/ 0 h 2073936"/>
                <a:gd name="connsiteX16" fmla="*/ 893575 w 1132282"/>
                <a:gd name="connsiteY16" fmla="*/ 29103 h 2073936"/>
                <a:gd name="connsiteX17" fmla="*/ 952486 w 1132282"/>
                <a:gd name="connsiteY17" fmla="*/ 88015 h 2073936"/>
                <a:gd name="connsiteX18" fmla="*/ 970220 w 1132282"/>
                <a:gd name="connsiteY18" fmla="*/ 112067 h 2073936"/>
                <a:gd name="connsiteX19" fmla="*/ 976406 w 1132282"/>
                <a:gd name="connsiteY19" fmla="*/ 129706 h 2073936"/>
                <a:gd name="connsiteX20" fmla="*/ 982578 w 1132282"/>
                <a:gd name="connsiteY20" fmla="*/ 136703 h 2073936"/>
                <a:gd name="connsiteX21" fmla="*/ 1052360 w 1132282"/>
                <a:gd name="connsiteY21" fmla="*/ 257570 h 2073936"/>
                <a:gd name="connsiteX22" fmla="*/ 1059746 w 1132282"/>
                <a:gd name="connsiteY22" fmla="*/ 279536 h 2073936"/>
                <a:gd name="connsiteX23" fmla="*/ 1065380 w 1132282"/>
                <a:gd name="connsiteY23" fmla="*/ 291081 h 2073936"/>
                <a:gd name="connsiteX24" fmla="*/ 1068029 w 1132282"/>
                <a:gd name="connsiteY24" fmla="*/ 329080 h 2073936"/>
                <a:gd name="connsiteX25" fmla="*/ 1064397 w 1132282"/>
                <a:gd name="connsiteY25" fmla="*/ 339882 h 2073936"/>
                <a:gd name="connsiteX26" fmla="*/ 1115860 w 1132282"/>
                <a:gd name="connsiteY26" fmla="*/ 429020 h 2073936"/>
                <a:gd name="connsiteX27" fmla="*/ 1123245 w 1132282"/>
                <a:gd name="connsiteY27" fmla="*/ 450983 h 2073936"/>
                <a:gd name="connsiteX28" fmla="*/ 1128881 w 1132282"/>
                <a:gd name="connsiteY28" fmla="*/ 462532 h 2073936"/>
                <a:gd name="connsiteX29" fmla="*/ 1118954 w 1132282"/>
                <a:gd name="connsiteY29" fmla="*/ 537929 h 2073936"/>
                <a:gd name="connsiteX30" fmla="*/ 1086703 w 1132282"/>
                <a:gd name="connsiteY30" fmla="*/ 593789 h 2073936"/>
                <a:gd name="connsiteX31" fmla="*/ 1099218 w 1132282"/>
                <a:gd name="connsiteY31" fmla="*/ 619435 h 2073936"/>
                <a:gd name="connsiteX32" fmla="*/ 1089459 w 1132282"/>
                <a:gd name="connsiteY32" fmla="*/ 693558 h 2073936"/>
                <a:gd name="connsiteX33" fmla="*/ 945143 w 1132282"/>
                <a:gd name="connsiteY33" fmla="*/ 943522 h 2073936"/>
                <a:gd name="connsiteX34" fmla="*/ 931886 w 1132282"/>
                <a:gd name="connsiteY34" fmla="*/ 958552 h 2073936"/>
                <a:gd name="connsiteX35" fmla="*/ 932988 w 1132282"/>
                <a:gd name="connsiteY35" fmla="*/ 959654 h 2073936"/>
                <a:gd name="connsiteX36" fmla="*/ 569190 w 1132282"/>
                <a:gd name="connsiteY36" fmla="*/ 1323452 h 2073936"/>
                <a:gd name="connsiteX37" fmla="*/ 516885 w 1132282"/>
                <a:gd name="connsiteY37" fmla="*/ 1366177 h 2073936"/>
                <a:gd name="connsiteX38" fmla="*/ 495768 w 1132282"/>
                <a:gd name="connsiteY38" fmla="*/ 1377290 h 2073936"/>
                <a:gd name="connsiteX39" fmla="*/ 602405 w 1132282"/>
                <a:gd name="connsiteY39" fmla="*/ 1698029 h 2073936"/>
                <a:gd name="connsiteX0" fmla="*/ 157740 w 1132282"/>
                <a:gd name="connsiteY0" fmla="*/ 1817176 h 1817176"/>
                <a:gd name="connsiteX1" fmla="*/ 39564 w 1132282"/>
                <a:gd name="connsiteY1" fmla="*/ 1241944 h 1817176"/>
                <a:gd name="connsiteX2" fmla="*/ 24414 w 1132282"/>
                <a:gd name="connsiteY2" fmla="*/ 1213153 h 1817176"/>
                <a:gd name="connsiteX3" fmla="*/ 97657 w 1132282"/>
                <a:gd name="connsiteY3" fmla="*/ 851919 h 1817176"/>
                <a:gd name="connsiteX4" fmla="*/ 461456 w 1132282"/>
                <a:gd name="connsiteY4" fmla="*/ 488122 h 1817176"/>
                <a:gd name="connsiteX5" fmla="*/ 527036 w 1132282"/>
                <a:gd name="connsiteY5" fmla="*/ 508378 h 1817176"/>
                <a:gd name="connsiteX6" fmla="*/ 661289 w 1132282"/>
                <a:gd name="connsiteY6" fmla="*/ 583426 h 1817176"/>
                <a:gd name="connsiteX7" fmla="*/ 714224 w 1132282"/>
                <a:gd name="connsiteY7" fmla="*/ 560056 h 1817176"/>
                <a:gd name="connsiteX8" fmla="*/ 831834 w 1132282"/>
                <a:gd name="connsiteY8" fmla="*/ 356350 h 1817176"/>
                <a:gd name="connsiteX9" fmla="*/ 816557 w 1132282"/>
                <a:gd name="connsiteY9" fmla="*/ 341073 h 1817176"/>
                <a:gd name="connsiteX10" fmla="*/ 794731 w 1132282"/>
                <a:gd name="connsiteY10" fmla="*/ 233424 h 1817176"/>
                <a:gd name="connsiteX11" fmla="*/ 803561 w 1132282"/>
                <a:gd name="connsiteY11" fmla="*/ 220126 h 1817176"/>
                <a:gd name="connsiteX12" fmla="*/ 753056 w 1132282"/>
                <a:gd name="connsiteY12" fmla="*/ 169622 h 1817176"/>
                <a:gd name="connsiteX13" fmla="*/ 753056 w 1132282"/>
                <a:gd name="connsiteY13" fmla="*/ 29103 h 1817176"/>
                <a:gd name="connsiteX14" fmla="*/ 823316 w 1132282"/>
                <a:gd name="connsiteY14" fmla="*/ 0 h 1817176"/>
                <a:gd name="connsiteX15" fmla="*/ 893575 w 1132282"/>
                <a:gd name="connsiteY15" fmla="*/ 29103 h 1817176"/>
                <a:gd name="connsiteX16" fmla="*/ 952486 w 1132282"/>
                <a:gd name="connsiteY16" fmla="*/ 88015 h 1817176"/>
                <a:gd name="connsiteX17" fmla="*/ 970220 w 1132282"/>
                <a:gd name="connsiteY17" fmla="*/ 112067 h 1817176"/>
                <a:gd name="connsiteX18" fmla="*/ 976406 w 1132282"/>
                <a:gd name="connsiteY18" fmla="*/ 129706 h 1817176"/>
                <a:gd name="connsiteX19" fmla="*/ 982578 w 1132282"/>
                <a:gd name="connsiteY19" fmla="*/ 136703 h 1817176"/>
                <a:gd name="connsiteX20" fmla="*/ 1052360 w 1132282"/>
                <a:gd name="connsiteY20" fmla="*/ 257570 h 1817176"/>
                <a:gd name="connsiteX21" fmla="*/ 1059746 w 1132282"/>
                <a:gd name="connsiteY21" fmla="*/ 279536 h 1817176"/>
                <a:gd name="connsiteX22" fmla="*/ 1065380 w 1132282"/>
                <a:gd name="connsiteY22" fmla="*/ 291081 h 1817176"/>
                <a:gd name="connsiteX23" fmla="*/ 1068029 w 1132282"/>
                <a:gd name="connsiteY23" fmla="*/ 329080 h 1817176"/>
                <a:gd name="connsiteX24" fmla="*/ 1064397 w 1132282"/>
                <a:gd name="connsiteY24" fmla="*/ 339882 h 1817176"/>
                <a:gd name="connsiteX25" fmla="*/ 1115860 w 1132282"/>
                <a:gd name="connsiteY25" fmla="*/ 429020 h 1817176"/>
                <a:gd name="connsiteX26" fmla="*/ 1123245 w 1132282"/>
                <a:gd name="connsiteY26" fmla="*/ 450983 h 1817176"/>
                <a:gd name="connsiteX27" fmla="*/ 1128881 w 1132282"/>
                <a:gd name="connsiteY27" fmla="*/ 462532 h 1817176"/>
                <a:gd name="connsiteX28" fmla="*/ 1118954 w 1132282"/>
                <a:gd name="connsiteY28" fmla="*/ 537929 h 1817176"/>
                <a:gd name="connsiteX29" fmla="*/ 1086703 w 1132282"/>
                <a:gd name="connsiteY29" fmla="*/ 593789 h 1817176"/>
                <a:gd name="connsiteX30" fmla="*/ 1099218 w 1132282"/>
                <a:gd name="connsiteY30" fmla="*/ 619435 h 1817176"/>
                <a:gd name="connsiteX31" fmla="*/ 1089459 w 1132282"/>
                <a:gd name="connsiteY31" fmla="*/ 693558 h 1817176"/>
                <a:gd name="connsiteX32" fmla="*/ 945143 w 1132282"/>
                <a:gd name="connsiteY32" fmla="*/ 943522 h 1817176"/>
                <a:gd name="connsiteX33" fmla="*/ 931886 w 1132282"/>
                <a:gd name="connsiteY33" fmla="*/ 958552 h 1817176"/>
                <a:gd name="connsiteX34" fmla="*/ 932988 w 1132282"/>
                <a:gd name="connsiteY34" fmla="*/ 959654 h 1817176"/>
                <a:gd name="connsiteX35" fmla="*/ 569190 w 1132282"/>
                <a:gd name="connsiteY35" fmla="*/ 1323452 h 1817176"/>
                <a:gd name="connsiteX36" fmla="*/ 516885 w 1132282"/>
                <a:gd name="connsiteY36" fmla="*/ 1366177 h 1817176"/>
                <a:gd name="connsiteX37" fmla="*/ 495768 w 1132282"/>
                <a:gd name="connsiteY37" fmla="*/ 1377290 h 1817176"/>
                <a:gd name="connsiteX38" fmla="*/ 602405 w 1132282"/>
                <a:gd name="connsiteY38" fmla="*/ 1698029 h 1817176"/>
                <a:gd name="connsiteX0" fmla="*/ 222797 w 1132282"/>
                <a:gd name="connsiteY0" fmla="*/ 1834608 h 1834608"/>
                <a:gd name="connsiteX1" fmla="*/ 39564 w 1132282"/>
                <a:gd name="connsiteY1" fmla="*/ 1241944 h 1834608"/>
                <a:gd name="connsiteX2" fmla="*/ 24414 w 1132282"/>
                <a:gd name="connsiteY2" fmla="*/ 1213153 h 1834608"/>
                <a:gd name="connsiteX3" fmla="*/ 97657 w 1132282"/>
                <a:gd name="connsiteY3" fmla="*/ 851919 h 1834608"/>
                <a:gd name="connsiteX4" fmla="*/ 461456 w 1132282"/>
                <a:gd name="connsiteY4" fmla="*/ 488122 h 1834608"/>
                <a:gd name="connsiteX5" fmla="*/ 527036 w 1132282"/>
                <a:gd name="connsiteY5" fmla="*/ 508378 h 1834608"/>
                <a:gd name="connsiteX6" fmla="*/ 661289 w 1132282"/>
                <a:gd name="connsiteY6" fmla="*/ 583426 h 1834608"/>
                <a:gd name="connsiteX7" fmla="*/ 714224 w 1132282"/>
                <a:gd name="connsiteY7" fmla="*/ 560056 h 1834608"/>
                <a:gd name="connsiteX8" fmla="*/ 831834 w 1132282"/>
                <a:gd name="connsiteY8" fmla="*/ 356350 h 1834608"/>
                <a:gd name="connsiteX9" fmla="*/ 816557 w 1132282"/>
                <a:gd name="connsiteY9" fmla="*/ 341073 h 1834608"/>
                <a:gd name="connsiteX10" fmla="*/ 794731 w 1132282"/>
                <a:gd name="connsiteY10" fmla="*/ 233424 h 1834608"/>
                <a:gd name="connsiteX11" fmla="*/ 803561 w 1132282"/>
                <a:gd name="connsiteY11" fmla="*/ 220126 h 1834608"/>
                <a:gd name="connsiteX12" fmla="*/ 753056 w 1132282"/>
                <a:gd name="connsiteY12" fmla="*/ 169622 h 1834608"/>
                <a:gd name="connsiteX13" fmla="*/ 753056 w 1132282"/>
                <a:gd name="connsiteY13" fmla="*/ 29103 h 1834608"/>
                <a:gd name="connsiteX14" fmla="*/ 823316 w 1132282"/>
                <a:gd name="connsiteY14" fmla="*/ 0 h 1834608"/>
                <a:gd name="connsiteX15" fmla="*/ 893575 w 1132282"/>
                <a:gd name="connsiteY15" fmla="*/ 29103 h 1834608"/>
                <a:gd name="connsiteX16" fmla="*/ 952486 w 1132282"/>
                <a:gd name="connsiteY16" fmla="*/ 88015 h 1834608"/>
                <a:gd name="connsiteX17" fmla="*/ 970220 w 1132282"/>
                <a:gd name="connsiteY17" fmla="*/ 112067 h 1834608"/>
                <a:gd name="connsiteX18" fmla="*/ 976406 w 1132282"/>
                <a:gd name="connsiteY18" fmla="*/ 129706 h 1834608"/>
                <a:gd name="connsiteX19" fmla="*/ 982578 w 1132282"/>
                <a:gd name="connsiteY19" fmla="*/ 136703 h 1834608"/>
                <a:gd name="connsiteX20" fmla="*/ 1052360 w 1132282"/>
                <a:gd name="connsiteY20" fmla="*/ 257570 h 1834608"/>
                <a:gd name="connsiteX21" fmla="*/ 1059746 w 1132282"/>
                <a:gd name="connsiteY21" fmla="*/ 279536 h 1834608"/>
                <a:gd name="connsiteX22" fmla="*/ 1065380 w 1132282"/>
                <a:gd name="connsiteY22" fmla="*/ 291081 h 1834608"/>
                <a:gd name="connsiteX23" fmla="*/ 1068029 w 1132282"/>
                <a:gd name="connsiteY23" fmla="*/ 329080 h 1834608"/>
                <a:gd name="connsiteX24" fmla="*/ 1064397 w 1132282"/>
                <a:gd name="connsiteY24" fmla="*/ 339882 h 1834608"/>
                <a:gd name="connsiteX25" fmla="*/ 1115860 w 1132282"/>
                <a:gd name="connsiteY25" fmla="*/ 429020 h 1834608"/>
                <a:gd name="connsiteX26" fmla="*/ 1123245 w 1132282"/>
                <a:gd name="connsiteY26" fmla="*/ 450983 h 1834608"/>
                <a:gd name="connsiteX27" fmla="*/ 1128881 w 1132282"/>
                <a:gd name="connsiteY27" fmla="*/ 462532 h 1834608"/>
                <a:gd name="connsiteX28" fmla="*/ 1118954 w 1132282"/>
                <a:gd name="connsiteY28" fmla="*/ 537929 h 1834608"/>
                <a:gd name="connsiteX29" fmla="*/ 1086703 w 1132282"/>
                <a:gd name="connsiteY29" fmla="*/ 593789 h 1834608"/>
                <a:gd name="connsiteX30" fmla="*/ 1099218 w 1132282"/>
                <a:gd name="connsiteY30" fmla="*/ 619435 h 1834608"/>
                <a:gd name="connsiteX31" fmla="*/ 1089459 w 1132282"/>
                <a:gd name="connsiteY31" fmla="*/ 693558 h 1834608"/>
                <a:gd name="connsiteX32" fmla="*/ 945143 w 1132282"/>
                <a:gd name="connsiteY32" fmla="*/ 943522 h 1834608"/>
                <a:gd name="connsiteX33" fmla="*/ 931886 w 1132282"/>
                <a:gd name="connsiteY33" fmla="*/ 958552 h 1834608"/>
                <a:gd name="connsiteX34" fmla="*/ 932988 w 1132282"/>
                <a:gd name="connsiteY34" fmla="*/ 959654 h 1834608"/>
                <a:gd name="connsiteX35" fmla="*/ 569190 w 1132282"/>
                <a:gd name="connsiteY35" fmla="*/ 1323452 h 1834608"/>
                <a:gd name="connsiteX36" fmla="*/ 516885 w 1132282"/>
                <a:gd name="connsiteY36" fmla="*/ 1366177 h 1834608"/>
                <a:gd name="connsiteX37" fmla="*/ 495768 w 1132282"/>
                <a:gd name="connsiteY37" fmla="*/ 1377290 h 1834608"/>
                <a:gd name="connsiteX38" fmla="*/ 602405 w 1132282"/>
                <a:gd name="connsiteY38" fmla="*/ 1698029 h 183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834608">
                  <a:moveTo>
                    <a:pt x="222797" y="1834608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698029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DE92C79E-D095-448C-80AC-A9C46BB9296F}"/>
                </a:ext>
              </a:extLst>
            </p:cNvPr>
            <p:cNvGrpSpPr/>
            <p:nvPr/>
          </p:nvGrpSpPr>
          <p:grpSpPr>
            <a:xfrm>
              <a:off x="2430160" y="2089938"/>
              <a:ext cx="2252810" cy="212851"/>
              <a:chOff x="2430160" y="5267333"/>
              <a:chExt cx="2108273" cy="243648"/>
            </a:xfrm>
          </p:grpSpPr>
          <p:sp>
            <p:nvSpPr>
              <p:cNvPr id="116" name="台形 115">
                <a:extLst>
                  <a:ext uri="{FF2B5EF4-FFF2-40B4-BE49-F238E27FC236}">
                    <a16:creationId xmlns:a16="http://schemas.microsoft.com/office/drawing/2014/main" id="{841FAC4C-9137-47EE-8227-BABD7F39A87D}"/>
                  </a:ext>
                </a:extLst>
              </p:cNvPr>
              <p:cNvSpPr/>
              <p:nvPr/>
            </p:nvSpPr>
            <p:spPr bwMode="auto">
              <a:xfrm>
                <a:off x="2430160" y="5267333"/>
                <a:ext cx="2108273" cy="243648"/>
              </a:xfrm>
              <a:prstGeom prst="trapezoid">
                <a:avLst>
                  <a:gd name="adj" fmla="val 43502"/>
                </a:avLst>
              </a:prstGeom>
              <a:gradFill>
                <a:gsLst>
                  <a:gs pos="50000">
                    <a:schemeClr val="bg1">
                      <a:lumMod val="50000"/>
                    </a:schemeClr>
                  </a:gs>
                  <a:gs pos="0">
                    <a:schemeClr val="bg1">
                      <a:lumMod val="85000"/>
                    </a:schemeClr>
                  </a:gs>
                </a:gsLst>
                <a:lin ang="16200000" scaled="1"/>
              </a:gra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台形 116">
                <a:extLst>
                  <a:ext uri="{FF2B5EF4-FFF2-40B4-BE49-F238E27FC236}">
                    <a16:creationId xmlns:a16="http://schemas.microsoft.com/office/drawing/2014/main" id="{9FB697B3-3C4A-4D1F-BFDB-94D7813ED0AC}"/>
                  </a:ext>
                </a:extLst>
              </p:cNvPr>
              <p:cNvSpPr/>
              <p:nvPr/>
            </p:nvSpPr>
            <p:spPr bwMode="auto">
              <a:xfrm>
                <a:off x="2551700" y="5352525"/>
                <a:ext cx="1852168" cy="45719"/>
              </a:xfrm>
              <a:prstGeom prst="trapezoid">
                <a:avLst>
                  <a:gd name="adj" fmla="val 43502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FC779A29-66EF-4B2C-A21B-F5B2FAAE5654}"/>
                </a:ext>
              </a:extLst>
            </p:cNvPr>
            <p:cNvGrpSpPr/>
            <p:nvPr/>
          </p:nvGrpSpPr>
          <p:grpSpPr>
            <a:xfrm>
              <a:off x="2637843" y="1282192"/>
              <a:ext cx="1822278" cy="921790"/>
              <a:chOff x="4387783" y="3328340"/>
              <a:chExt cx="3530600" cy="1785937"/>
            </a:xfrm>
          </p:grpSpPr>
          <p:sp>
            <p:nvSpPr>
              <p:cNvPr id="83" name="正方形/長方形 82">
                <a:extLst>
                  <a:ext uri="{FF2B5EF4-FFF2-40B4-BE49-F238E27FC236}">
                    <a16:creationId xmlns:a16="http://schemas.microsoft.com/office/drawing/2014/main" id="{62C6BEFF-AC37-4C9F-B708-A4535ABA694B}"/>
                  </a:ext>
                </a:extLst>
              </p:cNvPr>
              <p:cNvSpPr/>
              <p:nvPr/>
            </p:nvSpPr>
            <p:spPr bwMode="auto">
              <a:xfrm>
                <a:off x="4387783" y="3328340"/>
                <a:ext cx="3530600" cy="1785937"/>
              </a:xfrm>
              <a:prstGeom prst="rect">
                <a:avLst/>
              </a:prstGeom>
              <a:solidFill>
                <a:srgbClr val="F8F9CB"/>
              </a:solidFill>
              <a:ln w="2540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4" name="正方形/長方形 83">
                <a:extLst>
                  <a:ext uri="{FF2B5EF4-FFF2-40B4-BE49-F238E27FC236}">
                    <a16:creationId xmlns:a16="http://schemas.microsoft.com/office/drawing/2014/main" id="{7DA55FBC-5064-45FF-AB18-ED339CDDA060}"/>
                  </a:ext>
                </a:extLst>
              </p:cNvPr>
              <p:cNvSpPr/>
              <p:nvPr/>
            </p:nvSpPr>
            <p:spPr bwMode="auto">
              <a:xfrm>
                <a:off x="4475096" y="3407715"/>
                <a:ext cx="3370262" cy="1633537"/>
              </a:xfrm>
              <a:prstGeom prst="rect">
                <a:avLst/>
              </a:prstGeom>
              <a:solidFill>
                <a:srgbClr val="C2E6B4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85" name="フレーム 84">
                <a:extLst>
                  <a:ext uri="{FF2B5EF4-FFF2-40B4-BE49-F238E27FC236}">
                    <a16:creationId xmlns:a16="http://schemas.microsoft.com/office/drawing/2014/main" id="{B5FCFBE9-8D01-4F28-BCCF-36CC0B2755D5}"/>
                  </a:ext>
                </a:extLst>
              </p:cNvPr>
              <p:cNvSpPr/>
              <p:nvPr/>
            </p:nvSpPr>
            <p:spPr bwMode="auto">
              <a:xfrm>
                <a:off x="4475096" y="3407715"/>
                <a:ext cx="3363912" cy="1633537"/>
              </a:xfrm>
              <a:prstGeom prst="frame">
                <a:avLst>
                  <a:gd name="adj1" fmla="val 9660"/>
                </a:avLst>
              </a:prstGeom>
              <a:pattFill prst="ltUpDiag">
                <a:fgClr>
                  <a:srgbClr val="F8F9CB"/>
                </a:fgClr>
                <a:bgClr>
                  <a:srgbClr val="333300"/>
                </a:bgClr>
              </a:pattFill>
              <a:ln w="952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86" name="テキスト ボックス 151">
                <a:extLst>
                  <a:ext uri="{FF2B5EF4-FFF2-40B4-BE49-F238E27FC236}">
                    <a16:creationId xmlns:a16="http://schemas.microsoft.com/office/drawing/2014/main" id="{9B8F9511-BAEE-448B-9294-93CE7AF59988}"/>
                  </a:ext>
                </a:extLst>
              </p:cNvPr>
              <p:cNvSpPr txBox="1"/>
              <p:nvPr/>
            </p:nvSpPr>
            <p:spPr bwMode="auto">
              <a:xfrm>
                <a:off x="4766345" y="3945768"/>
                <a:ext cx="1579150" cy="498256"/>
              </a:xfrm>
              <a:prstGeom prst="rect">
                <a:avLst/>
              </a:prstGeom>
              <a:noFill/>
              <a:ln w="9525">
                <a:noFill/>
              </a:ln>
            </p:spPr>
            <p:txBody>
              <a:bodyPr wrap="none" numCol="1">
                <a:prstTxWarp prst="textPlain">
                  <a:avLst/>
                </a:prstTxWarp>
                <a:spAutoFit/>
              </a:bodyPr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tx1"/>
                    </a:solidFill>
                    <a:latin typeface="Arial" charset="0"/>
                    <a:ea typeface="ＭＳ Ｐゴシック" charset="-128"/>
                    <a:cs typeface="+mn-cs"/>
                  </a:defRPr>
                </a:lvl9pPr>
              </a:lstStyle>
              <a:p>
                <a:pPr>
                  <a:defRPr/>
                </a:pPr>
                <a:r>
                  <a:rPr lang="ja-JP" altLang="en-US" b="1" dirty="0">
                    <a:ln w="15875">
                      <a:noFill/>
                    </a:ln>
                    <a:latin typeface="メイリオ" panose="020B0604030504040204" pitchFamily="50" charset="-128"/>
                    <a:ea typeface="メイリオ" panose="020B0604030504040204" pitchFamily="50" charset="-128"/>
                    <a:cs typeface="メイリオ" panose="020B0604030504040204" pitchFamily="50" charset="-128"/>
                  </a:rPr>
                  <a:t>壱万円</a:t>
                </a:r>
              </a:p>
            </p:txBody>
          </p:sp>
          <p:grpSp>
            <p:nvGrpSpPr>
              <p:cNvPr id="87" name="グループ化 86">
                <a:extLst>
                  <a:ext uri="{FF2B5EF4-FFF2-40B4-BE49-F238E27FC236}">
                    <a16:creationId xmlns:a16="http://schemas.microsoft.com/office/drawing/2014/main" id="{7AFCA83B-C22C-4D3A-8D00-D7BB5FAA82CA}"/>
                  </a:ext>
                </a:extLst>
              </p:cNvPr>
              <p:cNvGrpSpPr>
                <a:grpSpLocks/>
              </p:cNvGrpSpPr>
              <p:nvPr/>
            </p:nvGrpSpPr>
            <p:grpSpPr bwMode="auto">
              <a:xfrm>
                <a:off x="6300721" y="3531540"/>
                <a:ext cx="1393825" cy="1498600"/>
                <a:chOff x="2503502" y="2532562"/>
                <a:chExt cx="2447342" cy="2632208"/>
              </a:xfrm>
            </p:grpSpPr>
            <p:sp>
              <p:nvSpPr>
                <p:cNvPr id="88" name="角丸四角形 321">
                  <a:extLst>
                    <a:ext uri="{FF2B5EF4-FFF2-40B4-BE49-F238E27FC236}">
                      <a16:creationId xmlns:a16="http://schemas.microsoft.com/office/drawing/2014/main" id="{B8EA14B2-9555-4B73-BA1E-BC82A880B01C}"/>
                    </a:ext>
                  </a:extLst>
                </p:cNvPr>
                <p:cNvSpPr/>
                <p:nvPr/>
              </p:nvSpPr>
              <p:spPr>
                <a:xfrm>
                  <a:off x="3465156" y="2532562"/>
                  <a:ext cx="813922" cy="12129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00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89" name="角丸四角形 322">
                  <a:extLst>
                    <a:ext uri="{FF2B5EF4-FFF2-40B4-BE49-F238E27FC236}">
                      <a16:creationId xmlns:a16="http://schemas.microsoft.com/office/drawing/2014/main" id="{41A6DE9C-02D7-4973-B1A5-B8FB7A87578E}"/>
                    </a:ext>
                  </a:extLst>
                </p:cNvPr>
                <p:cNvSpPr/>
                <p:nvPr/>
              </p:nvSpPr>
              <p:spPr>
                <a:xfrm>
                  <a:off x="3060983" y="2532562"/>
                  <a:ext cx="919844" cy="1212934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00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0" name="角丸四角形 323">
                  <a:extLst>
                    <a:ext uri="{FF2B5EF4-FFF2-40B4-BE49-F238E27FC236}">
                      <a16:creationId xmlns:a16="http://schemas.microsoft.com/office/drawing/2014/main" id="{5C041F6E-D3C6-4FAB-9FD0-05078496C2CE}"/>
                    </a:ext>
                  </a:extLst>
                </p:cNvPr>
                <p:cNvSpPr/>
                <p:nvPr/>
              </p:nvSpPr>
              <p:spPr>
                <a:xfrm rot="16200000">
                  <a:off x="3498571" y="2554898"/>
                  <a:ext cx="211915" cy="183969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1" name="角丸四角形 324">
                  <a:extLst>
                    <a:ext uri="{FF2B5EF4-FFF2-40B4-BE49-F238E27FC236}">
                      <a16:creationId xmlns:a16="http://schemas.microsoft.com/office/drawing/2014/main" id="{D4326198-FB27-4F4D-883F-2FC779CBE4BC}"/>
                    </a:ext>
                  </a:extLst>
                </p:cNvPr>
                <p:cNvSpPr/>
                <p:nvPr/>
              </p:nvSpPr>
              <p:spPr>
                <a:xfrm rot="20910717">
                  <a:off x="4047725" y="2875529"/>
                  <a:ext cx="231354" cy="147784"/>
                </a:xfrm>
                <a:prstGeom prst="roundRect">
                  <a:avLst/>
                </a:prstGeom>
                <a:solidFill>
                  <a:schemeClr val="bg1">
                    <a:lumMod val="50000"/>
                  </a:schemeClr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2" name="フリーフォーム 325">
                  <a:extLst>
                    <a:ext uri="{FF2B5EF4-FFF2-40B4-BE49-F238E27FC236}">
                      <a16:creationId xmlns:a16="http://schemas.microsoft.com/office/drawing/2014/main" id="{6735561C-522D-496B-83BC-B2D92CEE90E5}"/>
                    </a:ext>
                  </a:extLst>
                </p:cNvPr>
                <p:cNvSpPr/>
                <p:nvPr/>
              </p:nvSpPr>
              <p:spPr>
                <a:xfrm>
                  <a:off x="2570400" y="4409124"/>
                  <a:ext cx="2224350" cy="755645"/>
                </a:xfrm>
                <a:custGeom>
                  <a:avLst/>
                  <a:gdLst>
                    <a:gd name="connsiteX0" fmla="*/ 2225040 w 2225040"/>
                    <a:gd name="connsiteY0" fmla="*/ 756920 h 756920"/>
                    <a:gd name="connsiteX1" fmla="*/ 0 w 2225040"/>
                    <a:gd name="connsiteY1" fmla="*/ 756920 h 756920"/>
                    <a:gd name="connsiteX2" fmla="*/ 40640 w 2225040"/>
                    <a:gd name="connsiteY2" fmla="*/ 457200 h 756920"/>
                    <a:gd name="connsiteX3" fmla="*/ 96520 w 2225040"/>
                    <a:gd name="connsiteY3" fmla="*/ 304800 h 756920"/>
                    <a:gd name="connsiteX4" fmla="*/ 279400 w 2225040"/>
                    <a:gd name="connsiteY4" fmla="*/ 177800 h 756920"/>
                    <a:gd name="connsiteX5" fmla="*/ 523240 w 2225040"/>
                    <a:gd name="connsiteY5" fmla="*/ 0 h 756920"/>
                    <a:gd name="connsiteX6" fmla="*/ 1727200 w 2225040"/>
                    <a:gd name="connsiteY6" fmla="*/ 0 h 756920"/>
                    <a:gd name="connsiteX7" fmla="*/ 1925320 w 2225040"/>
                    <a:gd name="connsiteY7" fmla="*/ 162560 h 756920"/>
                    <a:gd name="connsiteX8" fmla="*/ 2133600 w 2225040"/>
                    <a:gd name="connsiteY8" fmla="*/ 289560 h 756920"/>
                    <a:gd name="connsiteX9" fmla="*/ 2225040 w 2225040"/>
                    <a:gd name="connsiteY9" fmla="*/ 756920 h 7569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25040" h="756920">
                      <a:moveTo>
                        <a:pt x="2225040" y="756920"/>
                      </a:moveTo>
                      <a:lnTo>
                        <a:pt x="0" y="756920"/>
                      </a:lnTo>
                      <a:lnTo>
                        <a:pt x="40640" y="457200"/>
                      </a:lnTo>
                      <a:lnTo>
                        <a:pt x="96520" y="304800"/>
                      </a:lnTo>
                      <a:lnTo>
                        <a:pt x="279400" y="177800"/>
                      </a:lnTo>
                      <a:lnTo>
                        <a:pt x="523240" y="0"/>
                      </a:lnTo>
                      <a:lnTo>
                        <a:pt x="1727200" y="0"/>
                      </a:lnTo>
                      <a:lnTo>
                        <a:pt x="1925320" y="162560"/>
                      </a:lnTo>
                      <a:lnTo>
                        <a:pt x="2133600" y="289560"/>
                      </a:lnTo>
                      <a:lnTo>
                        <a:pt x="2225040" y="756920"/>
                      </a:lnTo>
                      <a:close/>
                    </a:path>
                  </a:pathLst>
                </a:custGeom>
                <a:solidFill>
                  <a:srgbClr val="666633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3" name="正方形/長方形 92">
                  <a:extLst>
                    <a:ext uri="{FF2B5EF4-FFF2-40B4-BE49-F238E27FC236}">
                      <a16:creationId xmlns:a16="http://schemas.microsoft.com/office/drawing/2014/main" id="{DB5D151F-88EB-4415-8D36-14C2085F9C2D}"/>
                    </a:ext>
                  </a:extLst>
                </p:cNvPr>
                <p:cNvSpPr/>
                <p:nvPr/>
              </p:nvSpPr>
              <p:spPr>
                <a:xfrm>
                  <a:off x="3378747" y="3990871"/>
                  <a:ext cx="582567" cy="800259"/>
                </a:xfrm>
                <a:prstGeom prst="rect">
                  <a:avLst/>
                </a:prstGeom>
                <a:solidFill>
                  <a:srgbClr val="E6DFAE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4" name="角丸四角形 327">
                  <a:extLst>
                    <a:ext uri="{FF2B5EF4-FFF2-40B4-BE49-F238E27FC236}">
                      <a16:creationId xmlns:a16="http://schemas.microsoft.com/office/drawing/2014/main" id="{4E42A351-CF80-4D95-A51F-988786766587}"/>
                    </a:ext>
                  </a:extLst>
                </p:cNvPr>
                <p:cNvSpPr/>
                <p:nvPr/>
              </p:nvSpPr>
              <p:spPr>
                <a:xfrm>
                  <a:off x="3108368" y="2663614"/>
                  <a:ext cx="1078727" cy="1491771"/>
                </a:xfrm>
                <a:prstGeom prst="roundRect">
                  <a:avLst>
                    <a:gd name="adj" fmla="val 44273"/>
                  </a:avLst>
                </a:prstGeom>
                <a:solidFill>
                  <a:srgbClr val="E6DFAE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5" name="円/楕円 23">
                  <a:extLst>
                    <a:ext uri="{FF2B5EF4-FFF2-40B4-BE49-F238E27FC236}">
                      <a16:creationId xmlns:a16="http://schemas.microsoft.com/office/drawing/2014/main" id="{1B5B1BA3-AD38-44F2-B6C8-9B6F78A7D944}"/>
                    </a:ext>
                  </a:extLst>
                </p:cNvPr>
                <p:cNvSpPr/>
                <p:nvPr/>
              </p:nvSpPr>
              <p:spPr>
                <a:xfrm>
                  <a:off x="4148071" y="3140423"/>
                  <a:ext cx="220204" cy="683146"/>
                </a:xfrm>
                <a:custGeom>
                  <a:avLst/>
                  <a:gdLst>
                    <a:gd name="connsiteX0" fmla="*/ 0 w 270030"/>
                    <a:gd name="connsiteY0" fmla="*/ 315474 h 630948"/>
                    <a:gd name="connsiteX1" fmla="*/ 135015 w 270030"/>
                    <a:gd name="connsiteY1" fmla="*/ 0 h 630948"/>
                    <a:gd name="connsiteX2" fmla="*/ 270030 w 270030"/>
                    <a:gd name="connsiteY2" fmla="*/ 315474 h 630948"/>
                    <a:gd name="connsiteX3" fmla="*/ 135015 w 270030"/>
                    <a:gd name="connsiteY3" fmla="*/ 630948 h 630948"/>
                    <a:gd name="connsiteX4" fmla="*/ 0 w 270030"/>
                    <a:gd name="connsiteY4" fmla="*/ 315474 h 630948"/>
                    <a:gd name="connsiteX0" fmla="*/ 978 w 271008"/>
                    <a:gd name="connsiteY0" fmla="*/ 315474 h 621423"/>
                    <a:gd name="connsiteX1" fmla="*/ 135993 w 271008"/>
                    <a:gd name="connsiteY1" fmla="*/ 0 h 621423"/>
                    <a:gd name="connsiteX2" fmla="*/ 271008 w 271008"/>
                    <a:gd name="connsiteY2" fmla="*/ 315474 h 621423"/>
                    <a:gd name="connsiteX3" fmla="*/ 196953 w 271008"/>
                    <a:gd name="connsiteY3" fmla="*/ 621423 h 621423"/>
                    <a:gd name="connsiteX4" fmla="*/ 978 w 271008"/>
                    <a:gd name="connsiteY4" fmla="*/ 315474 h 621423"/>
                    <a:gd name="connsiteX0" fmla="*/ 978 w 271050"/>
                    <a:gd name="connsiteY0" fmla="*/ 315474 h 626985"/>
                    <a:gd name="connsiteX1" fmla="*/ 135993 w 271050"/>
                    <a:gd name="connsiteY1" fmla="*/ 0 h 626985"/>
                    <a:gd name="connsiteX2" fmla="*/ 271008 w 271050"/>
                    <a:gd name="connsiteY2" fmla="*/ 315474 h 626985"/>
                    <a:gd name="connsiteX3" fmla="*/ 196953 w 271050"/>
                    <a:gd name="connsiteY3" fmla="*/ 621423 h 626985"/>
                    <a:gd name="connsiteX4" fmla="*/ 978 w 271050"/>
                    <a:gd name="connsiteY4" fmla="*/ 315474 h 626985"/>
                    <a:gd name="connsiteX0" fmla="*/ 459 w 270489"/>
                    <a:gd name="connsiteY0" fmla="*/ 315474 h 673927"/>
                    <a:gd name="connsiteX1" fmla="*/ 135474 w 270489"/>
                    <a:gd name="connsiteY1" fmla="*/ 0 h 673927"/>
                    <a:gd name="connsiteX2" fmla="*/ 270489 w 270489"/>
                    <a:gd name="connsiteY2" fmla="*/ 315474 h 673927"/>
                    <a:gd name="connsiteX3" fmla="*/ 175479 w 270489"/>
                    <a:gd name="connsiteY3" fmla="*/ 669048 h 673927"/>
                    <a:gd name="connsiteX4" fmla="*/ 459 w 270489"/>
                    <a:gd name="connsiteY4" fmla="*/ 315474 h 673927"/>
                    <a:gd name="connsiteX0" fmla="*/ 459 w 270563"/>
                    <a:gd name="connsiteY0" fmla="*/ 315474 h 672581"/>
                    <a:gd name="connsiteX1" fmla="*/ 135474 w 270563"/>
                    <a:gd name="connsiteY1" fmla="*/ 0 h 672581"/>
                    <a:gd name="connsiteX2" fmla="*/ 270489 w 270563"/>
                    <a:gd name="connsiteY2" fmla="*/ 315474 h 672581"/>
                    <a:gd name="connsiteX3" fmla="*/ 175479 w 270563"/>
                    <a:gd name="connsiteY3" fmla="*/ 669048 h 672581"/>
                    <a:gd name="connsiteX4" fmla="*/ 459 w 270563"/>
                    <a:gd name="connsiteY4" fmla="*/ 315474 h 672581"/>
                    <a:gd name="connsiteX0" fmla="*/ 459 w 279525"/>
                    <a:gd name="connsiteY0" fmla="*/ 315474 h 672581"/>
                    <a:gd name="connsiteX1" fmla="*/ 135474 w 279525"/>
                    <a:gd name="connsiteY1" fmla="*/ 0 h 672581"/>
                    <a:gd name="connsiteX2" fmla="*/ 270489 w 279525"/>
                    <a:gd name="connsiteY2" fmla="*/ 315474 h 672581"/>
                    <a:gd name="connsiteX3" fmla="*/ 175479 w 279525"/>
                    <a:gd name="connsiteY3" fmla="*/ 669048 h 672581"/>
                    <a:gd name="connsiteX4" fmla="*/ 459 w 279525"/>
                    <a:gd name="connsiteY4" fmla="*/ 315474 h 672581"/>
                    <a:gd name="connsiteX0" fmla="*/ 459 w 279525"/>
                    <a:gd name="connsiteY0" fmla="*/ 315474 h 672581"/>
                    <a:gd name="connsiteX1" fmla="*/ 135474 w 279525"/>
                    <a:gd name="connsiteY1" fmla="*/ 0 h 672581"/>
                    <a:gd name="connsiteX2" fmla="*/ 270489 w 279525"/>
                    <a:gd name="connsiteY2" fmla="*/ 315474 h 672581"/>
                    <a:gd name="connsiteX3" fmla="*/ 175479 w 279525"/>
                    <a:gd name="connsiteY3" fmla="*/ 669048 h 672581"/>
                    <a:gd name="connsiteX4" fmla="*/ 459 w 279525"/>
                    <a:gd name="connsiteY4" fmla="*/ 315474 h 672581"/>
                    <a:gd name="connsiteX0" fmla="*/ 322 w 261942"/>
                    <a:gd name="connsiteY0" fmla="*/ 315477 h 669054"/>
                    <a:gd name="connsiteX1" fmla="*/ 135337 w 261942"/>
                    <a:gd name="connsiteY1" fmla="*/ 3 h 669054"/>
                    <a:gd name="connsiteX2" fmla="*/ 257017 w 261942"/>
                    <a:gd name="connsiteY2" fmla="*/ 321192 h 669054"/>
                    <a:gd name="connsiteX3" fmla="*/ 175342 w 261942"/>
                    <a:gd name="connsiteY3" fmla="*/ 669051 h 669054"/>
                    <a:gd name="connsiteX4" fmla="*/ 322 w 261942"/>
                    <a:gd name="connsiteY4" fmla="*/ 315477 h 669054"/>
                    <a:gd name="connsiteX0" fmla="*/ 1564 w 266695"/>
                    <a:gd name="connsiteY0" fmla="*/ 315514 h 669091"/>
                    <a:gd name="connsiteX1" fmla="*/ 136579 w 266695"/>
                    <a:gd name="connsiteY1" fmla="*/ 40 h 669091"/>
                    <a:gd name="connsiteX2" fmla="*/ 258259 w 266695"/>
                    <a:gd name="connsiteY2" fmla="*/ 321229 h 669091"/>
                    <a:gd name="connsiteX3" fmla="*/ 176584 w 266695"/>
                    <a:gd name="connsiteY3" fmla="*/ 669088 h 669091"/>
                    <a:gd name="connsiteX4" fmla="*/ 1564 w 266695"/>
                    <a:gd name="connsiteY4" fmla="*/ 315514 h 669091"/>
                    <a:gd name="connsiteX0" fmla="*/ 1564 w 272445"/>
                    <a:gd name="connsiteY0" fmla="*/ 315514 h 671061"/>
                    <a:gd name="connsiteX1" fmla="*/ 136579 w 272445"/>
                    <a:gd name="connsiteY1" fmla="*/ 40 h 671061"/>
                    <a:gd name="connsiteX2" fmla="*/ 258259 w 272445"/>
                    <a:gd name="connsiteY2" fmla="*/ 321229 h 671061"/>
                    <a:gd name="connsiteX3" fmla="*/ 176584 w 272445"/>
                    <a:gd name="connsiteY3" fmla="*/ 669088 h 671061"/>
                    <a:gd name="connsiteX4" fmla="*/ 1564 w 272445"/>
                    <a:gd name="connsiteY4" fmla="*/ 315514 h 671061"/>
                    <a:gd name="connsiteX0" fmla="*/ 15158 w 286039"/>
                    <a:gd name="connsiteY0" fmla="*/ 319807 h 675354"/>
                    <a:gd name="connsiteX1" fmla="*/ 24432 w 286039"/>
                    <a:gd name="connsiteY1" fmla="*/ 151730 h 675354"/>
                    <a:gd name="connsiteX2" fmla="*/ 150173 w 286039"/>
                    <a:gd name="connsiteY2" fmla="*/ 4333 h 675354"/>
                    <a:gd name="connsiteX3" fmla="*/ 271853 w 286039"/>
                    <a:gd name="connsiteY3" fmla="*/ 325522 h 675354"/>
                    <a:gd name="connsiteX4" fmla="*/ 190178 w 286039"/>
                    <a:gd name="connsiteY4" fmla="*/ 673381 h 675354"/>
                    <a:gd name="connsiteX5" fmla="*/ 15158 w 286039"/>
                    <a:gd name="connsiteY5" fmla="*/ 319807 h 675354"/>
                    <a:gd name="connsiteX0" fmla="*/ 15158 w 286039"/>
                    <a:gd name="connsiteY0" fmla="*/ 319807 h 691619"/>
                    <a:gd name="connsiteX1" fmla="*/ 24432 w 286039"/>
                    <a:gd name="connsiteY1" fmla="*/ 151730 h 691619"/>
                    <a:gd name="connsiteX2" fmla="*/ 150173 w 286039"/>
                    <a:gd name="connsiteY2" fmla="*/ 4333 h 691619"/>
                    <a:gd name="connsiteX3" fmla="*/ 271853 w 286039"/>
                    <a:gd name="connsiteY3" fmla="*/ 325522 h 691619"/>
                    <a:gd name="connsiteX4" fmla="*/ 190178 w 286039"/>
                    <a:gd name="connsiteY4" fmla="*/ 673381 h 691619"/>
                    <a:gd name="connsiteX5" fmla="*/ 91107 w 286039"/>
                    <a:gd name="connsiteY5" fmla="*/ 608930 h 691619"/>
                    <a:gd name="connsiteX6" fmla="*/ 15158 w 286039"/>
                    <a:gd name="connsiteY6" fmla="*/ 319807 h 691619"/>
                    <a:gd name="connsiteX0" fmla="*/ 67964 w 262896"/>
                    <a:gd name="connsiteY0" fmla="*/ 610844 h 698900"/>
                    <a:gd name="connsiteX1" fmla="*/ 1289 w 262896"/>
                    <a:gd name="connsiteY1" fmla="*/ 153644 h 698900"/>
                    <a:gd name="connsiteX2" fmla="*/ 127030 w 262896"/>
                    <a:gd name="connsiteY2" fmla="*/ 6247 h 698900"/>
                    <a:gd name="connsiteX3" fmla="*/ 248710 w 262896"/>
                    <a:gd name="connsiteY3" fmla="*/ 327436 h 698900"/>
                    <a:gd name="connsiteX4" fmla="*/ 167035 w 262896"/>
                    <a:gd name="connsiteY4" fmla="*/ 675295 h 698900"/>
                    <a:gd name="connsiteX5" fmla="*/ 67964 w 262896"/>
                    <a:gd name="connsiteY5" fmla="*/ 610844 h 698900"/>
                    <a:gd name="connsiteX0" fmla="*/ 67964 w 262896"/>
                    <a:gd name="connsiteY0" fmla="*/ 610844 h 704827"/>
                    <a:gd name="connsiteX1" fmla="*/ 1289 w 262896"/>
                    <a:gd name="connsiteY1" fmla="*/ 153644 h 704827"/>
                    <a:gd name="connsiteX2" fmla="*/ 127030 w 262896"/>
                    <a:gd name="connsiteY2" fmla="*/ 6247 h 704827"/>
                    <a:gd name="connsiteX3" fmla="*/ 248710 w 262896"/>
                    <a:gd name="connsiteY3" fmla="*/ 327436 h 704827"/>
                    <a:gd name="connsiteX4" fmla="*/ 167035 w 262896"/>
                    <a:gd name="connsiteY4" fmla="*/ 675295 h 704827"/>
                    <a:gd name="connsiteX5" fmla="*/ 159404 w 262896"/>
                    <a:gd name="connsiteY5" fmla="*/ 702284 h 704827"/>
                    <a:gd name="connsiteX0" fmla="*/ 0 w 261607"/>
                    <a:gd name="connsiteY0" fmla="*/ 153644 h 704827"/>
                    <a:gd name="connsiteX1" fmla="*/ 125741 w 261607"/>
                    <a:gd name="connsiteY1" fmla="*/ 6247 h 704827"/>
                    <a:gd name="connsiteX2" fmla="*/ 247421 w 261607"/>
                    <a:gd name="connsiteY2" fmla="*/ 327436 h 704827"/>
                    <a:gd name="connsiteX3" fmla="*/ 165746 w 261607"/>
                    <a:gd name="connsiteY3" fmla="*/ 675295 h 704827"/>
                    <a:gd name="connsiteX4" fmla="*/ 158115 w 261607"/>
                    <a:gd name="connsiteY4" fmla="*/ 702284 h 704827"/>
                    <a:gd name="connsiteX0" fmla="*/ 0 w 251801"/>
                    <a:gd name="connsiteY0" fmla="*/ 153644 h 687138"/>
                    <a:gd name="connsiteX1" fmla="*/ 125741 w 251801"/>
                    <a:gd name="connsiteY1" fmla="*/ 6247 h 687138"/>
                    <a:gd name="connsiteX2" fmla="*/ 247421 w 251801"/>
                    <a:gd name="connsiteY2" fmla="*/ 327436 h 687138"/>
                    <a:gd name="connsiteX3" fmla="*/ 165746 w 251801"/>
                    <a:gd name="connsiteY3" fmla="*/ 675295 h 687138"/>
                    <a:gd name="connsiteX4" fmla="*/ 55245 w 251801"/>
                    <a:gd name="connsiteY4" fmla="*/ 614654 h 687138"/>
                    <a:gd name="connsiteX0" fmla="*/ 0 w 251801"/>
                    <a:gd name="connsiteY0" fmla="*/ 153644 h 692905"/>
                    <a:gd name="connsiteX1" fmla="*/ 125741 w 251801"/>
                    <a:gd name="connsiteY1" fmla="*/ 6247 h 692905"/>
                    <a:gd name="connsiteX2" fmla="*/ 247421 w 251801"/>
                    <a:gd name="connsiteY2" fmla="*/ 327436 h 692905"/>
                    <a:gd name="connsiteX3" fmla="*/ 165746 w 251801"/>
                    <a:gd name="connsiteY3" fmla="*/ 675295 h 692905"/>
                    <a:gd name="connsiteX4" fmla="*/ 55245 w 251801"/>
                    <a:gd name="connsiteY4" fmla="*/ 614654 h 692905"/>
                    <a:gd name="connsiteX0" fmla="*/ 0 w 251965"/>
                    <a:gd name="connsiteY0" fmla="*/ 153644 h 686378"/>
                    <a:gd name="connsiteX1" fmla="*/ 125741 w 251965"/>
                    <a:gd name="connsiteY1" fmla="*/ 6247 h 686378"/>
                    <a:gd name="connsiteX2" fmla="*/ 247421 w 251965"/>
                    <a:gd name="connsiteY2" fmla="*/ 327436 h 686378"/>
                    <a:gd name="connsiteX3" fmla="*/ 165746 w 251965"/>
                    <a:gd name="connsiteY3" fmla="*/ 675295 h 686378"/>
                    <a:gd name="connsiteX4" fmla="*/ 34290 w 251965"/>
                    <a:gd name="connsiteY4" fmla="*/ 580364 h 686378"/>
                    <a:gd name="connsiteX0" fmla="*/ 0 w 253701"/>
                    <a:gd name="connsiteY0" fmla="*/ 153644 h 681081"/>
                    <a:gd name="connsiteX1" fmla="*/ 125741 w 253701"/>
                    <a:gd name="connsiteY1" fmla="*/ 6247 h 681081"/>
                    <a:gd name="connsiteX2" fmla="*/ 247421 w 253701"/>
                    <a:gd name="connsiteY2" fmla="*/ 327436 h 681081"/>
                    <a:gd name="connsiteX3" fmla="*/ 165746 w 253701"/>
                    <a:gd name="connsiteY3" fmla="*/ 675295 h 681081"/>
                    <a:gd name="connsiteX4" fmla="*/ 34290 w 253701"/>
                    <a:gd name="connsiteY4" fmla="*/ 580364 h 681081"/>
                    <a:gd name="connsiteX0" fmla="*/ 0 w 253530"/>
                    <a:gd name="connsiteY0" fmla="*/ 153644 h 699178"/>
                    <a:gd name="connsiteX1" fmla="*/ 125741 w 253530"/>
                    <a:gd name="connsiteY1" fmla="*/ 6247 h 699178"/>
                    <a:gd name="connsiteX2" fmla="*/ 247421 w 253530"/>
                    <a:gd name="connsiteY2" fmla="*/ 327436 h 699178"/>
                    <a:gd name="connsiteX3" fmla="*/ 163841 w 253530"/>
                    <a:gd name="connsiteY3" fmla="*/ 694345 h 699178"/>
                    <a:gd name="connsiteX4" fmla="*/ 34290 w 253530"/>
                    <a:gd name="connsiteY4" fmla="*/ 580364 h 699178"/>
                    <a:gd name="connsiteX0" fmla="*/ 0 w 256455"/>
                    <a:gd name="connsiteY0" fmla="*/ 148170 h 693704"/>
                    <a:gd name="connsiteX1" fmla="*/ 125741 w 256455"/>
                    <a:gd name="connsiteY1" fmla="*/ 773 h 693704"/>
                    <a:gd name="connsiteX2" fmla="*/ 247421 w 256455"/>
                    <a:gd name="connsiteY2" fmla="*/ 321962 h 693704"/>
                    <a:gd name="connsiteX3" fmla="*/ 163841 w 256455"/>
                    <a:gd name="connsiteY3" fmla="*/ 688871 h 693704"/>
                    <a:gd name="connsiteX4" fmla="*/ 34290 w 256455"/>
                    <a:gd name="connsiteY4" fmla="*/ 574890 h 693704"/>
                    <a:gd name="connsiteX0" fmla="*/ 0 w 253530"/>
                    <a:gd name="connsiteY0" fmla="*/ 147400 h 692934"/>
                    <a:gd name="connsiteX1" fmla="*/ 125741 w 253530"/>
                    <a:gd name="connsiteY1" fmla="*/ 3 h 692934"/>
                    <a:gd name="connsiteX2" fmla="*/ 247421 w 253530"/>
                    <a:gd name="connsiteY2" fmla="*/ 321192 h 692934"/>
                    <a:gd name="connsiteX3" fmla="*/ 163841 w 253530"/>
                    <a:gd name="connsiteY3" fmla="*/ 688101 h 692934"/>
                    <a:gd name="connsiteX4" fmla="*/ 34290 w 253530"/>
                    <a:gd name="connsiteY4" fmla="*/ 574120 h 692934"/>
                    <a:gd name="connsiteX0" fmla="*/ 0 w 256133"/>
                    <a:gd name="connsiteY0" fmla="*/ 139780 h 685314"/>
                    <a:gd name="connsiteX1" fmla="*/ 156221 w 256133"/>
                    <a:gd name="connsiteY1" fmla="*/ 3 h 685314"/>
                    <a:gd name="connsiteX2" fmla="*/ 247421 w 256133"/>
                    <a:gd name="connsiteY2" fmla="*/ 313572 h 685314"/>
                    <a:gd name="connsiteX3" fmla="*/ 163841 w 256133"/>
                    <a:gd name="connsiteY3" fmla="*/ 680481 h 685314"/>
                    <a:gd name="connsiteX4" fmla="*/ 34290 w 256133"/>
                    <a:gd name="connsiteY4" fmla="*/ 566500 h 685314"/>
                    <a:gd name="connsiteX0" fmla="*/ 36956 w 229526"/>
                    <a:gd name="connsiteY0" fmla="*/ 75644 h 720238"/>
                    <a:gd name="connsiteX1" fmla="*/ 132217 w 229526"/>
                    <a:gd name="connsiteY1" fmla="*/ 34927 h 720238"/>
                    <a:gd name="connsiteX2" fmla="*/ 223417 w 229526"/>
                    <a:gd name="connsiteY2" fmla="*/ 348496 h 720238"/>
                    <a:gd name="connsiteX3" fmla="*/ 139837 w 229526"/>
                    <a:gd name="connsiteY3" fmla="*/ 715405 h 720238"/>
                    <a:gd name="connsiteX4" fmla="*/ 10286 w 229526"/>
                    <a:gd name="connsiteY4" fmla="*/ 601424 h 720238"/>
                    <a:gd name="connsiteX0" fmla="*/ 36956 w 229526"/>
                    <a:gd name="connsiteY0" fmla="*/ 57004 h 701598"/>
                    <a:gd name="connsiteX1" fmla="*/ 132217 w 229526"/>
                    <a:gd name="connsiteY1" fmla="*/ 16287 h 701598"/>
                    <a:gd name="connsiteX2" fmla="*/ 223417 w 229526"/>
                    <a:gd name="connsiteY2" fmla="*/ 329856 h 701598"/>
                    <a:gd name="connsiteX3" fmla="*/ 139837 w 229526"/>
                    <a:gd name="connsiteY3" fmla="*/ 696765 h 701598"/>
                    <a:gd name="connsiteX4" fmla="*/ 10286 w 229526"/>
                    <a:gd name="connsiteY4" fmla="*/ 582784 h 701598"/>
                    <a:gd name="connsiteX0" fmla="*/ 36956 w 237606"/>
                    <a:gd name="connsiteY0" fmla="*/ 24999 h 669593"/>
                    <a:gd name="connsiteX1" fmla="*/ 212227 w 237606"/>
                    <a:gd name="connsiteY1" fmla="*/ 28097 h 669593"/>
                    <a:gd name="connsiteX2" fmla="*/ 223417 w 237606"/>
                    <a:gd name="connsiteY2" fmla="*/ 297851 h 669593"/>
                    <a:gd name="connsiteX3" fmla="*/ 139837 w 237606"/>
                    <a:gd name="connsiteY3" fmla="*/ 664760 h 669593"/>
                    <a:gd name="connsiteX4" fmla="*/ 10286 w 237606"/>
                    <a:gd name="connsiteY4" fmla="*/ 550779 h 669593"/>
                    <a:gd name="connsiteX0" fmla="*/ 36956 w 237606"/>
                    <a:gd name="connsiteY0" fmla="*/ 28035 h 666914"/>
                    <a:gd name="connsiteX1" fmla="*/ 212227 w 237606"/>
                    <a:gd name="connsiteY1" fmla="*/ 25418 h 666914"/>
                    <a:gd name="connsiteX2" fmla="*/ 223417 w 237606"/>
                    <a:gd name="connsiteY2" fmla="*/ 295172 h 666914"/>
                    <a:gd name="connsiteX3" fmla="*/ 139837 w 237606"/>
                    <a:gd name="connsiteY3" fmla="*/ 662081 h 666914"/>
                    <a:gd name="connsiteX4" fmla="*/ 10286 w 237606"/>
                    <a:gd name="connsiteY4" fmla="*/ 548100 h 666914"/>
                    <a:gd name="connsiteX0" fmla="*/ 28712 w 229362"/>
                    <a:gd name="connsiteY0" fmla="*/ 28035 h 667912"/>
                    <a:gd name="connsiteX1" fmla="*/ 203983 w 229362"/>
                    <a:gd name="connsiteY1" fmla="*/ 25418 h 667912"/>
                    <a:gd name="connsiteX2" fmla="*/ 215173 w 229362"/>
                    <a:gd name="connsiteY2" fmla="*/ 295172 h 667912"/>
                    <a:gd name="connsiteX3" fmla="*/ 131593 w 229362"/>
                    <a:gd name="connsiteY3" fmla="*/ 662081 h 667912"/>
                    <a:gd name="connsiteX4" fmla="*/ 2042 w 229362"/>
                    <a:gd name="connsiteY4" fmla="*/ 548100 h 667912"/>
                    <a:gd name="connsiteX0" fmla="*/ 20751 w 221401"/>
                    <a:gd name="connsiteY0" fmla="*/ 28035 h 684134"/>
                    <a:gd name="connsiteX1" fmla="*/ 196022 w 221401"/>
                    <a:gd name="connsiteY1" fmla="*/ 25418 h 684134"/>
                    <a:gd name="connsiteX2" fmla="*/ 207212 w 221401"/>
                    <a:gd name="connsiteY2" fmla="*/ 295172 h 684134"/>
                    <a:gd name="connsiteX3" fmla="*/ 123632 w 221401"/>
                    <a:gd name="connsiteY3" fmla="*/ 662081 h 684134"/>
                    <a:gd name="connsiteX4" fmla="*/ 1701 w 221401"/>
                    <a:gd name="connsiteY4" fmla="*/ 599535 h 684134"/>
                    <a:gd name="connsiteX0" fmla="*/ 20301 w 220951"/>
                    <a:gd name="connsiteY0" fmla="*/ 28035 h 687136"/>
                    <a:gd name="connsiteX1" fmla="*/ 195572 w 220951"/>
                    <a:gd name="connsiteY1" fmla="*/ 25418 h 687136"/>
                    <a:gd name="connsiteX2" fmla="*/ 206762 w 220951"/>
                    <a:gd name="connsiteY2" fmla="*/ 295172 h 687136"/>
                    <a:gd name="connsiteX3" fmla="*/ 165092 w 220951"/>
                    <a:gd name="connsiteY3" fmla="*/ 665891 h 687136"/>
                    <a:gd name="connsiteX4" fmla="*/ 1251 w 220951"/>
                    <a:gd name="connsiteY4" fmla="*/ 599535 h 687136"/>
                    <a:gd name="connsiteX0" fmla="*/ 20467 w 221117"/>
                    <a:gd name="connsiteY0" fmla="*/ 28035 h 684630"/>
                    <a:gd name="connsiteX1" fmla="*/ 195738 w 221117"/>
                    <a:gd name="connsiteY1" fmla="*/ 25418 h 684630"/>
                    <a:gd name="connsiteX2" fmla="*/ 206928 w 221117"/>
                    <a:gd name="connsiteY2" fmla="*/ 295172 h 684630"/>
                    <a:gd name="connsiteX3" fmla="*/ 165258 w 221117"/>
                    <a:gd name="connsiteY3" fmla="*/ 665891 h 684630"/>
                    <a:gd name="connsiteX4" fmla="*/ 1417 w 221117"/>
                    <a:gd name="connsiteY4" fmla="*/ 599535 h 684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117" h="684630">
                      <a:moveTo>
                        <a:pt x="20467" y="28035"/>
                      </a:moveTo>
                      <a:cubicBezTo>
                        <a:pt x="70316" y="3469"/>
                        <a:pt x="164661" y="-19105"/>
                        <a:pt x="195738" y="25418"/>
                      </a:cubicBezTo>
                      <a:cubicBezTo>
                        <a:pt x="226815" y="69941"/>
                        <a:pt x="227883" y="120941"/>
                        <a:pt x="206928" y="295172"/>
                      </a:cubicBezTo>
                      <a:cubicBezTo>
                        <a:pt x="229788" y="471308"/>
                        <a:pt x="218560" y="620879"/>
                        <a:pt x="165258" y="665891"/>
                      </a:cubicBezTo>
                      <a:cubicBezTo>
                        <a:pt x="111956" y="710903"/>
                        <a:pt x="-14774" y="669332"/>
                        <a:pt x="1417" y="599535"/>
                      </a:cubicBezTo>
                    </a:path>
                  </a:pathLst>
                </a:custGeom>
                <a:solidFill>
                  <a:srgbClr val="E6DFAE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6" name="フリーフォーム 329">
                  <a:extLst>
                    <a:ext uri="{FF2B5EF4-FFF2-40B4-BE49-F238E27FC236}">
                      <a16:creationId xmlns:a16="http://schemas.microsoft.com/office/drawing/2014/main" id="{10C3EB35-6226-493B-B7AA-7BEDD571E9AA}"/>
                    </a:ext>
                  </a:extLst>
                </p:cNvPr>
                <p:cNvSpPr/>
                <p:nvPr/>
              </p:nvSpPr>
              <p:spPr>
                <a:xfrm>
                  <a:off x="3102793" y="4155385"/>
                  <a:ext cx="721939" cy="1009385"/>
                </a:xfrm>
                <a:custGeom>
                  <a:avLst/>
                  <a:gdLst>
                    <a:gd name="connsiteX0" fmla="*/ 0 w 721360"/>
                    <a:gd name="connsiteY0" fmla="*/ 238760 h 995680"/>
                    <a:gd name="connsiteX1" fmla="*/ 182880 w 721360"/>
                    <a:gd name="connsiteY1" fmla="*/ 995680 h 995680"/>
                    <a:gd name="connsiteX2" fmla="*/ 721360 w 721360"/>
                    <a:gd name="connsiteY2" fmla="*/ 995680 h 995680"/>
                    <a:gd name="connsiteX3" fmla="*/ 279400 w 721360"/>
                    <a:gd name="connsiteY3" fmla="*/ 0 h 995680"/>
                    <a:gd name="connsiteX4" fmla="*/ 0 w 721360"/>
                    <a:gd name="connsiteY4" fmla="*/ 238760 h 995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721360" h="995680">
                      <a:moveTo>
                        <a:pt x="0" y="238760"/>
                      </a:moveTo>
                      <a:lnTo>
                        <a:pt x="182880" y="995680"/>
                      </a:lnTo>
                      <a:lnTo>
                        <a:pt x="721360" y="995680"/>
                      </a:lnTo>
                      <a:lnTo>
                        <a:pt x="279400" y="0"/>
                      </a:lnTo>
                      <a:lnTo>
                        <a:pt x="0" y="238760"/>
                      </a:lnTo>
                      <a:close/>
                    </a:path>
                  </a:pathLst>
                </a:custGeom>
                <a:solidFill>
                  <a:srgbClr val="3B3A00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7" name="フリーフォーム 330">
                  <a:extLst>
                    <a:ext uri="{FF2B5EF4-FFF2-40B4-BE49-F238E27FC236}">
                      <a16:creationId xmlns:a16="http://schemas.microsoft.com/office/drawing/2014/main" id="{75E17F36-F294-4A84-9B75-A0FC65D9927A}"/>
                    </a:ext>
                  </a:extLst>
                </p:cNvPr>
                <p:cNvSpPr/>
                <p:nvPr/>
              </p:nvSpPr>
              <p:spPr>
                <a:xfrm>
                  <a:off x="3420558" y="4149808"/>
                  <a:ext cx="850160" cy="1014961"/>
                </a:xfrm>
                <a:custGeom>
                  <a:avLst/>
                  <a:gdLst>
                    <a:gd name="connsiteX0" fmla="*/ 568960 w 853440"/>
                    <a:gd name="connsiteY0" fmla="*/ 0 h 995680"/>
                    <a:gd name="connsiteX1" fmla="*/ 0 w 853440"/>
                    <a:gd name="connsiteY1" fmla="*/ 995680 h 995680"/>
                    <a:gd name="connsiteX2" fmla="*/ 624840 w 853440"/>
                    <a:gd name="connsiteY2" fmla="*/ 995680 h 995680"/>
                    <a:gd name="connsiteX3" fmla="*/ 853440 w 853440"/>
                    <a:gd name="connsiteY3" fmla="*/ 269240 h 995680"/>
                    <a:gd name="connsiteX4" fmla="*/ 568960 w 853440"/>
                    <a:gd name="connsiteY4" fmla="*/ 0 h 995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53440" h="995680">
                      <a:moveTo>
                        <a:pt x="568960" y="0"/>
                      </a:moveTo>
                      <a:lnTo>
                        <a:pt x="0" y="995680"/>
                      </a:lnTo>
                      <a:lnTo>
                        <a:pt x="624840" y="995680"/>
                      </a:lnTo>
                      <a:lnTo>
                        <a:pt x="853440" y="269240"/>
                      </a:lnTo>
                      <a:lnTo>
                        <a:pt x="568960" y="0"/>
                      </a:lnTo>
                      <a:close/>
                    </a:path>
                  </a:pathLst>
                </a:custGeom>
                <a:solidFill>
                  <a:srgbClr val="3B3A00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8" name="フリーフォーム 331">
                  <a:extLst>
                    <a:ext uri="{FF2B5EF4-FFF2-40B4-BE49-F238E27FC236}">
                      <a16:creationId xmlns:a16="http://schemas.microsoft.com/office/drawing/2014/main" id="{0EF541ED-12C7-4437-B4FD-81051F0D5718}"/>
                    </a:ext>
                  </a:extLst>
                </p:cNvPr>
                <p:cNvSpPr/>
                <p:nvPr/>
              </p:nvSpPr>
              <p:spPr>
                <a:xfrm>
                  <a:off x="4429598" y="4559695"/>
                  <a:ext cx="521246" cy="605074"/>
                </a:xfrm>
                <a:custGeom>
                  <a:avLst/>
                  <a:gdLst>
                    <a:gd name="connsiteX0" fmla="*/ 45720 w 370840"/>
                    <a:gd name="connsiteY0" fmla="*/ 0 h 604520"/>
                    <a:gd name="connsiteX1" fmla="*/ 45720 w 370840"/>
                    <a:gd name="connsiteY1" fmla="*/ 0 h 604520"/>
                    <a:gd name="connsiteX2" fmla="*/ 0 w 370840"/>
                    <a:gd name="connsiteY2" fmla="*/ 604520 h 604520"/>
                    <a:gd name="connsiteX3" fmla="*/ 370840 w 370840"/>
                    <a:gd name="connsiteY3" fmla="*/ 604520 h 604520"/>
                    <a:gd name="connsiteX4" fmla="*/ 274320 w 370840"/>
                    <a:gd name="connsiteY4" fmla="*/ 127000 h 604520"/>
                    <a:gd name="connsiteX5" fmla="*/ 45720 w 370840"/>
                    <a:gd name="connsiteY5" fmla="*/ 0 h 604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70840" h="604520">
                      <a:moveTo>
                        <a:pt x="45720" y="0"/>
                      </a:moveTo>
                      <a:lnTo>
                        <a:pt x="45720" y="0"/>
                      </a:lnTo>
                      <a:lnTo>
                        <a:pt x="0" y="604520"/>
                      </a:lnTo>
                      <a:lnTo>
                        <a:pt x="370840" y="604520"/>
                      </a:lnTo>
                      <a:lnTo>
                        <a:pt x="274320" y="127000"/>
                      </a:lnTo>
                      <a:lnTo>
                        <a:pt x="45720" y="0"/>
                      </a:lnTo>
                      <a:close/>
                    </a:path>
                  </a:pathLst>
                </a:custGeom>
                <a:solidFill>
                  <a:srgbClr val="666633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99" name="フリーフォーム 332">
                  <a:extLst>
                    <a:ext uri="{FF2B5EF4-FFF2-40B4-BE49-F238E27FC236}">
                      <a16:creationId xmlns:a16="http://schemas.microsoft.com/office/drawing/2014/main" id="{2BA9C2CC-43D7-45A4-9AA2-491CFB125AD3}"/>
                    </a:ext>
                  </a:extLst>
                </p:cNvPr>
                <p:cNvSpPr/>
                <p:nvPr/>
              </p:nvSpPr>
              <p:spPr>
                <a:xfrm>
                  <a:off x="2503502" y="4559695"/>
                  <a:ext cx="426472" cy="605074"/>
                </a:xfrm>
                <a:custGeom>
                  <a:avLst/>
                  <a:gdLst>
                    <a:gd name="connsiteX0" fmla="*/ 314960 w 360680"/>
                    <a:gd name="connsiteY0" fmla="*/ 0 h 604520"/>
                    <a:gd name="connsiteX1" fmla="*/ 360680 w 360680"/>
                    <a:gd name="connsiteY1" fmla="*/ 604520 h 604520"/>
                    <a:gd name="connsiteX2" fmla="*/ 0 w 360680"/>
                    <a:gd name="connsiteY2" fmla="*/ 604520 h 604520"/>
                    <a:gd name="connsiteX3" fmla="*/ 25400 w 360680"/>
                    <a:gd name="connsiteY3" fmla="*/ 309880 h 604520"/>
                    <a:gd name="connsiteX4" fmla="*/ 96520 w 360680"/>
                    <a:gd name="connsiteY4" fmla="*/ 137160 h 604520"/>
                    <a:gd name="connsiteX5" fmla="*/ 314960 w 360680"/>
                    <a:gd name="connsiteY5" fmla="*/ 0 h 6045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60680" h="604520">
                      <a:moveTo>
                        <a:pt x="314960" y="0"/>
                      </a:moveTo>
                      <a:lnTo>
                        <a:pt x="360680" y="604520"/>
                      </a:lnTo>
                      <a:lnTo>
                        <a:pt x="0" y="604520"/>
                      </a:lnTo>
                      <a:lnTo>
                        <a:pt x="25400" y="309880"/>
                      </a:lnTo>
                      <a:lnTo>
                        <a:pt x="96520" y="137160"/>
                      </a:lnTo>
                      <a:lnTo>
                        <a:pt x="314960" y="0"/>
                      </a:lnTo>
                      <a:close/>
                    </a:path>
                  </a:pathLst>
                </a:custGeom>
                <a:solidFill>
                  <a:srgbClr val="666633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0" name="円/楕円 333">
                  <a:extLst>
                    <a:ext uri="{FF2B5EF4-FFF2-40B4-BE49-F238E27FC236}">
                      <a16:creationId xmlns:a16="http://schemas.microsoft.com/office/drawing/2014/main" id="{395B5866-3CC1-4886-9EDE-32294AE86ED6}"/>
                    </a:ext>
                  </a:extLst>
                </p:cNvPr>
                <p:cNvSpPr/>
                <p:nvPr/>
              </p:nvSpPr>
              <p:spPr bwMode="auto">
                <a:xfrm>
                  <a:off x="3172479" y="3235227"/>
                  <a:ext cx="287102" cy="139418"/>
                </a:xfrm>
                <a:prstGeom prst="ellipse">
                  <a:avLst/>
                </a:prstGeom>
                <a:solidFill>
                  <a:srgbClr val="E6DFAE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1" name="円/楕円 34">
                  <a:extLst>
                    <a:ext uri="{FF2B5EF4-FFF2-40B4-BE49-F238E27FC236}">
                      <a16:creationId xmlns:a16="http://schemas.microsoft.com/office/drawing/2014/main" id="{25F8BBA2-F5B3-4068-84B5-4555C61E8ABC}"/>
                    </a:ext>
                  </a:extLst>
                </p:cNvPr>
                <p:cNvSpPr/>
                <p:nvPr/>
              </p:nvSpPr>
              <p:spPr bwMode="auto">
                <a:xfrm>
                  <a:off x="3141817" y="3118117"/>
                  <a:ext cx="317764" cy="44614"/>
                </a:xfrm>
                <a:custGeom>
                  <a:avLst/>
                  <a:gdLst>
                    <a:gd name="connsiteX0" fmla="*/ 0 w 247265"/>
                    <a:gd name="connsiteY0" fmla="*/ 35005 h 70010"/>
                    <a:gd name="connsiteX1" fmla="*/ 123633 w 247265"/>
                    <a:gd name="connsiteY1" fmla="*/ 0 h 70010"/>
                    <a:gd name="connsiteX2" fmla="*/ 247266 w 247265"/>
                    <a:gd name="connsiteY2" fmla="*/ 35005 h 70010"/>
                    <a:gd name="connsiteX3" fmla="*/ 123633 w 247265"/>
                    <a:gd name="connsiteY3" fmla="*/ 70010 h 70010"/>
                    <a:gd name="connsiteX4" fmla="*/ 0 w 247265"/>
                    <a:gd name="connsiteY4" fmla="*/ 35005 h 70010"/>
                    <a:gd name="connsiteX0" fmla="*/ 0 w 275206"/>
                    <a:gd name="connsiteY0" fmla="*/ 68910 h 79552"/>
                    <a:gd name="connsiteX1" fmla="*/ 151573 w 275206"/>
                    <a:gd name="connsiteY1" fmla="*/ 885 h 79552"/>
                    <a:gd name="connsiteX2" fmla="*/ 275206 w 275206"/>
                    <a:gd name="connsiteY2" fmla="*/ 35890 h 79552"/>
                    <a:gd name="connsiteX3" fmla="*/ 151573 w 275206"/>
                    <a:gd name="connsiteY3" fmla="*/ 70895 h 79552"/>
                    <a:gd name="connsiteX4" fmla="*/ 0 w 275206"/>
                    <a:gd name="connsiteY4" fmla="*/ 68910 h 79552"/>
                    <a:gd name="connsiteX0" fmla="*/ 0 w 315846"/>
                    <a:gd name="connsiteY0" fmla="*/ 68028 h 79110"/>
                    <a:gd name="connsiteX1" fmla="*/ 151573 w 315846"/>
                    <a:gd name="connsiteY1" fmla="*/ 3 h 79110"/>
                    <a:gd name="connsiteX2" fmla="*/ 315846 w 315846"/>
                    <a:gd name="connsiteY2" fmla="*/ 70568 h 79110"/>
                    <a:gd name="connsiteX3" fmla="*/ 151573 w 315846"/>
                    <a:gd name="connsiteY3" fmla="*/ 70013 h 79110"/>
                    <a:gd name="connsiteX4" fmla="*/ 0 w 315846"/>
                    <a:gd name="connsiteY4" fmla="*/ 68028 h 79110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2 w 315848"/>
                    <a:gd name="connsiteY0" fmla="*/ 68086 h 76805"/>
                    <a:gd name="connsiteX1" fmla="*/ 151575 w 315848"/>
                    <a:gd name="connsiteY1" fmla="*/ 61 h 76805"/>
                    <a:gd name="connsiteX2" fmla="*/ 315848 w 315848"/>
                    <a:gd name="connsiteY2" fmla="*/ 70626 h 76805"/>
                    <a:gd name="connsiteX3" fmla="*/ 154115 w 315848"/>
                    <a:gd name="connsiteY3" fmla="*/ 57371 h 76805"/>
                    <a:gd name="connsiteX4" fmla="*/ 2 w 315848"/>
                    <a:gd name="connsiteY4" fmla="*/ 68086 h 76805"/>
                    <a:gd name="connsiteX0" fmla="*/ 2 w 315848"/>
                    <a:gd name="connsiteY0" fmla="*/ 68086 h 77132"/>
                    <a:gd name="connsiteX1" fmla="*/ 151575 w 315848"/>
                    <a:gd name="connsiteY1" fmla="*/ 61 h 77132"/>
                    <a:gd name="connsiteX2" fmla="*/ 315848 w 315848"/>
                    <a:gd name="connsiteY2" fmla="*/ 70626 h 77132"/>
                    <a:gd name="connsiteX3" fmla="*/ 154115 w 315848"/>
                    <a:gd name="connsiteY3" fmla="*/ 57371 h 77132"/>
                    <a:gd name="connsiteX4" fmla="*/ 2 w 315848"/>
                    <a:gd name="connsiteY4" fmla="*/ 68086 h 77132"/>
                    <a:gd name="connsiteX0" fmla="*/ 434 w 316280"/>
                    <a:gd name="connsiteY0" fmla="*/ 68086 h 77132"/>
                    <a:gd name="connsiteX1" fmla="*/ 152007 w 316280"/>
                    <a:gd name="connsiteY1" fmla="*/ 61 h 77132"/>
                    <a:gd name="connsiteX2" fmla="*/ 316280 w 316280"/>
                    <a:gd name="connsiteY2" fmla="*/ 70626 h 77132"/>
                    <a:gd name="connsiteX3" fmla="*/ 154547 w 316280"/>
                    <a:gd name="connsiteY3" fmla="*/ 57371 h 77132"/>
                    <a:gd name="connsiteX4" fmla="*/ 434 w 316280"/>
                    <a:gd name="connsiteY4" fmla="*/ 68086 h 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6280" h="77132">
                      <a:moveTo>
                        <a:pt x="434" y="68086"/>
                      </a:moveTo>
                      <a:cubicBezTo>
                        <a:pt x="-5704" y="47104"/>
                        <a:pt x="53646" y="2178"/>
                        <a:pt x="152007" y="61"/>
                      </a:cubicBezTo>
                      <a:cubicBezTo>
                        <a:pt x="250368" y="-2056"/>
                        <a:pt x="316280" y="51293"/>
                        <a:pt x="316280" y="70626"/>
                      </a:cubicBezTo>
                      <a:cubicBezTo>
                        <a:pt x="316280" y="89959"/>
                        <a:pt x="222428" y="60334"/>
                        <a:pt x="154547" y="57371"/>
                      </a:cubicBezTo>
                      <a:cubicBezTo>
                        <a:pt x="86666" y="54408"/>
                        <a:pt x="6572" y="89068"/>
                        <a:pt x="434" y="68086"/>
                      </a:cubicBezTo>
                      <a:close/>
                    </a:path>
                  </a:pathLst>
                </a:custGeom>
                <a:solidFill>
                  <a:srgbClr val="333300"/>
                </a:solidFill>
                <a:ln w="9525">
                  <a:solidFill>
                    <a:srgbClr val="3B3A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2" name="円/楕円 34">
                  <a:extLst>
                    <a:ext uri="{FF2B5EF4-FFF2-40B4-BE49-F238E27FC236}">
                      <a16:creationId xmlns:a16="http://schemas.microsoft.com/office/drawing/2014/main" id="{D1434E66-94F3-460F-BBE8-7454E2A5E96C}"/>
                    </a:ext>
                  </a:extLst>
                </p:cNvPr>
                <p:cNvSpPr/>
                <p:nvPr/>
              </p:nvSpPr>
              <p:spPr bwMode="auto">
                <a:xfrm>
                  <a:off x="3420558" y="3806839"/>
                  <a:ext cx="395812" cy="44614"/>
                </a:xfrm>
                <a:custGeom>
                  <a:avLst/>
                  <a:gdLst>
                    <a:gd name="connsiteX0" fmla="*/ 0 w 247265"/>
                    <a:gd name="connsiteY0" fmla="*/ 35005 h 70010"/>
                    <a:gd name="connsiteX1" fmla="*/ 123633 w 247265"/>
                    <a:gd name="connsiteY1" fmla="*/ 0 h 70010"/>
                    <a:gd name="connsiteX2" fmla="*/ 247266 w 247265"/>
                    <a:gd name="connsiteY2" fmla="*/ 35005 h 70010"/>
                    <a:gd name="connsiteX3" fmla="*/ 123633 w 247265"/>
                    <a:gd name="connsiteY3" fmla="*/ 70010 h 70010"/>
                    <a:gd name="connsiteX4" fmla="*/ 0 w 247265"/>
                    <a:gd name="connsiteY4" fmla="*/ 35005 h 70010"/>
                    <a:gd name="connsiteX0" fmla="*/ 0 w 275206"/>
                    <a:gd name="connsiteY0" fmla="*/ 68910 h 79552"/>
                    <a:gd name="connsiteX1" fmla="*/ 151573 w 275206"/>
                    <a:gd name="connsiteY1" fmla="*/ 885 h 79552"/>
                    <a:gd name="connsiteX2" fmla="*/ 275206 w 275206"/>
                    <a:gd name="connsiteY2" fmla="*/ 35890 h 79552"/>
                    <a:gd name="connsiteX3" fmla="*/ 151573 w 275206"/>
                    <a:gd name="connsiteY3" fmla="*/ 70895 h 79552"/>
                    <a:gd name="connsiteX4" fmla="*/ 0 w 275206"/>
                    <a:gd name="connsiteY4" fmla="*/ 68910 h 79552"/>
                    <a:gd name="connsiteX0" fmla="*/ 0 w 315846"/>
                    <a:gd name="connsiteY0" fmla="*/ 68028 h 79110"/>
                    <a:gd name="connsiteX1" fmla="*/ 151573 w 315846"/>
                    <a:gd name="connsiteY1" fmla="*/ 3 h 79110"/>
                    <a:gd name="connsiteX2" fmla="*/ 315846 w 315846"/>
                    <a:gd name="connsiteY2" fmla="*/ 70568 h 79110"/>
                    <a:gd name="connsiteX3" fmla="*/ 151573 w 315846"/>
                    <a:gd name="connsiteY3" fmla="*/ 70013 h 79110"/>
                    <a:gd name="connsiteX4" fmla="*/ 0 w 315846"/>
                    <a:gd name="connsiteY4" fmla="*/ 68028 h 79110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2 w 315848"/>
                    <a:gd name="connsiteY0" fmla="*/ 68086 h 76805"/>
                    <a:gd name="connsiteX1" fmla="*/ 151575 w 315848"/>
                    <a:gd name="connsiteY1" fmla="*/ 61 h 76805"/>
                    <a:gd name="connsiteX2" fmla="*/ 315848 w 315848"/>
                    <a:gd name="connsiteY2" fmla="*/ 70626 h 76805"/>
                    <a:gd name="connsiteX3" fmla="*/ 154115 w 315848"/>
                    <a:gd name="connsiteY3" fmla="*/ 57371 h 76805"/>
                    <a:gd name="connsiteX4" fmla="*/ 2 w 315848"/>
                    <a:gd name="connsiteY4" fmla="*/ 68086 h 76805"/>
                    <a:gd name="connsiteX0" fmla="*/ 2 w 315848"/>
                    <a:gd name="connsiteY0" fmla="*/ 68086 h 77132"/>
                    <a:gd name="connsiteX1" fmla="*/ 151575 w 315848"/>
                    <a:gd name="connsiteY1" fmla="*/ 61 h 77132"/>
                    <a:gd name="connsiteX2" fmla="*/ 315848 w 315848"/>
                    <a:gd name="connsiteY2" fmla="*/ 70626 h 77132"/>
                    <a:gd name="connsiteX3" fmla="*/ 154115 w 315848"/>
                    <a:gd name="connsiteY3" fmla="*/ 57371 h 77132"/>
                    <a:gd name="connsiteX4" fmla="*/ 2 w 315848"/>
                    <a:gd name="connsiteY4" fmla="*/ 68086 h 77132"/>
                    <a:gd name="connsiteX0" fmla="*/ 434 w 316280"/>
                    <a:gd name="connsiteY0" fmla="*/ 68086 h 77132"/>
                    <a:gd name="connsiteX1" fmla="*/ 152007 w 316280"/>
                    <a:gd name="connsiteY1" fmla="*/ 61 h 77132"/>
                    <a:gd name="connsiteX2" fmla="*/ 316280 w 316280"/>
                    <a:gd name="connsiteY2" fmla="*/ 70626 h 77132"/>
                    <a:gd name="connsiteX3" fmla="*/ 154547 w 316280"/>
                    <a:gd name="connsiteY3" fmla="*/ 57371 h 77132"/>
                    <a:gd name="connsiteX4" fmla="*/ 434 w 316280"/>
                    <a:gd name="connsiteY4" fmla="*/ 68086 h 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6280" h="77132">
                      <a:moveTo>
                        <a:pt x="434" y="68086"/>
                      </a:moveTo>
                      <a:cubicBezTo>
                        <a:pt x="-5704" y="47104"/>
                        <a:pt x="53646" y="2178"/>
                        <a:pt x="152007" y="61"/>
                      </a:cubicBezTo>
                      <a:cubicBezTo>
                        <a:pt x="250368" y="-2056"/>
                        <a:pt x="316280" y="51293"/>
                        <a:pt x="316280" y="70626"/>
                      </a:cubicBezTo>
                      <a:cubicBezTo>
                        <a:pt x="316280" y="89959"/>
                        <a:pt x="222428" y="60334"/>
                        <a:pt x="154547" y="57371"/>
                      </a:cubicBezTo>
                      <a:cubicBezTo>
                        <a:pt x="86666" y="54408"/>
                        <a:pt x="6572" y="89068"/>
                        <a:pt x="434" y="68086"/>
                      </a:cubicBezTo>
                      <a:close/>
                    </a:path>
                  </a:pathLst>
                </a:custGeom>
                <a:solidFill>
                  <a:srgbClr val="666633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3" name="円/楕円 336">
                  <a:extLst>
                    <a:ext uri="{FF2B5EF4-FFF2-40B4-BE49-F238E27FC236}">
                      <a16:creationId xmlns:a16="http://schemas.microsoft.com/office/drawing/2014/main" id="{CD3FDEDC-C234-4D4D-83F6-18A1DC44A2B9}"/>
                    </a:ext>
                  </a:extLst>
                </p:cNvPr>
                <p:cNvSpPr/>
                <p:nvPr/>
              </p:nvSpPr>
              <p:spPr>
                <a:xfrm>
                  <a:off x="3462370" y="2973122"/>
                  <a:ext cx="94772" cy="92015"/>
                </a:xfrm>
                <a:prstGeom prst="ellipse">
                  <a:avLst/>
                </a:prstGeom>
                <a:solidFill>
                  <a:srgbClr val="3333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4" name="円/楕円 337">
                  <a:extLst>
                    <a:ext uri="{FF2B5EF4-FFF2-40B4-BE49-F238E27FC236}">
                      <a16:creationId xmlns:a16="http://schemas.microsoft.com/office/drawing/2014/main" id="{8C6FA852-49CD-44EE-BF8C-EB8B2B2C36C5}"/>
                    </a:ext>
                  </a:extLst>
                </p:cNvPr>
                <p:cNvSpPr/>
                <p:nvPr/>
              </p:nvSpPr>
              <p:spPr bwMode="auto">
                <a:xfrm>
                  <a:off x="3172479" y="3268688"/>
                  <a:ext cx="287102" cy="105958"/>
                </a:xfrm>
                <a:prstGeom prst="ellipse">
                  <a:avLst/>
                </a:prstGeom>
                <a:solidFill>
                  <a:srgbClr val="E6DFAE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5" name="円/楕円 338">
                  <a:extLst>
                    <a:ext uri="{FF2B5EF4-FFF2-40B4-BE49-F238E27FC236}">
                      <a16:creationId xmlns:a16="http://schemas.microsoft.com/office/drawing/2014/main" id="{4ED74F0D-5CE2-4652-BB43-317DC2F49B20}"/>
                    </a:ext>
                  </a:extLst>
                </p:cNvPr>
                <p:cNvSpPr/>
                <p:nvPr/>
              </p:nvSpPr>
              <p:spPr bwMode="auto">
                <a:xfrm>
                  <a:off x="3704873" y="3235227"/>
                  <a:ext cx="289890" cy="139418"/>
                </a:xfrm>
                <a:prstGeom prst="ellipse">
                  <a:avLst/>
                </a:prstGeom>
                <a:solidFill>
                  <a:srgbClr val="E6DFAE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6" name="円/楕円 339">
                  <a:extLst>
                    <a:ext uri="{FF2B5EF4-FFF2-40B4-BE49-F238E27FC236}">
                      <a16:creationId xmlns:a16="http://schemas.microsoft.com/office/drawing/2014/main" id="{C3540F4A-83AD-4225-8E28-4FB05955AB1F}"/>
                    </a:ext>
                  </a:extLst>
                </p:cNvPr>
                <p:cNvSpPr/>
                <p:nvPr/>
              </p:nvSpPr>
              <p:spPr bwMode="auto">
                <a:xfrm>
                  <a:off x="3704873" y="3268688"/>
                  <a:ext cx="289890" cy="105958"/>
                </a:xfrm>
                <a:prstGeom prst="ellipse">
                  <a:avLst/>
                </a:prstGeom>
                <a:solidFill>
                  <a:srgbClr val="E6DFAE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7" name="円/楕円 23">
                  <a:extLst>
                    <a:ext uri="{FF2B5EF4-FFF2-40B4-BE49-F238E27FC236}">
                      <a16:creationId xmlns:a16="http://schemas.microsoft.com/office/drawing/2014/main" id="{8F6C3318-7372-4B70-BE9E-785BD8DD8AD8}"/>
                    </a:ext>
                  </a:extLst>
                </p:cNvPr>
                <p:cNvSpPr/>
                <p:nvPr/>
              </p:nvSpPr>
              <p:spPr>
                <a:xfrm>
                  <a:off x="4187095" y="3224074"/>
                  <a:ext cx="111496" cy="507481"/>
                </a:xfrm>
                <a:custGeom>
                  <a:avLst/>
                  <a:gdLst>
                    <a:gd name="connsiteX0" fmla="*/ 0 w 270030"/>
                    <a:gd name="connsiteY0" fmla="*/ 315474 h 630948"/>
                    <a:gd name="connsiteX1" fmla="*/ 135015 w 270030"/>
                    <a:gd name="connsiteY1" fmla="*/ 0 h 630948"/>
                    <a:gd name="connsiteX2" fmla="*/ 270030 w 270030"/>
                    <a:gd name="connsiteY2" fmla="*/ 315474 h 630948"/>
                    <a:gd name="connsiteX3" fmla="*/ 135015 w 270030"/>
                    <a:gd name="connsiteY3" fmla="*/ 630948 h 630948"/>
                    <a:gd name="connsiteX4" fmla="*/ 0 w 270030"/>
                    <a:gd name="connsiteY4" fmla="*/ 315474 h 630948"/>
                    <a:gd name="connsiteX0" fmla="*/ 978 w 271008"/>
                    <a:gd name="connsiteY0" fmla="*/ 315474 h 621423"/>
                    <a:gd name="connsiteX1" fmla="*/ 135993 w 271008"/>
                    <a:gd name="connsiteY1" fmla="*/ 0 h 621423"/>
                    <a:gd name="connsiteX2" fmla="*/ 271008 w 271008"/>
                    <a:gd name="connsiteY2" fmla="*/ 315474 h 621423"/>
                    <a:gd name="connsiteX3" fmla="*/ 196953 w 271008"/>
                    <a:gd name="connsiteY3" fmla="*/ 621423 h 621423"/>
                    <a:gd name="connsiteX4" fmla="*/ 978 w 271008"/>
                    <a:gd name="connsiteY4" fmla="*/ 315474 h 621423"/>
                    <a:gd name="connsiteX0" fmla="*/ 978 w 271050"/>
                    <a:gd name="connsiteY0" fmla="*/ 315474 h 626985"/>
                    <a:gd name="connsiteX1" fmla="*/ 135993 w 271050"/>
                    <a:gd name="connsiteY1" fmla="*/ 0 h 626985"/>
                    <a:gd name="connsiteX2" fmla="*/ 271008 w 271050"/>
                    <a:gd name="connsiteY2" fmla="*/ 315474 h 626985"/>
                    <a:gd name="connsiteX3" fmla="*/ 196953 w 271050"/>
                    <a:gd name="connsiteY3" fmla="*/ 621423 h 626985"/>
                    <a:gd name="connsiteX4" fmla="*/ 978 w 271050"/>
                    <a:gd name="connsiteY4" fmla="*/ 315474 h 626985"/>
                    <a:gd name="connsiteX0" fmla="*/ 459 w 270489"/>
                    <a:gd name="connsiteY0" fmla="*/ 315474 h 673927"/>
                    <a:gd name="connsiteX1" fmla="*/ 135474 w 270489"/>
                    <a:gd name="connsiteY1" fmla="*/ 0 h 673927"/>
                    <a:gd name="connsiteX2" fmla="*/ 270489 w 270489"/>
                    <a:gd name="connsiteY2" fmla="*/ 315474 h 673927"/>
                    <a:gd name="connsiteX3" fmla="*/ 175479 w 270489"/>
                    <a:gd name="connsiteY3" fmla="*/ 669048 h 673927"/>
                    <a:gd name="connsiteX4" fmla="*/ 459 w 270489"/>
                    <a:gd name="connsiteY4" fmla="*/ 315474 h 673927"/>
                    <a:gd name="connsiteX0" fmla="*/ 459 w 270563"/>
                    <a:gd name="connsiteY0" fmla="*/ 315474 h 672581"/>
                    <a:gd name="connsiteX1" fmla="*/ 135474 w 270563"/>
                    <a:gd name="connsiteY1" fmla="*/ 0 h 672581"/>
                    <a:gd name="connsiteX2" fmla="*/ 270489 w 270563"/>
                    <a:gd name="connsiteY2" fmla="*/ 315474 h 672581"/>
                    <a:gd name="connsiteX3" fmla="*/ 175479 w 270563"/>
                    <a:gd name="connsiteY3" fmla="*/ 669048 h 672581"/>
                    <a:gd name="connsiteX4" fmla="*/ 459 w 270563"/>
                    <a:gd name="connsiteY4" fmla="*/ 315474 h 672581"/>
                    <a:gd name="connsiteX0" fmla="*/ 459 w 279525"/>
                    <a:gd name="connsiteY0" fmla="*/ 315474 h 672581"/>
                    <a:gd name="connsiteX1" fmla="*/ 135474 w 279525"/>
                    <a:gd name="connsiteY1" fmla="*/ 0 h 672581"/>
                    <a:gd name="connsiteX2" fmla="*/ 270489 w 279525"/>
                    <a:gd name="connsiteY2" fmla="*/ 315474 h 672581"/>
                    <a:gd name="connsiteX3" fmla="*/ 175479 w 279525"/>
                    <a:gd name="connsiteY3" fmla="*/ 669048 h 672581"/>
                    <a:gd name="connsiteX4" fmla="*/ 459 w 279525"/>
                    <a:gd name="connsiteY4" fmla="*/ 315474 h 672581"/>
                    <a:gd name="connsiteX0" fmla="*/ 459 w 279525"/>
                    <a:gd name="connsiteY0" fmla="*/ 315474 h 672581"/>
                    <a:gd name="connsiteX1" fmla="*/ 135474 w 279525"/>
                    <a:gd name="connsiteY1" fmla="*/ 0 h 672581"/>
                    <a:gd name="connsiteX2" fmla="*/ 270489 w 279525"/>
                    <a:gd name="connsiteY2" fmla="*/ 315474 h 672581"/>
                    <a:gd name="connsiteX3" fmla="*/ 175479 w 279525"/>
                    <a:gd name="connsiteY3" fmla="*/ 669048 h 672581"/>
                    <a:gd name="connsiteX4" fmla="*/ 459 w 279525"/>
                    <a:gd name="connsiteY4" fmla="*/ 315474 h 672581"/>
                    <a:gd name="connsiteX0" fmla="*/ 322 w 261942"/>
                    <a:gd name="connsiteY0" fmla="*/ 315477 h 669054"/>
                    <a:gd name="connsiteX1" fmla="*/ 135337 w 261942"/>
                    <a:gd name="connsiteY1" fmla="*/ 3 h 669054"/>
                    <a:gd name="connsiteX2" fmla="*/ 257017 w 261942"/>
                    <a:gd name="connsiteY2" fmla="*/ 321192 h 669054"/>
                    <a:gd name="connsiteX3" fmla="*/ 175342 w 261942"/>
                    <a:gd name="connsiteY3" fmla="*/ 669051 h 669054"/>
                    <a:gd name="connsiteX4" fmla="*/ 322 w 261942"/>
                    <a:gd name="connsiteY4" fmla="*/ 315477 h 669054"/>
                    <a:gd name="connsiteX0" fmla="*/ 1564 w 266695"/>
                    <a:gd name="connsiteY0" fmla="*/ 315514 h 669091"/>
                    <a:gd name="connsiteX1" fmla="*/ 136579 w 266695"/>
                    <a:gd name="connsiteY1" fmla="*/ 40 h 669091"/>
                    <a:gd name="connsiteX2" fmla="*/ 258259 w 266695"/>
                    <a:gd name="connsiteY2" fmla="*/ 321229 h 669091"/>
                    <a:gd name="connsiteX3" fmla="*/ 176584 w 266695"/>
                    <a:gd name="connsiteY3" fmla="*/ 669088 h 669091"/>
                    <a:gd name="connsiteX4" fmla="*/ 1564 w 266695"/>
                    <a:gd name="connsiteY4" fmla="*/ 315514 h 669091"/>
                    <a:gd name="connsiteX0" fmla="*/ 1564 w 272445"/>
                    <a:gd name="connsiteY0" fmla="*/ 315514 h 671061"/>
                    <a:gd name="connsiteX1" fmla="*/ 136579 w 272445"/>
                    <a:gd name="connsiteY1" fmla="*/ 40 h 671061"/>
                    <a:gd name="connsiteX2" fmla="*/ 258259 w 272445"/>
                    <a:gd name="connsiteY2" fmla="*/ 321229 h 671061"/>
                    <a:gd name="connsiteX3" fmla="*/ 176584 w 272445"/>
                    <a:gd name="connsiteY3" fmla="*/ 669088 h 671061"/>
                    <a:gd name="connsiteX4" fmla="*/ 1564 w 272445"/>
                    <a:gd name="connsiteY4" fmla="*/ 315514 h 671061"/>
                    <a:gd name="connsiteX0" fmla="*/ 15158 w 286039"/>
                    <a:gd name="connsiteY0" fmla="*/ 319807 h 675354"/>
                    <a:gd name="connsiteX1" fmla="*/ 24432 w 286039"/>
                    <a:gd name="connsiteY1" fmla="*/ 151730 h 675354"/>
                    <a:gd name="connsiteX2" fmla="*/ 150173 w 286039"/>
                    <a:gd name="connsiteY2" fmla="*/ 4333 h 675354"/>
                    <a:gd name="connsiteX3" fmla="*/ 271853 w 286039"/>
                    <a:gd name="connsiteY3" fmla="*/ 325522 h 675354"/>
                    <a:gd name="connsiteX4" fmla="*/ 190178 w 286039"/>
                    <a:gd name="connsiteY4" fmla="*/ 673381 h 675354"/>
                    <a:gd name="connsiteX5" fmla="*/ 15158 w 286039"/>
                    <a:gd name="connsiteY5" fmla="*/ 319807 h 675354"/>
                    <a:gd name="connsiteX0" fmla="*/ 15158 w 286039"/>
                    <a:gd name="connsiteY0" fmla="*/ 319807 h 691619"/>
                    <a:gd name="connsiteX1" fmla="*/ 24432 w 286039"/>
                    <a:gd name="connsiteY1" fmla="*/ 151730 h 691619"/>
                    <a:gd name="connsiteX2" fmla="*/ 150173 w 286039"/>
                    <a:gd name="connsiteY2" fmla="*/ 4333 h 691619"/>
                    <a:gd name="connsiteX3" fmla="*/ 271853 w 286039"/>
                    <a:gd name="connsiteY3" fmla="*/ 325522 h 691619"/>
                    <a:gd name="connsiteX4" fmla="*/ 190178 w 286039"/>
                    <a:gd name="connsiteY4" fmla="*/ 673381 h 691619"/>
                    <a:gd name="connsiteX5" fmla="*/ 91107 w 286039"/>
                    <a:gd name="connsiteY5" fmla="*/ 608930 h 691619"/>
                    <a:gd name="connsiteX6" fmla="*/ 15158 w 286039"/>
                    <a:gd name="connsiteY6" fmla="*/ 319807 h 691619"/>
                    <a:gd name="connsiteX0" fmla="*/ 67964 w 262896"/>
                    <a:gd name="connsiteY0" fmla="*/ 610844 h 698900"/>
                    <a:gd name="connsiteX1" fmla="*/ 1289 w 262896"/>
                    <a:gd name="connsiteY1" fmla="*/ 153644 h 698900"/>
                    <a:gd name="connsiteX2" fmla="*/ 127030 w 262896"/>
                    <a:gd name="connsiteY2" fmla="*/ 6247 h 698900"/>
                    <a:gd name="connsiteX3" fmla="*/ 248710 w 262896"/>
                    <a:gd name="connsiteY3" fmla="*/ 327436 h 698900"/>
                    <a:gd name="connsiteX4" fmla="*/ 167035 w 262896"/>
                    <a:gd name="connsiteY4" fmla="*/ 675295 h 698900"/>
                    <a:gd name="connsiteX5" fmla="*/ 67964 w 262896"/>
                    <a:gd name="connsiteY5" fmla="*/ 610844 h 698900"/>
                    <a:gd name="connsiteX0" fmla="*/ 67964 w 262896"/>
                    <a:gd name="connsiteY0" fmla="*/ 610844 h 704827"/>
                    <a:gd name="connsiteX1" fmla="*/ 1289 w 262896"/>
                    <a:gd name="connsiteY1" fmla="*/ 153644 h 704827"/>
                    <a:gd name="connsiteX2" fmla="*/ 127030 w 262896"/>
                    <a:gd name="connsiteY2" fmla="*/ 6247 h 704827"/>
                    <a:gd name="connsiteX3" fmla="*/ 248710 w 262896"/>
                    <a:gd name="connsiteY3" fmla="*/ 327436 h 704827"/>
                    <a:gd name="connsiteX4" fmla="*/ 167035 w 262896"/>
                    <a:gd name="connsiteY4" fmla="*/ 675295 h 704827"/>
                    <a:gd name="connsiteX5" fmla="*/ 159404 w 262896"/>
                    <a:gd name="connsiteY5" fmla="*/ 702284 h 704827"/>
                    <a:gd name="connsiteX0" fmla="*/ 0 w 261607"/>
                    <a:gd name="connsiteY0" fmla="*/ 153644 h 704827"/>
                    <a:gd name="connsiteX1" fmla="*/ 125741 w 261607"/>
                    <a:gd name="connsiteY1" fmla="*/ 6247 h 704827"/>
                    <a:gd name="connsiteX2" fmla="*/ 247421 w 261607"/>
                    <a:gd name="connsiteY2" fmla="*/ 327436 h 704827"/>
                    <a:gd name="connsiteX3" fmla="*/ 165746 w 261607"/>
                    <a:gd name="connsiteY3" fmla="*/ 675295 h 704827"/>
                    <a:gd name="connsiteX4" fmla="*/ 158115 w 261607"/>
                    <a:gd name="connsiteY4" fmla="*/ 702284 h 704827"/>
                    <a:gd name="connsiteX0" fmla="*/ 0 w 251801"/>
                    <a:gd name="connsiteY0" fmla="*/ 153644 h 687138"/>
                    <a:gd name="connsiteX1" fmla="*/ 125741 w 251801"/>
                    <a:gd name="connsiteY1" fmla="*/ 6247 h 687138"/>
                    <a:gd name="connsiteX2" fmla="*/ 247421 w 251801"/>
                    <a:gd name="connsiteY2" fmla="*/ 327436 h 687138"/>
                    <a:gd name="connsiteX3" fmla="*/ 165746 w 251801"/>
                    <a:gd name="connsiteY3" fmla="*/ 675295 h 687138"/>
                    <a:gd name="connsiteX4" fmla="*/ 55245 w 251801"/>
                    <a:gd name="connsiteY4" fmla="*/ 614654 h 687138"/>
                    <a:gd name="connsiteX0" fmla="*/ 0 w 251801"/>
                    <a:gd name="connsiteY0" fmla="*/ 153644 h 692905"/>
                    <a:gd name="connsiteX1" fmla="*/ 125741 w 251801"/>
                    <a:gd name="connsiteY1" fmla="*/ 6247 h 692905"/>
                    <a:gd name="connsiteX2" fmla="*/ 247421 w 251801"/>
                    <a:gd name="connsiteY2" fmla="*/ 327436 h 692905"/>
                    <a:gd name="connsiteX3" fmla="*/ 165746 w 251801"/>
                    <a:gd name="connsiteY3" fmla="*/ 675295 h 692905"/>
                    <a:gd name="connsiteX4" fmla="*/ 55245 w 251801"/>
                    <a:gd name="connsiteY4" fmla="*/ 614654 h 692905"/>
                    <a:gd name="connsiteX0" fmla="*/ 0 w 251965"/>
                    <a:gd name="connsiteY0" fmla="*/ 153644 h 686378"/>
                    <a:gd name="connsiteX1" fmla="*/ 125741 w 251965"/>
                    <a:gd name="connsiteY1" fmla="*/ 6247 h 686378"/>
                    <a:gd name="connsiteX2" fmla="*/ 247421 w 251965"/>
                    <a:gd name="connsiteY2" fmla="*/ 327436 h 686378"/>
                    <a:gd name="connsiteX3" fmla="*/ 165746 w 251965"/>
                    <a:gd name="connsiteY3" fmla="*/ 675295 h 686378"/>
                    <a:gd name="connsiteX4" fmla="*/ 34290 w 251965"/>
                    <a:gd name="connsiteY4" fmla="*/ 580364 h 686378"/>
                    <a:gd name="connsiteX0" fmla="*/ 0 w 253701"/>
                    <a:gd name="connsiteY0" fmla="*/ 153644 h 681081"/>
                    <a:gd name="connsiteX1" fmla="*/ 125741 w 253701"/>
                    <a:gd name="connsiteY1" fmla="*/ 6247 h 681081"/>
                    <a:gd name="connsiteX2" fmla="*/ 247421 w 253701"/>
                    <a:gd name="connsiteY2" fmla="*/ 327436 h 681081"/>
                    <a:gd name="connsiteX3" fmla="*/ 165746 w 253701"/>
                    <a:gd name="connsiteY3" fmla="*/ 675295 h 681081"/>
                    <a:gd name="connsiteX4" fmla="*/ 34290 w 253701"/>
                    <a:gd name="connsiteY4" fmla="*/ 580364 h 681081"/>
                    <a:gd name="connsiteX0" fmla="*/ 0 w 253530"/>
                    <a:gd name="connsiteY0" fmla="*/ 153644 h 699178"/>
                    <a:gd name="connsiteX1" fmla="*/ 125741 w 253530"/>
                    <a:gd name="connsiteY1" fmla="*/ 6247 h 699178"/>
                    <a:gd name="connsiteX2" fmla="*/ 247421 w 253530"/>
                    <a:gd name="connsiteY2" fmla="*/ 327436 h 699178"/>
                    <a:gd name="connsiteX3" fmla="*/ 163841 w 253530"/>
                    <a:gd name="connsiteY3" fmla="*/ 694345 h 699178"/>
                    <a:gd name="connsiteX4" fmla="*/ 34290 w 253530"/>
                    <a:gd name="connsiteY4" fmla="*/ 580364 h 699178"/>
                    <a:gd name="connsiteX0" fmla="*/ 0 w 256455"/>
                    <a:gd name="connsiteY0" fmla="*/ 148170 h 693704"/>
                    <a:gd name="connsiteX1" fmla="*/ 125741 w 256455"/>
                    <a:gd name="connsiteY1" fmla="*/ 773 h 693704"/>
                    <a:gd name="connsiteX2" fmla="*/ 247421 w 256455"/>
                    <a:gd name="connsiteY2" fmla="*/ 321962 h 693704"/>
                    <a:gd name="connsiteX3" fmla="*/ 163841 w 256455"/>
                    <a:gd name="connsiteY3" fmla="*/ 688871 h 693704"/>
                    <a:gd name="connsiteX4" fmla="*/ 34290 w 256455"/>
                    <a:gd name="connsiteY4" fmla="*/ 574890 h 693704"/>
                    <a:gd name="connsiteX0" fmla="*/ 0 w 253530"/>
                    <a:gd name="connsiteY0" fmla="*/ 147400 h 692934"/>
                    <a:gd name="connsiteX1" fmla="*/ 125741 w 253530"/>
                    <a:gd name="connsiteY1" fmla="*/ 3 h 692934"/>
                    <a:gd name="connsiteX2" fmla="*/ 247421 w 253530"/>
                    <a:gd name="connsiteY2" fmla="*/ 321192 h 692934"/>
                    <a:gd name="connsiteX3" fmla="*/ 163841 w 253530"/>
                    <a:gd name="connsiteY3" fmla="*/ 688101 h 692934"/>
                    <a:gd name="connsiteX4" fmla="*/ 34290 w 253530"/>
                    <a:gd name="connsiteY4" fmla="*/ 574120 h 692934"/>
                    <a:gd name="connsiteX0" fmla="*/ 0 w 256133"/>
                    <a:gd name="connsiteY0" fmla="*/ 139780 h 685314"/>
                    <a:gd name="connsiteX1" fmla="*/ 156221 w 256133"/>
                    <a:gd name="connsiteY1" fmla="*/ 3 h 685314"/>
                    <a:gd name="connsiteX2" fmla="*/ 247421 w 256133"/>
                    <a:gd name="connsiteY2" fmla="*/ 313572 h 685314"/>
                    <a:gd name="connsiteX3" fmla="*/ 163841 w 256133"/>
                    <a:gd name="connsiteY3" fmla="*/ 680481 h 685314"/>
                    <a:gd name="connsiteX4" fmla="*/ 34290 w 256133"/>
                    <a:gd name="connsiteY4" fmla="*/ 566500 h 685314"/>
                    <a:gd name="connsiteX0" fmla="*/ 36956 w 229526"/>
                    <a:gd name="connsiteY0" fmla="*/ 75644 h 720238"/>
                    <a:gd name="connsiteX1" fmla="*/ 132217 w 229526"/>
                    <a:gd name="connsiteY1" fmla="*/ 34927 h 720238"/>
                    <a:gd name="connsiteX2" fmla="*/ 223417 w 229526"/>
                    <a:gd name="connsiteY2" fmla="*/ 348496 h 720238"/>
                    <a:gd name="connsiteX3" fmla="*/ 139837 w 229526"/>
                    <a:gd name="connsiteY3" fmla="*/ 715405 h 720238"/>
                    <a:gd name="connsiteX4" fmla="*/ 10286 w 229526"/>
                    <a:gd name="connsiteY4" fmla="*/ 601424 h 720238"/>
                    <a:gd name="connsiteX0" fmla="*/ 36956 w 229526"/>
                    <a:gd name="connsiteY0" fmla="*/ 57004 h 701598"/>
                    <a:gd name="connsiteX1" fmla="*/ 132217 w 229526"/>
                    <a:gd name="connsiteY1" fmla="*/ 16287 h 701598"/>
                    <a:gd name="connsiteX2" fmla="*/ 223417 w 229526"/>
                    <a:gd name="connsiteY2" fmla="*/ 329856 h 701598"/>
                    <a:gd name="connsiteX3" fmla="*/ 139837 w 229526"/>
                    <a:gd name="connsiteY3" fmla="*/ 696765 h 701598"/>
                    <a:gd name="connsiteX4" fmla="*/ 10286 w 229526"/>
                    <a:gd name="connsiteY4" fmla="*/ 582784 h 701598"/>
                    <a:gd name="connsiteX0" fmla="*/ 36956 w 237606"/>
                    <a:gd name="connsiteY0" fmla="*/ 24999 h 669593"/>
                    <a:gd name="connsiteX1" fmla="*/ 212227 w 237606"/>
                    <a:gd name="connsiteY1" fmla="*/ 28097 h 669593"/>
                    <a:gd name="connsiteX2" fmla="*/ 223417 w 237606"/>
                    <a:gd name="connsiteY2" fmla="*/ 297851 h 669593"/>
                    <a:gd name="connsiteX3" fmla="*/ 139837 w 237606"/>
                    <a:gd name="connsiteY3" fmla="*/ 664760 h 669593"/>
                    <a:gd name="connsiteX4" fmla="*/ 10286 w 237606"/>
                    <a:gd name="connsiteY4" fmla="*/ 550779 h 669593"/>
                    <a:gd name="connsiteX0" fmla="*/ 36956 w 237606"/>
                    <a:gd name="connsiteY0" fmla="*/ 28035 h 666914"/>
                    <a:gd name="connsiteX1" fmla="*/ 212227 w 237606"/>
                    <a:gd name="connsiteY1" fmla="*/ 25418 h 666914"/>
                    <a:gd name="connsiteX2" fmla="*/ 223417 w 237606"/>
                    <a:gd name="connsiteY2" fmla="*/ 295172 h 666914"/>
                    <a:gd name="connsiteX3" fmla="*/ 139837 w 237606"/>
                    <a:gd name="connsiteY3" fmla="*/ 662081 h 666914"/>
                    <a:gd name="connsiteX4" fmla="*/ 10286 w 237606"/>
                    <a:gd name="connsiteY4" fmla="*/ 548100 h 666914"/>
                    <a:gd name="connsiteX0" fmla="*/ 28712 w 229362"/>
                    <a:gd name="connsiteY0" fmla="*/ 28035 h 667912"/>
                    <a:gd name="connsiteX1" fmla="*/ 203983 w 229362"/>
                    <a:gd name="connsiteY1" fmla="*/ 25418 h 667912"/>
                    <a:gd name="connsiteX2" fmla="*/ 215173 w 229362"/>
                    <a:gd name="connsiteY2" fmla="*/ 295172 h 667912"/>
                    <a:gd name="connsiteX3" fmla="*/ 131593 w 229362"/>
                    <a:gd name="connsiteY3" fmla="*/ 662081 h 667912"/>
                    <a:gd name="connsiteX4" fmla="*/ 2042 w 229362"/>
                    <a:gd name="connsiteY4" fmla="*/ 548100 h 667912"/>
                    <a:gd name="connsiteX0" fmla="*/ 20751 w 221401"/>
                    <a:gd name="connsiteY0" fmla="*/ 28035 h 684134"/>
                    <a:gd name="connsiteX1" fmla="*/ 196022 w 221401"/>
                    <a:gd name="connsiteY1" fmla="*/ 25418 h 684134"/>
                    <a:gd name="connsiteX2" fmla="*/ 207212 w 221401"/>
                    <a:gd name="connsiteY2" fmla="*/ 295172 h 684134"/>
                    <a:gd name="connsiteX3" fmla="*/ 123632 w 221401"/>
                    <a:gd name="connsiteY3" fmla="*/ 662081 h 684134"/>
                    <a:gd name="connsiteX4" fmla="*/ 1701 w 221401"/>
                    <a:gd name="connsiteY4" fmla="*/ 599535 h 684134"/>
                    <a:gd name="connsiteX0" fmla="*/ 20301 w 220951"/>
                    <a:gd name="connsiteY0" fmla="*/ 28035 h 687136"/>
                    <a:gd name="connsiteX1" fmla="*/ 195572 w 220951"/>
                    <a:gd name="connsiteY1" fmla="*/ 25418 h 687136"/>
                    <a:gd name="connsiteX2" fmla="*/ 206762 w 220951"/>
                    <a:gd name="connsiteY2" fmla="*/ 295172 h 687136"/>
                    <a:gd name="connsiteX3" fmla="*/ 165092 w 220951"/>
                    <a:gd name="connsiteY3" fmla="*/ 665891 h 687136"/>
                    <a:gd name="connsiteX4" fmla="*/ 1251 w 220951"/>
                    <a:gd name="connsiteY4" fmla="*/ 599535 h 687136"/>
                    <a:gd name="connsiteX0" fmla="*/ 20467 w 221117"/>
                    <a:gd name="connsiteY0" fmla="*/ 28035 h 684630"/>
                    <a:gd name="connsiteX1" fmla="*/ 195738 w 221117"/>
                    <a:gd name="connsiteY1" fmla="*/ 25418 h 684630"/>
                    <a:gd name="connsiteX2" fmla="*/ 206928 w 221117"/>
                    <a:gd name="connsiteY2" fmla="*/ 295172 h 684630"/>
                    <a:gd name="connsiteX3" fmla="*/ 165258 w 221117"/>
                    <a:gd name="connsiteY3" fmla="*/ 665891 h 684630"/>
                    <a:gd name="connsiteX4" fmla="*/ 1417 w 221117"/>
                    <a:gd name="connsiteY4" fmla="*/ 599535 h 6846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1117" h="684630">
                      <a:moveTo>
                        <a:pt x="20467" y="28035"/>
                      </a:moveTo>
                      <a:cubicBezTo>
                        <a:pt x="70316" y="3469"/>
                        <a:pt x="164661" y="-19105"/>
                        <a:pt x="195738" y="25418"/>
                      </a:cubicBezTo>
                      <a:cubicBezTo>
                        <a:pt x="226815" y="69941"/>
                        <a:pt x="227883" y="120941"/>
                        <a:pt x="206928" y="295172"/>
                      </a:cubicBezTo>
                      <a:cubicBezTo>
                        <a:pt x="229788" y="471308"/>
                        <a:pt x="218560" y="620879"/>
                        <a:pt x="165258" y="665891"/>
                      </a:cubicBezTo>
                      <a:cubicBezTo>
                        <a:pt x="111956" y="710903"/>
                        <a:pt x="-14774" y="669332"/>
                        <a:pt x="1417" y="599535"/>
                      </a:cubicBezTo>
                    </a:path>
                  </a:pathLst>
                </a:custGeom>
                <a:solidFill>
                  <a:srgbClr val="666633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8" name="円/楕円 34">
                  <a:extLst>
                    <a:ext uri="{FF2B5EF4-FFF2-40B4-BE49-F238E27FC236}">
                      <a16:creationId xmlns:a16="http://schemas.microsoft.com/office/drawing/2014/main" id="{43A2D2C2-852B-4747-9855-39467956A2F4}"/>
                    </a:ext>
                  </a:extLst>
                </p:cNvPr>
                <p:cNvSpPr/>
                <p:nvPr/>
              </p:nvSpPr>
              <p:spPr bwMode="auto">
                <a:xfrm>
                  <a:off x="3506968" y="3898856"/>
                  <a:ext cx="200693" cy="47401"/>
                </a:xfrm>
                <a:custGeom>
                  <a:avLst/>
                  <a:gdLst>
                    <a:gd name="connsiteX0" fmla="*/ 0 w 247265"/>
                    <a:gd name="connsiteY0" fmla="*/ 35005 h 70010"/>
                    <a:gd name="connsiteX1" fmla="*/ 123633 w 247265"/>
                    <a:gd name="connsiteY1" fmla="*/ 0 h 70010"/>
                    <a:gd name="connsiteX2" fmla="*/ 247266 w 247265"/>
                    <a:gd name="connsiteY2" fmla="*/ 35005 h 70010"/>
                    <a:gd name="connsiteX3" fmla="*/ 123633 w 247265"/>
                    <a:gd name="connsiteY3" fmla="*/ 70010 h 70010"/>
                    <a:gd name="connsiteX4" fmla="*/ 0 w 247265"/>
                    <a:gd name="connsiteY4" fmla="*/ 35005 h 70010"/>
                    <a:gd name="connsiteX0" fmla="*/ 0 w 275206"/>
                    <a:gd name="connsiteY0" fmla="*/ 68910 h 79552"/>
                    <a:gd name="connsiteX1" fmla="*/ 151573 w 275206"/>
                    <a:gd name="connsiteY1" fmla="*/ 885 h 79552"/>
                    <a:gd name="connsiteX2" fmla="*/ 275206 w 275206"/>
                    <a:gd name="connsiteY2" fmla="*/ 35890 h 79552"/>
                    <a:gd name="connsiteX3" fmla="*/ 151573 w 275206"/>
                    <a:gd name="connsiteY3" fmla="*/ 70895 h 79552"/>
                    <a:gd name="connsiteX4" fmla="*/ 0 w 275206"/>
                    <a:gd name="connsiteY4" fmla="*/ 68910 h 79552"/>
                    <a:gd name="connsiteX0" fmla="*/ 0 w 315846"/>
                    <a:gd name="connsiteY0" fmla="*/ 68028 h 79110"/>
                    <a:gd name="connsiteX1" fmla="*/ 151573 w 315846"/>
                    <a:gd name="connsiteY1" fmla="*/ 3 h 79110"/>
                    <a:gd name="connsiteX2" fmla="*/ 315846 w 315846"/>
                    <a:gd name="connsiteY2" fmla="*/ 70568 h 79110"/>
                    <a:gd name="connsiteX3" fmla="*/ 151573 w 315846"/>
                    <a:gd name="connsiteY3" fmla="*/ 70013 h 79110"/>
                    <a:gd name="connsiteX4" fmla="*/ 0 w 315846"/>
                    <a:gd name="connsiteY4" fmla="*/ 68028 h 79110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2 w 315848"/>
                    <a:gd name="connsiteY0" fmla="*/ 68086 h 76805"/>
                    <a:gd name="connsiteX1" fmla="*/ 151575 w 315848"/>
                    <a:gd name="connsiteY1" fmla="*/ 61 h 76805"/>
                    <a:gd name="connsiteX2" fmla="*/ 315848 w 315848"/>
                    <a:gd name="connsiteY2" fmla="*/ 70626 h 76805"/>
                    <a:gd name="connsiteX3" fmla="*/ 154115 w 315848"/>
                    <a:gd name="connsiteY3" fmla="*/ 57371 h 76805"/>
                    <a:gd name="connsiteX4" fmla="*/ 2 w 315848"/>
                    <a:gd name="connsiteY4" fmla="*/ 68086 h 76805"/>
                    <a:gd name="connsiteX0" fmla="*/ 2 w 315848"/>
                    <a:gd name="connsiteY0" fmla="*/ 68086 h 77132"/>
                    <a:gd name="connsiteX1" fmla="*/ 151575 w 315848"/>
                    <a:gd name="connsiteY1" fmla="*/ 61 h 77132"/>
                    <a:gd name="connsiteX2" fmla="*/ 315848 w 315848"/>
                    <a:gd name="connsiteY2" fmla="*/ 70626 h 77132"/>
                    <a:gd name="connsiteX3" fmla="*/ 154115 w 315848"/>
                    <a:gd name="connsiteY3" fmla="*/ 57371 h 77132"/>
                    <a:gd name="connsiteX4" fmla="*/ 2 w 315848"/>
                    <a:gd name="connsiteY4" fmla="*/ 68086 h 77132"/>
                    <a:gd name="connsiteX0" fmla="*/ 434 w 316280"/>
                    <a:gd name="connsiteY0" fmla="*/ 68086 h 77132"/>
                    <a:gd name="connsiteX1" fmla="*/ 152007 w 316280"/>
                    <a:gd name="connsiteY1" fmla="*/ 61 h 77132"/>
                    <a:gd name="connsiteX2" fmla="*/ 316280 w 316280"/>
                    <a:gd name="connsiteY2" fmla="*/ 70626 h 77132"/>
                    <a:gd name="connsiteX3" fmla="*/ 154547 w 316280"/>
                    <a:gd name="connsiteY3" fmla="*/ 57371 h 77132"/>
                    <a:gd name="connsiteX4" fmla="*/ 434 w 316280"/>
                    <a:gd name="connsiteY4" fmla="*/ 68086 h 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6280" h="77132">
                      <a:moveTo>
                        <a:pt x="434" y="68086"/>
                      </a:moveTo>
                      <a:cubicBezTo>
                        <a:pt x="-5704" y="47104"/>
                        <a:pt x="53646" y="2178"/>
                        <a:pt x="152007" y="61"/>
                      </a:cubicBezTo>
                      <a:cubicBezTo>
                        <a:pt x="250368" y="-2056"/>
                        <a:pt x="316280" y="51293"/>
                        <a:pt x="316280" y="70626"/>
                      </a:cubicBezTo>
                      <a:cubicBezTo>
                        <a:pt x="316280" y="89959"/>
                        <a:pt x="222428" y="60334"/>
                        <a:pt x="154547" y="57371"/>
                      </a:cubicBezTo>
                      <a:cubicBezTo>
                        <a:pt x="86666" y="54408"/>
                        <a:pt x="6572" y="89068"/>
                        <a:pt x="434" y="68086"/>
                      </a:cubicBezTo>
                      <a:close/>
                    </a:path>
                  </a:pathLst>
                </a:custGeom>
                <a:solidFill>
                  <a:srgbClr val="666633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09" name="円/楕円 34">
                  <a:extLst>
                    <a:ext uri="{FF2B5EF4-FFF2-40B4-BE49-F238E27FC236}">
                      <a16:creationId xmlns:a16="http://schemas.microsoft.com/office/drawing/2014/main" id="{CC74945C-D352-448F-8037-7AF70C33B0F0}"/>
                    </a:ext>
                  </a:extLst>
                </p:cNvPr>
                <p:cNvSpPr/>
                <p:nvPr/>
              </p:nvSpPr>
              <p:spPr bwMode="auto">
                <a:xfrm>
                  <a:off x="3702086" y="3118117"/>
                  <a:ext cx="317764" cy="44614"/>
                </a:xfrm>
                <a:custGeom>
                  <a:avLst/>
                  <a:gdLst>
                    <a:gd name="connsiteX0" fmla="*/ 0 w 247265"/>
                    <a:gd name="connsiteY0" fmla="*/ 35005 h 70010"/>
                    <a:gd name="connsiteX1" fmla="*/ 123633 w 247265"/>
                    <a:gd name="connsiteY1" fmla="*/ 0 h 70010"/>
                    <a:gd name="connsiteX2" fmla="*/ 247266 w 247265"/>
                    <a:gd name="connsiteY2" fmla="*/ 35005 h 70010"/>
                    <a:gd name="connsiteX3" fmla="*/ 123633 w 247265"/>
                    <a:gd name="connsiteY3" fmla="*/ 70010 h 70010"/>
                    <a:gd name="connsiteX4" fmla="*/ 0 w 247265"/>
                    <a:gd name="connsiteY4" fmla="*/ 35005 h 70010"/>
                    <a:gd name="connsiteX0" fmla="*/ 0 w 275206"/>
                    <a:gd name="connsiteY0" fmla="*/ 68910 h 79552"/>
                    <a:gd name="connsiteX1" fmla="*/ 151573 w 275206"/>
                    <a:gd name="connsiteY1" fmla="*/ 885 h 79552"/>
                    <a:gd name="connsiteX2" fmla="*/ 275206 w 275206"/>
                    <a:gd name="connsiteY2" fmla="*/ 35890 h 79552"/>
                    <a:gd name="connsiteX3" fmla="*/ 151573 w 275206"/>
                    <a:gd name="connsiteY3" fmla="*/ 70895 h 79552"/>
                    <a:gd name="connsiteX4" fmla="*/ 0 w 275206"/>
                    <a:gd name="connsiteY4" fmla="*/ 68910 h 79552"/>
                    <a:gd name="connsiteX0" fmla="*/ 0 w 315846"/>
                    <a:gd name="connsiteY0" fmla="*/ 68028 h 79110"/>
                    <a:gd name="connsiteX1" fmla="*/ 151573 w 315846"/>
                    <a:gd name="connsiteY1" fmla="*/ 3 h 79110"/>
                    <a:gd name="connsiteX2" fmla="*/ 315846 w 315846"/>
                    <a:gd name="connsiteY2" fmla="*/ 70568 h 79110"/>
                    <a:gd name="connsiteX3" fmla="*/ 151573 w 315846"/>
                    <a:gd name="connsiteY3" fmla="*/ 70013 h 79110"/>
                    <a:gd name="connsiteX4" fmla="*/ 0 w 315846"/>
                    <a:gd name="connsiteY4" fmla="*/ 68028 h 79110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0 w 315846"/>
                    <a:gd name="connsiteY0" fmla="*/ 68086 h 79168"/>
                    <a:gd name="connsiteX1" fmla="*/ 151573 w 315846"/>
                    <a:gd name="connsiteY1" fmla="*/ 61 h 79168"/>
                    <a:gd name="connsiteX2" fmla="*/ 315846 w 315846"/>
                    <a:gd name="connsiteY2" fmla="*/ 70626 h 79168"/>
                    <a:gd name="connsiteX3" fmla="*/ 151573 w 315846"/>
                    <a:gd name="connsiteY3" fmla="*/ 70071 h 79168"/>
                    <a:gd name="connsiteX4" fmla="*/ 0 w 315846"/>
                    <a:gd name="connsiteY4" fmla="*/ 68086 h 79168"/>
                    <a:gd name="connsiteX0" fmla="*/ 2 w 315848"/>
                    <a:gd name="connsiteY0" fmla="*/ 68086 h 76805"/>
                    <a:gd name="connsiteX1" fmla="*/ 151575 w 315848"/>
                    <a:gd name="connsiteY1" fmla="*/ 61 h 76805"/>
                    <a:gd name="connsiteX2" fmla="*/ 315848 w 315848"/>
                    <a:gd name="connsiteY2" fmla="*/ 70626 h 76805"/>
                    <a:gd name="connsiteX3" fmla="*/ 154115 w 315848"/>
                    <a:gd name="connsiteY3" fmla="*/ 57371 h 76805"/>
                    <a:gd name="connsiteX4" fmla="*/ 2 w 315848"/>
                    <a:gd name="connsiteY4" fmla="*/ 68086 h 76805"/>
                    <a:gd name="connsiteX0" fmla="*/ 2 w 315848"/>
                    <a:gd name="connsiteY0" fmla="*/ 68086 h 77132"/>
                    <a:gd name="connsiteX1" fmla="*/ 151575 w 315848"/>
                    <a:gd name="connsiteY1" fmla="*/ 61 h 77132"/>
                    <a:gd name="connsiteX2" fmla="*/ 315848 w 315848"/>
                    <a:gd name="connsiteY2" fmla="*/ 70626 h 77132"/>
                    <a:gd name="connsiteX3" fmla="*/ 154115 w 315848"/>
                    <a:gd name="connsiteY3" fmla="*/ 57371 h 77132"/>
                    <a:gd name="connsiteX4" fmla="*/ 2 w 315848"/>
                    <a:gd name="connsiteY4" fmla="*/ 68086 h 77132"/>
                    <a:gd name="connsiteX0" fmla="*/ 434 w 316280"/>
                    <a:gd name="connsiteY0" fmla="*/ 68086 h 77132"/>
                    <a:gd name="connsiteX1" fmla="*/ 152007 w 316280"/>
                    <a:gd name="connsiteY1" fmla="*/ 61 h 77132"/>
                    <a:gd name="connsiteX2" fmla="*/ 316280 w 316280"/>
                    <a:gd name="connsiteY2" fmla="*/ 70626 h 77132"/>
                    <a:gd name="connsiteX3" fmla="*/ 154547 w 316280"/>
                    <a:gd name="connsiteY3" fmla="*/ 57371 h 77132"/>
                    <a:gd name="connsiteX4" fmla="*/ 434 w 316280"/>
                    <a:gd name="connsiteY4" fmla="*/ 68086 h 771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16280" h="77132">
                      <a:moveTo>
                        <a:pt x="434" y="68086"/>
                      </a:moveTo>
                      <a:cubicBezTo>
                        <a:pt x="-5704" y="47104"/>
                        <a:pt x="53646" y="2178"/>
                        <a:pt x="152007" y="61"/>
                      </a:cubicBezTo>
                      <a:cubicBezTo>
                        <a:pt x="250368" y="-2056"/>
                        <a:pt x="316280" y="51293"/>
                        <a:pt x="316280" y="70626"/>
                      </a:cubicBezTo>
                      <a:cubicBezTo>
                        <a:pt x="316280" y="89959"/>
                        <a:pt x="222428" y="60334"/>
                        <a:pt x="154547" y="57371"/>
                      </a:cubicBezTo>
                      <a:cubicBezTo>
                        <a:pt x="86666" y="54408"/>
                        <a:pt x="6572" y="89068"/>
                        <a:pt x="434" y="68086"/>
                      </a:cubicBezTo>
                      <a:close/>
                    </a:path>
                  </a:pathLst>
                </a:custGeom>
                <a:solidFill>
                  <a:srgbClr val="333300"/>
                </a:solidFill>
                <a:ln w="9525">
                  <a:solidFill>
                    <a:srgbClr val="3B3A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0" name="円/楕円 343">
                  <a:extLst>
                    <a:ext uri="{FF2B5EF4-FFF2-40B4-BE49-F238E27FC236}">
                      <a16:creationId xmlns:a16="http://schemas.microsoft.com/office/drawing/2014/main" id="{449C4749-955B-41A5-A446-1BEF6A24E0D6}"/>
                    </a:ext>
                  </a:extLst>
                </p:cNvPr>
                <p:cNvSpPr/>
                <p:nvPr/>
              </p:nvSpPr>
              <p:spPr>
                <a:xfrm>
                  <a:off x="3768984" y="3458296"/>
                  <a:ext cx="55748" cy="55767"/>
                </a:xfrm>
                <a:prstGeom prst="ellipse">
                  <a:avLst/>
                </a:prstGeom>
                <a:solidFill>
                  <a:srgbClr val="333300"/>
                </a:solidFill>
                <a:ln w="9525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1" name="フリーフォーム 344">
                  <a:extLst>
                    <a:ext uri="{FF2B5EF4-FFF2-40B4-BE49-F238E27FC236}">
                      <a16:creationId xmlns:a16="http://schemas.microsoft.com/office/drawing/2014/main" id="{45628A27-67C6-44B4-AD58-ECAB8165E97E}"/>
                    </a:ext>
                  </a:extLst>
                </p:cNvPr>
                <p:cNvSpPr/>
                <p:nvPr/>
              </p:nvSpPr>
              <p:spPr>
                <a:xfrm>
                  <a:off x="3367598" y="3235227"/>
                  <a:ext cx="362363" cy="518634"/>
                </a:xfrm>
                <a:custGeom>
                  <a:avLst/>
                  <a:gdLst>
                    <a:gd name="connsiteX0" fmla="*/ 141970 w 363404"/>
                    <a:gd name="connsiteY0" fmla="*/ 0 h 520054"/>
                    <a:gd name="connsiteX1" fmla="*/ 103870 w 363404"/>
                    <a:gd name="connsiteY1" fmla="*/ 251460 h 520054"/>
                    <a:gd name="connsiteX2" fmla="*/ 1000 w 363404"/>
                    <a:gd name="connsiteY2" fmla="*/ 403860 h 520054"/>
                    <a:gd name="connsiteX3" fmla="*/ 65770 w 363404"/>
                    <a:gd name="connsiteY3" fmla="*/ 502920 h 520054"/>
                    <a:gd name="connsiteX4" fmla="*/ 282940 w 363404"/>
                    <a:gd name="connsiteY4" fmla="*/ 514350 h 520054"/>
                    <a:gd name="connsiteX5" fmla="*/ 362950 w 363404"/>
                    <a:gd name="connsiteY5" fmla="*/ 441960 h 520054"/>
                    <a:gd name="connsiteX6" fmla="*/ 309610 w 363404"/>
                    <a:gd name="connsiteY6" fmla="*/ 365760 h 5200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63404" h="520054">
                      <a:moveTo>
                        <a:pt x="141970" y="0"/>
                      </a:moveTo>
                      <a:cubicBezTo>
                        <a:pt x="134667" y="92075"/>
                        <a:pt x="127365" y="184150"/>
                        <a:pt x="103870" y="251460"/>
                      </a:cubicBezTo>
                      <a:cubicBezTo>
                        <a:pt x="80375" y="318770"/>
                        <a:pt x="7350" y="361950"/>
                        <a:pt x="1000" y="403860"/>
                      </a:cubicBezTo>
                      <a:cubicBezTo>
                        <a:pt x="-5350" y="445770"/>
                        <a:pt x="18780" y="484505"/>
                        <a:pt x="65770" y="502920"/>
                      </a:cubicBezTo>
                      <a:cubicBezTo>
                        <a:pt x="112760" y="521335"/>
                        <a:pt x="233410" y="524510"/>
                        <a:pt x="282940" y="514350"/>
                      </a:cubicBezTo>
                      <a:cubicBezTo>
                        <a:pt x="332470" y="504190"/>
                        <a:pt x="358505" y="466725"/>
                        <a:pt x="362950" y="441960"/>
                      </a:cubicBezTo>
                      <a:cubicBezTo>
                        <a:pt x="367395" y="417195"/>
                        <a:pt x="338502" y="391477"/>
                        <a:pt x="309610" y="365760"/>
                      </a:cubicBezTo>
                    </a:path>
                  </a:pathLst>
                </a:custGeom>
                <a:solidFill>
                  <a:srgbClr val="E6DFAE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2" name="フリーフォーム 345">
                  <a:extLst>
                    <a:ext uri="{FF2B5EF4-FFF2-40B4-BE49-F238E27FC236}">
                      <a16:creationId xmlns:a16="http://schemas.microsoft.com/office/drawing/2014/main" id="{70A06021-9B3E-4205-916C-F6AE89E35E8A}"/>
                    </a:ext>
                  </a:extLst>
                </p:cNvPr>
                <p:cNvSpPr/>
                <p:nvPr/>
              </p:nvSpPr>
              <p:spPr>
                <a:xfrm>
                  <a:off x="3317424" y="3712035"/>
                  <a:ext cx="80834" cy="117111"/>
                </a:xfrm>
                <a:custGeom>
                  <a:avLst/>
                  <a:gdLst>
                    <a:gd name="connsiteX0" fmla="*/ 0 w 83820"/>
                    <a:gd name="connsiteY0" fmla="*/ 118110 h 118110"/>
                    <a:gd name="connsiteX1" fmla="*/ 26670 w 83820"/>
                    <a:gd name="connsiteY1" fmla="*/ 53340 h 118110"/>
                    <a:gd name="connsiteX2" fmla="*/ 83820 w 83820"/>
                    <a:gd name="connsiteY2" fmla="*/ 0 h 1181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83820" h="118110">
                      <a:moveTo>
                        <a:pt x="0" y="118110"/>
                      </a:moveTo>
                      <a:cubicBezTo>
                        <a:pt x="6350" y="95567"/>
                        <a:pt x="12700" y="73025"/>
                        <a:pt x="26670" y="53340"/>
                      </a:cubicBezTo>
                      <a:cubicBezTo>
                        <a:pt x="40640" y="33655"/>
                        <a:pt x="62230" y="16827"/>
                        <a:pt x="83820" y="0"/>
                      </a:cubicBezTo>
                    </a:path>
                  </a:pathLst>
                </a:custGeom>
                <a:solidFill>
                  <a:srgbClr val="DCDBB7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3" name="フリーフォーム 346">
                  <a:extLst>
                    <a:ext uri="{FF2B5EF4-FFF2-40B4-BE49-F238E27FC236}">
                      <a16:creationId xmlns:a16="http://schemas.microsoft.com/office/drawing/2014/main" id="{C3D175C8-4DEE-493A-A8FE-FBBF86EA4BE9}"/>
                    </a:ext>
                  </a:extLst>
                </p:cNvPr>
                <p:cNvSpPr/>
                <p:nvPr/>
              </p:nvSpPr>
              <p:spPr>
                <a:xfrm>
                  <a:off x="3791283" y="3695305"/>
                  <a:ext cx="125432" cy="161725"/>
                </a:xfrm>
                <a:custGeom>
                  <a:avLst/>
                  <a:gdLst>
                    <a:gd name="connsiteX0" fmla="*/ 125730 w 125730"/>
                    <a:gd name="connsiteY0" fmla="*/ 160020 h 160020"/>
                    <a:gd name="connsiteX1" fmla="*/ 83820 w 125730"/>
                    <a:gd name="connsiteY1" fmla="*/ 57150 h 160020"/>
                    <a:gd name="connsiteX2" fmla="*/ 0 w 125730"/>
                    <a:gd name="connsiteY2" fmla="*/ 0 h 1600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25730" h="160020">
                      <a:moveTo>
                        <a:pt x="125730" y="160020"/>
                      </a:moveTo>
                      <a:cubicBezTo>
                        <a:pt x="115252" y="121920"/>
                        <a:pt x="104775" y="83820"/>
                        <a:pt x="83820" y="57150"/>
                      </a:cubicBezTo>
                      <a:cubicBezTo>
                        <a:pt x="62865" y="30480"/>
                        <a:pt x="31432" y="15240"/>
                        <a:pt x="0" y="0"/>
                      </a:cubicBezTo>
                    </a:path>
                  </a:pathLst>
                </a:custGeom>
                <a:solidFill>
                  <a:srgbClr val="DCDBB7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4" name="円/楕円 347">
                  <a:extLst>
                    <a:ext uri="{FF2B5EF4-FFF2-40B4-BE49-F238E27FC236}">
                      <a16:creationId xmlns:a16="http://schemas.microsoft.com/office/drawing/2014/main" id="{8F26050E-6403-40F8-A2F0-A9105E17AE7B}"/>
                    </a:ext>
                  </a:extLst>
                </p:cNvPr>
                <p:cNvSpPr/>
                <p:nvPr/>
              </p:nvSpPr>
              <p:spPr>
                <a:xfrm>
                  <a:off x="3272826" y="3268688"/>
                  <a:ext cx="83622" cy="86438"/>
                </a:xfrm>
                <a:prstGeom prst="ellipse">
                  <a:avLst/>
                </a:prstGeom>
                <a:solidFill>
                  <a:srgbClr val="3B3A00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  <p:sp>
              <p:nvSpPr>
                <p:cNvPr id="115" name="円/楕円 348">
                  <a:extLst>
                    <a:ext uri="{FF2B5EF4-FFF2-40B4-BE49-F238E27FC236}">
                      <a16:creationId xmlns:a16="http://schemas.microsoft.com/office/drawing/2014/main" id="{771BB0C5-45AB-4215-AC4C-34C3787F02BB}"/>
                    </a:ext>
                  </a:extLst>
                </p:cNvPr>
                <p:cNvSpPr/>
                <p:nvPr/>
              </p:nvSpPr>
              <p:spPr>
                <a:xfrm>
                  <a:off x="3805220" y="3268688"/>
                  <a:ext cx="86410" cy="86438"/>
                </a:xfrm>
                <a:prstGeom prst="ellipse">
                  <a:avLst/>
                </a:prstGeom>
                <a:solidFill>
                  <a:srgbClr val="3B3A00"/>
                </a:solidFill>
                <a:ln w="9525">
                  <a:solidFill>
                    <a:srgbClr val="3333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>
                  <a:defPPr>
                    <a:defRPr lang="ja-JP"/>
                  </a:defPPr>
                  <a:lvl1pPr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1pPr>
                  <a:lvl2pPr marL="4572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2pPr>
                  <a:lvl3pPr marL="9144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3pPr>
                  <a:lvl4pPr marL="13716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4pPr>
                  <a:lvl5pPr marL="1828800" algn="l" rtl="0" fontAlgn="base">
                    <a:spcBef>
                      <a:spcPct val="0"/>
                    </a:spcBef>
                    <a:spcAft>
                      <a:spcPct val="0"/>
                    </a:spcAft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5pPr>
                  <a:lvl6pPr marL="22860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6pPr>
                  <a:lvl7pPr marL="27432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7pPr>
                  <a:lvl8pPr marL="32004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8pPr>
                  <a:lvl9pPr marL="3657600" algn="l" defTabSz="914400" rtl="0" eaLnBrk="1" latinLnBrk="0" hangingPunct="1">
                    <a:defRPr kumimoji="1" kern="1200">
                      <a:solidFill>
                        <a:schemeClr val="lt1"/>
                      </a:solidFill>
                      <a:latin typeface="+mn-lt"/>
                      <a:ea typeface="+mn-ea"/>
                      <a:cs typeface="+mn-cs"/>
                    </a:defRPr>
                  </a:lvl9pPr>
                </a:lstStyle>
                <a:p>
                  <a:pPr algn="ctr">
                    <a:defRPr/>
                  </a:pPr>
                  <a:endParaRPr lang="ja-JP" altLang="en-US"/>
                </a:p>
              </p:txBody>
            </p:sp>
          </p:grpSp>
        </p:grp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C92ACB2C-EFF1-455A-A957-165382144E54}"/>
                </a:ext>
              </a:extLst>
            </p:cNvPr>
            <p:cNvSpPr/>
            <p:nvPr/>
          </p:nvSpPr>
          <p:spPr bwMode="auto">
            <a:xfrm>
              <a:off x="2560032" y="2178894"/>
              <a:ext cx="1979147" cy="39940"/>
            </a:xfrm>
            <a:prstGeom prst="trapezoid">
              <a:avLst>
                <a:gd name="adj" fmla="val 43502"/>
              </a:avLst>
            </a:prstGeom>
            <a:solidFill>
              <a:schemeClr val="tx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四角形: 上の 2 つの角を丸める 151">
              <a:extLst>
                <a:ext uri="{FF2B5EF4-FFF2-40B4-BE49-F238E27FC236}">
                  <a16:creationId xmlns:a16="http://schemas.microsoft.com/office/drawing/2014/main" id="{AED6951D-9A15-4126-BD11-FCD256EC2E8A}"/>
                </a:ext>
              </a:extLst>
            </p:cNvPr>
            <p:cNvSpPr/>
            <p:nvPr/>
          </p:nvSpPr>
          <p:spPr bwMode="auto">
            <a:xfrm rot="18757638">
              <a:off x="4392882" y="1506147"/>
              <a:ext cx="185383" cy="450446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四角形: 上の 2 つの角を丸める 151">
              <a:extLst>
                <a:ext uri="{FF2B5EF4-FFF2-40B4-BE49-F238E27FC236}">
                  <a16:creationId xmlns:a16="http://schemas.microsoft.com/office/drawing/2014/main" id="{1657EF4B-6792-4F7C-B558-609E70263487}"/>
                </a:ext>
              </a:extLst>
            </p:cNvPr>
            <p:cNvSpPr/>
            <p:nvPr/>
          </p:nvSpPr>
          <p:spPr bwMode="auto">
            <a:xfrm rot="2842362" flipH="1">
              <a:off x="2561094" y="1506147"/>
              <a:ext cx="185383" cy="450446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BB55C615-B44D-4760-B9A4-16F5534B6B31}"/>
              </a:ext>
            </a:extLst>
          </p:cNvPr>
          <p:cNvGrpSpPr/>
          <p:nvPr/>
        </p:nvGrpSpPr>
        <p:grpSpPr>
          <a:xfrm>
            <a:off x="3816130" y="4356549"/>
            <a:ext cx="2504198" cy="1293574"/>
            <a:chOff x="6810379" y="4318190"/>
            <a:chExt cx="2698015" cy="1393693"/>
          </a:xfrm>
        </p:grpSpPr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79C39C1D-4336-4F85-BBEE-D4802B36F732}"/>
                </a:ext>
              </a:extLst>
            </p:cNvPr>
            <p:cNvGrpSpPr/>
            <p:nvPr/>
          </p:nvGrpSpPr>
          <p:grpSpPr>
            <a:xfrm rot="5400000">
              <a:off x="6261913" y="4866656"/>
              <a:ext cx="1309783" cy="212851"/>
              <a:chOff x="2430160" y="5267333"/>
              <a:chExt cx="2108273" cy="243648"/>
            </a:xfrm>
          </p:grpSpPr>
          <p:sp>
            <p:nvSpPr>
              <p:cNvPr id="148" name="台形 147">
                <a:extLst>
                  <a:ext uri="{FF2B5EF4-FFF2-40B4-BE49-F238E27FC236}">
                    <a16:creationId xmlns:a16="http://schemas.microsoft.com/office/drawing/2014/main" id="{F5E98093-E50D-4704-9609-CCD5D367E809}"/>
                  </a:ext>
                </a:extLst>
              </p:cNvPr>
              <p:cNvSpPr/>
              <p:nvPr/>
            </p:nvSpPr>
            <p:spPr bwMode="auto">
              <a:xfrm>
                <a:off x="2430160" y="5267333"/>
                <a:ext cx="2108273" cy="243648"/>
              </a:xfrm>
              <a:prstGeom prst="trapezoid">
                <a:avLst>
                  <a:gd name="adj" fmla="val 43502"/>
                </a:avLst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台形 148">
                <a:extLst>
                  <a:ext uri="{FF2B5EF4-FFF2-40B4-BE49-F238E27FC236}">
                    <a16:creationId xmlns:a16="http://schemas.microsoft.com/office/drawing/2014/main" id="{7C4771FF-565D-4C26-801E-2A9C29AFA303}"/>
                  </a:ext>
                </a:extLst>
              </p:cNvPr>
              <p:cNvSpPr/>
              <p:nvPr/>
            </p:nvSpPr>
            <p:spPr bwMode="auto">
              <a:xfrm>
                <a:off x="2551700" y="5352525"/>
                <a:ext cx="1852168" cy="45719"/>
              </a:xfrm>
              <a:prstGeom prst="trapezoid">
                <a:avLst>
                  <a:gd name="adj" fmla="val 4350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DED4DD9D-28C3-48C8-9742-1F3FB6AB444B}"/>
                </a:ext>
              </a:extLst>
            </p:cNvPr>
            <p:cNvSpPr/>
            <p:nvPr/>
          </p:nvSpPr>
          <p:spPr bwMode="auto">
            <a:xfrm rot="18000000">
              <a:off x="8595051" y="4798540"/>
              <a:ext cx="697135" cy="1129551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2073936"/>
                <a:gd name="connsiteX1" fmla="*/ 893575 w 1132282"/>
                <a:gd name="connsiteY1" fmla="*/ 29103 h 2073936"/>
                <a:gd name="connsiteX2" fmla="*/ 952486 w 1132282"/>
                <a:gd name="connsiteY2" fmla="*/ 88015 h 2073936"/>
                <a:gd name="connsiteX3" fmla="*/ 970220 w 1132282"/>
                <a:gd name="connsiteY3" fmla="*/ 112067 h 2073936"/>
                <a:gd name="connsiteX4" fmla="*/ 976406 w 1132282"/>
                <a:gd name="connsiteY4" fmla="*/ 129706 h 2073936"/>
                <a:gd name="connsiteX5" fmla="*/ 982578 w 1132282"/>
                <a:gd name="connsiteY5" fmla="*/ 136703 h 2073936"/>
                <a:gd name="connsiteX6" fmla="*/ 1052360 w 1132282"/>
                <a:gd name="connsiteY6" fmla="*/ 257570 h 2073936"/>
                <a:gd name="connsiteX7" fmla="*/ 1059746 w 1132282"/>
                <a:gd name="connsiteY7" fmla="*/ 279536 h 2073936"/>
                <a:gd name="connsiteX8" fmla="*/ 1065380 w 1132282"/>
                <a:gd name="connsiteY8" fmla="*/ 291081 h 2073936"/>
                <a:gd name="connsiteX9" fmla="*/ 1068029 w 1132282"/>
                <a:gd name="connsiteY9" fmla="*/ 329080 h 2073936"/>
                <a:gd name="connsiteX10" fmla="*/ 1064397 w 1132282"/>
                <a:gd name="connsiteY10" fmla="*/ 339882 h 2073936"/>
                <a:gd name="connsiteX11" fmla="*/ 1115860 w 1132282"/>
                <a:gd name="connsiteY11" fmla="*/ 429020 h 2073936"/>
                <a:gd name="connsiteX12" fmla="*/ 1123245 w 1132282"/>
                <a:gd name="connsiteY12" fmla="*/ 450983 h 2073936"/>
                <a:gd name="connsiteX13" fmla="*/ 1128881 w 1132282"/>
                <a:gd name="connsiteY13" fmla="*/ 462532 h 2073936"/>
                <a:gd name="connsiteX14" fmla="*/ 1118954 w 1132282"/>
                <a:gd name="connsiteY14" fmla="*/ 537929 h 2073936"/>
                <a:gd name="connsiteX15" fmla="*/ 1086703 w 1132282"/>
                <a:gd name="connsiteY15" fmla="*/ 593789 h 2073936"/>
                <a:gd name="connsiteX16" fmla="*/ 1099218 w 1132282"/>
                <a:gd name="connsiteY16" fmla="*/ 619435 h 2073936"/>
                <a:gd name="connsiteX17" fmla="*/ 1089459 w 1132282"/>
                <a:gd name="connsiteY17" fmla="*/ 693558 h 2073936"/>
                <a:gd name="connsiteX18" fmla="*/ 945143 w 1132282"/>
                <a:gd name="connsiteY18" fmla="*/ 943522 h 2073936"/>
                <a:gd name="connsiteX19" fmla="*/ 931886 w 1132282"/>
                <a:gd name="connsiteY19" fmla="*/ 958552 h 2073936"/>
                <a:gd name="connsiteX20" fmla="*/ 932988 w 1132282"/>
                <a:gd name="connsiteY20" fmla="*/ 959654 h 2073936"/>
                <a:gd name="connsiteX21" fmla="*/ 569190 w 1132282"/>
                <a:gd name="connsiteY21" fmla="*/ 1323452 h 2073936"/>
                <a:gd name="connsiteX22" fmla="*/ 516885 w 1132282"/>
                <a:gd name="connsiteY22" fmla="*/ 1366177 h 2073936"/>
                <a:gd name="connsiteX23" fmla="*/ 495768 w 1132282"/>
                <a:gd name="connsiteY23" fmla="*/ 1377290 h 2073936"/>
                <a:gd name="connsiteX24" fmla="*/ 602405 w 1132282"/>
                <a:gd name="connsiteY24" fmla="*/ 1698029 h 2073936"/>
                <a:gd name="connsiteX25" fmla="*/ 497726 w 1132282"/>
                <a:gd name="connsiteY25" fmla="*/ 2073936 h 2073936"/>
                <a:gd name="connsiteX26" fmla="*/ 157740 w 1132282"/>
                <a:gd name="connsiteY26" fmla="*/ 1817176 h 2073936"/>
                <a:gd name="connsiteX27" fmla="*/ 39564 w 1132282"/>
                <a:gd name="connsiteY27" fmla="*/ 1241944 h 2073936"/>
                <a:gd name="connsiteX28" fmla="*/ 24414 w 1132282"/>
                <a:gd name="connsiteY28" fmla="*/ 1213153 h 2073936"/>
                <a:gd name="connsiteX29" fmla="*/ 97657 w 1132282"/>
                <a:gd name="connsiteY29" fmla="*/ 851919 h 2073936"/>
                <a:gd name="connsiteX30" fmla="*/ 461456 w 1132282"/>
                <a:gd name="connsiteY30" fmla="*/ 488122 h 2073936"/>
                <a:gd name="connsiteX31" fmla="*/ 527036 w 1132282"/>
                <a:gd name="connsiteY31" fmla="*/ 508378 h 2073936"/>
                <a:gd name="connsiteX32" fmla="*/ 661289 w 1132282"/>
                <a:gd name="connsiteY32" fmla="*/ 583426 h 2073936"/>
                <a:gd name="connsiteX33" fmla="*/ 714224 w 1132282"/>
                <a:gd name="connsiteY33" fmla="*/ 560056 h 2073936"/>
                <a:gd name="connsiteX34" fmla="*/ 831834 w 1132282"/>
                <a:gd name="connsiteY34" fmla="*/ 356350 h 2073936"/>
                <a:gd name="connsiteX35" fmla="*/ 816557 w 1132282"/>
                <a:gd name="connsiteY35" fmla="*/ 341073 h 2073936"/>
                <a:gd name="connsiteX36" fmla="*/ 794731 w 1132282"/>
                <a:gd name="connsiteY36" fmla="*/ 233424 h 2073936"/>
                <a:gd name="connsiteX37" fmla="*/ 803561 w 1132282"/>
                <a:gd name="connsiteY37" fmla="*/ 220126 h 2073936"/>
                <a:gd name="connsiteX38" fmla="*/ 753056 w 1132282"/>
                <a:gd name="connsiteY38" fmla="*/ 169622 h 2073936"/>
                <a:gd name="connsiteX39" fmla="*/ 753056 w 1132282"/>
                <a:gd name="connsiteY39" fmla="*/ 29103 h 2073936"/>
                <a:gd name="connsiteX40" fmla="*/ 823316 w 1132282"/>
                <a:gd name="connsiteY40" fmla="*/ 0 h 2073936"/>
                <a:gd name="connsiteX0" fmla="*/ 497726 w 1132282"/>
                <a:gd name="connsiteY0" fmla="*/ 2073936 h 2165376"/>
                <a:gd name="connsiteX1" fmla="*/ 157740 w 1132282"/>
                <a:gd name="connsiteY1" fmla="*/ 1817176 h 2165376"/>
                <a:gd name="connsiteX2" fmla="*/ 39564 w 1132282"/>
                <a:gd name="connsiteY2" fmla="*/ 1241944 h 2165376"/>
                <a:gd name="connsiteX3" fmla="*/ 24414 w 1132282"/>
                <a:gd name="connsiteY3" fmla="*/ 1213153 h 2165376"/>
                <a:gd name="connsiteX4" fmla="*/ 97657 w 1132282"/>
                <a:gd name="connsiteY4" fmla="*/ 851919 h 2165376"/>
                <a:gd name="connsiteX5" fmla="*/ 461456 w 1132282"/>
                <a:gd name="connsiteY5" fmla="*/ 488122 h 2165376"/>
                <a:gd name="connsiteX6" fmla="*/ 527036 w 1132282"/>
                <a:gd name="connsiteY6" fmla="*/ 508378 h 2165376"/>
                <a:gd name="connsiteX7" fmla="*/ 661289 w 1132282"/>
                <a:gd name="connsiteY7" fmla="*/ 583426 h 2165376"/>
                <a:gd name="connsiteX8" fmla="*/ 714224 w 1132282"/>
                <a:gd name="connsiteY8" fmla="*/ 560056 h 2165376"/>
                <a:gd name="connsiteX9" fmla="*/ 831834 w 1132282"/>
                <a:gd name="connsiteY9" fmla="*/ 356350 h 2165376"/>
                <a:gd name="connsiteX10" fmla="*/ 816557 w 1132282"/>
                <a:gd name="connsiteY10" fmla="*/ 341073 h 2165376"/>
                <a:gd name="connsiteX11" fmla="*/ 794731 w 1132282"/>
                <a:gd name="connsiteY11" fmla="*/ 233424 h 2165376"/>
                <a:gd name="connsiteX12" fmla="*/ 803561 w 1132282"/>
                <a:gd name="connsiteY12" fmla="*/ 220126 h 2165376"/>
                <a:gd name="connsiteX13" fmla="*/ 753056 w 1132282"/>
                <a:gd name="connsiteY13" fmla="*/ 169622 h 2165376"/>
                <a:gd name="connsiteX14" fmla="*/ 753056 w 1132282"/>
                <a:gd name="connsiteY14" fmla="*/ 29103 h 2165376"/>
                <a:gd name="connsiteX15" fmla="*/ 823316 w 1132282"/>
                <a:gd name="connsiteY15" fmla="*/ 0 h 2165376"/>
                <a:gd name="connsiteX16" fmla="*/ 893575 w 1132282"/>
                <a:gd name="connsiteY16" fmla="*/ 29103 h 2165376"/>
                <a:gd name="connsiteX17" fmla="*/ 952486 w 1132282"/>
                <a:gd name="connsiteY17" fmla="*/ 88015 h 2165376"/>
                <a:gd name="connsiteX18" fmla="*/ 970220 w 1132282"/>
                <a:gd name="connsiteY18" fmla="*/ 112067 h 2165376"/>
                <a:gd name="connsiteX19" fmla="*/ 976406 w 1132282"/>
                <a:gd name="connsiteY19" fmla="*/ 129706 h 2165376"/>
                <a:gd name="connsiteX20" fmla="*/ 982578 w 1132282"/>
                <a:gd name="connsiteY20" fmla="*/ 136703 h 2165376"/>
                <a:gd name="connsiteX21" fmla="*/ 1052360 w 1132282"/>
                <a:gd name="connsiteY21" fmla="*/ 257570 h 2165376"/>
                <a:gd name="connsiteX22" fmla="*/ 1059746 w 1132282"/>
                <a:gd name="connsiteY22" fmla="*/ 279536 h 2165376"/>
                <a:gd name="connsiteX23" fmla="*/ 1065380 w 1132282"/>
                <a:gd name="connsiteY23" fmla="*/ 291081 h 2165376"/>
                <a:gd name="connsiteX24" fmla="*/ 1068029 w 1132282"/>
                <a:gd name="connsiteY24" fmla="*/ 329080 h 2165376"/>
                <a:gd name="connsiteX25" fmla="*/ 1064397 w 1132282"/>
                <a:gd name="connsiteY25" fmla="*/ 339882 h 2165376"/>
                <a:gd name="connsiteX26" fmla="*/ 1115860 w 1132282"/>
                <a:gd name="connsiteY26" fmla="*/ 429020 h 2165376"/>
                <a:gd name="connsiteX27" fmla="*/ 1123245 w 1132282"/>
                <a:gd name="connsiteY27" fmla="*/ 450983 h 2165376"/>
                <a:gd name="connsiteX28" fmla="*/ 1128881 w 1132282"/>
                <a:gd name="connsiteY28" fmla="*/ 462532 h 2165376"/>
                <a:gd name="connsiteX29" fmla="*/ 1118954 w 1132282"/>
                <a:gd name="connsiteY29" fmla="*/ 537929 h 2165376"/>
                <a:gd name="connsiteX30" fmla="*/ 1086703 w 1132282"/>
                <a:gd name="connsiteY30" fmla="*/ 593789 h 2165376"/>
                <a:gd name="connsiteX31" fmla="*/ 1099218 w 1132282"/>
                <a:gd name="connsiteY31" fmla="*/ 619435 h 2165376"/>
                <a:gd name="connsiteX32" fmla="*/ 1089459 w 1132282"/>
                <a:gd name="connsiteY32" fmla="*/ 693558 h 2165376"/>
                <a:gd name="connsiteX33" fmla="*/ 945143 w 1132282"/>
                <a:gd name="connsiteY33" fmla="*/ 943522 h 2165376"/>
                <a:gd name="connsiteX34" fmla="*/ 931886 w 1132282"/>
                <a:gd name="connsiteY34" fmla="*/ 958552 h 2165376"/>
                <a:gd name="connsiteX35" fmla="*/ 932988 w 1132282"/>
                <a:gd name="connsiteY35" fmla="*/ 959654 h 2165376"/>
                <a:gd name="connsiteX36" fmla="*/ 569190 w 1132282"/>
                <a:gd name="connsiteY36" fmla="*/ 1323452 h 2165376"/>
                <a:gd name="connsiteX37" fmla="*/ 516885 w 1132282"/>
                <a:gd name="connsiteY37" fmla="*/ 1366177 h 2165376"/>
                <a:gd name="connsiteX38" fmla="*/ 495768 w 1132282"/>
                <a:gd name="connsiteY38" fmla="*/ 1377290 h 2165376"/>
                <a:gd name="connsiteX39" fmla="*/ 602405 w 1132282"/>
                <a:gd name="connsiteY39" fmla="*/ 1698029 h 2165376"/>
                <a:gd name="connsiteX40" fmla="*/ 589166 w 1132282"/>
                <a:gd name="connsiteY40" fmla="*/ 2165376 h 2165376"/>
                <a:gd name="connsiteX0" fmla="*/ 497726 w 1132282"/>
                <a:gd name="connsiteY0" fmla="*/ 2073936 h 2073936"/>
                <a:gd name="connsiteX1" fmla="*/ 157740 w 1132282"/>
                <a:gd name="connsiteY1" fmla="*/ 1817176 h 2073936"/>
                <a:gd name="connsiteX2" fmla="*/ 39564 w 1132282"/>
                <a:gd name="connsiteY2" fmla="*/ 1241944 h 2073936"/>
                <a:gd name="connsiteX3" fmla="*/ 24414 w 1132282"/>
                <a:gd name="connsiteY3" fmla="*/ 1213153 h 2073936"/>
                <a:gd name="connsiteX4" fmla="*/ 97657 w 1132282"/>
                <a:gd name="connsiteY4" fmla="*/ 851919 h 2073936"/>
                <a:gd name="connsiteX5" fmla="*/ 461456 w 1132282"/>
                <a:gd name="connsiteY5" fmla="*/ 488122 h 2073936"/>
                <a:gd name="connsiteX6" fmla="*/ 527036 w 1132282"/>
                <a:gd name="connsiteY6" fmla="*/ 508378 h 2073936"/>
                <a:gd name="connsiteX7" fmla="*/ 661289 w 1132282"/>
                <a:gd name="connsiteY7" fmla="*/ 583426 h 2073936"/>
                <a:gd name="connsiteX8" fmla="*/ 714224 w 1132282"/>
                <a:gd name="connsiteY8" fmla="*/ 560056 h 2073936"/>
                <a:gd name="connsiteX9" fmla="*/ 831834 w 1132282"/>
                <a:gd name="connsiteY9" fmla="*/ 356350 h 2073936"/>
                <a:gd name="connsiteX10" fmla="*/ 816557 w 1132282"/>
                <a:gd name="connsiteY10" fmla="*/ 341073 h 2073936"/>
                <a:gd name="connsiteX11" fmla="*/ 794731 w 1132282"/>
                <a:gd name="connsiteY11" fmla="*/ 233424 h 2073936"/>
                <a:gd name="connsiteX12" fmla="*/ 803561 w 1132282"/>
                <a:gd name="connsiteY12" fmla="*/ 220126 h 2073936"/>
                <a:gd name="connsiteX13" fmla="*/ 753056 w 1132282"/>
                <a:gd name="connsiteY13" fmla="*/ 169622 h 2073936"/>
                <a:gd name="connsiteX14" fmla="*/ 753056 w 1132282"/>
                <a:gd name="connsiteY14" fmla="*/ 29103 h 2073936"/>
                <a:gd name="connsiteX15" fmla="*/ 823316 w 1132282"/>
                <a:gd name="connsiteY15" fmla="*/ 0 h 2073936"/>
                <a:gd name="connsiteX16" fmla="*/ 893575 w 1132282"/>
                <a:gd name="connsiteY16" fmla="*/ 29103 h 2073936"/>
                <a:gd name="connsiteX17" fmla="*/ 952486 w 1132282"/>
                <a:gd name="connsiteY17" fmla="*/ 88015 h 2073936"/>
                <a:gd name="connsiteX18" fmla="*/ 970220 w 1132282"/>
                <a:gd name="connsiteY18" fmla="*/ 112067 h 2073936"/>
                <a:gd name="connsiteX19" fmla="*/ 976406 w 1132282"/>
                <a:gd name="connsiteY19" fmla="*/ 129706 h 2073936"/>
                <a:gd name="connsiteX20" fmla="*/ 982578 w 1132282"/>
                <a:gd name="connsiteY20" fmla="*/ 136703 h 2073936"/>
                <a:gd name="connsiteX21" fmla="*/ 1052360 w 1132282"/>
                <a:gd name="connsiteY21" fmla="*/ 257570 h 2073936"/>
                <a:gd name="connsiteX22" fmla="*/ 1059746 w 1132282"/>
                <a:gd name="connsiteY22" fmla="*/ 279536 h 2073936"/>
                <a:gd name="connsiteX23" fmla="*/ 1065380 w 1132282"/>
                <a:gd name="connsiteY23" fmla="*/ 291081 h 2073936"/>
                <a:gd name="connsiteX24" fmla="*/ 1068029 w 1132282"/>
                <a:gd name="connsiteY24" fmla="*/ 329080 h 2073936"/>
                <a:gd name="connsiteX25" fmla="*/ 1064397 w 1132282"/>
                <a:gd name="connsiteY25" fmla="*/ 339882 h 2073936"/>
                <a:gd name="connsiteX26" fmla="*/ 1115860 w 1132282"/>
                <a:gd name="connsiteY26" fmla="*/ 429020 h 2073936"/>
                <a:gd name="connsiteX27" fmla="*/ 1123245 w 1132282"/>
                <a:gd name="connsiteY27" fmla="*/ 450983 h 2073936"/>
                <a:gd name="connsiteX28" fmla="*/ 1128881 w 1132282"/>
                <a:gd name="connsiteY28" fmla="*/ 462532 h 2073936"/>
                <a:gd name="connsiteX29" fmla="*/ 1118954 w 1132282"/>
                <a:gd name="connsiteY29" fmla="*/ 537929 h 2073936"/>
                <a:gd name="connsiteX30" fmla="*/ 1086703 w 1132282"/>
                <a:gd name="connsiteY30" fmla="*/ 593789 h 2073936"/>
                <a:gd name="connsiteX31" fmla="*/ 1099218 w 1132282"/>
                <a:gd name="connsiteY31" fmla="*/ 619435 h 2073936"/>
                <a:gd name="connsiteX32" fmla="*/ 1089459 w 1132282"/>
                <a:gd name="connsiteY32" fmla="*/ 693558 h 2073936"/>
                <a:gd name="connsiteX33" fmla="*/ 945143 w 1132282"/>
                <a:gd name="connsiteY33" fmla="*/ 943522 h 2073936"/>
                <a:gd name="connsiteX34" fmla="*/ 931886 w 1132282"/>
                <a:gd name="connsiteY34" fmla="*/ 958552 h 2073936"/>
                <a:gd name="connsiteX35" fmla="*/ 932988 w 1132282"/>
                <a:gd name="connsiteY35" fmla="*/ 959654 h 2073936"/>
                <a:gd name="connsiteX36" fmla="*/ 569190 w 1132282"/>
                <a:gd name="connsiteY36" fmla="*/ 1323452 h 2073936"/>
                <a:gd name="connsiteX37" fmla="*/ 516885 w 1132282"/>
                <a:gd name="connsiteY37" fmla="*/ 1366177 h 2073936"/>
                <a:gd name="connsiteX38" fmla="*/ 495768 w 1132282"/>
                <a:gd name="connsiteY38" fmla="*/ 1377290 h 2073936"/>
                <a:gd name="connsiteX39" fmla="*/ 602405 w 1132282"/>
                <a:gd name="connsiteY39" fmla="*/ 1698029 h 2073936"/>
                <a:gd name="connsiteX0" fmla="*/ 157740 w 1132282"/>
                <a:gd name="connsiteY0" fmla="*/ 1817176 h 1817176"/>
                <a:gd name="connsiteX1" fmla="*/ 39564 w 1132282"/>
                <a:gd name="connsiteY1" fmla="*/ 1241944 h 1817176"/>
                <a:gd name="connsiteX2" fmla="*/ 24414 w 1132282"/>
                <a:gd name="connsiteY2" fmla="*/ 1213153 h 1817176"/>
                <a:gd name="connsiteX3" fmla="*/ 97657 w 1132282"/>
                <a:gd name="connsiteY3" fmla="*/ 851919 h 1817176"/>
                <a:gd name="connsiteX4" fmla="*/ 461456 w 1132282"/>
                <a:gd name="connsiteY4" fmla="*/ 488122 h 1817176"/>
                <a:gd name="connsiteX5" fmla="*/ 527036 w 1132282"/>
                <a:gd name="connsiteY5" fmla="*/ 508378 h 1817176"/>
                <a:gd name="connsiteX6" fmla="*/ 661289 w 1132282"/>
                <a:gd name="connsiteY6" fmla="*/ 583426 h 1817176"/>
                <a:gd name="connsiteX7" fmla="*/ 714224 w 1132282"/>
                <a:gd name="connsiteY7" fmla="*/ 560056 h 1817176"/>
                <a:gd name="connsiteX8" fmla="*/ 831834 w 1132282"/>
                <a:gd name="connsiteY8" fmla="*/ 356350 h 1817176"/>
                <a:gd name="connsiteX9" fmla="*/ 816557 w 1132282"/>
                <a:gd name="connsiteY9" fmla="*/ 341073 h 1817176"/>
                <a:gd name="connsiteX10" fmla="*/ 794731 w 1132282"/>
                <a:gd name="connsiteY10" fmla="*/ 233424 h 1817176"/>
                <a:gd name="connsiteX11" fmla="*/ 803561 w 1132282"/>
                <a:gd name="connsiteY11" fmla="*/ 220126 h 1817176"/>
                <a:gd name="connsiteX12" fmla="*/ 753056 w 1132282"/>
                <a:gd name="connsiteY12" fmla="*/ 169622 h 1817176"/>
                <a:gd name="connsiteX13" fmla="*/ 753056 w 1132282"/>
                <a:gd name="connsiteY13" fmla="*/ 29103 h 1817176"/>
                <a:gd name="connsiteX14" fmla="*/ 823316 w 1132282"/>
                <a:gd name="connsiteY14" fmla="*/ 0 h 1817176"/>
                <a:gd name="connsiteX15" fmla="*/ 893575 w 1132282"/>
                <a:gd name="connsiteY15" fmla="*/ 29103 h 1817176"/>
                <a:gd name="connsiteX16" fmla="*/ 952486 w 1132282"/>
                <a:gd name="connsiteY16" fmla="*/ 88015 h 1817176"/>
                <a:gd name="connsiteX17" fmla="*/ 970220 w 1132282"/>
                <a:gd name="connsiteY17" fmla="*/ 112067 h 1817176"/>
                <a:gd name="connsiteX18" fmla="*/ 976406 w 1132282"/>
                <a:gd name="connsiteY18" fmla="*/ 129706 h 1817176"/>
                <a:gd name="connsiteX19" fmla="*/ 982578 w 1132282"/>
                <a:gd name="connsiteY19" fmla="*/ 136703 h 1817176"/>
                <a:gd name="connsiteX20" fmla="*/ 1052360 w 1132282"/>
                <a:gd name="connsiteY20" fmla="*/ 257570 h 1817176"/>
                <a:gd name="connsiteX21" fmla="*/ 1059746 w 1132282"/>
                <a:gd name="connsiteY21" fmla="*/ 279536 h 1817176"/>
                <a:gd name="connsiteX22" fmla="*/ 1065380 w 1132282"/>
                <a:gd name="connsiteY22" fmla="*/ 291081 h 1817176"/>
                <a:gd name="connsiteX23" fmla="*/ 1068029 w 1132282"/>
                <a:gd name="connsiteY23" fmla="*/ 329080 h 1817176"/>
                <a:gd name="connsiteX24" fmla="*/ 1064397 w 1132282"/>
                <a:gd name="connsiteY24" fmla="*/ 339882 h 1817176"/>
                <a:gd name="connsiteX25" fmla="*/ 1115860 w 1132282"/>
                <a:gd name="connsiteY25" fmla="*/ 429020 h 1817176"/>
                <a:gd name="connsiteX26" fmla="*/ 1123245 w 1132282"/>
                <a:gd name="connsiteY26" fmla="*/ 450983 h 1817176"/>
                <a:gd name="connsiteX27" fmla="*/ 1128881 w 1132282"/>
                <a:gd name="connsiteY27" fmla="*/ 462532 h 1817176"/>
                <a:gd name="connsiteX28" fmla="*/ 1118954 w 1132282"/>
                <a:gd name="connsiteY28" fmla="*/ 537929 h 1817176"/>
                <a:gd name="connsiteX29" fmla="*/ 1086703 w 1132282"/>
                <a:gd name="connsiteY29" fmla="*/ 593789 h 1817176"/>
                <a:gd name="connsiteX30" fmla="*/ 1099218 w 1132282"/>
                <a:gd name="connsiteY30" fmla="*/ 619435 h 1817176"/>
                <a:gd name="connsiteX31" fmla="*/ 1089459 w 1132282"/>
                <a:gd name="connsiteY31" fmla="*/ 693558 h 1817176"/>
                <a:gd name="connsiteX32" fmla="*/ 945143 w 1132282"/>
                <a:gd name="connsiteY32" fmla="*/ 943522 h 1817176"/>
                <a:gd name="connsiteX33" fmla="*/ 931886 w 1132282"/>
                <a:gd name="connsiteY33" fmla="*/ 958552 h 1817176"/>
                <a:gd name="connsiteX34" fmla="*/ 932988 w 1132282"/>
                <a:gd name="connsiteY34" fmla="*/ 959654 h 1817176"/>
                <a:gd name="connsiteX35" fmla="*/ 569190 w 1132282"/>
                <a:gd name="connsiteY35" fmla="*/ 1323452 h 1817176"/>
                <a:gd name="connsiteX36" fmla="*/ 516885 w 1132282"/>
                <a:gd name="connsiteY36" fmla="*/ 1366177 h 1817176"/>
                <a:gd name="connsiteX37" fmla="*/ 495768 w 1132282"/>
                <a:gd name="connsiteY37" fmla="*/ 1377290 h 1817176"/>
                <a:gd name="connsiteX38" fmla="*/ 602405 w 1132282"/>
                <a:gd name="connsiteY38" fmla="*/ 1698029 h 1817176"/>
                <a:gd name="connsiteX0" fmla="*/ 222797 w 1132282"/>
                <a:gd name="connsiteY0" fmla="*/ 1834608 h 1834608"/>
                <a:gd name="connsiteX1" fmla="*/ 39564 w 1132282"/>
                <a:gd name="connsiteY1" fmla="*/ 1241944 h 1834608"/>
                <a:gd name="connsiteX2" fmla="*/ 24414 w 1132282"/>
                <a:gd name="connsiteY2" fmla="*/ 1213153 h 1834608"/>
                <a:gd name="connsiteX3" fmla="*/ 97657 w 1132282"/>
                <a:gd name="connsiteY3" fmla="*/ 851919 h 1834608"/>
                <a:gd name="connsiteX4" fmla="*/ 461456 w 1132282"/>
                <a:gd name="connsiteY4" fmla="*/ 488122 h 1834608"/>
                <a:gd name="connsiteX5" fmla="*/ 527036 w 1132282"/>
                <a:gd name="connsiteY5" fmla="*/ 508378 h 1834608"/>
                <a:gd name="connsiteX6" fmla="*/ 661289 w 1132282"/>
                <a:gd name="connsiteY6" fmla="*/ 583426 h 1834608"/>
                <a:gd name="connsiteX7" fmla="*/ 714224 w 1132282"/>
                <a:gd name="connsiteY7" fmla="*/ 560056 h 1834608"/>
                <a:gd name="connsiteX8" fmla="*/ 831834 w 1132282"/>
                <a:gd name="connsiteY8" fmla="*/ 356350 h 1834608"/>
                <a:gd name="connsiteX9" fmla="*/ 816557 w 1132282"/>
                <a:gd name="connsiteY9" fmla="*/ 341073 h 1834608"/>
                <a:gd name="connsiteX10" fmla="*/ 794731 w 1132282"/>
                <a:gd name="connsiteY10" fmla="*/ 233424 h 1834608"/>
                <a:gd name="connsiteX11" fmla="*/ 803561 w 1132282"/>
                <a:gd name="connsiteY11" fmla="*/ 220126 h 1834608"/>
                <a:gd name="connsiteX12" fmla="*/ 753056 w 1132282"/>
                <a:gd name="connsiteY12" fmla="*/ 169622 h 1834608"/>
                <a:gd name="connsiteX13" fmla="*/ 753056 w 1132282"/>
                <a:gd name="connsiteY13" fmla="*/ 29103 h 1834608"/>
                <a:gd name="connsiteX14" fmla="*/ 823316 w 1132282"/>
                <a:gd name="connsiteY14" fmla="*/ 0 h 1834608"/>
                <a:gd name="connsiteX15" fmla="*/ 893575 w 1132282"/>
                <a:gd name="connsiteY15" fmla="*/ 29103 h 1834608"/>
                <a:gd name="connsiteX16" fmla="*/ 952486 w 1132282"/>
                <a:gd name="connsiteY16" fmla="*/ 88015 h 1834608"/>
                <a:gd name="connsiteX17" fmla="*/ 970220 w 1132282"/>
                <a:gd name="connsiteY17" fmla="*/ 112067 h 1834608"/>
                <a:gd name="connsiteX18" fmla="*/ 976406 w 1132282"/>
                <a:gd name="connsiteY18" fmla="*/ 129706 h 1834608"/>
                <a:gd name="connsiteX19" fmla="*/ 982578 w 1132282"/>
                <a:gd name="connsiteY19" fmla="*/ 136703 h 1834608"/>
                <a:gd name="connsiteX20" fmla="*/ 1052360 w 1132282"/>
                <a:gd name="connsiteY20" fmla="*/ 257570 h 1834608"/>
                <a:gd name="connsiteX21" fmla="*/ 1059746 w 1132282"/>
                <a:gd name="connsiteY21" fmla="*/ 279536 h 1834608"/>
                <a:gd name="connsiteX22" fmla="*/ 1065380 w 1132282"/>
                <a:gd name="connsiteY22" fmla="*/ 291081 h 1834608"/>
                <a:gd name="connsiteX23" fmla="*/ 1068029 w 1132282"/>
                <a:gd name="connsiteY23" fmla="*/ 329080 h 1834608"/>
                <a:gd name="connsiteX24" fmla="*/ 1064397 w 1132282"/>
                <a:gd name="connsiteY24" fmla="*/ 339882 h 1834608"/>
                <a:gd name="connsiteX25" fmla="*/ 1115860 w 1132282"/>
                <a:gd name="connsiteY25" fmla="*/ 429020 h 1834608"/>
                <a:gd name="connsiteX26" fmla="*/ 1123245 w 1132282"/>
                <a:gd name="connsiteY26" fmla="*/ 450983 h 1834608"/>
                <a:gd name="connsiteX27" fmla="*/ 1128881 w 1132282"/>
                <a:gd name="connsiteY27" fmla="*/ 462532 h 1834608"/>
                <a:gd name="connsiteX28" fmla="*/ 1118954 w 1132282"/>
                <a:gd name="connsiteY28" fmla="*/ 537929 h 1834608"/>
                <a:gd name="connsiteX29" fmla="*/ 1086703 w 1132282"/>
                <a:gd name="connsiteY29" fmla="*/ 593789 h 1834608"/>
                <a:gd name="connsiteX30" fmla="*/ 1099218 w 1132282"/>
                <a:gd name="connsiteY30" fmla="*/ 619435 h 1834608"/>
                <a:gd name="connsiteX31" fmla="*/ 1089459 w 1132282"/>
                <a:gd name="connsiteY31" fmla="*/ 693558 h 1834608"/>
                <a:gd name="connsiteX32" fmla="*/ 945143 w 1132282"/>
                <a:gd name="connsiteY32" fmla="*/ 943522 h 1834608"/>
                <a:gd name="connsiteX33" fmla="*/ 931886 w 1132282"/>
                <a:gd name="connsiteY33" fmla="*/ 958552 h 1834608"/>
                <a:gd name="connsiteX34" fmla="*/ 932988 w 1132282"/>
                <a:gd name="connsiteY34" fmla="*/ 959654 h 1834608"/>
                <a:gd name="connsiteX35" fmla="*/ 569190 w 1132282"/>
                <a:gd name="connsiteY35" fmla="*/ 1323452 h 1834608"/>
                <a:gd name="connsiteX36" fmla="*/ 516885 w 1132282"/>
                <a:gd name="connsiteY36" fmla="*/ 1366177 h 1834608"/>
                <a:gd name="connsiteX37" fmla="*/ 495768 w 1132282"/>
                <a:gd name="connsiteY37" fmla="*/ 1377290 h 1834608"/>
                <a:gd name="connsiteX38" fmla="*/ 602405 w 1132282"/>
                <a:gd name="connsiteY38" fmla="*/ 1698029 h 183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834608">
                  <a:moveTo>
                    <a:pt x="222797" y="1834608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698029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1" name="フリーフォーム: 図形 120">
              <a:extLst>
                <a:ext uri="{FF2B5EF4-FFF2-40B4-BE49-F238E27FC236}">
                  <a16:creationId xmlns:a16="http://schemas.microsoft.com/office/drawing/2014/main" id="{9A1DC186-94FD-43C9-85F7-B09E2E365D9B}"/>
                </a:ext>
              </a:extLst>
            </p:cNvPr>
            <p:cNvSpPr/>
            <p:nvPr/>
          </p:nvSpPr>
          <p:spPr bwMode="auto">
            <a:xfrm>
              <a:off x="6933285" y="4499711"/>
              <a:ext cx="1666579" cy="921516"/>
            </a:xfrm>
            <a:custGeom>
              <a:avLst/>
              <a:gdLst>
                <a:gd name="connsiteX0" fmla="*/ 0 w 1666579"/>
                <a:gd name="connsiteY0" fmla="*/ 0 h 921516"/>
                <a:gd name="connsiteX1" fmla="*/ 1666579 w 1666579"/>
                <a:gd name="connsiteY1" fmla="*/ 0 h 921516"/>
                <a:gd name="connsiteX2" fmla="*/ 1666579 w 1666579"/>
                <a:gd name="connsiteY2" fmla="*/ 921516 h 921516"/>
                <a:gd name="connsiteX3" fmla="*/ 0 w 1666579"/>
                <a:gd name="connsiteY3" fmla="*/ 921516 h 9215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6579" h="921516">
                  <a:moveTo>
                    <a:pt x="0" y="0"/>
                  </a:moveTo>
                  <a:lnTo>
                    <a:pt x="1666579" y="0"/>
                  </a:lnTo>
                  <a:lnTo>
                    <a:pt x="1666579" y="921516"/>
                  </a:lnTo>
                  <a:lnTo>
                    <a:pt x="0" y="921516"/>
                  </a:lnTo>
                  <a:close/>
                </a:path>
              </a:pathLst>
            </a:custGeom>
            <a:solidFill>
              <a:srgbClr val="F8F9CB"/>
            </a:solidFill>
            <a:ln w="254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FE6340EB-4ABD-4671-BEC2-AC4E3EBAC611}"/>
                </a:ext>
              </a:extLst>
            </p:cNvPr>
            <p:cNvSpPr/>
            <p:nvPr/>
          </p:nvSpPr>
          <p:spPr bwMode="auto">
            <a:xfrm>
              <a:off x="6933285" y="4540631"/>
              <a:ext cx="1628933" cy="842950"/>
            </a:xfrm>
            <a:custGeom>
              <a:avLst/>
              <a:gdLst>
                <a:gd name="connsiteX0" fmla="*/ 0 w 1628933"/>
                <a:gd name="connsiteY0" fmla="*/ 0 h 842950"/>
                <a:gd name="connsiteX1" fmla="*/ 1628933 w 1628933"/>
                <a:gd name="connsiteY1" fmla="*/ 0 h 842950"/>
                <a:gd name="connsiteX2" fmla="*/ 1628933 w 1628933"/>
                <a:gd name="connsiteY2" fmla="*/ 842950 h 842950"/>
                <a:gd name="connsiteX3" fmla="*/ 0 w 1628933"/>
                <a:gd name="connsiteY3" fmla="*/ 842950 h 8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8933" h="842950">
                  <a:moveTo>
                    <a:pt x="0" y="0"/>
                  </a:moveTo>
                  <a:lnTo>
                    <a:pt x="1628933" y="0"/>
                  </a:lnTo>
                  <a:lnTo>
                    <a:pt x="1628933" y="842950"/>
                  </a:lnTo>
                  <a:lnTo>
                    <a:pt x="0" y="842950"/>
                  </a:lnTo>
                  <a:close/>
                </a:path>
              </a:pathLst>
            </a:custGeom>
            <a:solidFill>
              <a:srgbClr val="ECCEFE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A31A76CD-EF23-456B-9685-F327A5C42065}"/>
                </a:ext>
              </a:extLst>
            </p:cNvPr>
            <p:cNvSpPr/>
            <p:nvPr/>
          </p:nvSpPr>
          <p:spPr bwMode="auto">
            <a:xfrm>
              <a:off x="6933285" y="4540631"/>
              <a:ext cx="1625659" cy="842950"/>
            </a:xfrm>
            <a:custGeom>
              <a:avLst/>
              <a:gdLst>
                <a:gd name="connsiteX0" fmla="*/ 0 w 1625659"/>
                <a:gd name="connsiteY0" fmla="*/ 0 h 842950"/>
                <a:gd name="connsiteX1" fmla="*/ 1625659 w 1625659"/>
                <a:gd name="connsiteY1" fmla="*/ 0 h 842950"/>
                <a:gd name="connsiteX2" fmla="*/ 1625659 w 1625659"/>
                <a:gd name="connsiteY2" fmla="*/ 842950 h 842950"/>
                <a:gd name="connsiteX3" fmla="*/ 0 w 1625659"/>
                <a:gd name="connsiteY3" fmla="*/ 842950 h 842950"/>
                <a:gd name="connsiteX4" fmla="*/ 0 w 1625659"/>
                <a:gd name="connsiteY4" fmla="*/ 761521 h 842950"/>
                <a:gd name="connsiteX5" fmla="*/ 1544230 w 1625659"/>
                <a:gd name="connsiteY5" fmla="*/ 761521 h 842950"/>
                <a:gd name="connsiteX6" fmla="*/ 1544230 w 1625659"/>
                <a:gd name="connsiteY6" fmla="*/ 81429 h 842950"/>
                <a:gd name="connsiteX7" fmla="*/ 0 w 1625659"/>
                <a:gd name="connsiteY7" fmla="*/ 81429 h 842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5659" h="842950">
                  <a:moveTo>
                    <a:pt x="0" y="0"/>
                  </a:moveTo>
                  <a:lnTo>
                    <a:pt x="1625659" y="0"/>
                  </a:lnTo>
                  <a:lnTo>
                    <a:pt x="1625659" y="842950"/>
                  </a:lnTo>
                  <a:lnTo>
                    <a:pt x="0" y="842950"/>
                  </a:lnTo>
                  <a:lnTo>
                    <a:pt x="0" y="761521"/>
                  </a:lnTo>
                  <a:lnTo>
                    <a:pt x="1544230" y="761521"/>
                  </a:lnTo>
                  <a:lnTo>
                    <a:pt x="1544230" y="81429"/>
                  </a:lnTo>
                  <a:lnTo>
                    <a:pt x="0" y="81429"/>
                  </a:lnTo>
                  <a:close/>
                </a:path>
              </a:pathLst>
            </a:cu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24" name="テキスト ボックス 224">
              <a:extLst>
                <a:ext uri="{FF2B5EF4-FFF2-40B4-BE49-F238E27FC236}">
                  <a16:creationId xmlns:a16="http://schemas.microsoft.com/office/drawing/2014/main" id="{7147816B-D178-4B0B-A1F1-456F48CE342D}"/>
                </a:ext>
              </a:extLst>
            </p:cNvPr>
            <p:cNvSpPr txBox="1"/>
            <p:nvPr/>
          </p:nvSpPr>
          <p:spPr bwMode="auto">
            <a:xfrm>
              <a:off x="6971225" y="4817325"/>
              <a:ext cx="842702" cy="276098"/>
            </a:xfrm>
            <a:prstGeom prst="rect">
              <a:avLst/>
            </a:prstGeom>
            <a:noFill/>
            <a:ln w="19050">
              <a:noFill/>
            </a:ln>
          </p:spPr>
          <p:txBody>
            <a:bodyPr wrap="none" numCol="1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grpSp>
          <p:nvGrpSpPr>
            <p:cNvPr id="125" name="グループ化 124">
              <a:extLst>
                <a:ext uri="{FF2B5EF4-FFF2-40B4-BE49-F238E27FC236}">
                  <a16:creationId xmlns:a16="http://schemas.microsoft.com/office/drawing/2014/main" id="{3C893CC1-A483-4BD6-9082-B958ED923C2A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37117" y="4578277"/>
              <a:ext cx="635076" cy="802030"/>
              <a:chOff x="5008529" y="3562678"/>
              <a:chExt cx="2048046" cy="2584624"/>
            </a:xfrm>
          </p:grpSpPr>
          <p:sp>
            <p:nvSpPr>
              <p:cNvPr id="127" name="円/楕円 32">
                <a:extLst>
                  <a:ext uri="{FF2B5EF4-FFF2-40B4-BE49-F238E27FC236}">
                    <a16:creationId xmlns:a16="http://schemas.microsoft.com/office/drawing/2014/main" id="{520B2A45-4B9D-456E-B7EB-202862F313BF}"/>
                  </a:ext>
                </a:extLst>
              </p:cNvPr>
              <p:cNvSpPr/>
              <p:nvPr/>
            </p:nvSpPr>
            <p:spPr>
              <a:xfrm rot="5400000">
                <a:off x="5406146" y="3550271"/>
                <a:ext cx="1163080" cy="1530756"/>
              </a:xfrm>
              <a:custGeom>
                <a:avLst/>
                <a:gdLst>
                  <a:gd name="connsiteX0" fmla="*/ 0 w 1164167"/>
                  <a:gd name="connsiteY0" fmla="*/ 765085 h 1530170"/>
                  <a:gd name="connsiteX1" fmla="*/ 582084 w 1164167"/>
                  <a:gd name="connsiteY1" fmla="*/ 0 h 1530170"/>
                  <a:gd name="connsiteX2" fmla="*/ 1164168 w 1164167"/>
                  <a:gd name="connsiteY2" fmla="*/ 765085 h 1530170"/>
                  <a:gd name="connsiteX3" fmla="*/ 582084 w 1164167"/>
                  <a:gd name="connsiteY3" fmla="*/ 1530170 h 1530170"/>
                  <a:gd name="connsiteX4" fmla="*/ 0 w 1164167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  <a:gd name="connsiteX0" fmla="*/ 0 w 1164168"/>
                  <a:gd name="connsiteY0" fmla="*/ 765085 h 1530170"/>
                  <a:gd name="connsiteX1" fmla="*/ 582084 w 1164168"/>
                  <a:gd name="connsiteY1" fmla="*/ 0 h 1530170"/>
                  <a:gd name="connsiteX2" fmla="*/ 1164168 w 1164168"/>
                  <a:gd name="connsiteY2" fmla="*/ 765085 h 1530170"/>
                  <a:gd name="connsiteX3" fmla="*/ 582084 w 1164168"/>
                  <a:gd name="connsiteY3" fmla="*/ 1530170 h 1530170"/>
                  <a:gd name="connsiteX4" fmla="*/ 0 w 1164168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168" h="1530170">
                    <a:moveTo>
                      <a:pt x="0" y="765085"/>
                    </a:moveTo>
                    <a:cubicBezTo>
                      <a:pt x="0" y="342540"/>
                      <a:pt x="311408" y="0"/>
                      <a:pt x="582084" y="0"/>
                    </a:cubicBezTo>
                    <a:cubicBezTo>
                      <a:pt x="852760" y="0"/>
                      <a:pt x="1164168" y="342540"/>
                      <a:pt x="1164168" y="765085"/>
                    </a:cubicBezTo>
                    <a:cubicBezTo>
                      <a:pt x="1164168" y="1187630"/>
                      <a:pt x="832437" y="1530170"/>
                      <a:pt x="582084" y="1530170"/>
                    </a:cubicBezTo>
                    <a:cubicBezTo>
                      <a:pt x="331731" y="1530170"/>
                      <a:pt x="0" y="1187630"/>
                      <a:pt x="0" y="765085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8" name="円/楕円 352">
                <a:extLst>
                  <a:ext uri="{FF2B5EF4-FFF2-40B4-BE49-F238E27FC236}">
                    <a16:creationId xmlns:a16="http://schemas.microsoft.com/office/drawing/2014/main" id="{EF8B507F-9FE3-498E-9951-60C3817BDEBA}"/>
                  </a:ext>
                </a:extLst>
              </p:cNvPr>
              <p:cNvSpPr/>
              <p:nvPr/>
            </p:nvSpPr>
            <p:spPr>
              <a:xfrm rot="900000">
                <a:off x="6394128" y="4419825"/>
                <a:ext cx="269202" cy="361319"/>
              </a:xfrm>
              <a:prstGeom prst="ellipse">
                <a:avLst/>
              </a:prstGeom>
              <a:solidFill>
                <a:srgbClr val="B9A1B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29" name="円/楕円 353">
                <a:extLst>
                  <a:ext uri="{FF2B5EF4-FFF2-40B4-BE49-F238E27FC236}">
                    <a16:creationId xmlns:a16="http://schemas.microsoft.com/office/drawing/2014/main" id="{A1F405DA-16E8-4D77-92B8-9664D38B4206}"/>
                  </a:ext>
                </a:extLst>
              </p:cNvPr>
              <p:cNvSpPr/>
              <p:nvPr/>
            </p:nvSpPr>
            <p:spPr>
              <a:xfrm rot="900000">
                <a:off x="6433716" y="4493671"/>
                <a:ext cx="160994" cy="210990"/>
              </a:xfrm>
              <a:prstGeom prst="ellipse">
                <a:avLst/>
              </a:prstGeom>
              <a:solidFill>
                <a:srgbClr val="7C5E7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0" name="フリーフォーム 354">
                <a:extLst>
                  <a:ext uri="{FF2B5EF4-FFF2-40B4-BE49-F238E27FC236}">
                    <a16:creationId xmlns:a16="http://schemas.microsoft.com/office/drawing/2014/main" id="{1E2E8AB7-7A73-432A-A53E-690BEF811CAB}"/>
                  </a:ext>
                </a:extLst>
              </p:cNvPr>
              <p:cNvSpPr/>
              <p:nvPr/>
            </p:nvSpPr>
            <p:spPr>
              <a:xfrm>
                <a:off x="5008529" y="5358729"/>
                <a:ext cx="2048046" cy="788573"/>
              </a:xfrm>
              <a:custGeom>
                <a:avLst/>
                <a:gdLst>
                  <a:gd name="connsiteX0" fmla="*/ 2047240 w 2047240"/>
                  <a:gd name="connsiteY0" fmla="*/ 787400 h 787400"/>
                  <a:gd name="connsiteX1" fmla="*/ 0 w 2047240"/>
                  <a:gd name="connsiteY1" fmla="*/ 787400 h 787400"/>
                  <a:gd name="connsiteX2" fmla="*/ 45720 w 2047240"/>
                  <a:gd name="connsiteY2" fmla="*/ 457200 h 787400"/>
                  <a:gd name="connsiteX3" fmla="*/ 132080 w 2047240"/>
                  <a:gd name="connsiteY3" fmla="*/ 269240 h 787400"/>
                  <a:gd name="connsiteX4" fmla="*/ 238760 w 2047240"/>
                  <a:gd name="connsiteY4" fmla="*/ 167640 h 787400"/>
                  <a:gd name="connsiteX5" fmla="*/ 320040 w 2047240"/>
                  <a:gd name="connsiteY5" fmla="*/ 0 h 787400"/>
                  <a:gd name="connsiteX6" fmla="*/ 1600200 w 2047240"/>
                  <a:gd name="connsiteY6" fmla="*/ 0 h 787400"/>
                  <a:gd name="connsiteX7" fmla="*/ 1803400 w 2047240"/>
                  <a:gd name="connsiteY7" fmla="*/ 177800 h 787400"/>
                  <a:gd name="connsiteX8" fmla="*/ 1971040 w 2047240"/>
                  <a:gd name="connsiteY8" fmla="*/ 330200 h 787400"/>
                  <a:gd name="connsiteX9" fmla="*/ 2006600 w 2047240"/>
                  <a:gd name="connsiteY9" fmla="*/ 604520 h 787400"/>
                  <a:gd name="connsiteX10" fmla="*/ 2047240 w 2047240"/>
                  <a:gd name="connsiteY10" fmla="*/ 787400 h 787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047240" h="787400">
                    <a:moveTo>
                      <a:pt x="2047240" y="787400"/>
                    </a:moveTo>
                    <a:lnTo>
                      <a:pt x="0" y="787400"/>
                    </a:lnTo>
                    <a:lnTo>
                      <a:pt x="45720" y="457200"/>
                    </a:lnTo>
                    <a:lnTo>
                      <a:pt x="132080" y="269240"/>
                    </a:lnTo>
                    <a:lnTo>
                      <a:pt x="238760" y="167640"/>
                    </a:lnTo>
                    <a:lnTo>
                      <a:pt x="320040" y="0"/>
                    </a:lnTo>
                    <a:lnTo>
                      <a:pt x="1600200" y="0"/>
                    </a:lnTo>
                    <a:lnTo>
                      <a:pt x="1803400" y="177800"/>
                    </a:lnTo>
                    <a:lnTo>
                      <a:pt x="1971040" y="330200"/>
                    </a:lnTo>
                    <a:lnTo>
                      <a:pt x="2006600" y="604520"/>
                    </a:lnTo>
                    <a:lnTo>
                      <a:pt x="2047240" y="787400"/>
                    </a:lnTo>
                    <a:close/>
                  </a:path>
                </a:pathLst>
              </a:custGeom>
              <a:solidFill>
                <a:srgbClr val="7C5E7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1" name="角丸四角形 355">
                <a:extLst>
                  <a:ext uri="{FF2B5EF4-FFF2-40B4-BE49-F238E27FC236}">
                    <a16:creationId xmlns:a16="http://schemas.microsoft.com/office/drawing/2014/main" id="{2C901201-47E1-452F-AA4E-4D25CE8A10FD}"/>
                  </a:ext>
                </a:extLst>
              </p:cNvPr>
              <p:cNvSpPr/>
              <p:nvPr/>
            </p:nvSpPr>
            <p:spPr>
              <a:xfrm>
                <a:off x="5673616" y="4960485"/>
                <a:ext cx="630778" cy="712090"/>
              </a:xfrm>
              <a:prstGeom prst="roundRect">
                <a:avLst/>
              </a:prstGeom>
              <a:solidFill>
                <a:srgbClr val="B9A1B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2" name="円/楕円 356">
                <a:extLst>
                  <a:ext uri="{FF2B5EF4-FFF2-40B4-BE49-F238E27FC236}">
                    <a16:creationId xmlns:a16="http://schemas.microsoft.com/office/drawing/2014/main" id="{B31A4CD7-D84E-4B24-8FAD-4B1189A3A73E}"/>
                  </a:ext>
                </a:extLst>
              </p:cNvPr>
              <p:cNvSpPr/>
              <p:nvPr/>
            </p:nvSpPr>
            <p:spPr>
              <a:xfrm>
                <a:off x="5462478" y="3879163"/>
                <a:ext cx="1021385" cy="1350334"/>
              </a:xfrm>
              <a:prstGeom prst="ellipse">
                <a:avLst/>
              </a:prstGeom>
              <a:solidFill>
                <a:srgbClr val="B9A1B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3" name="円/楕円 5">
                <a:extLst>
                  <a:ext uri="{FF2B5EF4-FFF2-40B4-BE49-F238E27FC236}">
                    <a16:creationId xmlns:a16="http://schemas.microsoft.com/office/drawing/2014/main" id="{93723063-6A3C-4AC6-8861-600D5D21B9D7}"/>
                  </a:ext>
                </a:extLst>
              </p:cNvPr>
              <p:cNvSpPr/>
              <p:nvPr/>
            </p:nvSpPr>
            <p:spPr>
              <a:xfrm>
                <a:off x="5589161" y="3562678"/>
                <a:ext cx="760100" cy="406155"/>
              </a:xfrm>
              <a:custGeom>
                <a:avLst/>
                <a:gdLst>
                  <a:gd name="connsiteX0" fmla="*/ 0 w 630070"/>
                  <a:gd name="connsiteY0" fmla="*/ 208122 h 416244"/>
                  <a:gd name="connsiteX1" fmla="*/ 315035 w 630070"/>
                  <a:gd name="connsiteY1" fmla="*/ 0 h 416244"/>
                  <a:gd name="connsiteX2" fmla="*/ 630070 w 630070"/>
                  <a:gd name="connsiteY2" fmla="*/ 208122 h 416244"/>
                  <a:gd name="connsiteX3" fmla="*/ 315035 w 630070"/>
                  <a:gd name="connsiteY3" fmla="*/ 416244 h 416244"/>
                  <a:gd name="connsiteX4" fmla="*/ 0 w 630070"/>
                  <a:gd name="connsiteY4" fmla="*/ 208122 h 416244"/>
                  <a:gd name="connsiteX0" fmla="*/ 3 w 630073"/>
                  <a:gd name="connsiteY0" fmla="*/ 208122 h 324804"/>
                  <a:gd name="connsiteX1" fmla="*/ 315038 w 630073"/>
                  <a:gd name="connsiteY1" fmla="*/ 0 h 324804"/>
                  <a:gd name="connsiteX2" fmla="*/ 630073 w 630073"/>
                  <a:gd name="connsiteY2" fmla="*/ 208122 h 324804"/>
                  <a:gd name="connsiteX3" fmla="*/ 309958 w 630073"/>
                  <a:gd name="connsiteY3" fmla="*/ 324804 h 324804"/>
                  <a:gd name="connsiteX4" fmla="*/ 3 w 630073"/>
                  <a:gd name="connsiteY4" fmla="*/ 208122 h 324804"/>
                  <a:gd name="connsiteX0" fmla="*/ 3 w 630073"/>
                  <a:gd name="connsiteY0" fmla="*/ 208122 h 330345"/>
                  <a:gd name="connsiteX1" fmla="*/ 315038 w 630073"/>
                  <a:gd name="connsiteY1" fmla="*/ 0 h 330345"/>
                  <a:gd name="connsiteX2" fmla="*/ 630073 w 630073"/>
                  <a:gd name="connsiteY2" fmla="*/ 208122 h 330345"/>
                  <a:gd name="connsiteX3" fmla="*/ 309958 w 630073"/>
                  <a:gd name="connsiteY3" fmla="*/ 324804 h 330345"/>
                  <a:gd name="connsiteX4" fmla="*/ 3 w 630073"/>
                  <a:gd name="connsiteY4" fmla="*/ 208122 h 330345"/>
                  <a:gd name="connsiteX0" fmla="*/ 3 w 630201"/>
                  <a:gd name="connsiteY0" fmla="*/ 208122 h 334393"/>
                  <a:gd name="connsiteX1" fmla="*/ 315038 w 630201"/>
                  <a:gd name="connsiteY1" fmla="*/ 0 h 334393"/>
                  <a:gd name="connsiteX2" fmla="*/ 630073 w 630201"/>
                  <a:gd name="connsiteY2" fmla="*/ 208122 h 334393"/>
                  <a:gd name="connsiteX3" fmla="*/ 309958 w 630201"/>
                  <a:gd name="connsiteY3" fmla="*/ 324804 h 334393"/>
                  <a:gd name="connsiteX4" fmla="*/ 3 w 630201"/>
                  <a:gd name="connsiteY4" fmla="*/ 208122 h 334393"/>
                  <a:gd name="connsiteX0" fmla="*/ 0 w 630070"/>
                  <a:gd name="connsiteY0" fmla="*/ 238602 h 355284"/>
                  <a:gd name="connsiteX1" fmla="*/ 309955 w 630070"/>
                  <a:gd name="connsiteY1" fmla="*/ 0 h 355284"/>
                  <a:gd name="connsiteX2" fmla="*/ 630070 w 630070"/>
                  <a:gd name="connsiteY2" fmla="*/ 238602 h 355284"/>
                  <a:gd name="connsiteX3" fmla="*/ 309955 w 630070"/>
                  <a:gd name="connsiteY3" fmla="*/ 355284 h 355284"/>
                  <a:gd name="connsiteX4" fmla="*/ 0 w 630070"/>
                  <a:gd name="connsiteY4" fmla="*/ 238602 h 355284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355408"/>
                  <a:gd name="connsiteX1" fmla="*/ 309955 w 630070"/>
                  <a:gd name="connsiteY1" fmla="*/ 0 h 355408"/>
                  <a:gd name="connsiteX2" fmla="*/ 630070 w 630070"/>
                  <a:gd name="connsiteY2" fmla="*/ 238602 h 355408"/>
                  <a:gd name="connsiteX3" fmla="*/ 309955 w 630070"/>
                  <a:gd name="connsiteY3" fmla="*/ 355284 h 355408"/>
                  <a:gd name="connsiteX4" fmla="*/ 0 w 630070"/>
                  <a:gd name="connsiteY4" fmla="*/ 238602 h 355408"/>
                  <a:gd name="connsiteX0" fmla="*/ 0 w 630070"/>
                  <a:gd name="connsiteY0" fmla="*/ 238602 h 289244"/>
                  <a:gd name="connsiteX1" fmla="*/ 309955 w 630070"/>
                  <a:gd name="connsiteY1" fmla="*/ 0 h 289244"/>
                  <a:gd name="connsiteX2" fmla="*/ 630070 w 630070"/>
                  <a:gd name="connsiteY2" fmla="*/ 238602 h 289244"/>
                  <a:gd name="connsiteX3" fmla="*/ 309955 w 630070"/>
                  <a:gd name="connsiteY3" fmla="*/ 289244 h 289244"/>
                  <a:gd name="connsiteX4" fmla="*/ 0 w 630070"/>
                  <a:gd name="connsiteY4" fmla="*/ 238602 h 28924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  <a:gd name="connsiteX0" fmla="*/ 0 w 630070"/>
                  <a:gd name="connsiteY0" fmla="*/ 238602 h 317194"/>
                  <a:gd name="connsiteX1" fmla="*/ 309955 w 630070"/>
                  <a:gd name="connsiteY1" fmla="*/ 0 h 317194"/>
                  <a:gd name="connsiteX2" fmla="*/ 630070 w 630070"/>
                  <a:gd name="connsiteY2" fmla="*/ 238602 h 317194"/>
                  <a:gd name="connsiteX3" fmla="*/ 309955 w 630070"/>
                  <a:gd name="connsiteY3" fmla="*/ 289244 h 317194"/>
                  <a:gd name="connsiteX4" fmla="*/ 0 w 630070"/>
                  <a:gd name="connsiteY4" fmla="*/ 238602 h 3171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30070" h="317194">
                    <a:moveTo>
                      <a:pt x="0" y="238602"/>
                    </a:moveTo>
                    <a:cubicBezTo>
                      <a:pt x="0" y="98955"/>
                      <a:pt x="135966" y="0"/>
                      <a:pt x="309955" y="0"/>
                    </a:cubicBezTo>
                    <a:cubicBezTo>
                      <a:pt x="483944" y="0"/>
                      <a:pt x="630070" y="98955"/>
                      <a:pt x="630070" y="238602"/>
                    </a:cubicBezTo>
                    <a:cubicBezTo>
                      <a:pt x="630070" y="378249"/>
                      <a:pt x="483944" y="289244"/>
                      <a:pt x="309955" y="289244"/>
                    </a:cubicBezTo>
                    <a:cubicBezTo>
                      <a:pt x="135966" y="289244"/>
                      <a:pt x="0" y="378249"/>
                      <a:pt x="0" y="238602"/>
                    </a:cubicBez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4" name="フリーフォーム 358">
                <a:extLst>
                  <a:ext uri="{FF2B5EF4-FFF2-40B4-BE49-F238E27FC236}">
                    <a16:creationId xmlns:a16="http://schemas.microsoft.com/office/drawing/2014/main" id="{F0D8EF7E-8EA0-460C-97E3-8C97ECE77143}"/>
                  </a:ext>
                </a:extLst>
              </p:cNvPr>
              <p:cNvSpPr/>
              <p:nvPr/>
            </p:nvSpPr>
            <p:spPr>
              <a:xfrm>
                <a:off x="5541655" y="5187299"/>
                <a:ext cx="477702" cy="849233"/>
              </a:xfrm>
              <a:custGeom>
                <a:avLst/>
                <a:gdLst>
                  <a:gd name="connsiteX0" fmla="*/ 477520 w 477520"/>
                  <a:gd name="connsiteY0" fmla="*/ 472440 h 848360"/>
                  <a:gd name="connsiteX1" fmla="*/ 116840 w 477520"/>
                  <a:gd name="connsiteY1" fmla="*/ 0 h 848360"/>
                  <a:gd name="connsiteX2" fmla="*/ 0 w 477520"/>
                  <a:gd name="connsiteY2" fmla="*/ 71120 h 848360"/>
                  <a:gd name="connsiteX3" fmla="*/ 223520 w 477520"/>
                  <a:gd name="connsiteY3" fmla="*/ 848360 h 848360"/>
                  <a:gd name="connsiteX4" fmla="*/ 477520 w 477520"/>
                  <a:gd name="connsiteY4" fmla="*/ 472440 h 8483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7520" h="848360">
                    <a:moveTo>
                      <a:pt x="477520" y="472440"/>
                    </a:moveTo>
                    <a:lnTo>
                      <a:pt x="116840" y="0"/>
                    </a:lnTo>
                    <a:lnTo>
                      <a:pt x="0" y="71120"/>
                    </a:lnTo>
                    <a:lnTo>
                      <a:pt x="223520" y="848360"/>
                    </a:lnTo>
                    <a:lnTo>
                      <a:pt x="477520" y="47244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B759C642-4989-4A4B-8866-AB21D54010AA}"/>
                  </a:ext>
                </a:extLst>
              </p:cNvPr>
              <p:cNvCxnSpPr>
                <a:stCxn id="130" idx="4"/>
              </p:cNvCxnSpPr>
              <p:nvPr/>
            </p:nvCxnSpPr>
            <p:spPr>
              <a:xfrm flipH="1">
                <a:off x="5222308" y="5527520"/>
                <a:ext cx="26392" cy="619781"/>
              </a:xfrm>
              <a:prstGeom prst="line">
                <a:avLst/>
              </a:prstGeom>
              <a:noFill/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E7E4C459-09B1-4814-9259-7A51A0B26748}"/>
                  </a:ext>
                </a:extLst>
              </p:cNvPr>
              <p:cNvCxnSpPr>
                <a:stCxn id="130" idx="7"/>
              </p:cNvCxnSpPr>
              <p:nvPr/>
            </p:nvCxnSpPr>
            <p:spPr>
              <a:xfrm flipH="1">
                <a:off x="6797931" y="5538070"/>
                <a:ext cx="15835" cy="609232"/>
              </a:xfrm>
              <a:prstGeom prst="line">
                <a:avLst/>
              </a:prstGeom>
              <a:noFill/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37" name="円/楕円 27">
                <a:extLst>
                  <a:ext uri="{FF2B5EF4-FFF2-40B4-BE49-F238E27FC236}">
                    <a16:creationId xmlns:a16="http://schemas.microsoft.com/office/drawing/2014/main" id="{083839D7-11C0-4821-B089-BF1A5B4924A2}"/>
                  </a:ext>
                </a:extLst>
              </p:cNvPr>
              <p:cNvSpPr/>
              <p:nvPr/>
            </p:nvSpPr>
            <p:spPr>
              <a:xfrm>
                <a:off x="5541655" y="4464659"/>
                <a:ext cx="240171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8" name="円/楕円 362">
                <a:extLst>
                  <a:ext uri="{FF2B5EF4-FFF2-40B4-BE49-F238E27FC236}">
                    <a16:creationId xmlns:a16="http://schemas.microsoft.com/office/drawing/2014/main" id="{43778AE6-E5A9-42DB-B511-63D22F0806AB}"/>
                  </a:ext>
                </a:extLst>
              </p:cNvPr>
              <p:cNvSpPr/>
              <p:nvPr/>
            </p:nvSpPr>
            <p:spPr>
              <a:xfrm>
                <a:off x="5628750" y="4477847"/>
                <a:ext cx="65980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39" name="円/楕円 27">
                <a:extLst>
                  <a:ext uri="{FF2B5EF4-FFF2-40B4-BE49-F238E27FC236}">
                    <a16:creationId xmlns:a16="http://schemas.microsoft.com/office/drawing/2014/main" id="{D01BB1DA-1EB5-4F9D-AD1F-9A8E120DCFBA}"/>
                  </a:ext>
                </a:extLst>
              </p:cNvPr>
              <p:cNvSpPr/>
              <p:nvPr/>
            </p:nvSpPr>
            <p:spPr>
              <a:xfrm>
                <a:off x="6056306" y="4464659"/>
                <a:ext cx="240170" cy="105495"/>
              </a:xfrm>
              <a:custGeom>
                <a:avLst/>
                <a:gdLst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  <a:gd name="connsiteX0" fmla="*/ 0 w 238760"/>
                  <a:gd name="connsiteY0" fmla="*/ 45005 h 90010"/>
                  <a:gd name="connsiteX1" fmla="*/ 119380 w 238760"/>
                  <a:gd name="connsiteY1" fmla="*/ 0 h 90010"/>
                  <a:gd name="connsiteX2" fmla="*/ 238760 w 238760"/>
                  <a:gd name="connsiteY2" fmla="*/ 45005 h 90010"/>
                  <a:gd name="connsiteX3" fmla="*/ 119380 w 238760"/>
                  <a:gd name="connsiteY3" fmla="*/ 90010 h 90010"/>
                  <a:gd name="connsiteX4" fmla="*/ 0 w 238760"/>
                  <a:gd name="connsiteY4" fmla="*/ 45005 h 900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90010">
                    <a:moveTo>
                      <a:pt x="0" y="45005"/>
                    </a:moveTo>
                    <a:cubicBezTo>
                      <a:pt x="0" y="31579"/>
                      <a:pt x="53448" y="0"/>
                      <a:pt x="119380" y="0"/>
                    </a:cubicBezTo>
                    <a:cubicBezTo>
                      <a:pt x="185312" y="0"/>
                      <a:pt x="238760" y="31579"/>
                      <a:pt x="238760" y="45005"/>
                    </a:cubicBezTo>
                    <a:cubicBezTo>
                      <a:pt x="238760" y="58431"/>
                      <a:pt x="185312" y="90010"/>
                      <a:pt x="119380" y="90010"/>
                    </a:cubicBezTo>
                    <a:cubicBezTo>
                      <a:pt x="53448" y="90010"/>
                      <a:pt x="0" y="58431"/>
                      <a:pt x="0" y="45005"/>
                    </a:cubicBezTo>
                    <a:close/>
                  </a:path>
                </a:pathLst>
              </a:custGeom>
              <a:solidFill>
                <a:srgbClr val="B9A1B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0" name="円/楕円 364">
                <a:extLst>
                  <a:ext uri="{FF2B5EF4-FFF2-40B4-BE49-F238E27FC236}">
                    <a16:creationId xmlns:a16="http://schemas.microsoft.com/office/drawing/2014/main" id="{E5AA435C-D965-4DCD-AF0C-01ECD833C2DD}"/>
                  </a:ext>
                </a:extLst>
              </p:cNvPr>
              <p:cNvSpPr/>
              <p:nvPr/>
            </p:nvSpPr>
            <p:spPr>
              <a:xfrm>
                <a:off x="6143400" y="4477847"/>
                <a:ext cx="65982" cy="65933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1" name="円/楕円 29">
                <a:extLst>
                  <a:ext uri="{FF2B5EF4-FFF2-40B4-BE49-F238E27FC236}">
                    <a16:creationId xmlns:a16="http://schemas.microsoft.com/office/drawing/2014/main" id="{14C9D5DF-A3EB-4F8F-B8E4-6C132F5691FF}"/>
                  </a:ext>
                </a:extLst>
              </p:cNvPr>
              <p:cNvSpPr/>
              <p:nvPr/>
            </p:nvSpPr>
            <p:spPr>
              <a:xfrm>
                <a:off x="6019357" y="4353890"/>
                <a:ext cx="277119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2" name="円/楕円 29">
                <a:extLst>
                  <a:ext uri="{FF2B5EF4-FFF2-40B4-BE49-F238E27FC236}">
                    <a16:creationId xmlns:a16="http://schemas.microsoft.com/office/drawing/2014/main" id="{0A4EF7EA-71C0-4D10-AB30-46A244D2B7FB}"/>
                  </a:ext>
                </a:extLst>
              </p:cNvPr>
              <p:cNvSpPr/>
              <p:nvPr/>
            </p:nvSpPr>
            <p:spPr>
              <a:xfrm flipH="1">
                <a:off x="5536376" y="4353890"/>
                <a:ext cx="274480" cy="63297"/>
              </a:xfrm>
              <a:custGeom>
                <a:avLst/>
                <a:gdLst>
                  <a:gd name="connsiteX0" fmla="*/ 0 w 275590"/>
                  <a:gd name="connsiteY0" fmla="*/ 22860 h 45719"/>
                  <a:gd name="connsiteX1" fmla="*/ 137795 w 275590"/>
                  <a:gd name="connsiteY1" fmla="*/ 0 h 45719"/>
                  <a:gd name="connsiteX2" fmla="*/ 275590 w 275590"/>
                  <a:gd name="connsiteY2" fmla="*/ 22860 h 45719"/>
                  <a:gd name="connsiteX3" fmla="*/ 137795 w 275590"/>
                  <a:gd name="connsiteY3" fmla="*/ 45720 h 45719"/>
                  <a:gd name="connsiteX4" fmla="*/ 0 w 275590"/>
                  <a:gd name="connsiteY4" fmla="*/ 22860 h 45719"/>
                  <a:gd name="connsiteX0" fmla="*/ 374 w 275964"/>
                  <a:gd name="connsiteY0" fmla="*/ 59055 h 81915"/>
                  <a:gd name="connsiteX1" fmla="*/ 174364 w 275964"/>
                  <a:gd name="connsiteY1" fmla="*/ 0 h 81915"/>
                  <a:gd name="connsiteX2" fmla="*/ 275964 w 275964"/>
                  <a:gd name="connsiteY2" fmla="*/ 59055 h 81915"/>
                  <a:gd name="connsiteX3" fmla="*/ 138169 w 275964"/>
                  <a:gd name="connsiteY3" fmla="*/ 81915 h 81915"/>
                  <a:gd name="connsiteX4" fmla="*/ 374 w 275964"/>
                  <a:gd name="connsiteY4" fmla="*/ 59055 h 81915"/>
                  <a:gd name="connsiteX0" fmla="*/ 14 w 275604"/>
                  <a:gd name="connsiteY0" fmla="*/ 59055 h 61212"/>
                  <a:gd name="connsiteX1" fmla="*/ 174004 w 275604"/>
                  <a:gd name="connsiteY1" fmla="*/ 0 h 61212"/>
                  <a:gd name="connsiteX2" fmla="*/ 275604 w 275604"/>
                  <a:gd name="connsiteY2" fmla="*/ 59055 h 61212"/>
                  <a:gd name="connsiteX3" fmla="*/ 166384 w 275604"/>
                  <a:gd name="connsiteY3" fmla="*/ 24765 h 61212"/>
                  <a:gd name="connsiteX4" fmla="*/ 14 w 275604"/>
                  <a:gd name="connsiteY4" fmla="*/ 59055 h 612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5604" h="61212">
                    <a:moveTo>
                      <a:pt x="14" y="59055"/>
                    </a:moveTo>
                    <a:cubicBezTo>
                      <a:pt x="1284" y="54928"/>
                      <a:pt x="97902" y="0"/>
                      <a:pt x="174004" y="0"/>
                    </a:cubicBezTo>
                    <a:cubicBezTo>
                      <a:pt x="250106" y="0"/>
                      <a:pt x="275604" y="46430"/>
                      <a:pt x="275604" y="59055"/>
                    </a:cubicBezTo>
                    <a:cubicBezTo>
                      <a:pt x="275604" y="71680"/>
                      <a:pt x="242486" y="24765"/>
                      <a:pt x="166384" y="24765"/>
                    </a:cubicBezTo>
                    <a:cubicBezTo>
                      <a:pt x="90282" y="24765"/>
                      <a:pt x="-1256" y="63182"/>
                      <a:pt x="14" y="59055"/>
                    </a:cubicBezTo>
                    <a:close/>
                  </a:path>
                </a:pathLst>
              </a:custGeom>
              <a:solidFill>
                <a:srgbClr val="48364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3" name="フリーフォーム 367">
                <a:extLst>
                  <a:ext uri="{FF2B5EF4-FFF2-40B4-BE49-F238E27FC236}">
                    <a16:creationId xmlns:a16="http://schemas.microsoft.com/office/drawing/2014/main" id="{0307EED1-4A73-4D1C-AFF0-18AB83A791E0}"/>
                  </a:ext>
                </a:extLst>
              </p:cNvPr>
              <p:cNvSpPr/>
              <p:nvPr/>
            </p:nvSpPr>
            <p:spPr>
              <a:xfrm>
                <a:off x="5797661" y="4733671"/>
                <a:ext cx="197942" cy="113408"/>
              </a:xfrm>
              <a:custGeom>
                <a:avLst/>
                <a:gdLst>
                  <a:gd name="connsiteX0" fmla="*/ 23308 w 196713"/>
                  <a:gd name="connsiteY0" fmla="*/ 89 h 113322"/>
                  <a:gd name="connsiteX1" fmla="*/ 8068 w 196713"/>
                  <a:gd name="connsiteY1" fmla="*/ 93434 h 113322"/>
                  <a:gd name="connsiteX2" fmla="*/ 166183 w 196713"/>
                  <a:gd name="connsiteY2" fmla="*/ 110579 h 113322"/>
                  <a:gd name="connsiteX3" fmla="*/ 196663 w 196713"/>
                  <a:gd name="connsiteY3" fmla="*/ 53429 h 113322"/>
                  <a:gd name="connsiteX4" fmla="*/ 168088 w 196713"/>
                  <a:gd name="connsiteY4" fmla="*/ 82004 h 113322"/>
                  <a:gd name="connsiteX5" fmla="*/ 25213 w 196713"/>
                  <a:gd name="connsiteY5" fmla="*/ 76289 h 113322"/>
                  <a:gd name="connsiteX6" fmla="*/ 23308 w 196713"/>
                  <a:gd name="connsiteY6" fmla="*/ 89 h 1133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96713" h="113322">
                    <a:moveTo>
                      <a:pt x="23308" y="89"/>
                    </a:moveTo>
                    <a:cubicBezTo>
                      <a:pt x="20451" y="2946"/>
                      <a:pt x="-15744" y="75019"/>
                      <a:pt x="8068" y="93434"/>
                    </a:cubicBezTo>
                    <a:cubicBezTo>
                      <a:pt x="31880" y="111849"/>
                      <a:pt x="134751" y="117246"/>
                      <a:pt x="166183" y="110579"/>
                    </a:cubicBezTo>
                    <a:cubicBezTo>
                      <a:pt x="197615" y="103912"/>
                      <a:pt x="196346" y="58191"/>
                      <a:pt x="196663" y="53429"/>
                    </a:cubicBezTo>
                    <a:cubicBezTo>
                      <a:pt x="196980" y="48667"/>
                      <a:pt x="196663" y="78194"/>
                      <a:pt x="168088" y="82004"/>
                    </a:cubicBezTo>
                    <a:cubicBezTo>
                      <a:pt x="139513" y="85814"/>
                      <a:pt x="49343" y="89307"/>
                      <a:pt x="25213" y="76289"/>
                    </a:cubicBezTo>
                    <a:cubicBezTo>
                      <a:pt x="1083" y="63272"/>
                      <a:pt x="26165" y="-2768"/>
                      <a:pt x="23308" y="89"/>
                    </a:cubicBezTo>
                    <a:close/>
                  </a:path>
                </a:pathLst>
              </a:custGeom>
              <a:solidFill>
                <a:srgbClr val="7C5E7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4" name="フリーフォーム 368">
                <a:extLst>
                  <a:ext uri="{FF2B5EF4-FFF2-40B4-BE49-F238E27FC236}">
                    <a16:creationId xmlns:a16="http://schemas.microsoft.com/office/drawing/2014/main" id="{C5D6E86B-BE0B-4C41-A432-009A55B51525}"/>
                  </a:ext>
                </a:extLst>
              </p:cNvPr>
              <p:cNvSpPr/>
              <p:nvPr/>
            </p:nvSpPr>
            <p:spPr>
              <a:xfrm>
                <a:off x="5802940" y="4936749"/>
                <a:ext cx="269202" cy="68572"/>
              </a:xfrm>
              <a:custGeom>
                <a:avLst/>
                <a:gdLst>
                  <a:gd name="connsiteX0" fmla="*/ 157 w 248333"/>
                  <a:gd name="connsiteY0" fmla="*/ 47881 h 76456"/>
                  <a:gd name="connsiteX1" fmla="*/ 120172 w 248333"/>
                  <a:gd name="connsiteY1" fmla="*/ 76456 h 76456"/>
                  <a:gd name="connsiteX2" fmla="*/ 247807 w 248333"/>
                  <a:gd name="connsiteY2" fmla="*/ 47881 h 76456"/>
                  <a:gd name="connsiteX3" fmla="*/ 163987 w 248333"/>
                  <a:gd name="connsiteY3" fmla="*/ 4066 h 76456"/>
                  <a:gd name="connsiteX4" fmla="*/ 125887 w 248333"/>
                  <a:gd name="connsiteY4" fmla="*/ 25021 h 76456"/>
                  <a:gd name="connsiteX5" fmla="*/ 95407 w 248333"/>
                  <a:gd name="connsiteY5" fmla="*/ 256 h 76456"/>
                  <a:gd name="connsiteX6" fmla="*/ 157 w 248333"/>
                  <a:gd name="connsiteY6" fmla="*/ 47881 h 76456"/>
                  <a:gd name="connsiteX0" fmla="*/ 123 w 274969"/>
                  <a:gd name="connsiteY0" fmla="*/ 36295 h 76436"/>
                  <a:gd name="connsiteX1" fmla="*/ 146808 w 274969"/>
                  <a:gd name="connsiteY1" fmla="*/ 76300 h 76436"/>
                  <a:gd name="connsiteX2" fmla="*/ 274443 w 274969"/>
                  <a:gd name="connsiteY2" fmla="*/ 47725 h 76436"/>
                  <a:gd name="connsiteX3" fmla="*/ 190623 w 274969"/>
                  <a:gd name="connsiteY3" fmla="*/ 3910 h 76436"/>
                  <a:gd name="connsiteX4" fmla="*/ 152523 w 274969"/>
                  <a:gd name="connsiteY4" fmla="*/ 24865 h 76436"/>
                  <a:gd name="connsiteX5" fmla="*/ 122043 w 274969"/>
                  <a:gd name="connsiteY5" fmla="*/ 100 h 76436"/>
                  <a:gd name="connsiteX6" fmla="*/ 123 w 274969"/>
                  <a:gd name="connsiteY6" fmla="*/ 36295 h 76436"/>
                  <a:gd name="connsiteX0" fmla="*/ 253 w 275099"/>
                  <a:gd name="connsiteY0" fmla="*/ 32775 h 72916"/>
                  <a:gd name="connsiteX1" fmla="*/ 146938 w 275099"/>
                  <a:gd name="connsiteY1" fmla="*/ 72780 h 72916"/>
                  <a:gd name="connsiteX2" fmla="*/ 274573 w 275099"/>
                  <a:gd name="connsiteY2" fmla="*/ 44205 h 72916"/>
                  <a:gd name="connsiteX3" fmla="*/ 190753 w 275099"/>
                  <a:gd name="connsiteY3" fmla="*/ 390 h 72916"/>
                  <a:gd name="connsiteX4" fmla="*/ 152653 w 275099"/>
                  <a:gd name="connsiteY4" fmla="*/ 21345 h 72916"/>
                  <a:gd name="connsiteX5" fmla="*/ 112648 w 275099"/>
                  <a:gd name="connsiteY5" fmla="*/ 2295 h 72916"/>
                  <a:gd name="connsiteX6" fmla="*/ 253 w 275099"/>
                  <a:gd name="connsiteY6" fmla="*/ 32775 h 72916"/>
                  <a:gd name="connsiteX0" fmla="*/ 271 w 267497"/>
                  <a:gd name="connsiteY0" fmla="*/ 38490 h 72817"/>
                  <a:gd name="connsiteX1" fmla="*/ 139336 w 267497"/>
                  <a:gd name="connsiteY1" fmla="*/ 72780 h 72817"/>
                  <a:gd name="connsiteX2" fmla="*/ 266971 w 267497"/>
                  <a:gd name="connsiteY2" fmla="*/ 44205 h 72817"/>
                  <a:gd name="connsiteX3" fmla="*/ 183151 w 267497"/>
                  <a:gd name="connsiteY3" fmla="*/ 390 h 72817"/>
                  <a:gd name="connsiteX4" fmla="*/ 145051 w 267497"/>
                  <a:gd name="connsiteY4" fmla="*/ 21345 h 72817"/>
                  <a:gd name="connsiteX5" fmla="*/ 105046 w 267497"/>
                  <a:gd name="connsiteY5" fmla="*/ 2295 h 72817"/>
                  <a:gd name="connsiteX6" fmla="*/ 271 w 267497"/>
                  <a:gd name="connsiteY6" fmla="*/ 38490 h 72817"/>
                  <a:gd name="connsiteX0" fmla="*/ 385 w 267611"/>
                  <a:gd name="connsiteY0" fmla="*/ 38490 h 72817"/>
                  <a:gd name="connsiteX1" fmla="*/ 139450 w 267611"/>
                  <a:gd name="connsiteY1" fmla="*/ 72780 h 72817"/>
                  <a:gd name="connsiteX2" fmla="*/ 267085 w 267611"/>
                  <a:gd name="connsiteY2" fmla="*/ 44205 h 72817"/>
                  <a:gd name="connsiteX3" fmla="*/ 183265 w 267611"/>
                  <a:gd name="connsiteY3" fmla="*/ 390 h 72817"/>
                  <a:gd name="connsiteX4" fmla="*/ 145165 w 267611"/>
                  <a:gd name="connsiteY4" fmla="*/ 21345 h 72817"/>
                  <a:gd name="connsiteX5" fmla="*/ 99445 w 267611"/>
                  <a:gd name="connsiteY5" fmla="*/ 390 h 72817"/>
                  <a:gd name="connsiteX6" fmla="*/ 385 w 267611"/>
                  <a:gd name="connsiteY6" fmla="*/ 38490 h 72817"/>
                  <a:gd name="connsiteX0" fmla="*/ 382 w 267614"/>
                  <a:gd name="connsiteY0" fmla="*/ 38490 h 72817"/>
                  <a:gd name="connsiteX1" fmla="*/ 139447 w 267614"/>
                  <a:gd name="connsiteY1" fmla="*/ 72780 h 72817"/>
                  <a:gd name="connsiteX2" fmla="*/ 267082 w 267614"/>
                  <a:gd name="connsiteY2" fmla="*/ 44205 h 72817"/>
                  <a:gd name="connsiteX3" fmla="*/ 183262 w 267614"/>
                  <a:gd name="connsiteY3" fmla="*/ 390 h 72817"/>
                  <a:gd name="connsiteX4" fmla="*/ 139447 w 267614"/>
                  <a:gd name="connsiteY4" fmla="*/ 21345 h 72817"/>
                  <a:gd name="connsiteX5" fmla="*/ 99442 w 267614"/>
                  <a:gd name="connsiteY5" fmla="*/ 390 h 72817"/>
                  <a:gd name="connsiteX6" fmla="*/ 382 w 267614"/>
                  <a:gd name="connsiteY6" fmla="*/ 38490 h 72817"/>
                  <a:gd name="connsiteX0" fmla="*/ 382 w 267614"/>
                  <a:gd name="connsiteY0" fmla="*/ 38344 h 72634"/>
                  <a:gd name="connsiteX1" fmla="*/ 139447 w 267614"/>
                  <a:gd name="connsiteY1" fmla="*/ 72634 h 72634"/>
                  <a:gd name="connsiteX2" fmla="*/ 267082 w 267614"/>
                  <a:gd name="connsiteY2" fmla="*/ 38344 h 72634"/>
                  <a:gd name="connsiteX3" fmla="*/ 183262 w 267614"/>
                  <a:gd name="connsiteY3" fmla="*/ 244 h 72634"/>
                  <a:gd name="connsiteX4" fmla="*/ 139447 w 267614"/>
                  <a:gd name="connsiteY4" fmla="*/ 21199 h 72634"/>
                  <a:gd name="connsiteX5" fmla="*/ 99442 w 267614"/>
                  <a:gd name="connsiteY5" fmla="*/ 244 h 72634"/>
                  <a:gd name="connsiteX6" fmla="*/ 382 w 267614"/>
                  <a:gd name="connsiteY6" fmla="*/ 38344 h 72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67614" h="72634">
                    <a:moveTo>
                      <a:pt x="382" y="38344"/>
                    </a:moveTo>
                    <a:cubicBezTo>
                      <a:pt x="7049" y="50409"/>
                      <a:pt x="94997" y="72634"/>
                      <a:pt x="139447" y="72634"/>
                    </a:cubicBezTo>
                    <a:cubicBezTo>
                      <a:pt x="183897" y="72634"/>
                      <a:pt x="259780" y="50409"/>
                      <a:pt x="267082" y="38344"/>
                    </a:cubicBezTo>
                    <a:cubicBezTo>
                      <a:pt x="274385" y="26279"/>
                      <a:pt x="204534" y="3101"/>
                      <a:pt x="183262" y="244"/>
                    </a:cubicBezTo>
                    <a:cubicBezTo>
                      <a:pt x="161990" y="-2613"/>
                      <a:pt x="150877" y="21834"/>
                      <a:pt x="139447" y="21199"/>
                    </a:cubicBezTo>
                    <a:cubicBezTo>
                      <a:pt x="128017" y="20564"/>
                      <a:pt x="122619" y="-2613"/>
                      <a:pt x="99442" y="244"/>
                    </a:cubicBezTo>
                    <a:cubicBezTo>
                      <a:pt x="76265" y="3101"/>
                      <a:pt x="-6285" y="26279"/>
                      <a:pt x="382" y="38344"/>
                    </a:cubicBezTo>
                    <a:close/>
                  </a:path>
                </a:pathLst>
              </a:custGeom>
              <a:solidFill>
                <a:srgbClr val="48364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5" name="フリーフォーム 369">
                <a:extLst>
                  <a:ext uri="{FF2B5EF4-FFF2-40B4-BE49-F238E27FC236}">
                    <a16:creationId xmlns:a16="http://schemas.microsoft.com/office/drawing/2014/main" id="{1B4AA5AD-DF35-430B-AFBC-120BC6D4FAA3}"/>
                  </a:ext>
                </a:extLst>
              </p:cNvPr>
              <p:cNvSpPr/>
              <p:nvPr/>
            </p:nvSpPr>
            <p:spPr>
              <a:xfrm>
                <a:off x="5586522" y="5176749"/>
                <a:ext cx="804966" cy="970552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02640" h="970280">
                    <a:moveTo>
                      <a:pt x="802640" y="50800"/>
                    </a:moveTo>
                    <a:lnTo>
                      <a:pt x="721360" y="0"/>
                    </a:lnTo>
                    <a:lnTo>
                      <a:pt x="0" y="970280"/>
                    </a:lnTo>
                    <a:lnTo>
                      <a:pt x="777240" y="970280"/>
                    </a:lnTo>
                    <a:lnTo>
                      <a:pt x="802640" y="50800"/>
                    </a:lnTo>
                    <a:close/>
                  </a:path>
                </a:pathLst>
              </a:custGeom>
              <a:solidFill>
                <a:schemeClr val="tx1">
                  <a:lumMod val="75000"/>
                  <a:lumOff val="25000"/>
                </a:schemeClr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6" name="フリーフォーム 370">
                <a:extLst>
                  <a:ext uri="{FF2B5EF4-FFF2-40B4-BE49-F238E27FC236}">
                    <a16:creationId xmlns:a16="http://schemas.microsoft.com/office/drawing/2014/main" id="{1B1F8B3D-A713-48B3-ADC3-047D82D82850}"/>
                  </a:ext>
                </a:extLst>
              </p:cNvPr>
              <p:cNvSpPr/>
              <p:nvPr/>
            </p:nvSpPr>
            <p:spPr>
              <a:xfrm>
                <a:off x="6161876" y="5197848"/>
                <a:ext cx="467144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47" name="フリーフォーム 371">
                <a:extLst>
                  <a:ext uri="{FF2B5EF4-FFF2-40B4-BE49-F238E27FC236}">
                    <a16:creationId xmlns:a16="http://schemas.microsoft.com/office/drawing/2014/main" id="{7E90A949-3D28-4684-A073-7EFF5B7A57B1}"/>
                  </a:ext>
                </a:extLst>
              </p:cNvPr>
              <p:cNvSpPr/>
              <p:nvPr/>
            </p:nvSpPr>
            <p:spPr>
              <a:xfrm flipH="1">
                <a:off x="5312042" y="5197848"/>
                <a:ext cx="498815" cy="949453"/>
              </a:xfrm>
              <a:custGeom>
                <a:avLst/>
                <a:gdLst>
                  <a:gd name="connsiteX0" fmla="*/ 802640 w 802640"/>
                  <a:gd name="connsiteY0" fmla="*/ 50800 h 970280"/>
                  <a:gd name="connsiteX1" fmla="*/ 721360 w 802640"/>
                  <a:gd name="connsiteY1" fmla="*/ 0 h 970280"/>
                  <a:gd name="connsiteX2" fmla="*/ 0 w 802640"/>
                  <a:gd name="connsiteY2" fmla="*/ 970280 h 970280"/>
                  <a:gd name="connsiteX3" fmla="*/ 777240 w 802640"/>
                  <a:gd name="connsiteY3" fmla="*/ 970280 h 970280"/>
                  <a:gd name="connsiteX4" fmla="*/ 802640 w 802640"/>
                  <a:gd name="connsiteY4" fmla="*/ 50800 h 970280"/>
                  <a:gd name="connsiteX0" fmla="*/ 965200 w 965200"/>
                  <a:gd name="connsiteY0" fmla="*/ 147320 h 970280"/>
                  <a:gd name="connsiteX1" fmla="*/ 721360 w 965200"/>
                  <a:gd name="connsiteY1" fmla="*/ 0 h 970280"/>
                  <a:gd name="connsiteX2" fmla="*/ 0 w 965200"/>
                  <a:gd name="connsiteY2" fmla="*/ 970280 h 970280"/>
                  <a:gd name="connsiteX3" fmla="*/ 777240 w 965200"/>
                  <a:gd name="connsiteY3" fmla="*/ 970280 h 970280"/>
                  <a:gd name="connsiteX4" fmla="*/ 965200 w 965200"/>
                  <a:gd name="connsiteY4" fmla="*/ 147320 h 970280"/>
                  <a:gd name="connsiteX0" fmla="*/ 965200 w 965200"/>
                  <a:gd name="connsiteY0" fmla="*/ 127000 h 949960"/>
                  <a:gd name="connsiteX1" fmla="*/ 731520 w 965200"/>
                  <a:gd name="connsiteY1" fmla="*/ 0 h 949960"/>
                  <a:gd name="connsiteX2" fmla="*/ 0 w 965200"/>
                  <a:gd name="connsiteY2" fmla="*/ 949960 h 949960"/>
                  <a:gd name="connsiteX3" fmla="*/ 777240 w 965200"/>
                  <a:gd name="connsiteY3" fmla="*/ 949960 h 949960"/>
                  <a:gd name="connsiteX4" fmla="*/ 965200 w 965200"/>
                  <a:gd name="connsiteY4" fmla="*/ 127000 h 949960"/>
                  <a:gd name="connsiteX0" fmla="*/ 467360 w 467360"/>
                  <a:gd name="connsiteY0" fmla="*/ 127000 h 949960"/>
                  <a:gd name="connsiteX1" fmla="*/ 233680 w 467360"/>
                  <a:gd name="connsiteY1" fmla="*/ 0 h 949960"/>
                  <a:gd name="connsiteX2" fmla="*/ 0 w 467360"/>
                  <a:gd name="connsiteY2" fmla="*/ 944880 h 949960"/>
                  <a:gd name="connsiteX3" fmla="*/ 279400 w 467360"/>
                  <a:gd name="connsiteY3" fmla="*/ 949960 h 949960"/>
                  <a:gd name="connsiteX4" fmla="*/ 467360 w 467360"/>
                  <a:gd name="connsiteY4" fmla="*/ 127000 h 949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360" h="949960">
                    <a:moveTo>
                      <a:pt x="467360" y="127000"/>
                    </a:moveTo>
                    <a:lnTo>
                      <a:pt x="233680" y="0"/>
                    </a:lnTo>
                    <a:lnTo>
                      <a:pt x="0" y="944880"/>
                    </a:lnTo>
                    <a:lnTo>
                      <a:pt x="279400" y="949960"/>
                    </a:lnTo>
                    <a:lnTo>
                      <a:pt x="467360" y="127000"/>
                    </a:lnTo>
                    <a:close/>
                  </a:path>
                </a:pathLst>
              </a:custGeom>
              <a:solidFill>
                <a:srgbClr val="7C5E73"/>
              </a:solidFill>
              <a:ln w="19050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26" name="四角形: 上の 2 つの角を丸める 151">
              <a:extLst>
                <a:ext uri="{FF2B5EF4-FFF2-40B4-BE49-F238E27FC236}">
                  <a16:creationId xmlns:a16="http://schemas.microsoft.com/office/drawing/2014/main" id="{C474D61E-E1F0-4E78-9A18-0A200D4EE9E1}"/>
                </a:ext>
              </a:extLst>
            </p:cNvPr>
            <p:cNvSpPr/>
            <p:nvPr/>
          </p:nvSpPr>
          <p:spPr bwMode="auto">
            <a:xfrm rot="18757638">
              <a:off x="8533082" y="5007532"/>
              <a:ext cx="185383" cy="450446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0" name="グループ化 149">
            <a:extLst>
              <a:ext uri="{FF2B5EF4-FFF2-40B4-BE49-F238E27FC236}">
                <a16:creationId xmlns:a16="http://schemas.microsoft.com/office/drawing/2014/main" id="{19A96A93-4368-4EE2-B998-02D3D33D6451}"/>
              </a:ext>
            </a:extLst>
          </p:cNvPr>
          <p:cNvGrpSpPr/>
          <p:nvPr/>
        </p:nvGrpSpPr>
        <p:grpSpPr>
          <a:xfrm>
            <a:off x="6788994" y="4356340"/>
            <a:ext cx="2504200" cy="1296644"/>
            <a:chOff x="6810379" y="2710370"/>
            <a:chExt cx="2698015" cy="1397000"/>
          </a:xfrm>
        </p:grpSpPr>
        <p:grpSp>
          <p:nvGrpSpPr>
            <p:cNvPr id="151" name="グループ化 150">
              <a:extLst>
                <a:ext uri="{FF2B5EF4-FFF2-40B4-BE49-F238E27FC236}">
                  <a16:creationId xmlns:a16="http://schemas.microsoft.com/office/drawing/2014/main" id="{6735EE02-B2FD-4E7E-867E-C730B105CCD1}"/>
                </a:ext>
              </a:extLst>
            </p:cNvPr>
            <p:cNvGrpSpPr/>
            <p:nvPr/>
          </p:nvGrpSpPr>
          <p:grpSpPr>
            <a:xfrm rot="5400000">
              <a:off x="6261913" y="3258836"/>
              <a:ext cx="1309783" cy="212851"/>
              <a:chOff x="2430160" y="5267333"/>
              <a:chExt cx="2108273" cy="243648"/>
            </a:xfrm>
          </p:grpSpPr>
          <p:sp>
            <p:nvSpPr>
              <p:cNvPr id="180" name="台形 179">
                <a:extLst>
                  <a:ext uri="{FF2B5EF4-FFF2-40B4-BE49-F238E27FC236}">
                    <a16:creationId xmlns:a16="http://schemas.microsoft.com/office/drawing/2014/main" id="{3AEB0EF8-6504-436D-A1D3-6E87D3805E31}"/>
                  </a:ext>
                </a:extLst>
              </p:cNvPr>
              <p:cNvSpPr/>
              <p:nvPr/>
            </p:nvSpPr>
            <p:spPr bwMode="auto">
              <a:xfrm>
                <a:off x="2430160" y="5267333"/>
                <a:ext cx="2108273" cy="243648"/>
              </a:xfrm>
              <a:prstGeom prst="trapezoid">
                <a:avLst>
                  <a:gd name="adj" fmla="val 43502"/>
                </a:avLst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台形 180">
                <a:extLst>
                  <a:ext uri="{FF2B5EF4-FFF2-40B4-BE49-F238E27FC236}">
                    <a16:creationId xmlns:a16="http://schemas.microsoft.com/office/drawing/2014/main" id="{4D7B2945-755E-493E-8E43-B3647050495E}"/>
                  </a:ext>
                </a:extLst>
              </p:cNvPr>
              <p:cNvSpPr/>
              <p:nvPr/>
            </p:nvSpPr>
            <p:spPr bwMode="auto">
              <a:xfrm>
                <a:off x="2551700" y="5352525"/>
                <a:ext cx="1852168" cy="45719"/>
              </a:xfrm>
              <a:prstGeom prst="trapezoid">
                <a:avLst>
                  <a:gd name="adj" fmla="val 43502"/>
                </a:avLst>
              </a:prstGeom>
              <a:solidFill>
                <a:schemeClr val="tx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2" name="フリーフォーム: 図形 151">
              <a:extLst>
                <a:ext uri="{FF2B5EF4-FFF2-40B4-BE49-F238E27FC236}">
                  <a16:creationId xmlns:a16="http://schemas.microsoft.com/office/drawing/2014/main" id="{8B9E070F-9BCC-4696-A8BF-A561ED27A2F7}"/>
                </a:ext>
              </a:extLst>
            </p:cNvPr>
            <p:cNvSpPr/>
            <p:nvPr/>
          </p:nvSpPr>
          <p:spPr bwMode="auto">
            <a:xfrm rot="18000000">
              <a:off x="8595051" y="3194027"/>
              <a:ext cx="697135" cy="1129551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2073936"/>
                <a:gd name="connsiteX1" fmla="*/ 893575 w 1132282"/>
                <a:gd name="connsiteY1" fmla="*/ 29103 h 2073936"/>
                <a:gd name="connsiteX2" fmla="*/ 952486 w 1132282"/>
                <a:gd name="connsiteY2" fmla="*/ 88015 h 2073936"/>
                <a:gd name="connsiteX3" fmla="*/ 970220 w 1132282"/>
                <a:gd name="connsiteY3" fmla="*/ 112067 h 2073936"/>
                <a:gd name="connsiteX4" fmla="*/ 976406 w 1132282"/>
                <a:gd name="connsiteY4" fmla="*/ 129706 h 2073936"/>
                <a:gd name="connsiteX5" fmla="*/ 982578 w 1132282"/>
                <a:gd name="connsiteY5" fmla="*/ 136703 h 2073936"/>
                <a:gd name="connsiteX6" fmla="*/ 1052360 w 1132282"/>
                <a:gd name="connsiteY6" fmla="*/ 257570 h 2073936"/>
                <a:gd name="connsiteX7" fmla="*/ 1059746 w 1132282"/>
                <a:gd name="connsiteY7" fmla="*/ 279536 h 2073936"/>
                <a:gd name="connsiteX8" fmla="*/ 1065380 w 1132282"/>
                <a:gd name="connsiteY8" fmla="*/ 291081 h 2073936"/>
                <a:gd name="connsiteX9" fmla="*/ 1068029 w 1132282"/>
                <a:gd name="connsiteY9" fmla="*/ 329080 h 2073936"/>
                <a:gd name="connsiteX10" fmla="*/ 1064397 w 1132282"/>
                <a:gd name="connsiteY10" fmla="*/ 339882 h 2073936"/>
                <a:gd name="connsiteX11" fmla="*/ 1115860 w 1132282"/>
                <a:gd name="connsiteY11" fmla="*/ 429020 h 2073936"/>
                <a:gd name="connsiteX12" fmla="*/ 1123245 w 1132282"/>
                <a:gd name="connsiteY12" fmla="*/ 450983 h 2073936"/>
                <a:gd name="connsiteX13" fmla="*/ 1128881 w 1132282"/>
                <a:gd name="connsiteY13" fmla="*/ 462532 h 2073936"/>
                <a:gd name="connsiteX14" fmla="*/ 1118954 w 1132282"/>
                <a:gd name="connsiteY14" fmla="*/ 537929 h 2073936"/>
                <a:gd name="connsiteX15" fmla="*/ 1086703 w 1132282"/>
                <a:gd name="connsiteY15" fmla="*/ 593789 h 2073936"/>
                <a:gd name="connsiteX16" fmla="*/ 1099218 w 1132282"/>
                <a:gd name="connsiteY16" fmla="*/ 619435 h 2073936"/>
                <a:gd name="connsiteX17" fmla="*/ 1089459 w 1132282"/>
                <a:gd name="connsiteY17" fmla="*/ 693558 h 2073936"/>
                <a:gd name="connsiteX18" fmla="*/ 945143 w 1132282"/>
                <a:gd name="connsiteY18" fmla="*/ 943522 h 2073936"/>
                <a:gd name="connsiteX19" fmla="*/ 931886 w 1132282"/>
                <a:gd name="connsiteY19" fmla="*/ 958552 h 2073936"/>
                <a:gd name="connsiteX20" fmla="*/ 932988 w 1132282"/>
                <a:gd name="connsiteY20" fmla="*/ 959654 h 2073936"/>
                <a:gd name="connsiteX21" fmla="*/ 569190 w 1132282"/>
                <a:gd name="connsiteY21" fmla="*/ 1323452 h 2073936"/>
                <a:gd name="connsiteX22" fmla="*/ 516885 w 1132282"/>
                <a:gd name="connsiteY22" fmla="*/ 1366177 h 2073936"/>
                <a:gd name="connsiteX23" fmla="*/ 495768 w 1132282"/>
                <a:gd name="connsiteY23" fmla="*/ 1377290 h 2073936"/>
                <a:gd name="connsiteX24" fmla="*/ 602405 w 1132282"/>
                <a:gd name="connsiteY24" fmla="*/ 1698029 h 2073936"/>
                <a:gd name="connsiteX25" fmla="*/ 497726 w 1132282"/>
                <a:gd name="connsiteY25" fmla="*/ 2073936 h 2073936"/>
                <a:gd name="connsiteX26" fmla="*/ 157740 w 1132282"/>
                <a:gd name="connsiteY26" fmla="*/ 1817176 h 2073936"/>
                <a:gd name="connsiteX27" fmla="*/ 39564 w 1132282"/>
                <a:gd name="connsiteY27" fmla="*/ 1241944 h 2073936"/>
                <a:gd name="connsiteX28" fmla="*/ 24414 w 1132282"/>
                <a:gd name="connsiteY28" fmla="*/ 1213153 h 2073936"/>
                <a:gd name="connsiteX29" fmla="*/ 97657 w 1132282"/>
                <a:gd name="connsiteY29" fmla="*/ 851919 h 2073936"/>
                <a:gd name="connsiteX30" fmla="*/ 461456 w 1132282"/>
                <a:gd name="connsiteY30" fmla="*/ 488122 h 2073936"/>
                <a:gd name="connsiteX31" fmla="*/ 527036 w 1132282"/>
                <a:gd name="connsiteY31" fmla="*/ 508378 h 2073936"/>
                <a:gd name="connsiteX32" fmla="*/ 661289 w 1132282"/>
                <a:gd name="connsiteY32" fmla="*/ 583426 h 2073936"/>
                <a:gd name="connsiteX33" fmla="*/ 714224 w 1132282"/>
                <a:gd name="connsiteY33" fmla="*/ 560056 h 2073936"/>
                <a:gd name="connsiteX34" fmla="*/ 831834 w 1132282"/>
                <a:gd name="connsiteY34" fmla="*/ 356350 h 2073936"/>
                <a:gd name="connsiteX35" fmla="*/ 816557 w 1132282"/>
                <a:gd name="connsiteY35" fmla="*/ 341073 h 2073936"/>
                <a:gd name="connsiteX36" fmla="*/ 794731 w 1132282"/>
                <a:gd name="connsiteY36" fmla="*/ 233424 h 2073936"/>
                <a:gd name="connsiteX37" fmla="*/ 803561 w 1132282"/>
                <a:gd name="connsiteY37" fmla="*/ 220126 h 2073936"/>
                <a:gd name="connsiteX38" fmla="*/ 753056 w 1132282"/>
                <a:gd name="connsiteY38" fmla="*/ 169622 h 2073936"/>
                <a:gd name="connsiteX39" fmla="*/ 753056 w 1132282"/>
                <a:gd name="connsiteY39" fmla="*/ 29103 h 2073936"/>
                <a:gd name="connsiteX40" fmla="*/ 823316 w 1132282"/>
                <a:gd name="connsiteY40" fmla="*/ 0 h 2073936"/>
                <a:gd name="connsiteX0" fmla="*/ 497726 w 1132282"/>
                <a:gd name="connsiteY0" fmla="*/ 2073936 h 2165376"/>
                <a:gd name="connsiteX1" fmla="*/ 157740 w 1132282"/>
                <a:gd name="connsiteY1" fmla="*/ 1817176 h 2165376"/>
                <a:gd name="connsiteX2" fmla="*/ 39564 w 1132282"/>
                <a:gd name="connsiteY2" fmla="*/ 1241944 h 2165376"/>
                <a:gd name="connsiteX3" fmla="*/ 24414 w 1132282"/>
                <a:gd name="connsiteY3" fmla="*/ 1213153 h 2165376"/>
                <a:gd name="connsiteX4" fmla="*/ 97657 w 1132282"/>
                <a:gd name="connsiteY4" fmla="*/ 851919 h 2165376"/>
                <a:gd name="connsiteX5" fmla="*/ 461456 w 1132282"/>
                <a:gd name="connsiteY5" fmla="*/ 488122 h 2165376"/>
                <a:gd name="connsiteX6" fmla="*/ 527036 w 1132282"/>
                <a:gd name="connsiteY6" fmla="*/ 508378 h 2165376"/>
                <a:gd name="connsiteX7" fmla="*/ 661289 w 1132282"/>
                <a:gd name="connsiteY7" fmla="*/ 583426 h 2165376"/>
                <a:gd name="connsiteX8" fmla="*/ 714224 w 1132282"/>
                <a:gd name="connsiteY8" fmla="*/ 560056 h 2165376"/>
                <a:gd name="connsiteX9" fmla="*/ 831834 w 1132282"/>
                <a:gd name="connsiteY9" fmla="*/ 356350 h 2165376"/>
                <a:gd name="connsiteX10" fmla="*/ 816557 w 1132282"/>
                <a:gd name="connsiteY10" fmla="*/ 341073 h 2165376"/>
                <a:gd name="connsiteX11" fmla="*/ 794731 w 1132282"/>
                <a:gd name="connsiteY11" fmla="*/ 233424 h 2165376"/>
                <a:gd name="connsiteX12" fmla="*/ 803561 w 1132282"/>
                <a:gd name="connsiteY12" fmla="*/ 220126 h 2165376"/>
                <a:gd name="connsiteX13" fmla="*/ 753056 w 1132282"/>
                <a:gd name="connsiteY13" fmla="*/ 169622 h 2165376"/>
                <a:gd name="connsiteX14" fmla="*/ 753056 w 1132282"/>
                <a:gd name="connsiteY14" fmla="*/ 29103 h 2165376"/>
                <a:gd name="connsiteX15" fmla="*/ 823316 w 1132282"/>
                <a:gd name="connsiteY15" fmla="*/ 0 h 2165376"/>
                <a:gd name="connsiteX16" fmla="*/ 893575 w 1132282"/>
                <a:gd name="connsiteY16" fmla="*/ 29103 h 2165376"/>
                <a:gd name="connsiteX17" fmla="*/ 952486 w 1132282"/>
                <a:gd name="connsiteY17" fmla="*/ 88015 h 2165376"/>
                <a:gd name="connsiteX18" fmla="*/ 970220 w 1132282"/>
                <a:gd name="connsiteY18" fmla="*/ 112067 h 2165376"/>
                <a:gd name="connsiteX19" fmla="*/ 976406 w 1132282"/>
                <a:gd name="connsiteY19" fmla="*/ 129706 h 2165376"/>
                <a:gd name="connsiteX20" fmla="*/ 982578 w 1132282"/>
                <a:gd name="connsiteY20" fmla="*/ 136703 h 2165376"/>
                <a:gd name="connsiteX21" fmla="*/ 1052360 w 1132282"/>
                <a:gd name="connsiteY21" fmla="*/ 257570 h 2165376"/>
                <a:gd name="connsiteX22" fmla="*/ 1059746 w 1132282"/>
                <a:gd name="connsiteY22" fmla="*/ 279536 h 2165376"/>
                <a:gd name="connsiteX23" fmla="*/ 1065380 w 1132282"/>
                <a:gd name="connsiteY23" fmla="*/ 291081 h 2165376"/>
                <a:gd name="connsiteX24" fmla="*/ 1068029 w 1132282"/>
                <a:gd name="connsiteY24" fmla="*/ 329080 h 2165376"/>
                <a:gd name="connsiteX25" fmla="*/ 1064397 w 1132282"/>
                <a:gd name="connsiteY25" fmla="*/ 339882 h 2165376"/>
                <a:gd name="connsiteX26" fmla="*/ 1115860 w 1132282"/>
                <a:gd name="connsiteY26" fmla="*/ 429020 h 2165376"/>
                <a:gd name="connsiteX27" fmla="*/ 1123245 w 1132282"/>
                <a:gd name="connsiteY27" fmla="*/ 450983 h 2165376"/>
                <a:gd name="connsiteX28" fmla="*/ 1128881 w 1132282"/>
                <a:gd name="connsiteY28" fmla="*/ 462532 h 2165376"/>
                <a:gd name="connsiteX29" fmla="*/ 1118954 w 1132282"/>
                <a:gd name="connsiteY29" fmla="*/ 537929 h 2165376"/>
                <a:gd name="connsiteX30" fmla="*/ 1086703 w 1132282"/>
                <a:gd name="connsiteY30" fmla="*/ 593789 h 2165376"/>
                <a:gd name="connsiteX31" fmla="*/ 1099218 w 1132282"/>
                <a:gd name="connsiteY31" fmla="*/ 619435 h 2165376"/>
                <a:gd name="connsiteX32" fmla="*/ 1089459 w 1132282"/>
                <a:gd name="connsiteY32" fmla="*/ 693558 h 2165376"/>
                <a:gd name="connsiteX33" fmla="*/ 945143 w 1132282"/>
                <a:gd name="connsiteY33" fmla="*/ 943522 h 2165376"/>
                <a:gd name="connsiteX34" fmla="*/ 931886 w 1132282"/>
                <a:gd name="connsiteY34" fmla="*/ 958552 h 2165376"/>
                <a:gd name="connsiteX35" fmla="*/ 932988 w 1132282"/>
                <a:gd name="connsiteY35" fmla="*/ 959654 h 2165376"/>
                <a:gd name="connsiteX36" fmla="*/ 569190 w 1132282"/>
                <a:gd name="connsiteY36" fmla="*/ 1323452 h 2165376"/>
                <a:gd name="connsiteX37" fmla="*/ 516885 w 1132282"/>
                <a:gd name="connsiteY37" fmla="*/ 1366177 h 2165376"/>
                <a:gd name="connsiteX38" fmla="*/ 495768 w 1132282"/>
                <a:gd name="connsiteY38" fmla="*/ 1377290 h 2165376"/>
                <a:gd name="connsiteX39" fmla="*/ 602405 w 1132282"/>
                <a:gd name="connsiteY39" fmla="*/ 1698029 h 2165376"/>
                <a:gd name="connsiteX40" fmla="*/ 589166 w 1132282"/>
                <a:gd name="connsiteY40" fmla="*/ 2165376 h 2165376"/>
                <a:gd name="connsiteX0" fmla="*/ 497726 w 1132282"/>
                <a:gd name="connsiteY0" fmla="*/ 2073936 h 2073936"/>
                <a:gd name="connsiteX1" fmla="*/ 157740 w 1132282"/>
                <a:gd name="connsiteY1" fmla="*/ 1817176 h 2073936"/>
                <a:gd name="connsiteX2" fmla="*/ 39564 w 1132282"/>
                <a:gd name="connsiteY2" fmla="*/ 1241944 h 2073936"/>
                <a:gd name="connsiteX3" fmla="*/ 24414 w 1132282"/>
                <a:gd name="connsiteY3" fmla="*/ 1213153 h 2073936"/>
                <a:gd name="connsiteX4" fmla="*/ 97657 w 1132282"/>
                <a:gd name="connsiteY4" fmla="*/ 851919 h 2073936"/>
                <a:gd name="connsiteX5" fmla="*/ 461456 w 1132282"/>
                <a:gd name="connsiteY5" fmla="*/ 488122 h 2073936"/>
                <a:gd name="connsiteX6" fmla="*/ 527036 w 1132282"/>
                <a:gd name="connsiteY6" fmla="*/ 508378 h 2073936"/>
                <a:gd name="connsiteX7" fmla="*/ 661289 w 1132282"/>
                <a:gd name="connsiteY7" fmla="*/ 583426 h 2073936"/>
                <a:gd name="connsiteX8" fmla="*/ 714224 w 1132282"/>
                <a:gd name="connsiteY8" fmla="*/ 560056 h 2073936"/>
                <a:gd name="connsiteX9" fmla="*/ 831834 w 1132282"/>
                <a:gd name="connsiteY9" fmla="*/ 356350 h 2073936"/>
                <a:gd name="connsiteX10" fmla="*/ 816557 w 1132282"/>
                <a:gd name="connsiteY10" fmla="*/ 341073 h 2073936"/>
                <a:gd name="connsiteX11" fmla="*/ 794731 w 1132282"/>
                <a:gd name="connsiteY11" fmla="*/ 233424 h 2073936"/>
                <a:gd name="connsiteX12" fmla="*/ 803561 w 1132282"/>
                <a:gd name="connsiteY12" fmla="*/ 220126 h 2073936"/>
                <a:gd name="connsiteX13" fmla="*/ 753056 w 1132282"/>
                <a:gd name="connsiteY13" fmla="*/ 169622 h 2073936"/>
                <a:gd name="connsiteX14" fmla="*/ 753056 w 1132282"/>
                <a:gd name="connsiteY14" fmla="*/ 29103 h 2073936"/>
                <a:gd name="connsiteX15" fmla="*/ 823316 w 1132282"/>
                <a:gd name="connsiteY15" fmla="*/ 0 h 2073936"/>
                <a:gd name="connsiteX16" fmla="*/ 893575 w 1132282"/>
                <a:gd name="connsiteY16" fmla="*/ 29103 h 2073936"/>
                <a:gd name="connsiteX17" fmla="*/ 952486 w 1132282"/>
                <a:gd name="connsiteY17" fmla="*/ 88015 h 2073936"/>
                <a:gd name="connsiteX18" fmla="*/ 970220 w 1132282"/>
                <a:gd name="connsiteY18" fmla="*/ 112067 h 2073936"/>
                <a:gd name="connsiteX19" fmla="*/ 976406 w 1132282"/>
                <a:gd name="connsiteY19" fmla="*/ 129706 h 2073936"/>
                <a:gd name="connsiteX20" fmla="*/ 982578 w 1132282"/>
                <a:gd name="connsiteY20" fmla="*/ 136703 h 2073936"/>
                <a:gd name="connsiteX21" fmla="*/ 1052360 w 1132282"/>
                <a:gd name="connsiteY21" fmla="*/ 257570 h 2073936"/>
                <a:gd name="connsiteX22" fmla="*/ 1059746 w 1132282"/>
                <a:gd name="connsiteY22" fmla="*/ 279536 h 2073936"/>
                <a:gd name="connsiteX23" fmla="*/ 1065380 w 1132282"/>
                <a:gd name="connsiteY23" fmla="*/ 291081 h 2073936"/>
                <a:gd name="connsiteX24" fmla="*/ 1068029 w 1132282"/>
                <a:gd name="connsiteY24" fmla="*/ 329080 h 2073936"/>
                <a:gd name="connsiteX25" fmla="*/ 1064397 w 1132282"/>
                <a:gd name="connsiteY25" fmla="*/ 339882 h 2073936"/>
                <a:gd name="connsiteX26" fmla="*/ 1115860 w 1132282"/>
                <a:gd name="connsiteY26" fmla="*/ 429020 h 2073936"/>
                <a:gd name="connsiteX27" fmla="*/ 1123245 w 1132282"/>
                <a:gd name="connsiteY27" fmla="*/ 450983 h 2073936"/>
                <a:gd name="connsiteX28" fmla="*/ 1128881 w 1132282"/>
                <a:gd name="connsiteY28" fmla="*/ 462532 h 2073936"/>
                <a:gd name="connsiteX29" fmla="*/ 1118954 w 1132282"/>
                <a:gd name="connsiteY29" fmla="*/ 537929 h 2073936"/>
                <a:gd name="connsiteX30" fmla="*/ 1086703 w 1132282"/>
                <a:gd name="connsiteY30" fmla="*/ 593789 h 2073936"/>
                <a:gd name="connsiteX31" fmla="*/ 1099218 w 1132282"/>
                <a:gd name="connsiteY31" fmla="*/ 619435 h 2073936"/>
                <a:gd name="connsiteX32" fmla="*/ 1089459 w 1132282"/>
                <a:gd name="connsiteY32" fmla="*/ 693558 h 2073936"/>
                <a:gd name="connsiteX33" fmla="*/ 945143 w 1132282"/>
                <a:gd name="connsiteY33" fmla="*/ 943522 h 2073936"/>
                <a:gd name="connsiteX34" fmla="*/ 931886 w 1132282"/>
                <a:gd name="connsiteY34" fmla="*/ 958552 h 2073936"/>
                <a:gd name="connsiteX35" fmla="*/ 932988 w 1132282"/>
                <a:gd name="connsiteY35" fmla="*/ 959654 h 2073936"/>
                <a:gd name="connsiteX36" fmla="*/ 569190 w 1132282"/>
                <a:gd name="connsiteY36" fmla="*/ 1323452 h 2073936"/>
                <a:gd name="connsiteX37" fmla="*/ 516885 w 1132282"/>
                <a:gd name="connsiteY37" fmla="*/ 1366177 h 2073936"/>
                <a:gd name="connsiteX38" fmla="*/ 495768 w 1132282"/>
                <a:gd name="connsiteY38" fmla="*/ 1377290 h 2073936"/>
                <a:gd name="connsiteX39" fmla="*/ 602405 w 1132282"/>
                <a:gd name="connsiteY39" fmla="*/ 1698029 h 2073936"/>
                <a:gd name="connsiteX0" fmla="*/ 157740 w 1132282"/>
                <a:gd name="connsiteY0" fmla="*/ 1817176 h 1817176"/>
                <a:gd name="connsiteX1" fmla="*/ 39564 w 1132282"/>
                <a:gd name="connsiteY1" fmla="*/ 1241944 h 1817176"/>
                <a:gd name="connsiteX2" fmla="*/ 24414 w 1132282"/>
                <a:gd name="connsiteY2" fmla="*/ 1213153 h 1817176"/>
                <a:gd name="connsiteX3" fmla="*/ 97657 w 1132282"/>
                <a:gd name="connsiteY3" fmla="*/ 851919 h 1817176"/>
                <a:gd name="connsiteX4" fmla="*/ 461456 w 1132282"/>
                <a:gd name="connsiteY4" fmla="*/ 488122 h 1817176"/>
                <a:gd name="connsiteX5" fmla="*/ 527036 w 1132282"/>
                <a:gd name="connsiteY5" fmla="*/ 508378 h 1817176"/>
                <a:gd name="connsiteX6" fmla="*/ 661289 w 1132282"/>
                <a:gd name="connsiteY6" fmla="*/ 583426 h 1817176"/>
                <a:gd name="connsiteX7" fmla="*/ 714224 w 1132282"/>
                <a:gd name="connsiteY7" fmla="*/ 560056 h 1817176"/>
                <a:gd name="connsiteX8" fmla="*/ 831834 w 1132282"/>
                <a:gd name="connsiteY8" fmla="*/ 356350 h 1817176"/>
                <a:gd name="connsiteX9" fmla="*/ 816557 w 1132282"/>
                <a:gd name="connsiteY9" fmla="*/ 341073 h 1817176"/>
                <a:gd name="connsiteX10" fmla="*/ 794731 w 1132282"/>
                <a:gd name="connsiteY10" fmla="*/ 233424 h 1817176"/>
                <a:gd name="connsiteX11" fmla="*/ 803561 w 1132282"/>
                <a:gd name="connsiteY11" fmla="*/ 220126 h 1817176"/>
                <a:gd name="connsiteX12" fmla="*/ 753056 w 1132282"/>
                <a:gd name="connsiteY12" fmla="*/ 169622 h 1817176"/>
                <a:gd name="connsiteX13" fmla="*/ 753056 w 1132282"/>
                <a:gd name="connsiteY13" fmla="*/ 29103 h 1817176"/>
                <a:gd name="connsiteX14" fmla="*/ 823316 w 1132282"/>
                <a:gd name="connsiteY14" fmla="*/ 0 h 1817176"/>
                <a:gd name="connsiteX15" fmla="*/ 893575 w 1132282"/>
                <a:gd name="connsiteY15" fmla="*/ 29103 h 1817176"/>
                <a:gd name="connsiteX16" fmla="*/ 952486 w 1132282"/>
                <a:gd name="connsiteY16" fmla="*/ 88015 h 1817176"/>
                <a:gd name="connsiteX17" fmla="*/ 970220 w 1132282"/>
                <a:gd name="connsiteY17" fmla="*/ 112067 h 1817176"/>
                <a:gd name="connsiteX18" fmla="*/ 976406 w 1132282"/>
                <a:gd name="connsiteY18" fmla="*/ 129706 h 1817176"/>
                <a:gd name="connsiteX19" fmla="*/ 982578 w 1132282"/>
                <a:gd name="connsiteY19" fmla="*/ 136703 h 1817176"/>
                <a:gd name="connsiteX20" fmla="*/ 1052360 w 1132282"/>
                <a:gd name="connsiteY20" fmla="*/ 257570 h 1817176"/>
                <a:gd name="connsiteX21" fmla="*/ 1059746 w 1132282"/>
                <a:gd name="connsiteY21" fmla="*/ 279536 h 1817176"/>
                <a:gd name="connsiteX22" fmla="*/ 1065380 w 1132282"/>
                <a:gd name="connsiteY22" fmla="*/ 291081 h 1817176"/>
                <a:gd name="connsiteX23" fmla="*/ 1068029 w 1132282"/>
                <a:gd name="connsiteY23" fmla="*/ 329080 h 1817176"/>
                <a:gd name="connsiteX24" fmla="*/ 1064397 w 1132282"/>
                <a:gd name="connsiteY24" fmla="*/ 339882 h 1817176"/>
                <a:gd name="connsiteX25" fmla="*/ 1115860 w 1132282"/>
                <a:gd name="connsiteY25" fmla="*/ 429020 h 1817176"/>
                <a:gd name="connsiteX26" fmla="*/ 1123245 w 1132282"/>
                <a:gd name="connsiteY26" fmla="*/ 450983 h 1817176"/>
                <a:gd name="connsiteX27" fmla="*/ 1128881 w 1132282"/>
                <a:gd name="connsiteY27" fmla="*/ 462532 h 1817176"/>
                <a:gd name="connsiteX28" fmla="*/ 1118954 w 1132282"/>
                <a:gd name="connsiteY28" fmla="*/ 537929 h 1817176"/>
                <a:gd name="connsiteX29" fmla="*/ 1086703 w 1132282"/>
                <a:gd name="connsiteY29" fmla="*/ 593789 h 1817176"/>
                <a:gd name="connsiteX30" fmla="*/ 1099218 w 1132282"/>
                <a:gd name="connsiteY30" fmla="*/ 619435 h 1817176"/>
                <a:gd name="connsiteX31" fmla="*/ 1089459 w 1132282"/>
                <a:gd name="connsiteY31" fmla="*/ 693558 h 1817176"/>
                <a:gd name="connsiteX32" fmla="*/ 945143 w 1132282"/>
                <a:gd name="connsiteY32" fmla="*/ 943522 h 1817176"/>
                <a:gd name="connsiteX33" fmla="*/ 931886 w 1132282"/>
                <a:gd name="connsiteY33" fmla="*/ 958552 h 1817176"/>
                <a:gd name="connsiteX34" fmla="*/ 932988 w 1132282"/>
                <a:gd name="connsiteY34" fmla="*/ 959654 h 1817176"/>
                <a:gd name="connsiteX35" fmla="*/ 569190 w 1132282"/>
                <a:gd name="connsiteY35" fmla="*/ 1323452 h 1817176"/>
                <a:gd name="connsiteX36" fmla="*/ 516885 w 1132282"/>
                <a:gd name="connsiteY36" fmla="*/ 1366177 h 1817176"/>
                <a:gd name="connsiteX37" fmla="*/ 495768 w 1132282"/>
                <a:gd name="connsiteY37" fmla="*/ 1377290 h 1817176"/>
                <a:gd name="connsiteX38" fmla="*/ 602405 w 1132282"/>
                <a:gd name="connsiteY38" fmla="*/ 1698029 h 1817176"/>
                <a:gd name="connsiteX0" fmla="*/ 222797 w 1132282"/>
                <a:gd name="connsiteY0" fmla="*/ 1834608 h 1834608"/>
                <a:gd name="connsiteX1" fmla="*/ 39564 w 1132282"/>
                <a:gd name="connsiteY1" fmla="*/ 1241944 h 1834608"/>
                <a:gd name="connsiteX2" fmla="*/ 24414 w 1132282"/>
                <a:gd name="connsiteY2" fmla="*/ 1213153 h 1834608"/>
                <a:gd name="connsiteX3" fmla="*/ 97657 w 1132282"/>
                <a:gd name="connsiteY3" fmla="*/ 851919 h 1834608"/>
                <a:gd name="connsiteX4" fmla="*/ 461456 w 1132282"/>
                <a:gd name="connsiteY4" fmla="*/ 488122 h 1834608"/>
                <a:gd name="connsiteX5" fmla="*/ 527036 w 1132282"/>
                <a:gd name="connsiteY5" fmla="*/ 508378 h 1834608"/>
                <a:gd name="connsiteX6" fmla="*/ 661289 w 1132282"/>
                <a:gd name="connsiteY6" fmla="*/ 583426 h 1834608"/>
                <a:gd name="connsiteX7" fmla="*/ 714224 w 1132282"/>
                <a:gd name="connsiteY7" fmla="*/ 560056 h 1834608"/>
                <a:gd name="connsiteX8" fmla="*/ 831834 w 1132282"/>
                <a:gd name="connsiteY8" fmla="*/ 356350 h 1834608"/>
                <a:gd name="connsiteX9" fmla="*/ 816557 w 1132282"/>
                <a:gd name="connsiteY9" fmla="*/ 341073 h 1834608"/>
                <a:gd name="connsiteX10" fmla="*/ 794731 w 1132282"/>
                <a:gd name="connsiteY10" fmla="*/ 233424 h 1834608"/>
                <a:gd name="connsiteX11" fmla="*/ 803561 w 1132282"/>
                <a:gd name="connsiteY11" fmla="*/ 220126 h 1834608"/>
                <a:gd name="connsiteX12" fmla="*/ 753056 w 1132282"/>
                <a:gd name="connsiteY12" fmla="*/ 169622 h 1834608"/>
                <a:gd name="connsiteX13" fmla="*/ 753056 w 1132282"/>
                <a:gd name="connsiteY13" fmla="*/ 29103 h 1834608"/>
                <a:gd name="connsiteX14" fmla="*/ 823316 w 1132282"/>
                <a:gd name="connsiteY14" fmla="*/ 0 h 1834608"/>
                <a:gd name="connsiteX15" fmla="*/ 893575 w 1132282"/>
                <a:gd name="connsiteY15" fmla="*/ 29103 h 1834608"/>
                <a:gd name="connsiteX16" fmla="*/ 952486 w 1132282"/>
                <a:gd name="connsiteY16" fmla="*/ 88015 h 1834608"/>
                <a:gd name="connsiteX17" fmla="*/ 970220 w 1132282"/>
                <a:gd name="connsiteY17" fmla="*/ 112067 h 1834608"/>
                <a:gd name="connsiteX18" fmla="*/ 976406 w 1132282"/>
                <a:gd name="connsiteY18" fmla="*/ 129706 h 1834608"/>
                <a:gd name="connsiteX19" fmla="*/ 982578 w 1132282"/>
                <a:gd name="connsiteY19" fmla="*/ 136703 h 1834608"/>
                <a:gd name="connsiteX20" fmla="*/ 1052360 w 1132282"/>
                <a:gd name="connsiteY20" fmla="*/ 257570 h 1834608"/>
                <a:gd name="connsiteX21" fmla="*/ 1059746 w 1132282"/>
                <a:gd name="connsiteY21" fmla="*/ 279536 h 1834608"/>
                <a:gd name="connsiteX22" fmla="*/ 1065380 w 1132282"/>
                <a:gd name="connsiteY22" fmla="*/ 291081 h 1834608"/>
                <a:gd name="connsiteX23" fmla="*/ 1068029 w 1132282"/>
                <a:gd name="connsiteY23" fmla="*/ 329080 h 1834608"/>
                <a:gd name="connsiteX24" fmla="*/ 1064397 w 1132282"/>
                <a:gd name="connsiteY24" fmla="*/ 339882 h 1834608"/>
                <a:gd name="connsiteX25" fmla="*/ 1115860 w 1132282"/>
                <a:gd name="connsiteY25" fmla="*/ 429020 h 1834608"/>
                <a:gd name="connsiteX26" fmla="*/ 1123245 w 1132282"/>
                <a:gd name="connsiteY26" fmla="*/ 450983 h 1834608"/>
                <a:gd name="connsiteX27" fmla="*/ 1128881 w 1132282"/>
                <a:gd name="connsiteY27" fmla="*/ 462532 h 1834608"/>
                <a:gd name="connsiteX28" fmla="*/ 1118954 w 1132282"/>
                <a:gd name="connsiteY28" fmla="*/ 537929 h 1834608"/>
                <a:gd name="connsiteX29" fmla="*/ 1086703 w 1132282"/>
                <a:gd name="connsiteY29" fmla="*/ 593789 h 1834608"/>
                <a:gd name="connsiteX30" fmla="*/ 1099218 w 1132282"/>
                <a:gd name="connsiteY30" fmla="*/ 619435 h 1834608"/>
                <a:gd name="connsiteX31" fmla="*/ 1089459 w 1132282"/>
                <a:gd name="connsiteY31" fmla="*/ 693558 h 1834608"/>
                <a:gd name="connsiteX32" fmla="*/ 945143 w 1132282"/>
                <a:gd name="connsiteY32" fmla="*/ 943522 h 1834608"/>
                <a:gd name="connsiteX33" fmla="*/ 931886 w 1132282"/>
                <a:gd name="connsiteY33" fmla="*/ 958552 h 1834608"/>
                <a:gd name="connsiteX34" fmla="*/ 932988 w 1132282"/>
                <a:gd name="connsiteY34" fmla="*/ 959654 h 1834608"/>
                <a:gd name="connsiteX35" fmla="*/ 569190 w 1132282"/>
                <a:gd name="connsiteY35" fmla="*/ 1323452 h 1834608"/>
                <a:gd name="connsiteX36" fmla="*/ 516885 w 1132282"/>
                <a:gd name="connsiteY36" fmla="*/ 1366177 h 1834608"/>
                <a:gd name="connsiteX37" fmla="*/ 495768 w 1132282"/>
                <a:gd name="connsiteY37" fmla="*/ 1377290 h 1834608"/>
                <a:gd name="connsiteX38" fmla="*/ 602405 w 1132282"/>
                <a:gd name="connsiteY38" fmla="*/ 1698029 h 183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834608">
                  <a:moveTo>
                    <a:pt x="222797" y="1834608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698029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C5256EA3-2CDC-4F11-8FBE-907D1EAADEC6}"/>
                </a:ext>
              </a:extLst>
            </p:cNvPr>
            <p:cNvSpPr/>
            <p:nvPr/>
          </p:nvSpPr>
          <p:spPr bwMode="auto">
            <a:xfrm>
              <a:off x="6933284" y="2914147"/>
              <a:ext cx="1653807" cy="901716"/>
            </a:xfrm>
            <a:custGeom>
              <a:avLst/>
              <a:gdLst>
                <a:gd name="connsiteX0" fmla="*/ 0 w 1653807"/>
                <a:gd name="connsiteY0" fmla="*/ 0 h 901716"/>
                <a:gd name="connsiteX1" fmla="*/ 1653807 w 1653807"/>
                <a:gd name="connsiteY1" fmla="*/ 0 h 901716"/>
                <a:gd name="connsiteX2" fmla="*/ 1653807 w 1653807"/>
                <a:gd name="connsiteY2" fmla="*/ 901716 h 901716"/>
                <a:gd name="connsiteX3" fmla="*/ 0 w 1653807"/>
                <a:gd name="connsiteY3" fmla="*/ 901716 h 9017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53807" h="901716">
                  <a:moveTo>
                    <a:pt x="0" y="0"/>
                  </a:moveTo>
                  <a:lnTo>
                    <a:pt x="1653807" y="0"/>
                  </a:lnTo>
                  <a:lnTo>
                    <a:pt x="1653807" y="901716"/>
                  </a:lnTo>
                  <a:lnTo>
                    <a:pt x="0" y="901716"/>
                  </a:lnTo>
                  <a:close/>
                </a:path>
              </a:pathLst>
            </a:custGeom>
            <a:solidFill>
              <a:srgbClr val="F8F9CB"/>
            </a:solidFill>
            <a:ln w="254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4" name="フリーフォーム: 図形 153">
              <a:extLst>
                <a:ext uri="{FF2B5EF4-FFF2-40B4-BE49-F238E27FC236}">
                  <a16:creationId xmlns:a16="http://schemas.microsoft.com/office/drawing/2014/main" id="{4DA201F7-4474-47FC-A817-FAA3BA532A5D}"/>
                </a:ext>
              </a:extLst>
            </p:cNvPr>
            <p:cNvSpPr/>
            <p:nvPr/>
          </p:nvSpPr>
          <p:spPr bwMode="auto">
            <a:xfrm>
              <a:off x="6933284" y="2954223"/>
              <a:ext cx="1616937" cy="824770"/>
            </a:xfrm>
            <a:custGeom>
              <a:avLst/>
              <a:gdLst>
                <a:gd name="connsiteX0" fmla="*/ 0 w 1616937"/>
                <a:gd name="connsiteY0" fmla="*/ 0 h 824770"/>
                <a:gd name="connsiteX1" fmla="*/ 1616937 w 1616937"/>
                <a:gd name="connsiteY1" fmla="*/ 0 h 824770"/>
                <a:gd name="connsiteX2" fmla="*/ 1616937 w 1616937"/>
                <a:gd name="connsiteY2" fmla="*/ 824770 h 824770"/>
                <a:gd name="connsiteX3" fmla="*/ 0 w 1616937"/>
                <a:gd name="connsiteY3" fmla="*/ 824770 h 82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16937" h="824770">
                  <a:moveTo>
                    <a:pt x="0" y="0"/>
                  </a:moveTo>
                  <a:lnTo>
                    <a:pt x="1616937" y="0"/>
                  </a:lnTo>
                  <a:lnTo>
                    <a:pt x="1616937" y="824770"/>
                  </a:lnTo>
                  <a:lnTo>
                    <a:pt x="0" y="824770"/>
                  </a:lnTo>
                  <a:close/>
                </a:path>
              </a:pathLst>
            </a:custGeom>
            <a:solidFill>
              <a:srgbClr val="CCEC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55" name="フリーフォーム: 図形 154">
              <a:extLst>
                <a:ext uri="{FF2B5EF4-FFF2-40B4-BE49-F238E27FC236}">
                  <a16:creationId xmlns:a16="http://schemas.microsoft.com/office/drawing/2014/main" id="{CDB78702-EB1F-49F0-BEC2-E9DC8F5F0109}"/>
                </a:ext>
              </a:extLst>
            </p:cNvPr>
            <p:cNvSpPr/>
            <p:nvPr/>
          </p:nvSpPr>
          <p:spPr bwMode="auto">
            <a:xfrm>
              <a:off x="6933284" y="2954222"/>
              <a:ext cx="1613730" cy="824770"/>
            </a:xfrm>
            <a:custGeom>
              <a:avLst/>
              <a:gdLst>
                <a:gd name="connsiteX0" fmla="*/ 0 w 1613730"/>
                <a:gd name="connsiteY0" fmla="*/ 0 h 824770"/>
                <a:gd name="connsiteX1" fmla="*/ 1613730 w 1613730"/>
                <a:gd name="connsiteY1" fmla="*/ 0 h 824770"/>
                <a:gd name="connsiteX2" fmla="*/ 1613730 w 1613730"/>
                <a:gd name="connsiteY2" fmla="*/ 824770 h 824770"/>
                <a:gd name="connsiteX3" fmla="*/ 0 w 1613730"/>
                <a:gd name="connsiteY3" fmla="*/ 824770 h 824770"/>
                <a:gd name="connsiteX4" fmla="*/ 0 w 1613730"/>
                <a:gd name="connsiteY4" fmla="*/ 745097 h 824770"/>
                <a:gd name="connsiteX5" fmla="*/ 1534057 w 1613730"/>
                <a:gd name="connsiteY5" fmla="*/ 745097 h 824770"/>
                <a:gd name="connsiteX6" fmla="*/ 1534057 w 1613730"/>
                <a:gd name="connsiteY6" fmla="*/ 79673 h 824770"/>
                <a:gd name="connsiteX7" fmla="*/ 0 w 1613730"/>
                <a:gd name="connsiteY7" fmla="*/ 79673 h 8247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3730" h="824770">
                  <a:moveTo>
                    <a:pt x="0" y="0"/>
                  </a:moveTo>
                  <a:lnTo>
                    <a:pt x="1613730" y="0"/>
                  </a:lnTo>
                  <a:lnTo>
                    <a:pt x="1613730" y="824770"/>
                  </a:lnTo>
                  <a:lnTo>
                    <a:pt x="0" y="824770"/>
                  </a:lnTo>
                  <a:lnTo>
                    <a:pt x="0" y="745097"/>
                  </a:lnTo>
                  <a:lnTo>
                    <a:pt x="1534057" y="745097"/>
                  </a:lnTo>
                  <a:lnTo>
                    <a:pt x="1534057" y="79673"/>
                  </a:lnTo>
                  <a:lnTo>
                    <a:pt x="0" y="79673"/>
                  </a:lnTo>
                  <a:close/>
                </a:path>
              </a:pathLst>
            </a:custGeom>
            <a:pattFill prst="ltUpDiag">
              <a:fgClr>
                <a:srgbClr val="F8F9CB"/>
              </a:fgClr>
              <a:bgClr>
                <a:srgbClr val="6666FF"/>
              </a:bgClr>
            </a:patt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6" name="テキスト ボックス 264">
              <a:extLst>
                <a:ext uri="{FF2B5EF4-FFF2-40B4-BE49-F238E27FC236}">
                  <a16:creationId xmlns:a16="http://schemas.microsoft.com/office/drawing/2014/main" id="{31FCFA55-781B-44E3-A6E2-77ADF91E08D4}"/>
                </a:ext>
              </a:extLst>
            </p:cNvPr>
            <p:cNvSpPr txBox="1"/>
            <p:nvPr/>
          </p:nvSpPr>
          <p:spPr bwMode="auto">
            <a:xfrm>
              <a:off x="6995631" y="3225885"/>
              <a:ext cx="797311" cy="251568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numCol="1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　円</a:t>
              </a:r>
            </a:p>
          </p:txBody>
        </p:sp>
        <p:grpSp>
          <p:nvGrpSpPr>
            <p:cNvPr id="157" name="グループ化 156">
              <a:extLst>
                <a:ext uri="{FF2B5EF4-FFF2-40B4-BE49-F238E27FC236}">
                  <a16:creationId xmlns:a16="http://schemas.microsoft.com/office/drawing/2014/main" id="{650083F5-F49F-4E65-B00E-0C332E2992AD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818427" y="3017544"/>
              <a:ext cx="708549" cy="761449"/>
              <a:chOff x="5293929" y="2116325"/>
              <a:chExt cx="2464065" cy="2649040"/>
            </a:xfrm>
          </p:grpSpPr>
          <p:sp>
            <p:nvSpPr>
              <p:cNvPr id="159" name="フリーフォーム 375">
                <a:extLst>
                  <a:ext uri="{FF2B5EF4-FFF2-40B4-BE49-F238E27FC236}">
                    <a16:creationId xmlns:a16="http://schemas.microsoft.com/office/drawing/2014/main" id="{74BEFD4E-8782-4C9A-9E64-BC1053C3CE96}"/>
                  </a:ext>
                </a:extLst>
              </p:cNvPr>
              <p:cNvSpPr/>
              <p:nvPr/>
            </p:nvSpPr>
            <p:spPr>
              <a:xfrm>
                <a:off x="5447235" y="2116325"/>
                <a:ext cx="1619483" cy="1090290"/>
              </a:xfrm>
              <a:custGeom>
                <a:avLst/>
                <a:gdLst>
                  <a:gd name="connsiteX0" fmla="*/ 447743 w 1621363"/>
                  <a:gd name="connsiteY0" fmla="*/ 74079 h 1090142"/>
                  <a:gd name="connsiteX1" fmla="*/ 310583 w 1621363"/>
                  <a:gd name="connsiteY1" fmla="*/ 13119 h 1090142"/>
                  <a:gd name="connsiteX2" fmla="*/ 10863 w 1621363"/>
                  <a:gd name="connsiteY2" fmla="*/ 368719 h 1090142"/>
                  <a:gd name="connsiteX3" fmla="*/ 61663 w 1621363"/>
                  <a:gd name="connsiteY3" fmla="*/ 521119 h 1090142"/>
                  <a:gd name="connsiteX4" fmla="*/ 21023 w 1621363"/>
                  <a:gd name="connsiteY4" fmla="*/ 627799 h 1090142"/>
                  <a:gd name="connsiteX5" fmla="*/ 137863 w 1621363"/>
                  <a:gd name="connsiteY5" fmla="*/ 683679 h 1090142"/>
                  <a:gd name="connsiteX6" fmla="*/ 87063 w 1621363"/>
                  <a:gd name="connsiteY6" fmla="*/ 754799 h 1090142"/>
                  <a:gd name="connsiteX7" fmla="*/ 239463 w 1621363"/>
                  <a:gd name="connsiteY7" fmla="*/ 876719 h 1090142"/>
                  <a:gd name="connsiteX8" fmla="*/ 727143 w 1621363"/>
                  <a:gd name="connsiteY8" fmla="*/ 648119 h 1090142"/>
                  <a:gd name="connsiteX9" fmla="*/ 1372303 w 1621363"/>
                  <a:gd name="connsiteY9" fmla="*/ 1090079 h 1090142"/>
                  <a:gd name="connsiteX10" fmla="*/ 1616143 w 1621363"/>
                  <a:gd name="connsiteY10" fmla="*/ 612559 h 1090142"/>
                  <a:gd name="connsiteX11" fmla="*/ 1529783 w 1621363"/>
                  <a:gd name="connsiteY11" fmla="*/ 429679 h 1090142"/>
                  <a:gd name="connsiteX12" fmla="*/ 1418023 w 1621363"/>
                  <a:gd name="connsiteY12" fmla="*/ 378879 h 1090142"/>
                  <a:gd name="connsiteX13" fmla="*/ 1042103 w 1621363"/>
                  <a:gd name="connsiteY13" fmla="*/ 48679 h 1090142"/>
                  <a:gd name="connsiteX14" fmla="*/ 447743 w 1621363"/>
                  <a:gd name="connsiteY14" fmla="*/ 74079 h 10901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621363" h="1090142">
                    <a:moveTo>
                      <a:pt x="447743" y="74079"/>
                    </a:moveTo>
                    <a:cubicBezTo>
                      <a:pt x="325823" y="68152"/>
                      <a:pt x="383396" y="-35988"/>
                      <a:pt x="310583" y="13119"/>
                    </a:cubicBezTo>
                    <a:cubicBezTo>
                      <a:pt x="237770" y="62226"/>
                      <a:pt x="52350" y="284052"/>
                      <a:pt x="10863" y="368719"/>
                    </a:cubicBezTo>
                    <a:cubicBezTo>
                      <a:pt x="-30624" y="453386"/>
                      <a:pt x="59970" y="477939"/>
                      <a:pt x="61663" y="521119"/>
                    </a:cubicBezTo>
                    <a:cubicBezTo>
                      <a:pt x="63356" y="564299"/>
                      <a:pt x="8323" y="600706"/>
                      <a:pt x="21023" y="627799"/>
                    </a:cubicBezTo>
                    <a:cubicBezTo>
                      <a:pt x="33723" y="654892"/>
                      <a:pt x="126856" y="662512"/>
                      <a:pt x="137863" y="683679"/>
                    </a:cubicBezTo>
                    <a:cubicBezTo>
                      <a:pt x="148870" y="704846"/>
                      <a:pt x="70130" y="722626"/>
                      <a:pt x="87063" y="754799"/>
                    </a:cubicBezTo>
                    <a:cubicBezTo>
                      <a:pt x="103996" y="786972"/>
                      <a:pt x="132783" y="894499"/>
                      <a:pt x="239463" y="876719"/>
                    </a:cubicBezTo>
                    <a:cubicBezTo>
                      <a:pt x="346143" y="858939"/>
                      <a:pt x="538336" y="612559"/>
                      <a:pt x="727143" y="648119"/>
                    </a:cubicBezTo>
                    <a:cubicBezTo>
                      <a:pt x="915950" y="683679"/>
                      <a:pt x="1224136" y="1096006"/>
                      <a:pt x="1372303" y="1090079"/>
                    </a:cubicBezTo>
                    <a:cubicBezTo>
                      <a:pt x="1520470" y="1084152"/>
                      <a:pt x="1589896" y="722626"/>
                      <a:pt x="1616143" y="612559"/>
                    </a:cubicBezTo>
                    <a:cubicBezTo>
                      <a:pt x="1642390" y="502492"/>
                      <a:pt x="1562803" y="468626"/>
                      <a:pt x="1529783" y="429679"/>
                    </a:cubicBezTo>
                    <a:cubicBezTo>
                      <a:pt x="1496763" y="390732"/>
                      <a:pt x="1499303" y="442379"/>
                      <a:pt x="1418023" y="378879"/>
                    </a:cubicBezTo>
                    <a:cubicBezTo>
                      <a:pt x="1336743" y="315379"/>
                      <a:pt x="1203816" y="101172"/>
                      <a:pt x="1042103" y="48679"/>
                    </a:cubicBezTo>
                    <a:cubicBezTo>
                      <a:pt x="880390" y="-3814"/>
                      <a:pt x="569663" y="80006"/>
                      <a:pt x="447743" y="74079"/>
                    </a:cubicBezTo>
                    <a:close/>
                  </a:path>
                </a:pathLst>
              </a:custGeom>
              <a:solidFill>
                <a:srgbClr val="003366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0" name="円/楕円 376">
                <a:extLst>
                  <a:ext uri="{FF2B5EF4-FFF2-40B4-BE49-F238E27FC236}">
                    <a16:creationId xmlns:a16="http://schemas.microsoft.com/office/drawing/2014/main" id="{8E987D3F-DBCD-4FB1-86CD-62057358F228}"/>
                  </a:ext>
                </a:extLst>
              </p:cNvPr>
              <p:cNvSpPr/>
              <p:nvPr/>
            </p:nvSpPr>
            <p:spPr>
              <a:xfrm rot="900000">
                <a:off x="6651394" y="3022576"/>
                <a:ext cx="203481" cy="373654"/>
              </a:xfrm>
              <a:prstGeom prst="ellipse">
                <a:avLst/>
              </a:prstGeom>
              <a:solidFill>
                <a:srgbClr val="CCCCFF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1" name="フリーフォーム 377">
                <a:extLst>
                  <a:ext uri="{FF2B5EF4-FFF2-40B4-BE49-F238E27FC236}">
                    <a16:creationId xmlns:a16="http://schemas.microsoft.com/office/drawing/2014/main" id="{7F4690B2-AD67-40B3-8D0F-37AF8C954F34}"/>
                  </a:ext>
                </a:extLst>
              </p:cNvPr>
              <p:cNvSpPr/>
              <p:nvPr/>
            </p:nvSpPr>
            <p:spPr>
              <a:xfrm>
                <a:off x="5293929" y="3831231"/>
                <a:ext cx="2464065" cy="934134"/>
              </a:xfrm>
              <a:custGeom>
                <a:avLst/>
                <a:gdLst>
                  <a:gd name="connsiteX0" fmla="*/ 2463800 w 2463800"/>
                  <a:gd name="connsiteY0" fmla="*/ 934720 h 934720"/>
                  <a:gd name="connsiteX1" fmla="*/ 0 w 2463800"/>
                  <a:gd name="connsiteY1" fmla="*/ 934720 h 934720"/>
                  <a:gd name="connsiteX2" fmla="*/ 254000 w 2463800"/>
                  <a:gd name="connsiteY2" fmla="*/ 386080 h 934720"/>
                  <a:gd name="connsiteX3" fmla="*/ 848360 w 2463800"/>
                  <a:gd name="connsiteY3" fmla="*/ 71120 h 934720"/>
                  <a:gd name="connsiteX4" fmla="*/ 1696720 w 2463800"/>
                  <a:gd name="connsiteY4" fmla="*/ 0 h 934720"/>
                  <a:gd name="connsiteX5" fmla="*/ 2306320 w 2463800"/>
                  <a:gd name="connsiteY5" fmla="*/ 431800 h 934720"/>
                  <a:gd name="connsiteX6" fmla="*/ 2463800 w 2463800"/>
                  <a:gd name="connsiteY6" fmla="*/ 934720 h 934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463800" h="934720">
                    <a:moveTo>
                      <a:pt x="2463800" y="934720"/>
                    </a:moveTo>
                    <a:lnTo>
                      <a:pt x="0" y="934720"/>
                    </a:lnTo>
                    <a:lnTo>
                      <a:pt x="254000" y="386080"/>
                    </a:lnTo>
                    <a:lnTo>
                      <a:pt x="848360" y="71120"/>
                    </a:lnTo>
                    <a:lnTo>
                      <a:pt x="1696720" y="0"/>
                    </a:lnTo>
                    <a:lnTo>
                      <a:pt x="2306320" y="431800"/>
                    </a:lnTo>
                    <a:lnTo>
                      <a:pt x="2463800" y="934720"/>
                    </a:lnTo>
                    <a:close/>
                  </a:path>
                </a:pathLst>
              </a:custGeom>
              <a:solidFill>
                <a:srgbClr val="003366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2" name="フリーフォーム 378">
                <a:extLst>
                  <a:ext uri="{FF2B5EF4-FFF2-40B4-BE49-F238E27FC236}">
                    <a16:creationId xmlns:a16="http://schemas.microsoft.com/office/drawing/2014/main" id="{B9CEBEA8-FB4E-45B8-9BD9-7A0143669CE0}"/>
                  </a:ext>
                </a:extLst>
              </p:cNvPr>
              <p:cNvSpPr/>
              <p:nvPr/>
            </p:nvSpPr>
            <p:spPr>
              <a:xfrm>
                <a:off x="5907158" y="3937192"/>
                <a:ext cx="666189" cy="803077"/>
              </a:xfrm>
              <a:custGeom>
                <a:avLst/>
                <a:gdLst>
                  <a:gd name="connsiteX0" fmla="*/ 665480 w 665480"/>
                  <a:gd name="connsiteY0" fmla="*/ 0 h 802640"/>
                  <a:gd name="connsiteX1" fmla="*/ 10160 w 665480"/>
                  <a:gd name="connsiteY1" fmla="*/ 213360 h 802640"/>
                  <a:gd name="connsiteX2" fmla="*/ 0 w 665480"/>
                  <a:gd name="connsiteY2" fmla="*/ 802640 h 802640"/>
                  <a:gd name="connsiteX3" fmla="*/ 665480 w 665480"/>
                  <a:gd name="connsiteY3" fmla="*/ 0 h 8026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480" h="802640">
                    <a:moveTo>
                      <a:pt x="665480" y="0"/>
                    </a:moveTo>
                    <a:lnTo>
                      <a:pt x="10160" y="213360"/>
                    </a:lnTo>
                    <a:lnTo>
                      <a:pt x="0" y="802640"/>
                    </a:lnTo>
                    <a:lnTo>
                      <a:pt x="665480" y="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3" name="フリーフォーム 379">
                <a:extLst>
                  <a:ext uri="{FF2B5EF4-FFF2-40B4-BE49-F238E27FC236}">
                    <a16:creationId xmlns:a16="http://schemas.microsoft.com/office/drawing/2014/main" id="{C778ABE3-6050-4D35-9841-1915DB84D5D8}"/>
                  </a:ext>
                </a:extLst>
              </p:cNvPr>
              <p:cNvSpPr/>
              <p:nvPr/>
            </p:nvSpPr>
            <p:spPr>
              <a:xfrm>
                <a:off x="6054889" y="3496615"/>
                <a:ext cx="671765" cy="649711"/>
              </a:xfrm>
              <a:custGeom>
                <a:avLst/>
                <a:gdLst>
                  <a:gd name="connsiteX0" fmla="*/ 60960 w 670560"/>
                  <a:gd name="connsiteY0" fmla="*/ 269240 h 650240"/>
                  <a:gd name="connsiteX1" fmla="*/ 0 w 670560"/>
                  <a:gd name="connsiteY1" fmla="*/ 650240 h 650240"/>
                  <a:gd name="connsiteX2" fmla="*/ 670560 w 670560"/>
                  <a:gd name="connsiteY2" fmla="*/ 350520 h 650240"/>
                  <a:gd name="connsiteX3" fmla="*/ 563880 w 670560"/>
                  <a:gd name="connsiteY3" fmla="*/ 0 h 650240"/>
                  <a:gd name="connsiteX4" fmla="*/ 60960 w 670560"/>
                  <a:gd name="connsiteY4" fmla="*/ 269240 h 6502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70560" h="650240">
                    <a:moveTo>
                      <a:pt x="60960" y="269240"/>
                    </a:moveTo>
                    <a:lnTo>
                      <a:pt x="0" y="650240"/>
                    </a:lnTo>
                    <a:lnTo>
                      <a:pt x="670560" y="350520"/>
                    </a:lnTo>
                    <a:lnTo>
                      <a:pt x="563880" y="0"/>
                    </a:lnTo>
                    <a:lnTo>
                      <a:pt x="60960" y="26924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4" name="フリーフォーム 380">
                <a:extLst>
                  <a:ext uri="{FF2B5EF4-FFF2-40B4-BE49-F238E27FC236}">
                    <a16:creationId xmlns:a16="http://schemas.microsoft.com/office/drawing/2014/main" id="{7C01596B-67AB-43F2-907D-7BAAE55F3BAE}"/>
                  </a:ext>
                </a:extLst>
              </p:cNvPr>
              <p:cNvSpPr/>
              <p:nvPr/>
            </p:nvSpPr>
            <p:spPr>
              <a:xfrm>
                <a:off x="5912733" y="4018057"/>
                <a:ext cx="387448" cy="727790"/>
              </a:xfrm>
              <a:custGeom>
                <a:avLst/>
                <a:gdLst>
                  <a:gd name="connsiteX0" fmla="*/ 365760 w 365760"/>
                  <a:gd name="connsiteY0" fmla="*/ 0 h 624840"/>
                  <a:gd name="connsiteX1" fmla="*/ 142240 w 365760"/>
                  <a:gd name="connsiteY1" fmla="*/ 10160 h 624840"/>
                  <a:gd name="connsiteX2" fmla="*/ 157480 w 365760"/>
                  <a:gd name="connsiteY2" fmla="*/ 248920 h 624840"/>
                  <a:gd name="connsiteX3" fmla="*/ 0 w 365760"/>
                  <a:gd name="connsiteY3" fmla="*/ 624840 h 624840"/>
                  <a:gd name="connsiteX4" fmla="*/ 299720 w 365760"/>
                  <a:gd name="connsiteY4" fmla="*/ 314960 h 624840"/>
                  <a:gd name="connsiteX5" fmla="*/ 365760 w 365760"/>
                  <a:gd name="connsiteY5" fmla="*/ 0 h 6248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20040 w 386080"/>
                  <a:gd name="connsiteY4" fmla="*/ 314960 h 726440"/>
                  <a:gd name="connsiteX5" fmla="*/ 386080 w 386080"/>
                  <a:gd name="connsiteY5" fmla="*/ 0 h 726440"/>
                  <a:gd name="connsiteX0" fmla="*/ 386080 w 386080"/>
                  <a:gd name="connsiteY0" fmla="*/ 0 h 726440"/>
                  <a:gd name="connsiteX1" fmla="*/ 162560 w 386080"/>
                  <a:gd name="connsiteY1" fmla="*/ 10160 h 726440"/>
                  <a:gd name="connsiteX2" fmla="*/ 177800 w 386080"/>
                  <a:gd name="connsiteY2" fmla="*/ 248920 h 726440"/>
                  <a:gd name="connsiteX3" fmla="*/ 0 w 386080"/>
                  <a:gd name="connsiteY3" fmla="*/ 726440 h 726440"/>
                  <a:gd name="connsiteX4" fmla="*/ 355600 w 386080"/>
                  <a:gd name="connsiteY4" fmla="*/ 314960 h 726440"/>
                  <a:gd name="connsiteX5" fmla="*/ 386080 w 386080"/>
                  <a:gd name="connsiteY5" fmla="*/ 0 h 7264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86080" h="726440">
                    <a:moveTo>
                      <a:pt x="386080" y="0"/>
                    </a:moveTo>
                    <a:lnTo>
                      <a:pt x="162560" y="10160"/>
                    </a:lnTo>
                    <a:lnTo>
                      <a:pt x="177800" y="248920"/>
                    </a:lnTo>
                    <a:lnTo>
                      <a:pt x="0" y="726440"/>
                    </a:lnTo>
                    <a:lnTo>
                      <a:pt x="355600" y="314960"/>
                    </a:lnTo>
                    <a:lnTo>
                      <a:pt x="386080" y="0"/>
                    </a:lnTo>
                    <a:close/>
                  </a:path>
                </a:pathLst>
              </a:custGeom>
              <a:solidFill>
                <a:srgbClr val="002060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5" name="フリーフォーム 381">
                <a:extLst>
                  <a:ext uri="{FF2B5EF4-FFF2-40B4-BE49-F238E27FC236}">
                    <a16:creationId xmlns:a16="http://schemas.microsoft.com/office/drawing/2014/main" id="{019C39FD-3E30-47DF-88BE-A2972673F92B}"/>
                  </a:ext>
                </a:extLst>
              </p:cNvPr>
              <p:cNvSpPr/>
              <p:nvPr/>
            </p:nvSpPr>
            <p:spPr>
              <a:xfrm>
                <a:off x="6188685" y="3820077"/>
                <a:ext cx="432048" cy="437788"/>
              </a:xfrm>
              <a:custGeom>
                <a:avLst/>
                <a:gdLst>
                  <a:gd name="connsiteX0" fmla="*/ 411480 w 431800"/>
                  <a:gd name="connsiteY0" fmla="*/ 0 h 436880"/>
                  <a:gd name="connsiteX1" fmla="*/ 0 w 431800"/>
                  <a:gd name="connsiteY1" fmla="*/ 193040 h 436880"/>
                  <a:gd name="connsiteX2" fmla="*/ 86360 w 431800"/>
                  <a:gd name="connsiteY2" fmla="*/ 436880 h 436880"/>
                  <a:gd name="connsiteX3" fmla="*/ 431800 w 431800"/>
                  <a:gd name="connsiteY3" fmla="*/ 147320 h 436880"/>
                  <a:gd name="connsiteX4" fmla="*/ 411480 w 431800"/>
                  <a:gd name="connsiteY4" fmla="*/ 0 h 43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31800" h="436880">
                    <a:moveTo>
                      <a:pt x="411480" y="0"/>
                    </a:moveTo>
                    <a:lnTo>
                      <a:pt x="0" y="193040"/>
                    </a:lnTo>
                    <a:lnTo>
                      <a:pt x="86360" y="436880"/>
                    </a:lnTo>
                    <a:lnTo>
                      <a:pt x="431800" y="147320"/>
                    </a:lnTo>
                    <a:lnTo>
                      <a:pt x="411480" y="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6" name="フリーフォーム 382">
                <a:extLst>
                  <a:ext uri="{FF2B5EF4-FFF2-40B4-BE49-F238E27FC236}">
                    <a16:creationId xmlns:a16="http://schemas.microsoft.com/office/drawing/2014/main" id="{B3CB12F3-6DC5-44C8-A812-1CD3880B6EE4}"/>
                  </a:ext>
                </a:extLst>
              </p:cNvPr>
              <p:cNvSpPr/>
              <p:nvPr/>
            </p:nvSpPr>
            <p:spPr>
              <a:xfrm>
                <a:off x="5948968" y="3892577"/>
                <a:ext cx="239717" cy="476826"/>
              </a:xfrm>
              <a:custGeom>
                <a:avLst/>
                <a:gdLst>
                  <a:gd name="connsiteX0" fmla="*/ 127000 w 238760"/>
                  <a:gd name="connsiteY0" fmla="*/ 0 h 477520"/>
                  <a:gd name="connsiteX1" fmla="*/ 238760 w 238760"/>
                  <a:gd name="connsiteY1" fmla="*/ 127000 h 477520"/>
                  <a:gd name="connsiteX2" fmla="*/ 0 w 238760"/>
                  <a:gd name="connsiteY2" fmla="*/ 477520 h 477520"/>
                  <a:gd name="connsiteX3" fmla="*/ 45720 w 238760"/>
                  <a:gd name="connsiteY3" fmla="*/ 177800 h 477520"/>
                  <a:gd name="connsiteX4" fmla="*/ 127000 w 238760"/>
                  <a:gd name="connsiteY4" fmla="*/ 0 h 477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8760" h="477520">
                    <a:moveTo>
                      <a:pt x="127000" y="0"/>
                    </a:moveTo>
                    <a:lnTo>
                      <a:pt x="238760" y="127000"/>
                    </a:lnTo>
                    <a:lnTo>
                      <a:pt x="0" y="477520"/>
                    </a:lnTo>
                    <a:lnTo>
                      <a:pt x="45720" y="177800"/>
                    </a:lnTo>
                    <a:lnTo>
                      <a:pt x="127000" y="0"/>
                    </a:ln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7" name="フリーフォーム 383">
                <a:extLst>
                  <a:ext uri="{FF2B5EF4-FFF2-40B4-BE49-F238E27FC236}">
                    <a16:creationId xmlns:a16="http://schemas.microsoft.com/office/drawing/2014/main" id="{B6CADE9B-573C-4506-BF28-4F0D2CC363BA}"/>
                  </a:ext>
                </a:extLst>
              </p:cNvPr>
              <p:cNvSpPr/>
              <p:nvPr/>
            </p:nvSpPr>
            <p:spPr>
              <a:xfrm>
                <a:off x="5918307" y="3580269"/>
                <a:ext cx="1081513" cy="1148847"/>
              </a:xfrm>
              <a:custGeom>
                <a:avLst/>
                <a:gdLst>
                  <a:gd name="connsiteX0" fmla="*/ 782320 w 1082040"/>
                  <a:gd name="connsiteY0" fmla="*/ 0 h 1148080"/>
                  <a:gd name="connsiteX1" fmla="*/ 0 w 1082040"/>
                  <a:gd name="connsiteY1" fmla="*/ 1148080 h 1148080"/>
                  <a:gd name="connsiteX2" fmla="*/ 706120 w 1082040"/>
                  <a:gd name="connsiteY2" fmla="*/ 812800 h 1148080"/>
                  <a:gd name="connsiteX3" fmla="*/ 609600 w 1082040"/>
                  <a:gd name="connsiteY3" fmla="*/ 558800 h 1148080"/>
                  <a:gd name="connsiteX4" fmla="*/ 822960 w 1082040"/>
                  <a:gd name="connsiteY4" fmla="*/ 568960 h 1148080"/>
                  <a:gd name="connsiteX5" fmla="*/ 1082040 w 1082040"/>
                  <a:gd name="connsiteY5" fmla="*/ 228600 h 1148080"/>
                  <a:gd name="connsiteX6" fmla="*/ 782320 w 1082040"/>
                  <a:gd name="connsiteY6" fmla="*/ 0 h 11480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82040" h="1148080">
                    <a:moveTo>
                      <a:pt x="782320" y="0"/>
                    </a:moveTo>
                    <a:lnTo>
                      <a:pt x="0" y="1148080"/>
                    </a:lnTo>
                    <a:lnTo>
                      <a:pt x="706120" y="812800"/>
                    </a:lnTo>
                    <a:lnTo>
                      <a:pt x="609600" y="558800"/>
                    </a:lnTo>
                    <a:lnTo>
                      <a:pt x="822960" y="568960"/>
                    </a:lnTo>
                    <a:lnTo>
                      <a:pt x="1082040" y="228600"/>
                    </a:lnTo>
                    <a:lnTo>
                      <a:pt x="782320" y="0"/>
                    </a:lnTo>
                    <a:close/>
                  </a:path>
                </a:pathLst>
              </a:custGeom>
              <a:solidFill>
                <a:srgbClr val="003366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8" name="フリーフォーム 384">
                <a:extLst>
                  <a:ext uri="{FF2B5EF4-FFF2-40B4-BE49-F238E27FC236}">
                    <a16:creationId xmlns:a16="http://schemas.microsoft.com/office/drawing/2014/main" id="{26356C1D-4FD1-4DE8-A058-5A8751D31CF3}"/>
                  </a:ext>
                </a:extLst>
              </p:cNvPr>
              <p:cNvSpPr/>
              <p:nvPr/>
            </p:nvSpPr>
            <p:spPr>
              <a:xfrm>
                <a:off x="5742700" y="3906518"/>
                <a:ext cx="323339" cy="822598"/>
              </a:xfrm>
              <a:custGeom>
                <a:avLst/>
                <a:gdLst>
                  <a:gd name="connsiteX0" fmla="*/ 12192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21920 w 325120"/>
                  <a:gd name="connsiteY6" fmla="*/ 822960 h 822960"/>
                  <a:gd name="connsiteX0" fmla="*/ 167640 w 325120"/>
                  <a:gd name="connsiteY0" fmla="*/ 838200 h 838200"/>
                  <a:gd name="connsiteX1" fmla="*/ 325120 w 325120"/>
                  <a:gd name="connsiteY1" fmla="*/ 0 h 838200"/>
                  <a:gd name="connsiteX2" fmla="*/ 157480 w 325120"/>
                  <a:gd name="connsiteY2" fmla="*/ 71120 h 838200"/>
                  <a:gd name="connsiteX3" fmla="*/ 0 w 325120"/>
                  <a:gd name="connsiteY3" fmla="*/ 299720 h 838200"/>
                  <a:gd name="connsiteX4" fmla="*/ 147320 w 325120"/>
                  <a:gd name="connsiteY4" fmla="*/ 360680 h 838200"/>
                  <a:gd name="connsiteX5" fmla="*/ 20320 w 325120"/>
                  <a:gd name="connsiteY5" fmla="*/ 497840 h 838200"/>
                  <a:gd name="connsiteX6" fmla="*/ 167640 w 325120"/>
                  <a:gd name="connsiteY6" fmla="*/ 838200 h 838200"/>
                  <a:gd name="connsiteX0" fmla="*/ 162560 w 325120"/>
                  <a:gd name="connsiteY0" fmla="*/ 822960 h 822960"/>
                  <a:gd name="connsiteX1" fmla="*/ 325120 w 325120"/>
                  <a:gd name="connsiteY1" fmla="*/ 0 h 822960"/>
                  <a:gd name="connsiteX2" fmla="*/ 157480 w 325120"/>
                  <a:gd name="connsiteY2" fmla="*/ 71120 h 822960"/>
                  <a:gd name="connsiteX3" fmla="*/ 0 w 325120"/>
                  <a:gd name="connsiteY3" fmla="*/ 299720 h 822960"/>
                  <a:gd name="connsiteX4" fmla="*/ 147320 w 325120"/>
                  <a:gd name="connsiteY4" fmla="*/ 360680 h 822960"/>
                  <a:gd name="connsiteX5" fmla="*/ 20320 w 325120"/>
                  <a:gd name="connsiteY5" fmla="*/ 497840 h 822960"/>
                  <a:gd name="connsiteX6" fmla="*/ 162560 w 325120"/>
                  <a:gd name="connsiteY6" fmla="*/ 822960 h 8229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25120" h="822960">
                    <a:moveTo>
                      <a:pt x="162560" y="822960"/>
                    </a:moveTo>
                    <a:lnTo>
                      <a:pt x="325120" y="0"/>
                    </a:lnTo>
                    <a:lnTo>
                      <a:pt x="157480" y="71120"/>
                    </a:lnTo>
                    <a:lnTo>
                      <a:pt x="0" y="299720"/>
                    </a:lnTo>
                    <a:lnTo>
                      <a:pt x="147320" y="360680"/>
                    </a:lnTo>
                    <a:lnTo>
                      <a:pt x="20320" y="497840"/>
                    </a:lnTo>
                    <a:lnTo>
                      <a:pt x="162560" y="822960"/>
                    </a:lnTo>
                    <a:close/>
                  </a:path>
                </a:pathLst>
              </a:custGeom>
              <a:solidFill>
                <a:srgbClr val="003366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69" name="円/楕円 30">
                <a:extLst>
                  <a:ext uri="{FF2B5EF4-FFF2-40B4-BE49-F238E27FC236}">
                    <a16:creationId xmlns:a16="http://schemas.microsoft.com/office/drawing/2014/main" id="{91BE37B0-D418-4C25-88FE-27D7B45EE23E}"/>
                  </a:ext>
                </a:extLst>
              </p:cNvPr>
              <p:cNvSpPr/>
              <p:nvPr/>
            </p:nvSpPr>
            <p:spPr>
              <a:xfrm>
                <a:off x="5673016" y="2395171"/>
                <a:ext cx="1036914" cy="1528078"/>
              </a:xfrm>
              <a:custGeom>
                <a:avLst/>
                <a:gdLst>
                  <a:gd name="connsiteX0" fmla="*/ 0 w 1035115"/>
                  <a:gd name="connsiteY0" fmla="*/ 765085 h 1530170"/>
                  <a:gd name="connsiteX1" fmla="*/ 517558 w 1035115"/>
                  <a:gd name="connsiteY1" fmla="*/ 0 h 1530170"/>
                  <a:gd name="connsiteX2" fmla="*/ 1035116 w 1035115"/>
                  <a:gd name="connsiteY2" fmla="*/ 765085 h 1530170"/>
                  <a:gd name="connsiteX3" fmla="*/ 517558 w 1035115"/>
                  <a:gd name="connsiteY3" fmla="*/ 1530170 h 1530170"/>
                  <a:gd name="connsiteX4" fmla="*/ 0 w 1035115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116"/>
                  <a:gd name="connsiteY0" fmla="*/ 765085 h 1530170"/>
                  <a:gd name="connsiteX1" fmla="*/ 517558 w 1035116"/>
                  <a:gd name="connsiteY1" fmla="*/ 0 h 1530170"/>
                  <a:gd name="connsiteX2" fmla="*/ 1035116 w 1035116"/>
                  <a:gd name="connsiteY2" fmla="*/ 765085 h 1530170"/>
                  <a:gd name="connsiteX3" fmla="*/ 517558 w 1035116"/>
                  <a:gd name="connsiteY3" fmla="*/ 1530170 h 1530170"/>
                  <a:gd name="connsiteX4" fmla="*/ 0 w 1035116"/>
                  <a:gd name="connsiteY4" fmla="*/ 765085 h 1530170"/>
                  <a:gd name="connsiteX0" fmla="*/ 0 w 1035503"/>
                  <a:gd name="connsiteY0" fmla="*/ 765085 h 1530170"/>
                  <a:gd name="connsiteX1" fmla="*/ 517558 w 1035503"/>
                  <a:gd name="connsiteY1" fmla="*/ 0 h 1530170"/>
                  <a:gd name="connsiteX2" fmla="*/ 1035116 w 1035503"/>
                  <a:gd name="connsiteY2" fmla="*/ 765085 h 1530170"/>
                  <a:gd name="connsiteX3" fmla="*/ 517558 w 1035503"/>
                  <a:gd name="connsiteY3" fmla="*/ 1530170 h 1530170"/>
                  <a:gd name="connsiteX4" fmla="*/ 0 w 1035503"/>
                  <a:gd name="connsiteY4" fmla="*/ 765085 h 1530170"/>
                  <a:gd name="connsiteX0" fmla="*/ 387 w 1035890"/>
                  <a:gd name="connsiteY0" fmla="*/ 765085 h 1530170"/>
                  <a:gd name="connsiteX1" fmla="*/ 517945 w 1035890"/>
                  <a:gd name="connsiteY1" fmla="*/ 0 h 1530170"/>
                  <a:gd name="connsiteX2" fmla="*/ 1035503 w 1035890"/>
                  <a:gd name="connsiteY2" fmla="*/ 765085 h 1530170"/>
                  <a:gd name="connsiteX3" fmla="*/ 517945 w 1035890"/>
                  <a:gd name="connsiteY3" fmla="*/ 1530170 h 1530170"/>
                  <a:gd name="connsiteX4" fmla="*/ 387 w 1035890"/>
                  <a:gd name="connsiteY4" fmla="*/ 765085 h 15301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35890" h="1530170">
                    <a:moveTo>
                      <a:pt x="387" y="765085"/>
                    </a:moveTo>
                    <a:cubicBezTo>
                      <a:pt x="-11043" y="313965"/>
                      <a:pt x="232106" y="0"/>
                      <a:pt x="517945" y="0"/>
                    </a:cubicBezTo>
                    <a:cubicBezTo>
                      <a:pt x="803784" y="0"/>
                      <a:pt x="1046933" y="319680"/>
                      <a:pt x="1035503" y="765085"/>
                    </a:cubicBezTo>
                    <a:cubicBezTo>
                      <a:pt x="1031693" y="1159055"/>
                      <a:pt x="803784" y="1530170"/>
                      <a:pt x="517945" y="1530170"/>
                    </a:cubicBezTo>
                    <a:cubicBezTo>
                      <a:pt x="232106" y="1530170"/>
                      <a:pt x="11817" y="1216205"/>
                      <a:pt x="387" y="765085"/>
                    </a:cubicBezTo>
                    <a:close/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0" name="円/楕円 386">
                <a:extLst>
                  <a:ext uri="{FF2B5EF4-FFF2-40B4-BE49-F238E27FC236}">
                    <a16:creationId xmlns:a16="http://schemas.microsoft.com/office/drawing/2014/main" id="{2E98C87C-B353-4FE2-8361-CE74FD613055}"/>
                  </a:ext>
                </a:extLst>
              </p:cNvPr>
              <p:cNvSpPr/>
              <p:nvPr/>
            </p:nvSpPr>
            <p:spPr>
              <a:xfrm>
                <a:off x="5742700" y="2258537"/>
                <a:ext cx="922632" cy="401539"/>
              </a:xfrm>
              <a:prstGeom prst="ellipse">
                <a:avLst/>
              </a:prstGeom>
              <a:solidFill>
                <a:srgbClr val="003366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1" name="円/楕円 387">
                <a:extLst>
                  <a:ext uri="{FF2B5EF4-FFF2-40B4-BE49-F238E27FC236}">
                    <a16:creationId xmlns:a16="http://schemas.microsoft.com/office/drawing/2014/main" id="{5BE9CA23-3649-4FA8-A0FB-45FC6C33BDED}"/>
                  </a:ext>
                </a:extLst>
              </p:cNvPr>
              <p:cNvSpPr/>
              <p:nvPr/>
            </p:nvSpPr>
            <p:spPr>
              <a:xfrm>
                <a:off x="5809598" y="3136902"/>
                <a:ext cx="245292" cy="139423"/>
              </a:xfrm>
              <a:prstGeom prst="ellipse">
                <a:avLst/>
              </a:prstGeom>
              <a:solidFill>
                <a:srgbClr val="CCCCFF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2" name="円/楕円 34">
                <a:extLst>
                  <a:ext uri="{FF2B5EF4-FFF2-40B4-BE49-F238E27FC236}">
                    <a16:creationId xmlns:a16="http://schemas.microsoft.com/office/drawing/2014/main" id="{20A7856D-BCBA-4E1F-85D0-1E10C5C23776}"/>
                  </a:ext>
                </a:extLst>
              </p:cNvPr>
              <p:cNvSpPr/>
              <p:nvPr/>
            </p:nvSpPr>
            <p:spPr>
              <a:xfrm>
                <a:off x="5778937" y="3016999"/>
                <a:ext cx="317764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3" name="円/楕円 389">
                <a:extLst>
                  <a:ext uri="{FF2B5EF4-FFF2-40B4-BE49-F238E27FC236}">
                    <a16:creationId xmlns:a16="http://schemas.microsoft.com/office/drawing/2014/main" id="{63871831-2B22-4724-A0EB-5BDD0D76A88C}"/>
                  </a:ext>
                </a:extLst>
              </p:cNvPr>
              <p:cNvSpPr/>
              <p:nvPr/>
            </p:nvSpPr>
            <p:spPr>
              <a:xfrm>
                <a:off x="6272307" y="3136902"/>
                <a:ext cx="248080" cy="139423"/>
              </a:xfrm>
              <a:prstGeom prst="ellipse">
                <a:avLst/>
              </a:prstGeom>
              <a:solidFill>
                <a:srgbClr val="CCCCFF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4" name="円/楕円 34">
                <a:extLst>
                  <a:ext uri="{FF2B5EF4-FFF2-40B4-BE49-F238E27FC236}">
                    <a16:creationId xmlns:a16="http://schemas.microsoft.com/office/drawing/2014/main" id="{C9A7E686-1275-44FD-B895-3BC794B1FB85}"/>
                  </a:ext>
                </a:extLst>
              </p:cNvPr>
              <p:cNvSpPr/>
              <p:nvPr/>
            </p:nvSpPr>
            <p:spPr>
              <a:xfrm>
                <a:off x="5937818" y="3555172"/>
                <a:ext cx="454348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5" name="円/楕円 34">
                <a:extLst>
                  <a:ext uri="{FF2B5EF4-FFF2-40B4-BE49-F238E27FC236}">
                    <a16:creationId xmlns:a16="http://schemas.microsoft.com/office/drawing/2014/main" id="{3AA0B272-5A21-4D12-9986-EDC3B4F8827F}"/>
                  </a:ext>
                </a:extLst>
              </p:cNvPr>
              <p:cNvSpPr/>
              <p:nvPr/>
            </p:nvSpPr>
            <p:spPr>
              <a:xfrm>
                <a:off x="5999141" y="3672287"/>
                <a:ext cx="328914" cy="47405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6" name="円/楕円 34">
                <a:extLst>
                  <a:ext uri="{FF2B5EF4-FFF2-40B4-BE49-F238E27FC236}">
                    <a16:creationId xmlns:a16="http://schemas.microsoft.com/office/drawing/2014/main" id="{BE9E0A6C-B697-43C4-9ABF-0EA43559648A}"/>
                  </a:ext>
                </a:extLst>
              </p:cNvPr>
              <p:cNvSpPr/>
              <p:nvPr/>
            </p:nvSpPr>
            <p:spPr>
              <a:xfrm>
                <a:off x="6241646" y="3016999"/>
                <a:ext cx="314976" cy="78077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003366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7" name="フリーフォーム 393">
                <a:extLst>
                  <a:ext uri="{FF2B5EF4-FFF2-40B4-BE49-F238E27FC236}">
                    <a16:creationId xmlns:a16="http://schemas.microsoft.com/office/drawing/2014/main" id="{8D795669-0C95-4C95-BCBC-6389CF365615}"/>
                  </a:ext>
                </a:extLst>
              </p:cNvPr>
              <p:cNvSpPr/>
              <p:nvPr/>
            </p:nvSpPr>
            <p:spPr>
              <a:xfrm>
                <a:off x="6038165" y="3128538"/>
                <a:ext cx="248080" cy="387596"/>
              </a:xfrm>
              <a:custGeom>
                <a:avLst/>
                <a:gdLst>
                  <a:gd name="connsiteX0" fmla="*/ 88628 w 249413"/>
                  <a:gd name="connsiteY0" fmla="*/ 0 h 390180"/>
                  <a:gd name="connsiteX1" fmla="*/ 998 w 249413"/>
                  <a:gd name="connsiteY1" fmla="*/ 339090 h 390180"/>
                  <a:gd name="connsiteX2" fmla="*/ 140063 w 249413"/>
                  <a:gd name="connsiteY2" fmla="*/ 388620 h 390180"/>
                  <a:gd name="connsiteX3" fmla="*/ 246743 w 249413"/>
                  <a:gd name="connsiteY3" fmla="*/ 339090 h 390180"/>
                  <a:gd name="connsiteX4" fmla="*/ 206738 w 249413"/>
                  <a:gd name="connsiteY4" fmla="*/ 274320 h 3901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49413" h="390180">
                    <a:moveTo>
                      <a:pt x="88628" y="0"/>
                    </a:moveTo>
                    <a:cubicBezTo>
                      <a:pt x="40526" y="137160"/>
                      <a:pt x="-7575" y="274320"/>
                      <a:pt x="998" y="339090"/>
                    </a:cubicBezTo>
                    <a:cubicBezTo>
                      <a:pt x="9571" y="403860"/>
                      <a:pt x="99106" y="388620"/>
                      <a:pt x="140063" y="388620"/>
                    </a:cubicBezTo>
                    <a:cubicBezTo>
                      <a:pt x="181020" y="388620"/>
                      <a:pt x="235631" y="358140"/>
                      <a:pt x="246743" y="339090"/>
                    </a:cubicBezTo>
                    <a:cubicBezTo>
                      <a:pt x="257855" y="320040"/>
                      <a:pt x="232296" y="297180"/>
                      <a:pt x="206738" y="274320"/>
                    </a:cubicBezTo>
                  </a:path>
                </a:pathLst>
              </a:custGeom>
              <a:solidFill>
                <a:srgbClr val="CCCCFF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8" name="円/楕円 394">
                <a:extLst>
                  <a:ext uri="{FF2B5EF4-FFF2-40B4-BE49-F238E27FC236}">
                    <a16:creationId xmlns:a16="http://schemas.microsoft.com/office/drawing/2014/main" id="{853BC3C4-91BE-4CDA-AC7D-CE7D2B556CBE}"/>
                  </a:ext>
                </a:extLst>
              </p:cNvPr>
              <p:cNvSpPr/>
              <p:nvPr/>
            </p:nvSpPr>
            <p:spPr>
              <a:xfrm>
                <a:off x="5912733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79" name="円/楕円 395">
                <a:extLst>
                  <a:ext uri="{FF2B5EF4-FFF2-40B4-BE49-F238E27FC236}">
                    <a16:creationId xmlns:a16="http://schemas.microsoft.com/office/drawing/2014/main" id="{EA2016B9-EE77-40BA-B31A-0EFD3BD7E7DB}"/>
                  </a:ext>
                </a:extLst>
              </p:cNvPr>
              <p:cNvSpPr/>
              <p:nvPr/>
            </p:nvSpPr>
            <p:spPr>
              <a:xfrm>
                <a:off x="6350354" y="3156423"/>
                <a:ext cx="83622" cy="80865"/>
              </a:xfrm>
              <a:prstGeom prst="ellipse">
                <a:avLst/>
              </a:prstGeom>
              <a:solidFill>
                <a:srgbClr val="003366"/>
              </a:solidFill>
              <a:ln w="9525"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58" name="四角形: 上の 2 つの角を丸める 151">
              <a:extLst>
                <a:ext uri="{FF2B5EF4-FFF2-40B4-BE49-F238E27FC236}">
                  <a16:creationId xmlns:a16="http://schemas.microsoft.com/office/drawing/2014/main" id="{366A3505-EEA5-4561-84C2-3759AB752185}"/>
                </a:ext>
              </a:extLst>
            </p:cNvPr>
            <p:cNvSpPr/>
            <p:nvPr/>
          </p:nvSpPr>
          <p:spPr bwMode="auto">
            <a:xfrm rot="18757638">
              <a:off x="8533082" y="3403019"/>
              <a:ext cx="185383" cy="450446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82" name="グループ化 181">
            <a:extLst>
              <a:ext uri="{FF2B5EF4-FFF2-40B4-BE49-F238E27FC236}">
                <a16:creationId xmlns:a16="http://schemas.microsoft.com/office/drawing/2014/main" id="{9996A28D-7C86-47A8-A268-BDD1200153FE}"/>
              </a:ext>
            </a:extLst>
          </p:cNvPr>
          <p:cNvGrpSpPr/>
          <p:nvPr/>
        </p:nvGrpSpPr>
        <p:grpSpPr>
          <a:xfrm>
            <a:off x="810160" y="4356340"/>
            <a:ext cx="2504200" cy="1296644"/>
            <a:chOff x="6810379" y="1088604"/>
            <a:chExt cx="2698015" cy="1397000"/>
          </a:xfrm>
        </p:grpSpPr>
        <p:grpSp>
          <p:nvGrpSpPr>
            <p:cNvPr id="183" name="グループ化 182">
              <a:extLst>
                <a:ext uri="{FF2B5EF4-FFF2-40B4-BE49-F238E27FC236}">
                  <a16:creationId xmlns:a16="http://schemas.microsoft.com/office/drawing/2014/main" id="{7DFDE22F-334D-4F88-BB8F-EF224C2833BC}"/>
                </a:ext>
              </a:extLst>
            </p:cNvPr>
            <p:cNvGrpSpPr/>
            <p:nvPr/>
          </p:nvGrpSpPr>
          <p:grpSpPr>
            <a:xfrm rot="5400000">
              <a:off x="6261913" y="1637070"/>
              <a:ext cx="1309783" cy="212851"/>
              <a:chOff x="2430160" y="5267333"/>
              <a:chExt cx="2108273" cy="243648"/>
            </a:xfrm>
          </p:grpSpPr>
          <p:sp>
            <p:nvSpPr>
              <p:cNvPr id="219" name="台形 218">
                <a:extLst>
                  <a:ext uri="{FF2B5EF4-FFF2-40B4-BE49-F238E27FC236}">
                    <a16:creationId xmlns:a16="http://schemas.microsoft.com/office/drawing/2014/main" id="{16C8EC65-EDE9-4A7F-9114-E39A086A2139}"/>
                  </a:ext>
                </a:extLst>
              </p:cNvPr>
              <p:cNvSpPr/>
              <p:nvPr/>
            </p:nvSpPr>
            <p:spPr bwMode="auto">
              <a:xfrm>
                <a:off x="2430160" y="5267333"/>
                <a:ext cx="2108273" cy="243648"/>
              </a:xfrm>
              <a:prstGeom prst="trapezoid">
                <a:avLst>
                  <a:gd name="adj" fmla="val 43502"/>
                </a:avLst>
              </a:prstGeom>
              <a:solidFill>
                <a:schemeClr val="bg1">
                  <a:lumMod val="85000"/>
                </a:schemeClr>
              </a:solidFill>
              <a:ln w="254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0" name="台形 219">
                <a:extLst>
                  <a:ext uri="{FF2B5EF4-FFF2-40B4-BE49-F238E27FC236}">
                    <a16:creationId xmlns:a16="http://schemas.microsoft.com/office/drawing/2014/main" id="{8DB61E69-F324-4D67-A567-A35194426CC7}"/>
                  </a:ext>
                </a:extLst>
              </p:cNvPr>
              <p:cNvSpPr/>
              <p:nvPr/>
            </p:nvSpPr>
            <p:spPr bwMode="auto">
              <a:xfrm>
                <a:off x="2551700" y="5352525"/>
                <a:ext cx="1852168" cy="45719"/>
              </a:xfrm>
              <a:prstGeom prst="trapezoid">
                <a:avLst>
                  <a:gd name="adj" fmla="val 43502"/>
                </a:avLst>
              </a:prstGeom>
              <a:solidFill>
                <a:schemeClr val="tx1"/>
              </a:solidFill>
              <a:ln w="1270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4" name="フリーフォーム: 図形 183">
              <a:extLst>
                <a:ext uri="{FF2B5EF4-FFF2-40B4-BE49-F238E27FC236}">
                  <a16:creationId xmlns:a16="http://schemas.microsoft.com/office/drawing/2014/main" id="{91CEA25A-C419-44E9-ABC5-3C964EC6F167}"/>
                </a:ext>
              </a:extLst>
            </p:cNvPr>
            <p:cNvSpPr/>
            <p:nvPr/>
          </p:nvSpPr>
          <p:spPr bwMode="auto">
            <a:xfrm rot="18000000">
              <a:off x="8595051" y="1572261"/>
              <a:ext cx="697135" cy="1129551"/>
            </a:xfrm>
            <a:custGeom>
              <a:avLst/>
              <a:gdLst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1800 w 1132282"/>
                <a:gd name="connsiteY30" fmla="*/ 548466 h 1817176"/>
                <a:gd name="connsiteX31" fmla="*/ 527036 w 1132282"/>
                <a:gd name="connsiteY31" fmla="*/ 508378 h 1817176"/>
                <a:gd name="connsiteX32" fmla="*/ 661289 w 1132282"/>
                <a:gd name="connsiteY32" fmla="*/ 583426 h 1817176"/>
                <a:gd name="connsiteX33" fmla="*/ 714224 w 1132282"/>
                <a:gd name="connsiteY33" fmla="*/ 560056 h 1817176"/>
                <a:gd name="connsiteX34" fmla="*/ 831834 w 1132282"/>
                <a:gd name="connsiteY34" fmla="*/ 356350 h 1817176"/>
                <a:gd name="connsiteX35" fmla="*/ 816557 w 1132282"/>
                <a:gd name="connsiteY35" fmla="*/ 341073 h 1817176"/>
                <a:gd name="connsiteX36" fmla="*/ 794731 w 1132282"/>
                <a:gd name="connsiteY36" fmla="*/ 233424 h 1817176"/>
                <a:gd name="connsiteX37" fmla="*/ 803561 w 1132282"/>
                <a:gd name="connsiteY37" fmla="*/ 220126 h 1817176"/>
                <a:gd name="connsiteX38" fmla="*/ 753056 w 1132282"/>
                <a:gd name="connsiteY38" fmla="*/ 169622 h 1817176"/>
                <a:gd name="connsiteX39" fmla="*/ 753056 w 1132282"/>
                <a:gd name="connsiteY39" fmla="*/ 29103 h 1817176"/>
                <a:gd name="connsiteX40" fmla="*/ 823316 w 1132282"/>
                <a:gd name="connsiteY40" fmla="*/ 0 h 1817176"/>
                <a:gd name="connsiteX0" fmla="*/ 823316 w 1132282"/>
                <a:gd name="connsiteY0" fmla="*/ 0 h 1817176"/>
                <a:gd name="connsiteX1" fmla="*/ 893575 w 1132282"/>
                <a:gd name="connsiteY1" fmla="*/ 29103 h 1817176"/>
                <a:gd name="connsiteX2" fmla="*/ 952486 w 1132282"/>
                <a:gd name="connsiteY2" fmla="*/ 88015 h 1817176"/>
                <a:gd name="connsiteX3" fmla="*/ 970220 w 1132282"/>
                <a:gd name="connsiteY3" fmla="*/ 112067 h 1817176"/>
                <a:gd name="connsiteX4" fmla="*/ 976406 w 1132282"/>
                <a:gd name="connsiteY4" fmla="*/ 129706 h 1817176"/>
                <a:gd name="connsiteX5" fmla="*/ 982578 w 1132282"/>
                <a:gd name="connsiteY5" fmla="*/ 136703 h 1817176"/>
                <a:gd name="connsiteX6" fmla="*/ 1052360 w 1132282"/>
                <a:gd name="connsiteY6" fmla="*/ 257570 h 1817176"/>
                <a:gd name="connsiteX7" fmla="*/ 1059746 w 1132282"/>
                <a:gd name="connsiteY7" fmla="*/ 279536 h 1817176"/>
                <a:gd name="connsiteX8" fmla="*/ 1065380 w 1132282"/>
                <a:gd name="connsiteY8" fmla="*/ 291081 h 1817176"/>
                <a:gd name="connsiteX9" fmla="*/ 1068029 w 1132282"/>
                <a:gd name="connsiteY9" fmla="*/ 329080 h 1817176"/>
                <a:gd name="connsiteX10" fmla="*/ 1064397 w 1132282"/>
                <a:gd name="connsiteY10" fmla="*/ 339882 h 1817176"/>
                <a:gd name="connsiteX11" fmla="*/ 1115860 w 1132282"/>
                <a:gd name="connsiteY11" fmla="*/ 429020 h 1817176"/>
                <a:gd name="connsiteX12" fmla="*/ 1123245 w 1132282"/>
                <a:gd name="connsiteY12" fmla="*/ 450983 h 1817176"/>
                <a:gd name="connsiteX13" fmla="*/ 1128881 w 1132282"/>
                <a:gd name="connsiteY13" fmla="*/ 462532 h 1817176"/>
                <a:gd name="connsiteX14" fmla="*/ 1118954 w 1132282"/>
                <a:gd name="connsiteY14" fmla="*/ 537929 h 1817176"/>
                <a:gd name="connsiteX15" fmla="*/ 1086703 w 1132282"/>
                <a:gd name="connsiteY15" fmla="*/ 593789 h 1817176"/>
                <a:gd name="connsiteX16" fmla="*/ 1099218 w 1132282"/>
                <a:gd name="connsiteY16" fmla="*/ 619435 h 1817176"/>
                <a:gd name="connsiteX17" fmla="*/ 1089459 w 1132282"/>
                <a:gd name="connsiteY17" fmla="*/ 693558 h 1817176"/>
                <a:gd name="connsiteX18" fmla="*/ 945143 w 1132282"/>
                <a:gd name="connsiteY18" fmla="*/ 943522 h 1817176"/>
                <a:gd name="connsiteX19" fmla="*/ 931886 w 1132282"/>
                <a:gd name="connsiteY19" fmla="*/ 958552 h 1817176"/>
                <a:gd name="connsiteX20" fmla="*/ 932988 w 1132282"/>
                <a:gd name="connsiteY20" fmla="*/ 959654 h 1817176"/>
                <a:gd name="connsiteX21" fmla="*/ 569190 w 1132282"/>
                <a:gd name="connsiteY21" fmla="*/ 1323452 h 1817176"/>
                <a:gd name="connsiteX22" fmla="*/ 516885 w 1132282"/>
                <a:gd name="connsiteY22" fmla="*/ 1366177 h 1817176"/>
                <a:gd name="connsiteX23" fmla="*/ 495768 w 1132282"/>
                <a:gd name="connsiteY23" fmla="*/ 1377290 h 1817176"/>
                <a:gd name="connsiteX24" fmla="*/ 602405 w 1132282"/>
                <a:gd name="connsiteY24" fmla="*/ 1698029 h 1817176"/>
                <a:gd name="connsiteX25" fmla="*/ 157740 w 1132282"/>
                <a:gd name="connsiteY25" fmla="*/ 1817176 h 1817176"/>
                <a:gd name="connsiteX26" fmla="*/ 39564 w 1132282"/>
                <a:gd name="connsiteY26" fmla="*/ 1241944 h 1817176"/>
                <a:gd name="connsiteX27" fmla="*/ 24414 w 1132282"/>
                <a:gd name="connsiteY27" fmla="*/ 1213153 h 1817176"/>
                <a:gd name="connsiteX28" fmla="*/ 97657 w 1132282"/>
                <a:gd name="connsiteY28" fmla="*/ 851919 h 1817176"/>
                <a:gd name="connsiteX29" fmla="*/ 461456 w 1132282"/>
                <a:gd name="connsiteY29" fmla="*/ 488122 h 1817176"/>
                <a:gd name="connsiteX30" fmla="*/ 527036 w 1132282"/>
                <a:gd name="connsiteY30" fmla="*/ 508378 h 1817176"/>
                <a:gd name="connsiteX31" fmla="*/ 661289 w 1132282"/>
                <a:gd name="connsiteY31" fmla="*/ 583426 h 1817176"/>
                <a:gd name="connsiteX32" fmla="*/ 714224 w 1132282"/>
                <a:gd name="connsiteY32" fmla="*/ 560056 h 1817176"/>
                <a:gd name="connsiteX33" fmla="*/ 831834 w 1132282"/>
                <a:gd name="connsiteY33" fmla="*/ 356350 h 1817176"/>
                <a:gd name="connsiteX34" fmla="*/ 816557 w 1132282"/>
                <a:gd name="connsiteY34" fmla="*/ 341073 h 1817176"/>
                <a:gd name="connsiteX35" fmla="*/ 794731 w 1132282"/>
                <a:gd name="connsiteY35" fmla="*/ 233424 h 1817176"/>
                <a:gd name="connsiteX36" fmla="*/ 803561 w 1132282"/>
                <a:gd name="connsiteY36" fmla="*/ 220126 h 1817176"/>
                <a:gd name="connsiteX37" fmla="*/ 753056 w 1132282"/>
                <a:gd name="connsiteY37" fmla="*/ 169622 h 1817176"/>
                <a:gd name="connsiteX38" fmla="*/ 753056 w 1132282"/>
                <a:gd name="connsiteY38" fmla="*/ 29103 h 1817176"/>
                <a:gd name="connsiteX39" fmla="*/ 823316 w 1132282"/>
                <a:gd name="connsiteY39" fmla="*/ 0 h 1817176"/>
                <a:gd name="connsiteX0" fmla="*/ 823316 w 1132282"/>
                <a:gd name="connsiteY0" fmla="*/ 0 h 2073936"/>
                <a:gd name="connsiteX1" fmla="*/ 893575 w 1132282"/>
                <a:gd name="connsiteY1" fmla="*/ 29103 h 2073936"/>
                <a:gd name="connsiteX2" fmla="*/ 952486 w 1132282"/>
                <a:gd name="connsiteY2" fmla="*/ 88015 h 2073936"/>
                <a:gd name="connsiteX3" fmla="*/ 970220 w 1132282"/>
                <a:gd name="connsiteY3" fmla="*/ 112067 h 2073936"/>
                <a:gd name="connsiteX4" fmla="*/ 976406 w 1132282"/>
                <a:gd name="connsiteY4" fmla="*/ 129706 h 2073936"/>
                <a:gd name="connsiteX5" fmla="*/ 982578 w 1132282"/>
                <a:gd name="connsiteY5" fmla="*/ 136703 h 2073936"/>
                <a:gd name="connsiteX6" fmla="*/ 1052360 w 1132282"/>
                <a:gd name="connsiteY6" fmla="*/ 257570 h 2073936"/>
                <a:gd name="connsiteX7" fmla="*/ 1059746 w 1132282"/>
                <a:gd name="connsiteY7" fmla="*/ 279536 h 2073936"/>
                <a:gd name="connsiteX8" fmla="*/ 1065380 w 1132282"/>
                <a:gd name="connsiteY8" fmla="*/ 291081 h 2073936"/>
                <a:gd name="connsiteX9" fmla="*/ 1068029 w 1132282"/>
                <a:gd name="connsiteY9" fmla="*/ 329080 h 2073936"/>
                <a:gd name="connsiteX10" fmla="*/ 1064397 w 1132282"/>
                <a:gd name="connsiteY10" fmla="*/ 339882 h 2073936"/>
                <a:gd name="connsiteX11" fmla="*/ 1115860 w 1132282"/>
                <a:gd name="connsiteY11" fmla="*/ 429020 h 2073936"/>
                <a:gd name="connsiteX12" fmla="*/ 1123245 w 1132282"/>
                <a:gd name="connsiteY12" fmla="*/ 450983 h 2073936"/>
                <a:gd name="connsiteX13" fmla="*/ 1128881 w 1132282"/>
                <a:gd name="connsiteY13" fmla="*/ 462532 h 2073936"/>
                <a:gd name="connsiteX14" fmla="*/ 1118954 w 1132282"/>
                <a:gd name="connsiteY14" fmla="*/ 537929 h 2073936"/>
                <a:gd name="connsiteX15" fmla="*/ 1086703 w 1132282"/>
                <a:gd name="connsiteY15" fmla="*/ 593789 h 2073936"/>
                <a:gd name="connsiteX16" fmla="*/ 1099218 w 1132282"/>
                <a:gd name="connsiteY16" fmla="*/ 619435 h 2073936"/>
                <a:gd name="connsiteX17" fmla="*/ 1089459 w 1132282"/>
                <a:gd name="connsiteY17" fmla="*/ 693558 h 2073936"/>
                <a:gd name="connsiteX18" fmla="*/ 945143 w 1132282"/>
                <a:gd name="connsiteY18" fmla="*/ 943522 h 2073936"/>
                <a:gd name="connsiteX19" fmla="*/ 931886 w 1132282"/>
                <a:gd name="connsiteY19" fmla="*/ 958552 h 2073936"/>
                <a:gd name="connsiteX20" fmla="*/ 932988 w 1132282"/>
                <a:gd name="connsiteY20" fmla="*/ 959654 h 2073936"/>
                <a:gd name="connsiteX21" fmla="*/ 569190 w 1132282"/>
                <a:gd name="connsiteY21" fmla="*/ 1323452 h 2073936"/>
                <a:gd name="connsiteX22" fmla="*/ 516885 w 1132282"/>
                <a:gd name="connsiteY22" fmla="*/ 1366177 h 2073936"/>
                <a:gd name="connsiteX23" fmla="*/ 495768 w 1132282"/>
                <a:gd name="connsiteY23" fmla="*/ 1377290 h 2073936"/>
                <a:gd name="connsiteX24" fmla="*/ 602405 w 1132282"/>
                <a:gd name="connsiteY24" fmla="*/ 1698029 h 2073936"/>
                <a:gd name="connsiteX25" fmla="*/ 497726 w 1132282"/>
                <a:gd name="connsiteY25" fmla="*/ 2073936 h 2073936"/>
                <a:gd name="connsiteX26" fmla="*/ 157740 w 1132282"/>
                <a:gd name="connsiteY26" fmla="*/ 1817176 h 2073936"/>
                <a:gd name="connsiteX27" fmla="*/ 39564 w 1132282"/>
                <a:gd name="connsiteY27" fmla="*/ 1241944 h 2073936"/>
                <a:gd name="connsiteX28" fmla="*/ 24414 w 1132282"/>
                <a:gd name="connsiteY28" fmla="*/ 1213153 h 2073936"/>
                <a:gd name="connsiteX29" fmla="*/ 97657 w 1132282"/>
                <a:gd name="connsiteY29" fmla="*/ 851919 h 2073936"/>
                <a:gd name="connsiteX30" fmla="*/ 461456 w 1132282"/>
                <a:gd name="connsiteY30" fmla="*/ 488122 h 2073936"/>
                <a:gd name="connsiteX31" fmla="*/ 527036 w 1132282"/>
                <a:gd name="connsiteY31" fmla="*/ 508378 h 2073936"/>
                <a:gd name="connsiteX32" fmla="*/ 661289 w 1132282"/>
                <a:gd name="connsiteY32" fmla="*/ 583426 h 2073936"/>
                <a:gd name="connsiteX33" fmla="*/ 714224 w 1132282"/>
                <a:gd name="connsiteY33" fmla="*/ 560056 h 2073936"/>
                <a:gd name="connsiteX34" fmla="*/ 831834 w 1132282"/>
                <a:gd name="connsiteY34" fmla="*/ 356350 h 2073936"/>
                <a:gd name="connsiteX35" fmla="*/ 816557 w 1132282"/>
                <a:gd name="connsiteY35" fmla="*/ 341073 h 2073936"/>
                <a:gd name="connsiteX36" fmla="*/ 794731 w 1132282"/>
                <a:gd name="connsiteY36" fmla="*/ 233424 h 2073936"/>
                <a:gd name="connsiteX37" fmla="*/ 803561 w 1132282"/>
                <a:gd name="connsiteY37" fmla="*/ 220126 h 2073936"/>
                <a:gd name="connsiteX38" fmla="*/ 753056 w 1132282"/>
                <a:gd name="connsiteY38" fmla="*/ 169622 h 2073936"/>
                <a:gd name="connsiteX39" fmla="*/ 753056 w 1132282"/>
                <a:gd name="connsiteY39" fmla="*/ 29103 h 2073936"/>
                <a:gd name="connsiteX40" fmla="*/ 823316 w 1132282"/>
                <a:gd name="connsiteY40" fmla="*/ 0 h 2073936"/>
                <a:gd name="connsiteX0" fmla="*/ 497726 w 1132282"/>
                <a:gd name="connsiteY0" fmla="*/ 2073936 h 2165376"/>
                <a:gd name="connsiteX1" fmla="*/ 157740 w 1132282"/>
                <a:gd name="connsiteY1" fmla="*/ 1817176 h 2165376"/>
                <a:gd name="connsiteX2" fmla="*/ 39564 w 1132282"/>
                <a:gd name="connsiteY2" fmla="*/ 1241944 h 2165376"/>
                <a:gd name="connsiteX3" fmla="*/ 24414 w 1132282"/>
                <a:gd name="connsiteY3" fmla="*/ 1213153 h 2165376"/>
                <a:gd name="connsiteX4" fmla="*/ 97657 w 1132282"/>
                <a:gd name="connsiteY4" fmla="*/ 851919 h 2165376"/>
                <a:gd name="connsiteX5" fmla="*/ 461456 w 1132282"/>
                <a:gd name="connsiteY5" fmla="*/ 488122 h 2165376"/>
                <a:gd name="connsiteX6" fmla="*/ 527036 w 1132282"/>
                <a:gd name="connsiteY6" fmla="*/ 508378 h 2165376"/>
                <a:gd name="connsiteX7" fmla="*/ 661289 w 1132282"/>
                <a:gd name="connsiteY7" fmla="*/ 583426 h 2165376"/>
                <a:gd name="connsiteX8" fmla="*/ 714224 w 1132282"/>
                <a:gd name="connsiteY8" fmla="*/ 560056 h 2165376"/>
                <a:gd name="connsiteX9" fmla="*/ 831834 w 1132282"/>
                <a:gd name="connsiteY9" fmla="*/ 356350 h 2165376"/>
                <a:gd name="connsiteX10" fmla="*/ 816557 w 1132282"/>
                <a:gd name="connsiteY10" fmla="*/ 341073 h 2165376"/>
                <a:gd name="connsiteX11" fmla="*/ 794731 w 1132282"/>
                <a:gd name="connsiteY11" fmla="*/ 233424 h 2165376"/>
                <a:gd name="connsiteX12" fmla="*/ 803561 w 1132282"/>
                <a:gd name="connsiteY12" fmla="*/ 220126 h 2165376"/>
                <a:gd name="connsiteX13" fmla="*/ 753056 w 1132282"/>
                <a:gd name="connsiteY13" fmla="*/ 169622 h 2165376"/>
                <a:gd name="connsiteX14" fmla="*/ 753056 w 1132282"/>
                <a:gd name="connsiteY14" fmla="*/ 29103 h 2165376"/>
                <a:gd name="connsiteX15" fmla="*/ 823316 w 1132282"/>
                <a:gd name="connsiteY15" fmla="*/ 0 h 2165376"/>
                <a:gd name="connsiteX16" fmla="*/ 893575 w 1132282"/>
                <a:gd name="connsiteY16" fmla="*/ 29103 h 2165376"/>
                <a:gd name="connsiteX17" fmla="*/ 952486 w 1132282"/>
                <a:gd name="connsiteY17" fmla="*/ 88015 h 2165376"/>
                <a:gd name="connsiteX18" fmla="*/ 970220 w 1132282"/>
                <a:gd name="connsiteY18" fmla="*/ 112067 h 2165376"/>
                <a:gd name="connsiteX19" fmla="*/ 976406 w 1132282"/>
                <a:gd name="connsiteY19" fmla="*/ 129706 h 2165376"/>
                <a:gd name="connsiteX20" fmla="*/ 982578 w 1132282"/>
                <a:gd name="connsiteY20" fmla="*/ 136703 h 2165376"/>
                <a:gd name="connsiteX21" fmla="*/ 1052360 w 1132282"/>
                <a:gd name="connsiteY21" fmla="*/ 257570 h 2165376"/>
                <a:gd name="connsiteX22" fmla="*/ 1059746 w 1132282"/>
                <a:gd name="connsiteY22" fmla="*/ 279536 h 2165376"/>
                <a:gd name="connsiteX23" fmla="*/ 1065380 w 1132282"/>
                <a:gd name="connsiteY23" fmla="*/ 291081 h 2165376"/>
                <a:gd name="connsiteX24" fmla="*/ 1068029 w 1132282"/>
                <a:gd name="connsiteY24" fmla="*/ 329080 h 2165376"/>
                <a:gd name="connsiteX25" fmla="*/ 1064397 w 1132282"/>
                <a:gd name="connsiteY25" fmla="*/ 339882 h 2165376"/>
                <a:gd name="connsiteX26" fmla="*/ 1115860 w 1132282"/>
                <a:gd name="connsiteY26" fmla="*/ 429020 h 2165376"/>
                <a:gd name="connsiteX27" fmla="*/ 1123245 w 1132282"/>
                <a:gd name="connsiteY27" fmla="*/ 450983 h 2165376"/>
                <a:gd name="connsiteX28" fmla="*/ 1128881 w 1132282"/>
                <a:gd name="connsiteY28" fmla="*/ 462532 h 2165376"/>
                <a:gd name="connsiteX29" fmla="*/ 1118954 w 1132282"/>
                <a:gd name="connsiteY29" fmla="*/ 537929 h 2165376"/>
                <a:gd name="connsiteX30" fmla="*/ 1086703 w 1132282"/>
                <a:gd name="connsiteY30" fmla="*/ 593789 h 2165376"/>
                <a:gd name="connsiteX31" fmla="*/ 1099218 w 1132282"/>
                <a:gd name="connsiteY31" fmla="*/ 619435 h 2165376"/>
                <a:gd name="connsiteX32" fmla="*/ 1089459 w 1132282"/>
                <a:gd name="connsiteY32" fmla="*/ 693558 h 2165376"/>
                <a:gd name="connsiteX33" fmla="*/ 945143 w 1132282"/>
                <a:gd name="connsiteY33" fmla="*/ 943522 h 2165376"/>
                <a:gd name="connsiteX34" fmla="*/ 931886 w 1132282"/>
                <a:gd name="connsiteY34" fmla="*/ 958552 h 2165376"/>
                <a:gd name="connsiteX35" fmla="*/ 932988 w 1132282"/>
                <a:gd name="connsiteY35" fmla="*/ 959654 h 2165376"/>
                <a:gd name="connsiteX36" fmla="*/ 569190 w 1132282"/>
                <a:gd name="connsiteY36" fmla="*/ 1323452 h 2165376"/>
                <a:gd name="connsiteX37" fmla="*/ 516885 w 1132282"/>
                <a:gd name="connsiteY37" fmla="*/ 1366177 h 2165376"/>
                <a:gd name="connsiteX38" fmla="*/ 495768 w 1132282"/>
                <a:gd name="connsiteY38" fmla="*/ 1377290 h 2165376"/>
                <a:gd name="connsiteX39" fmla="*/ 602405 w 1132282"/>
                <a:gd name="connsiteY39" fmla="*/ 1698029 h 2165376"/>
                <a:gd name="connsiteX40" fmla="*/ 589166 w 1132282"/>
                <a:gd name="connsiteY40" fmla="*/ 2165376 h 2165376"/>
                <a:gd name="connsiteX0" fmla="*/ 497726 w 1132282"/>
                <a:gd name="connsiteY0" fmla="*/ 2073936 h 2073936"/>
                <a:gd name="connsiteX1" fmla="*/ 157740 w 1132282"/>
                <a:gd name="connsiteY1" fmla="*/ 1817176 h 2073936"/>
                <a:gd name="connsiteX2" fmla="*/ 39564 w 1132282"/>
                <a:gd name="connsiteY2" fmla="*/ 1241944 h 2073936"/>
                <a:gd name="connsiteX3" fmla="*/ 24414 w 1132282"/>
                <a:gd name="connsiteY3" fmla="*/ 1213153 h 2073936"/>
                <a:gd name="connsiteX4" fmla="*/ 97657 w 1132282"/>
                <a:gd name="connsiteY4" fmla="*/ 851919 h 2073936"/>
                <a:gd name="connsiteX5" fmla="*/ 461456 w 1132282"/>
                <a:gd name="connsiteY5" fmla="*/ 488122 h 2073936"/>
                <a:gd name="connsiteX6" fmla="*/ 527036 w 1132282"/>
                <a:gd name="connsiteY6" fmla="*/ 508378 h 2073936"/>
                <a:gd name="connsiteX7" fmla="*/ 661289 w 1132282"/>
                <a:gd name="connsiteY7" fmla="*/ 583426 h 2073936"/>
                <a:gd name="connsiteX8" fmla="*/ 714224 w 1132282"/>
                <a:gd name="connsiteY8" fmla="*/ 560056 h 2073936"/>
                <a:gd name="connsiteX9" fmla="*/ 831834 w 1132282"/>
                <a:gd name="connsiteY9" fmla="*/ 356350 h 2073936"/>
                <a:gd name="connsiteX10" fmla="*/ 816557 w 1132282"/>
                <a:gd name="connsiteY10" fmla="*/ 341073 h 2073936"/>
                <a:gd name="connsiteX11" fmla="*/ 794731 w 1132282"/>
                <a:gd name="connsiteY11" fmla="*/ 233424 h 2073936"/>
                <a:gd name="connsiteX12" fmla="*/ 803561 w 1132282"/>
                <a:gd name="connsiteY12" fmla="*/ 220126 h 2073936"/>
                <a:gd name="connsiteX13" fmla="*/ 753056 w 1132282"/>
                <a:gd name="connsiteY13" fmla="*/ 169622 h 2073936"/>
                <a:gd name="connsiteX14" fmla="*/ 753056 w 1132282"/>
                <a:gd name="connsiteY14" fmla="*/ 29103 h 2073936"/>
                <a:gd name="connsiteX15" fmla="*/ 823316 w 1132282"/>
                <a:gd name="connsiteY15" fmla="*/ 0 h 2073936"/>
                <a:gd name="connsiteX16" fmla="*/ 893575 w 1132282"/>
                <a:gd name="connsiteY16" fmla="*/ 29103 h 2073936"/>
                <a:gd name="connsiteX17" fmla="*/ 952486 w 1132282"/>
                <a:gd name="connsiteY17" fmla="*/ 88015 h 2073936"/>
                <a:gd name="connsiteX18" fmla="*/ 970220 w 1132282"/>
                <a:gd name="connsiteY18" fmla="*/ 112067 h 2073936"/>
                <a:gd name="connsiteX19" fmla="*/ 976406 w 1132282"/>
                <a:gd name="connsiteY19" fmla="*/ 129706 h 2073936"/>
                <a:gd name="connsiteX20" fmla="*/ 982578 w 1132282"/>
                <a:gd name="connsiteY20" fmla="*/ 136703 h 2073936"/>
                <a:gd name="connsiteX21" fmla="*/ 1052360 w 1132282"/>
                <a:gd name="connsiteY21" fmla="*/ 257570 h 2073936"/>
                <a:gd name="connsiteX22" fmla="*/ 1059746 w 1132282"/>
                <a:gd name="connsiteY22" fmla="*/ 279536 h 2073936"/>
                <a:gd name="connsiteX23" fmla="*/ 1065380 w 1132282"/>
                <a:gd name="connsiteY23" fmla="*/ 291081 h 2073936"/>
                <a:gd name="connsiteX24" fmla="*/ 1068029 w 1132282"/>
                <a:gd name="connsiteY24" fmla="*/ 329080 h 2073936"/>
                <a:gd name="connsiteX25" fmla="*/ 1064397 w 1132282"/>
                <a:gd name="connsiteY25" fmla="*/ 339882 h 2073936"/>
                <a:gd name="connsiteX26" fmla="*/ 1115860 w 1132282"/>
                <a:gd name="connsiteY26" fmla="*/ 429020 h 2073936"/>
                <a:gd name="connsiteX27" fmla="*/ 1123245 w 1132282"/>
                <a:gd name="connsiteY27" fmla="*/ 450983 h 2073936"/>
                <a:gd name="connsiteX28" fmla="*/ 1128881 w 1132282"/>
                <a:gd name="connsiteY28" fmla="*/ 462532 h 2073936"/>
                <a:gd name="connsiteX29" fmla="*/ 1118954 w 1132282"/>
                <a:gd name="connsiteY29" fmla="*/ 537929 h 2073936"/>
                <a:gd name="connsiteX30" fmla="*/ 1086703 w 1132282"/>
                <a:gd name="connsiteY30" fmla="*/ 593789 h 2073936"/>
                <a:gd name="connsiteX31" fmla="*/ 1099218 w 1132282"/>
                <a:gd name="connsiteY31" fmla="*/ 619435 h 2073936"/>
                <a:gd name="connsiteX32" fmla="*/ 1089459 w 1132282"/>
                <a:gd name="connsiteY32" fmla="*/ 693558 h 2073936"/>
                <a:gd name="connsiteX33" fmla="*/ 945143 w 1132282"/>
                <a:gd name="connsiteY33" fmla="*/ 943522 h 2073936"/>
                <a:gd name="connsiteX34" fmla="*/ 931886 w 1132282"/>
                <a:gd name="connsiteY34" fmla="*/ 958552 h 2073936"/>
                <a:gd name="connsiteX35" fmla="*/ 932988 w 1132282"/>
                <a:gd name="connsiteY35" fmla="*/ 959654 h 2073936"/>
                <a:gd name="connsiteX36" fmla="*/ 569190 w 1132282"/>
                <a:gd name="connsiteY36" fmla="*/ 1323452 h 2073936"/>
                <a:gd name="connsiteX37" fmla="*/ 516885 w 1132282"/>
                <a:gd name="connsiteY37" fmla="*/ 1366177 h 2073936"/>
                <a:gd name="connsiteX38" fmla="*/ 495768 w 1132282"/>
                <a:gd name="connsiteY38" fmla="*/ 1377290 h 2073936"/>
                <a:gd name="connsiteX39" fmla="*/ 602405 w 1132282"/>
                <a:gd name="connsiteY39" fmla="*/ 1698029 h 2073936"/>
                <a:gd name="connsiteX0" fmla="*/ 157740 w 1132282"/>
                <a:gd name="connsiteY0" fmla="*/ 1817176 h 1817176"/>
                <a:gd name="connsiteX1" fmla="*/ 39564 w 1132282"/>
                <a:gd name="connsiteY1" fmla="*/ 1241944 h 1817176"/>
                <a:gd name="connsiteX2" fmla="*/ 24414 w 1132282"/>
                <a:gd name="connsiteY2" fmla="*/ 1213153 h 1817176"/>
                <a:gd name="connsiteX3" fmla="*/ 97657 w 1132282"/>
                <a:gd name="connsiteY3" fmla="*/ 851919 h 1817176"/>
                <a:gd name="connsiteX4" fmla="*/ 461456 w 1132282"/>
                <a:gd name="connsiteY4" fmla="*/ 488122 h 1817176"/>
                <a:gd name="connsiteX5" fmla="*/ 527036 w 1132282"/>
                <a:gd name="connsiteY5" fmla="*/ 508378 h 1817176"/>
                <a:gd name="connsiteX6" fmla="*/ 661289 w 1132282"/>
                <a:gd name="connsiteY6" fmla="*/ 583426 h 1817176"/>
                <a:gd name="connsiteX7" fmla="*/ 714224 w 1132282"/>
                <a:gd name="connsiteY7" fmla="*/ 560056 h 1817176"/>
                <a:gd name="connsiteX8" fmla="*/ 831834 w 1132282"/>
                <a:gd name="connsiteY8" fmla="*/ 356350 h 1817176"/>
                <a:gd name="connsiteX9" fmla="*/ 816557 w 1132282"/>
                <a:gd name="connsiteY9" fmla="*/ 341073 h 1817176"/>
                <a:gd name="connsiteX10" fmla="*/ 794731 w 1132282"/>
                <a:gd name="connsiteY10" fmla="*/ 233424 h 1817176"/>
                <a:gd name="connsiteX11" fmla="*/ 803561 w 1132282"/>
                <a:gd name="connsiteY11" fmla="*/ 220126 h 1817176"/>
                <a:gd name="connsiteX12" fmla="*/ 753056 w 1132282"/>
                <a:gd name="connsiteY12" fmla="*/ 169622 h 1817176"/>
                <a:gd name="connsiteX13" fmla="*/ 753056 w 1132282"/>
                <a:gd name="connsiteY13" fmla="*/ 29103 h 1817176"/>
                <a:gd name="connsiteX14" fmla="*/ 823316 w 1132282"/>
                <a:gd name="connsiteY14" fmla="*/ 0 h 1817176"/>
                <a:gd name="connsiteX15" fmla="*/ 893575 w 1132282"/>
                <a:gd name="connsiteY15" fmla="*/ 29103 h 1817176"/>
                <a:gd name="connsiteX16" fmla="*/ 952486 w 1132282"/>
                <a:gd name="connsiteY16" fmla="*/ 88015 h 1817176"/>
                <a:gd name="connsiteX17" fmla="*/ 970220 w 1132282"/>
                <a:gd name="connsiteY17" fmla="*/ 112067 h 1817176"/>
                <a:gd name="connsiteX18" fmla="*/ 976406 w 1132282"/>
                <a:gd name="connsiteY18" fmla="*/ 129706 h 1817176"/>
                <a:gd name="connsiteX19" fmla="*/ 982578 w 1132282"/>
                <a:gd name="connsiteY19" fmla="*/ 136703 h 1817176"/>
                <a:gd name="connsiteX20" fmla="*/ 1052360 w 1132282"/>
                <a:gd name="connsiteY20" fmla="*/ 257570 h 1817176"/>
                <a:gd name="connsiteX21" fmla="*/ 1059746 w 1132282"/>
                <a:gd name="connsiteY21" fmla="*/ 279536 h 1817176"/>
                <a:gd name="connsiteX22" fmla="*/ 1065380 w 1132282"/>
                <a:gd name="connsiteY22" fmla="*/ 291081 h 1817176"/>
                <a:gd name="connsiteX23" fmla="*/ 1068029 w 1132282"/>
                <a:gd name="connsiteY23" fmla="*/ 329080 h 1817176"/>
                <a:gd name="connsiteX24" fmla="*/ 1064397 w 1132282"/>
                <a:gd name="connsiteY24" fmla="*/ 339882 h 1817176"/>
                <a:gd name="connsiteX25" fmla="*/ 1115860 w 1132282"/>
                <a:gd name="connsiteY25" fmla="*/ 429020 h 1817176"/>
                <a:gd name="connsiteX26" fmla="*/ 1123245 w 1132282"/>
                <a:gd name="connsiteY26" fmla="*/ 450983 h 1817176"/>
                <a:gd name="connsiteX27" fmla="*/ 1128881 w 1132282"/>
                <a:gd name="connsiteY27" fmla="*/ 462532 h 1817176"/>
                <a:gd name="connsiteX28" fmla="*/ 1118954 w 1132282"/>
                <a:gd name="connsiteY28" fmla="*/ 537929 h 1817176"/>
                <a:gd name="connsiteX29" fmla="*/ 1086703 w 1132282"/>
                <a:gd name="connsiteY29" fmla="*/ 593789 h 1817176"/>
                <a:gd name="connsiteX30" fmla="*/ 1099218 w 1132282"/>
                <a:gd name="connsiteY30" fmla="*/ 619435 h 1817176"/>
                <a:gd name="connsiteX31" fmla="*/ 1089459 w 1132282"/>
                <a:gd name="connsiteY31" fmla="*/ 693558 h 1817176"/>
                <a:gd name="connsiteX32" fmla="*/ 945143 w 1132282"/>
                <a:gd name="connsiteY32" fmla="*/ 943522 h 1817176"/>
                <a:gd name="connsiteX33" fmla="*/ 931886 w 1132282"/>
                <a:gd name="connsiteY33" fmla="*/ 958552 h 1817176"/>
                <a:gd name="connsiteX34" fmla="*/ 932988 w 1132282"/>
                <a:gd name="connsiteY34" fmla="*/ 959654 h 1817176"/>
                <a:gd name="connsiteX35" fmla="*/ 569190 w 1132282"/>
                <a:gd name="connsiteY35" fmla="*/ 1323452 h 1817176"/>
                <a:gd name="connsiteX36" fmla="*/ 516885 w 1132282"/>
                <a:gd name="connsiteY36" fmla="*/ 1366177 h 1817176"/>
                <a:gd name="connsiteX37" fmla="*/ 495768 w 1132282"/>
                <a:gd name="connsiteY37" fmla="*/ 1377290 h 1817176"/>
                <a:gd name="connsiteX38" fmla="*/ 602405 w 1132282"/>
                <a:gd name="connsiteY38" fmla="*/ 1698029 h 1817176"/>
                <a:gd name="connsiteX0" fmla="*/ 222797 w 1132282"/>
                <a:gd name="connsiteY0" fmla="*/ 1834608 h 1834608"/>
                <a:gd name="connsiteX1" fmla="*/ 39564 w 1132282"/>
                <a:gd name="connsiteY1" fmla="*/ 1241944 h 1834608"/>
                <a:gd name="connsiteX2" fmla="*/ 24414 w 1132282"/>
                <a:gd name="connsiteY2" fmla="*/ 1213153 h 1834608"/>
                <a:gd name="connsiteX3" fmla="*/ 97657 w 1132282"/>
                <a:gd name="connsiteY3" fmla="*/ 851919 h 1834608"/>
                <a:gd name="connsiteX4" fmla="*/ 461456 w 1132282"/>
                <a:gd name="connsiteY4" fmla="*/ 488122 h 1834608"/>
                <a:gd name="connsiteX5" fmla="*/ 527036 w 1132282"/>
                <a:gd name="connsiteY5" fmla="*/ 508378 h 1834608"/>
                <a:gd name="connsiteX6" fmla="*/ 661289 w 1132282"/>
                <a:gd name="connsiteY6" fmla="*/ 583426 h 1834608"/>
                <a:gd name="connsiteX7" fmla="*/ 714224 w 1132282"/>
                <a:gd name="connsiteY7" fmla="*/ 560056 h 1834608"/>
                <a:gd name="connsiteX8" fmla="*/ 831834 w 1132282"/>
                <a:gd name="connsiteY8" fmla="*/ 356350 h 1834608"/>
                <a:gd name="connsiteX9" fmla="*/ 816557 w 1132282"/>
                <a:gd name="connsiteY9" fmla="*/ 341073 h 1834608"/>
                <a:gd name="connsiteX10" fmla="*/ 794731 w 1132282"/>
                <a:gd name="connsiteY10" fmla="*/ 233424 h 1834608"/>
                <a:gd name="connsiteX11" fmla="*/ 803561 w 1132282"/>
                <a:gd name="connsiteY11" fmla="*/ 220126 h 1834608"/>
                <a:gd name="connsiteX12" fmla="*/ 753056 w 1132282"/>
                <a:gd name="connsiteY12" fmla="*/ 169622 h 1834608"/>
                <a:gd name="connsiteX13" fmla="*/ 753056 w 1132282"/>
                <a:gd name="connsiteY13" fmla="*/ 29103 h 1834608"/>
                <a:gd name="connsiteX14" fmla="*/ 823316 w 1132282"/>
                <a:gd name="connsiteY14" fmla="*/ 0 h 1834608"/>
                <a:gd name="connsiteX15" fmla="*/ 893575 w 1132282"/>
                <a:gd name="connsiteY15" fmla="*/ 29103 h 1834608"/>
                <a:gd name="connsiteX16" fmla="*/ 952486 w 1132282"/>
                <a:gd name="connsiteY16" fmla="*/ 88015 h 1834608"/>
                <a:gd name="connsiteX17" fmla="*/ 970220 w 1132282"/>
                <a:gd name="connsiteY17" fmla="*/ 112067 h 1834608"/>
                <a:gd name="connsiteX18" fmla="*/ 976406 w 1132282"/>
                <a:gd name="connsiteY18" fmla="*/ 129706 h 1834608"/>
                <a:gd name="connsiteX19" fmla="*/ 982578 w 1132282"/>
                <a:gd name="connsiteY19" fmla="*/ 136703 h 1834608"/>
                <a:gd name="connsiteX20" fmla="*/ 1052360 w 1132282"/>
                <a:gd name="connsiteY20" fmla="*/ 257570 h 1834608"/>
                <a:gd name="connsiteX21" fmla="*/ 1059746 w 1132282"/>
                <a:gd name="connsiteY21" fmla="*/ 279536 h 1834608"/>
                <a:gd name="connsiteX22" fmla="*/ 1065380 w 1132282"/>
                <a:gd name="connsiteY22" fmla="*/ 291081 h 1834608"/>
                <a:gd name="connsiteX23" fmla="*/ 1068029 w 1132282"/>
                <a:gd name="connsiteY23" fmla="*/ 329080 h 1834608"/>
                <a:gd name="connsiteX24" fmla="*/ 1064397 w 1132282"/>
                <a:gd name="connsiteY24" fmla="*/ 339882 h 1834608"/>
                <a:gd name="connsiteX25" fmla="*/ 1115860 w 1132282"/>
                <a:gd name="connsiteY25" fmla="*/ 429020 h 1834608"/>
                <a:gd name="connsiteX26" fmla="*/ 1123245 w 1132282"/>
                <a:gd name="connsiteY26" fmla="*/ 450983 h 1834608"/>
                <a:gd name="connsiteX27" fmla="*/ 1128881 w 1132282"/>
                <a:gd name="connsiteY27" fmla="*/ 462532 h 1834608"/>
                <a:gd name="connsiteX28" fmla="*/ 1118954 w 1132282"/>
                <a:gd name="connsiteY28" fmla="*/ 537929 h 1834608"/>
                <a:gd name="connsiteX29" fmla="*/ 1086703 w 1132282"/>
                <a:gd name="connsiteY29" fmla="*/ 593789 h 1834608"/>
                <a:gd name="connsiteX30" fmla="*/ 1099218 w 1132282"/>
                <a:gd name="connsiteY30" fmla="*/ 619435 h 1834608"/>
                <a:gd name="connsiteX31" fmla="*/ 1089459 w 1132282"/>
                <a:gd name="connsiteY31" fmla="*/ 693558 h 1834608"/>
                <a:gd name="connsiteX32" fmla="*/ 945143 w 1132282"/>
                <a:gd name="connsiteY32" fmla="*/ 943522 h 1834608"/>
                <a:gd name="connsiteX33" fmla="*/ 931886 w 1132282"/>
                <a:gd name="connsiteY33" fmla="*/ 958552 h 1834608"/>
                <a:gd name="connsiteX34" fmla="*/ 932988 w 1132282"/>
                <a:gd name="connsiteY34" fmla="*/ 959654 h 1834608"/>
                <a:gd name="connsiteX35" fmla="*/ 569190 w 1132282"/>
                <a:gd name="connsiteY35" fmla="*/ 1323452 h 1834608"/>
                <a:gd name="connsiteX36" fmla="*/ 516885 w 1132282"/>
                <a:gd name="connsiteY36" fmla="*/ 1366177 h 1834608"/>
                <a:gd name="connsiteX37" fmla="*/ 495768 w 1132282"/>
                <a:gd name="connsiteY37" fmla="*/ 1377290 h 1834608"/>
                <a:gd name="connsiteX38" fmla="*/ 602405 w 1132282"/>
                <a:gd name="connsiteY38" fmla="*/ 1698029 h 18346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1132282" h="1834608">
                  <a:moveTo>
                    <a:pt x="222797" y="1834608"/>
                  </a:moveTo>
                  <a:lnTo>
                    <a:pt x="39564" y="1241944"/>
                  </a:lnTo>
                  <a:lnTo>
                    <a:pt x="24414" y="1213153"/>
                  </a:lnTo>
                  <a:cubicBezTo>
                    <a:pt x="-24415" y="1092742"/>
                    <a:pt x="-1" y="949577"/>
                    <a:pt x="97657" y="851919"/>
                  </a:cubicBezTo>
                  <a:lnTo>
                    <a:pt x="461456" y="488122"/>
                  </a:lnTo>
                  <a:lnTo>
                    <a:pt x="527036" y="508378"/>
                  </a:lnTo>
                  <a:cubicBezTo>
                    <a:pt x="555952" y="568226"/>
                    <a:pt x="606769" y="594868"/>
                    <a:pt x="661289" y="583426"/>
                  </a:cubicBezTo>
                  <a:lnTo>
                    <a:pt x="714224" y="560056"/>
                  </a:lnTo>
                  <a:lnTo>
                    <a:pt x="831834" y="356350"/>
                  </a:lnTo>
                  <a:lnTo>
                    <a:pt x="816557" y="341073"/>
                  </a:lnTo>
                  <a:cubicBezTo>
                    <a:pt x="787455" y="311971"/>
                    <a:pt x="780179" y="269307"/>
                    <a:pt x="794731" y="233424"/>
                  </a:cubicBezTo>
                  <a:lnTo>
                    <a:pt x="803561" y="220126"/>
                  </a:lnTo>
                  <a:lnTo>
                    <a:pt x="753056" y="169622"/>
                  </a:lnTo>
                  <a:cubicBezTo>
                    <a:pt x="714253" y="130819"/>
                    <a:pt x="714253" y="67906"/>
                    <a:pt x="753056" y="29103"/>
                  </a:cubicBezTo>
                  <a:cubicBezTo>
                    <a:pt x="772458" y="9701"/>
                    <a:pt x="797887" y="0"/>
                    <a:pt x="823316" y="0"/>
                  </a:cubicBezTo>
                  <a:cubicBezTo>
                    <a:pt x="848745" y="0"/>
                    <a:pt x="874174" y="9701"/>
                    <a:pt x="893575" y="29103"/>
                  </a:cubicBezTo>
                  <a:lnTo>
                    <a:pt x="952486" y="88015"/>
                  </a:lnTo>
                  <a:cubicBezTo>
                    <a:pt x="959762" y="95291"/>
                    <a:pt x="965673" y="103414"/>
                    <a:pt x="970220" y="112067"/>
                  </a:cubicBezTo>
                  <a:lnTo>
                    <a:pt x="976406" y="129706"/>
                  </a:lnTo>
                  <a:lnTo>
                    <a:pt x="982578" y="136703"/>
                  </a:lnTo>
                  <a:lnTo>
                    <a:pt x="1052360" y="257570"/>
                  </a:lnTo>
                  <a:lnTo>
                    <a:pt x="1059746" y="279536"/>
                  </a:lnTo>
                  <a:lnTo>
                    <a:pt x="1065380" y="291081"/>
                  </a:lnTo>
                  <a:cubicBezTo>
                    <a:pt x="1068671" y="303362"/>
                    <a:pt x="1069619" y="316271"/>
                    <a:pt x="1068029" y="329080"/>
                  </a:cubicBezTo>
                  <a:lnTo>
                    <a:pt x="1064397" y="339882"/>
                  </a:lnTo>
                  <a:lnTo>
                    <a:pt x="1115860" y="429020"/>
                  </a:lnTo>
                  <a:lnTo>
                    <a:pt x="1123245" y="450983"/>
                  </a:lnTo>
                  <a:lnTo>
                    <a:pt x="1128881" y="462532"/>
                  </a:lnTo>
                  <a:cubicBezTo>
                    <a:pt x="1135462" y="487094"/>
                    <a:pt x="1132673" y="514167"/>
                    <a:pt x="1118954" y="537929"/>
                  </a:cubicBezTo>
                  <a:lnTo>
                    <a:pt x="1086703" y="593789"/>
                  </a:lnTo>
                  <a:lnTo>
                    <a:pt x="1099218" y="619435"/>
                  </a:lnTo>
                  <a:cubicBezTo>
                    <a:pt x="1105688" y="643582"/>
                    <a:pt x="1102947" y="670198"/>
                    <a:pt x="1089459" y="693558"/>
                  </a:cubicBezTo>
                  <a:lnTo>
                    <a:pt x="945143" y="943522"/>
                  </a:lnTo>
                  <a:lnTo>
                    <a:pt x="931886" y="958552"/>
                  </a:lnTo>
                  <a:lnTo>
                    <a:pt x="932988" y="959654"/>
                  </a:lnTo>
                  <a:lnTo>
                    <a:pt x="569190" y="1323452"/>
                  </a:lnTo>
                  <a:cubicBezTo>
                    <a:pt x="552914" y="1339728"/>
                    <a:pt x="535373" y="1353970"/>
                    <a:pt x="516885" y="1366177"/>
                  </a:cubicBezTo>
                  <a:lnTo>
                    <a:pt x="495768" y="1377290"/>
                  </a:lnTo>
                  <a:lnTo>
                    <a:pt x="602405" y="1698029"/>
                  </a:ln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5" name="フリーフォーム: 図形 184">
              <a:extLst>
                <a:ext uri="{FF2B5EF4-FFF2-40B4-BE49-F238E27FC236}">
                  <a16:creationId xmlns:a16="http://schemas.microsoft.com/office/drawing/2014/main" id="{298303E8-025B-4F1A-AD2F-B403AD892CED}"/>
                </a:ext>
              </a:extLst>
            </p:cNvPr>
            <p:cNvSpPr/>
            <p:nvPr/>
          </p:nvSpPr>
          <p:spPr bwMode="auto">
            <a:xfrm>
              <a:off x="6933285" y="1282192"/>
              <a:ext cx="1667037" cy="921790"/>
            </a:xfrm>
            <a:custGeom>
              <a:avLst/>
              <a:gdLst>
                <a:gd name="connsiteX0" fmla="*/ 0 w 1667037"/>
                <a:gd name="connsiteY0" fmla="*/ 0 h 921790"/>
                <a:gd name="connsiteX1" fmla="*/ 1667037 w 1667037"/>
                <a:gd name="connsiteY1" fmla="*/ 0 h 921790"/>
                <a:gd name="connsiteX2" fmla="*/ 1667037 w 1667037"/>
                <a:gd name="connsiteY2" fmla="*/ 921790 h 921790"/>
                <a:gd name="connsiteX3" fmla="*/ 0 w 1667037"/>
                <a:gd name="connsiteY3" fmla="*/ 921790 h 9217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67037" h="921790">
                  <a:moveTo>
                    <a:pt x="0" y="0"/>
                  </a:moveTo>
                  <a:lnTo>
                    <a:pt x="1667037" y="0"/>
                  </a:lnTo>
                  <a:lnTo>
                    <a:pt x="1667037" y="921790"/>
                  </a:lnTo>
                  <a:lnTo>
                    <a:pt x="0" y="921790"/>
                  </a:lnTo>
                  <a:close/>
                </a:path>
              </a:pathLst>
            </a:custGeom>
            <a:solidFill>
              <a:srgbClr val="F8F9CB"/>
            </a:solidFill>
            <a:ln w="2540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B98DE820-2C9F-4F62-BD52-64A3612B567D}"/>
                </a:ext>
              </a:extLst>
            </p:cNvPr>
            <p:cNvSpPr/>
            <p:nvPr/>
          </p:nvSpPr>
          <p:spPr bwMode="auto">
            <a:xfrm>
              <a:off x="6933284" y="1323160"/>
              <a:ext cx="1629346" cy="843131"/>
            </a:xfrm>
            <a:custGeom>
              <a:avLst/>
              <a:gdLst>
                <a:gd name="connsiteX0" fmla="*/ 0 w 1629346"/>
                <a:gd name="connsiteY0" fmla="*/ 0 h 843131"/>
                <a:gd name="connsiteX1" fmla="*/ 1629346 w 1629346"/>
                <a:gd name="connsiteY1" fmla="*/ 0 h 843131"/>
                <a:gd name="connsiteX2" fmla="*/ 1629346 w 1629346"/>
                <a:gd name="connsiteY2" fmla="*/ 843131 h 843131"/>
                <a:gd name="connsiteX3" fmla="*/ 0 w 1629346"/>
                <a:gd name="connsiteY3" fmla="*/ 843131 h 843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629346" h="843131">
                  <a:moveTo>
                    <a:pt x="0" y="0"/>
                  </a:moveTo>
                  <a:lnTo>
                    <a:pt x="1629346" y="0"/>
                  </a:lnTo>
                  <a:lnTo>
                    <a:pt x="1629346" y="843131"/>
                  </a:lnTo>
                  <a:lnTo>
                    <a:pt x="0" y="843131"/>
                  </a:lnTo>
                  <a:close/>
                </a:path>
              </a:pathLst>
            </a:custGeom>
            <a:solidFill>
              <a:srgbClr val="C2E6B4"/>
            </a:solidFill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/>
            </a:p>
          </p:txBody>
        </p:sp>
        <p:sp>
          <p:nvSpPr>
            <p:cNvPr id="187" name="フリーフォーム: 図形 186">
              <a:extLst>
                <a:ext uri="{FF2B5EF4-FFF2-40B4-BE49-F238E27FC236}">
                  <a16:creationId xmlns:a16="http://schemas.microsoft.com/office/drawing/2014/main" id="{2644935D-BDC7-4C31-9BF7-303DEA2A30DA}"/>
                </a:ext>
              </a:extLst>
            </p:cNvPr>
            <p:cNvSpPr/>
            <p:nvPr/>
          </p:nvSpPr>
          <p:spPr bwMode="auto">
            <a:xfrm>
              <a:off x="6933285" y="1323160"/>
              <a:ext cx="1626069" cy="843131"/>
            </a:xfrm>
            <a:custGeom>
              <a:avLst/>
              <a:gdLst>
                <a:gd name="connsiteX0" fmla="*/ 0 w 1626069"/>
                <a:gd name="connsiteY0" fmla="*/ 0 h 843131"/>
                <a:gd name="connsiteX1" fmla="*/ 1626069 w 1626069"/>
                <a:gd name="connsiteY1" fmla="*/ 0 h 843131"/>
                <a:gd name="connsiteX2" fmla="*/ 1626069 w 1626069"/>
                <a:gd name="connsiteY2" fmla="*/ 843131 h 843131"/>
                <a:gd name="connsiteX3" fmla="*/ 0 w 1626069"/>
                <a:gd name="connsiteY3" fmla="*/ 843131 h 843131"/>
                <a:gd name="connsiteX4" fmla="*/ 0 w 1626069"/>
                <a:gd name="connsiteY4" fmla="*/ 761685 h 843131"/>
                <a:gd name="connsiteX5" fmla="*/ 1544623 w 1626069"/>
                <a:gd name="connsiteY5" fmla="*/ 761685 h 843131"/>
                <a:gd name="connsiteX6" fmla="*/ 1544623 w 1626069"/>
                <a:gd name="connsiteY6" fmla="*/ 81446 h 843131"/>
                <a:gd name="connsiteX7" fmla="*/ 0 w 1626069"/>
                <a:gd name="connsiteY7" fmla="*/ 81446 h 843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26069" h="843131">
                  <a:moveTo>
                    <a:pt x="0" y="0"/>
                  </a:moveTo>
                  <a:lnTo>
                    <a:pt x="1626069" y="0"/>
                  </a:lnTo>
                  <a:lnTo>
                    <a:pt x="1626069" y="843131"/>
                  </a:lnTo>
                  <a:lnTo>
                    <a:pt x="0" y="843131"/>
                  </a:lnTo>
                  <a:lnTo>
                    <a:pt x="0" y="761685"/>
                  </a:lnTo>
                  <a:lnTo>
                    <a:pt x="1544623" y="761685"/>
                  </a:lnTo>
                  <a:lnTo>
                    <a:pt x="1544623" y="81446"/>
                  </a:lnTo>
                  <a:lnTo>
                    <a:pt x="0" y="81446"/>
                  </a:lnTo>
                  <a:close/>
                </a:path>
              </a:pathLst>
            </a:custGeom>
            <a:pattFill prst="ltUpDiag">
              <a:fgClr>
                <a:srgbClr val="F8F9CB"/>
              </a:fgClr>
              <a:bgClr>
                <a:srgbClr val="333300"/>
              </a:bgClr>
            </a:patt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8" name="テキスト ボックス 151">
              <a:extLst>
                <a:ext uri="{FF2B5EF4-FFF2-40B4-BE49-F238E27FC236}">
                  <a16:creationId xmlns:a16="http://schemas.microsoft.com/office/drawing/2014/main" id="{953D785C-97EE-4B9F-B057-4CA60FC04D02}"/>
                </a:ext>
              </a:extLst>
            </p:cNvPr>
            <p:cNvSpPr txBox="1"/>
            <p:nvPr/>
          </p:nvSpPr>
          <p:spPr bwMode="auto">
            <a:xfrm>
              <a:off x="6973433" y="1600870"/>
              <a:ext cx="815060" cy="257169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numCol="1">
              <a:prstTxWarp prst="textPlain">
                <a:avLst/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壱万円</a:t>
              </a:r>
            </a:p>
          </p:txBody>
        </p:sp>
        <p:grpSp>
          <p:nvGrpSpPr>
            <p:cNvPr id="189" name="グループ化 188">
              <a:extLst>
                <a:ext uri="{FF2B5EF4-FFF2-40B4-BE49-F238E27FC236}">
                  <a16:creationId xmlns:a16="http://schemas.microsoft.com/office/drawing/2014/main" id="{24EC8A69-E121-43FD-B105-47BDD5C72CCE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7765384" y="1387071"/>
              <a:ext cx="719407" cy="773484"/>
              <a:chOff x="2503502" y="2532562"/>
              <a:chExt cx="2447342" cy="2632208"/>
            </a:xfrm>
          </p:grpSpPr>
          <p:sp>
            <p:nvSpPr>
              <p:cNvPr id="191" name="角丸四角形 321">
                <a:extLst>
                  <a:ext uri="{FF2B5EF4-FFF2-40B4-BE49-F238E27FC236}">
                    <a16:creationId xmlns:a16="http://schemas.microsoft.com/office/drawing/2014/main" id="{23FCC3BA-E4C6-4FE0-972F-0C514832D2EF}"/>
                  </a:ext>
                </a:extLst>
              </p:cNvPr>
              <p:cNvSpPr/>
              <p:nvPr/>
            </p:nvSpPr>
            <p:spPr>
              <a:xfrm>
                <a:off x="3465156" y="2532562"/>
                <a:ext cx="813922" cy="1212934"/>
              </a:xfrm>
              <a:prstGeom prst="roundRect">
                <a:avLst>
                  <a:gd name="adj" fmla="val 50000"/>
                </a:avLst>
              </a:prstGeom>
              <a:solidFill>
                <a:srgbClr val="333300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2" name="角丸四角形 322">
                <a:extLst>
                  <a:ext uri="{FF2B5EF4-FFF2-40B4-BE49-F238E27FC236}">
                    <a16:creationId xmlns:a16="http://schemas.microsoft.com/office/drawing/2014/main" id="{D2531ED4-9A2F-44BA-9B25-0364B11F43C3}"/>
                  </a:ext>
                </a:extLst>
              </p:cNvPr>
              <p:cNvSpPr/>
              <p:nvPr/>
            </p:nvSpPr>
            <p:spPr>
              <a:xfrm>
                <a:off x="3060983" y="2532562"/>
                <a:ext cx="919844" cy="1212934"/>
              </a:xfrm>
              <a:prstGeom prst="roundRect">
                <a:avLst>
                  <a:gd name="adj" fmla="val 50000"/>
                </a:avLst>
              </a:prstGeom>
              <a:solidFill>
                <a:srgbClr val="333300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3" name="角丸四角形 323">
                <a:extLst>
                  <a:ext uri="{FF2B5EF4-FFF2-40B4-BE49-F238E27FC236}">
                    <a16:creationId xmlns:a16="http://schemas.microsoft.com/office/drawing/2014/main" id="{F6FBBEC8-2EEA-44E7-A5A5-D359AC6C4691}"/>
                  </a:ext>
                </a:extLst>
              </p:cNvPr>
              <p:cNvSpPr/>
              <p:nvPr/>
            </p:nvSpPr>
            <p:spPr>
              <a:xfrm rot="16200000">
                <a:off x="3498571" y="2554898"/>
                <a:ext cx="211915" cy="183969"/>
              </a:xfrm>
              <a:prstGeom prst="roundRect">
                <a:avLst>
                  <a:gd name="adj" fmla="val 50000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4" name="角丸四角形 324">
                <a:extLst>
                  <a:ext uri="{FF2B5EF4-FFF2-40B4-BE49-F238E27FC236}">
                    <a16:creationId xmlns:a16="http://schemas.microsoft.com/office/drawing/2014/main" id="{A3D9EEDB-DB78-409D-AF23-EF69BE1B7F05}"/>
                  </a:ext>
                </a:extLst>
              </p:cNvPr>
              <p:cNvSpPr/>
              <p:nvPr/>
            </p:nvSpPr>
            <p:spPr>
              <a:xfrm rot="20910717">
                <a:off x="4047725" y="2875529"/>
                <a:ext cx="231354" cy="147784"/>
              </a:xfrm>
              <a:prstGeom prst="roundRect">
                <a:avLst/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5" name="フリーフォーム 325">
                <a:extLst>
                  <a:ext uri="{FF2B5EF4-FFF2-40B4-BE49-F238E27FC236}">
                    <a16:creationId xmlns:a16="http://schemas.microsoft.com/office/drawing/2014/main" id="{B9C817B1-96DA-41A7-8A0D-B74B287F7B5E}"/>
                  </a:ext>
                </a:extLst>
              </p:cNvPr>
              <p:cNvSpPr/>
              <p:nvPr/>
            </p:nvSpPr>
            <p:spPr>
              <a:xfrm>
                <a:off x="2570400" y="4409124"/>
                <a:ext cx="2224350" cy="755645"/>
              </a:xfrm>
              <a:custGeom>
                <a:avLst/>
                <a:gdLst>
                  <a:gd name="connsiteX0" fmla="*/ 2225040 w 2225040"/>
                  <a:gd name="connsiteY0" fmla="*/ 756920 h 756920"/>
                  <a:gd name="connsiteX1" fmla="*/ 0 w 2225040"/>
                  <a:gd name="connsiteY1" fmla="*/ 756920 h 756920"/>
                  <a:gd name="connsiteX2" fmla="*/ 40640 w 2225040"/>
                  <a:gd name="connsiteY2" fmla="*/ 457200 h 756920"/>
                  <a:gd name="connsiteX3" fmla="*/ 96520 w 2225040"/>
                  <a:gd name="connsiteY3" fmla="*/ 304800 h 756920"/>
                  <a:gd name="connsiteX4" fmla="*/ 279400 w 2225040"/>
                  <a:gd name="connsiteY4" fmla="*/ 177800 h 756920"/>
                  <a:gd name="connsiteX5" fmla="*/ 523240 w 2225040"/>
                  <a:gd name="connsiteY5" fmla="*/ 0 h 756920"/>
                  <a:gd name="connsiteX6" fmla="*/ 1727200 w 2225040"/>
                  <a:gd name="connsiteY6" fmla="*/ 0 h 756920"/>
                  <a:gd name="connsiteX7" fmla="*/ 1925320 w 2225040"/>
                  <a:gd name="connsiteY7" fmla="*/ 162560 h 756920"/>
                  <a:gd name="connsiteX8" fmla="*/ 2133600 w 2225040"/>
                  <a:gd name="connsiteY8" fmla="*/ 289560 h 756920"/>
                  <a:gd name="connsiteX9" fmla="*/ 2225040 w 2225040"/>
                  <a:gd name="connsiteY9" fmla="*/ 756920 h 7569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25040" h="756920">
                    <a:moveTo>
                      <a:pt x="2225040" y="756920"/>
                    </a:moveTo>
                    <a:lnTo>
                      <a:pt x="0" y="756920"/>
                    </a:lnTo>
                    <a:lnTo>
                      <a:pt x="40640" y="457200"/>
                    </a:lnTo>
                    <a:lnTo>
                      <a:pt x="96520" y="304800"/>
                    </a:lnTo>
                    <a:lnTo>
                      <a:pt x="279400" y="177800"/>
                    </a:lnTo>
                    <a:lnTo>
                      <a:pt x="523240" y="0"/>
                    </a:lnTo>
                    <a:lnTo>
                      <a:pt x="1727200" y="0"/>
                    </a:lnTo>
                    <a:lnTo>
                      <a:pt x="1925320" y="162560"/>
                    </a:lnTo>
                    <a:lnTo>
                      <a:pt x="2133600" y="289560"/>
                    </a:lnTo>
                    <a:lnTo>
                      <a:pt x="2225040" y="756920"/>
                    </a:lnTo>
                    <a:close/>
                  </a:path>
                </a:pathLst>
              </a:custGeom>
              <a:solidFill>
                <a:srgbClr val="666633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6" name="正方形/長方形 195">
                <a:extLst>
                  <a:ext uri="{FF2B5EF4-FFF2-40B4-BE49-F238E27FC236}">
                    <a16:creationId xmlns:a16="http://schemas.microsoft.com/office/drawing/2014/main" id="{5C5F1634-4438-4A20-8DE2-3E064F56D721}"/>
                  </a:ext>
                </a:extLst>
              </p:cNvPr>
              <p:cNvSpPr/>
              <p:nvPr/>
            </p:nvSpPr>
            <p:spPr>
              <a:xfrm>
                <a:off x="3378747" y="3990871"/>
                <a:ext cx="582567" cy="800259"/>
              </a:xfrm>
              <a:prstGeom prst="rect">
                <a:avLst/>
              </a:prstGeom>
              <a:solidFill>
                <a:srgbClr val="E6DFAE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7" name="角丸四角形 327">
                <a:extLst>
                  <a:ext uri="{FF2B5EF4-FFF2-40B4-BE49-F238E27FC236}">
                    <a16:creationId xmlns:a16="http://schemas.microsoft.com/office/drawing/2014/main" id="{BD9E5514-CB44-44CF-BD1E-E251E632781D}"/>
                  </a:ext>
                </a:extLst>
              </p:cNvPr>
              <p:cNvSpPr/>
              <p:nvPr/>
            </p:nvSpPr>
            <p:spPr>
              <a:xfrm>
                <a:off x="3108368" y="2663614"/>
                <a:ext cx="1078727" cy="1491771"/>
              </a:xfrm>
              <a:prstGeom prst="roundRect">
                <a:avLst>
                  <a:gd name="adj" fmla="val 44273"/>
                </a:avLst>
              </a:prstGeom>
              <a:solidFill>
                <a:srgbClr val="E6DFAE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8" name="円/楕円 23">
                <a:extLst>
                  <a:ext uri="{FF2B5EF4-FFF2-40B4-BE49-F238E27FC236}">
                    <a16:creationId xmlns:a16="http://schemas.microsoft.com/office/drawing/2014/main" id="{18FE2DAF-2E3F-4E71-89D2-AE7CE96CEA57}"/>
                  </a:ext>
                </a:extLst>
              </p:cNvPr>
              <p:cNvSpPr/>
              <p:nvPr/>
            </p:nvSpPr>
            <p:spPr>
              <a:xfrm>
                <a:off x="4148071" y="3140423"/>
                <a:ext cx="220204" cy="683146"/>
              </a:xfrm>
              <a:custGeom>
                <a:avLst/>
                <a:gdLst>
                  <a:gd name="connsiteX0" fmla="*/ 0 w 270030"/>
                  <a:gd name="connsiteY0" fmla="*/ 315474 h 630948"/>
                  <a:gd name="connsiteX1" fmla="*/ 135015 w 270030"/>
                  <a:gd name="connsiteY1" fmla="*/ 0 h 630948"/>
                  <a:gd name="connsiteX2" fmla="*/ 270030 w 270030"/>
                  <a:gd name="connsiteY2" fmla="*/ 315474 h 630948"/>
                  <a:gd name="connsiteX3" fmla="*/ 135015 w 270030"/>
                  <a:gd name="connsiteY3" fmla="*/ 630948 h 630948"/>
                  <a:gd name="connsiteX4" fmla="*/ 0 w 270030"/>
                  <a:gd name="connsiteY4" fmla="*/ 315474 h 630948"/>
                  <a:gd name="connsiteX0" fmla="*/ 978 w 271008"/>
                  <a:gd name="connsiteY0" fmla="*/ 315474 h 621423"/>
                  <a:gd name="connsiteX1" fmla="*/ 135993 w 271008"/>
                  <a:gd name="connsiteY1" fmla="*/ 0 h 621423"/>
                  <a:gd name="connsiteX2" fmla="*/ 271008 w 271008"/>
                  <a:gd name="connsiteY2" fmla="*/ 315474 h 621423"/>
                  <a:gd name="connsiteX3" fmla="*/ 196953 w 271008"/>
                  <a:gd name="connsiteY3" fmla="*/ 621423 h 621423"/>
                  <a:gd name="connsiteX4" fmla="*/ 978 w 271008"/>
                  <a:gd name="connsiteY4" fmla="*/ 315474 h 621423"/>
                  <a:gd name="connsiteX0" fmla="*/ 978 w 271050"/>
                  <a:gd name="connsiteY0" fmla="*/ 315474 h 626985"/>
                  <a:gd name="connsiteX1" fmla="*/ 135993 w 271050"/>
                  <a:gd name="connsiteY1" fmla="*/ 0 h 626985"/>
                  <a:gd name="connsiteX2" fmla="*/ 271008 w 271050"/>
                  <a:gd name="connsiteY2" fmla="*/ 315474 h 626985"/>
                  <a:gd name="connsiteX3" fmla="*/ 196953 w 271050"/>
                  <a:gd name="connsiteY3" fmla="*/ 621423 h 626985"/>
                  <a:gd name="connsiteX4" fmla="*/ 978 w 271050"/>
                  <a:gd name="connsiteY4" fmla="*/ 315474 h 626985"/>
                  <a:gd name="connsiteX0" fmla="*/ 459 w 270489"/>
                  <a:gd name="connsiteY0" fmla="*/ 315474 h 673927"/>
                  <a:gd name="connsiteX1" fmla="*/ 135474 w 270489"/>
                  <a:gd name="connsiteY1" fmla="*/ 0 h 673927"/>
                  <a:gd name="connsiteX2" fmla="*/ 270489 w 270489"/>
                  <a:gd name="connsiteY2" fmla="*/ 315474 h 673927"/>
                  <a:gd name="connsiteX3" fmla="*/ 175479 w 270489"/>
                  <a:gd name="connsiteY3" fmla="*/ 669048 h 673927"/>
                  <a:gd name="connsiteX4" fmla="*/ 459 w 270489"/>
                  <a:gd name="connsiteY4" fmla="*/ 315474 h 673927"/>
                  <a:gd name="connsiteX0" fmla="*/ 459 w 270563"/>
                  <a:gd name="connsiteY0" fmla="*/ 315474 h 672581"/>
                  <a:gd name="connsiteX1" fmla="*/ 135474 w 270563"/>
                  <a:gd name="connsiteY1" fmla="*/ 0 h 672581"/>
                  <a:gd name="connsiteX2" fmla="*/ 270489 w 270563"/>
                  <a:gd name="connsiteY2" fmla="*/ 315474 h 672581"/>
                  <a:gd name="connsiteX3" fmla="*/ 175479 w 270563"/>
                  <a:gd name="connsiteY3" fmla="*/ 669048 h 672581"/>
                  <a:gd name="connsiteX4" fmla="*/ 459 w 270563"/>
                  <a:gd name="connsiteY4" fmla="*/ 315474 h 672581"/>
                  <a:gd name="connsiteX0" fmla="*/ 459 w 279525"/>
                  <a:gd name="connsiteY0" fmla="*/ 315474 h 672581"/>
                  <a:gd name="connsiteX1" fmla="*/ 135474 w 279525"/>
                  <a:gd name="connsiteY1" fmla="*/ 0 h 672581"/>
                  <a:gd name="connsiteX2" fmla="*/ 270489 w 279525"/>
                  <a:gd name="connsiteY2" fmla="*/ 315474 h 672581"/>
                  <a:gd name="connsiteX3" fmla="*/ 175479 w 279525"/>
                  <a:gd name="connsiteY3" fmla="*/ 669048 h 672581"/>
                  <a:gd name="connsiteX4" fmla="*/ 459 w 279525"/>
                  <a:gd name="connsiteY4" fmla="*/ 315474 h 672581"/>
                  <a:gd name="connsiteX0" fmla="*/ 459 w 279525"/>
                  <a:gd name="connsiteY0" fmla="*/ 315474 h 672581"/>
                  <a:gd name="connsiteX1" fmla="*/ 135474 w 279525"/>
                  <a:gd name="connsiteY1" fmla="*/ 0 h 672581"/>
                  <a:gd name="connsiteX2" fmla="*/ 270489 w 279525"/>
                  <a:gd name="connsiteY2" fmla="*/ 315474 h 672581"/>
                  <a:gd name="connsiteX3" fmla="*/ 175479 w 279525"/>
                  <a:gd name="connsiteY3" fmla="*/ 669048 h 672581"/>
                  <a:gd name="connsiteX4" fmla="*/ 459 w 279525"/>
                  <a:gd name="connsiteY4" fmla="*/ 315474 h 672581"/>
                  <a:gd name="connsiteX0" fmla="*/ 322 w 261942"/>
                  <a:gd name="connsiteY0" fmla="*/ 315477 h 669054"/>
                  <a:gd name="connsiteX1" fmla="*/ 135337 w 261942"/>
                  <a:gd name="connsiteY1" fmla="*/ 3 h 669054"/>
                  <a:gd name="connsiteX2" fmla="*/ 257017 w 261942"/>
                  <a:gd name="connsiteY2" fmla="*/ 321192 h 669054"/>
                  <a:gd name="connsiteX3" fmla="*/ 175342 w 261942"/>
                  <a:gd name="connsiteY3" fmla="*/ 669051 h 669054"/>
                  <a:gd name="connsiteX4" fmla="*/ 322 w 261942"/>
                  <a:gd name="connsiteY4" fmla="*/ 315477 h 669054"/>
                  <a:gd name="connsiteX0" fmla="*/ 1564 w 266695"/>
                  <a:gd name="connsiteY0" fmla="*/ 315514 h 669091"/>
                  <a:gd name="connsiteX1" fmla="*/ 136579 w 266695"/>
                  <a:gd name="connsiteY1" fmla="*/ 40 h 669091"/>
                  <a:gd name="connsiteX2" fmla="*/ 258259 w 266695"/>
                  <a:gd name="connsiteY2" fmla="*/ 321229 h 669091"/>
                  <a:gd name="connsiteX3" fmla="*/ 176584 w 266695"/>
                  <a:gd name="connsiteY3" fmla="*/ 669088 h 669091"/>
                  <a:gd name="connsiteX4" fmla="*/ 1564 w 266695"/>
                  <a:gd name="connsiteY4" fmla="*/ 315514 h 669091"/>
                  <a:gd name="connsiteX0" fmla="*/ 1564 w 272445"/>
                  <a:gd name="connsiteY0" fmla="*/ 315514 h 671061"/>
                  <a:gd name="connsiteX1" fmla="*/ 136579 w 272445"/>
                  <a:gd name="connsiteY1" fmla="*/ 40 h 671061"/>
                  <a:gd name="connsiteX2" fmla="*/ 258259 w 272445"/>
                  <a:gd name="connsiteY2" fmla="*/ 321229 h 671061"/>
                  <a:gd name="connsiteX3" fmla="*/ 176584 w 272445"/>
                  <a:gd name="connsiteY3" fmla="*/ 669088 h 671061"/>
                  <a:gd name="connsiteX4" fmla="*/ 1564 w 272445"/>
                  <a:gd name="connsiteY4" fmla="*/ 315514 h 671061"/>
                  <a:gd name="connsiteX0" fmla="*/ 15158 w 286039"/>
                  <a:gd name="connsiteY0" fmla="*/ 319807 h 675354"/>
                  <a:gd name="connsiteX1" fmla="*/ 24432 w 286039"/>
                  <a:gd name="connsiteY1" fmla="*/ 151730 h 675354"/>
                  <a:gd name="connsiteX2" fmla="*/ 150173 w 286039"/>
                  <a:gd name="connsiteY2" fmla="*/ 4333 h 675354"/>
                  <a:gd name="connsiteX3" fmla="*/ 271853 w 286039"/>
                  <a:gd name="connsiteY3" fmla="*/ 325522 h 675354"/>
                  <a:gd name="connsiteX4" fmla="*/ 190178 w 286039"/>
                  <a:gd name="connsiteY4" fmla="*/ 673381 h 675354"/>
                  <a:gd name="connsiteX5" fmla="*/ 15158 w 286039"/>
                  <a:gd name="connsiteY5" fmla="*/ 319807 h 675354"/>
                  <a:gd name="connsiteX0" fmla="*/ 15158 w 286039"/>
                  <a:gd name="connsiteY0" fmla="*/ 319807 h 691619"/>
                  <a:gd name="connsiteX1" fmla="*/ 24432 w 286039"/>
                  <a:gd name="connsiteY1" fmla="*/ 151730 h 691619"/>
                  <a:gd name="connsiteX2" fmla="*/ 150173 w 286039"/>
                  <a:gd name="connsiteY2" fmla="*/ 4333 h 691619"/>
                  <a:gd name="connsiteX3" fmla="*/ 271853 w 286039"/>
                  <a:gd name="connsiteY3" fmla="*/ 325522 h 691619"/>
                  <a:gd name="connsiteX4" fmla="*/ 190178 w 286039"/>
                  <a:gd name="connsiteY4" fmla="*/ 673381 h 691619"/>
                  <a:gd name="connsiteX5" fmla="*/ 91107 w 286039"/>
                  <a:gd name="connsiteY5" fmla="*/ 608930 h 691619"/>
                  <a:gd name="connsiteX6" fmla="*/ 15158 w 286039"/>
                  <a:gd name="connsiteY6" fmla="*/ 319807 h 691619"/>
                  <a:gd name="connsiteX0" fmla="*/ 67964 w 262896"/>
                  <a:gd name="connsiteY0" fmla="*/ 610844 h 698900"/>
                  <a:gd name="connsiteX1" fmla="*/ 1289 w 262896"/>
                  <a:gd name="connsiteY1" fmla="*/ 153644 h 698900"/>
                  <a:gd name="connsiteX2" fmla="*/ 127030 w 262896"/>
                  <a:gd name="connsiteY2" fmla="*/ 6247 h 698900"/>
                  <a:gd name="connsiteX3" fmla="*/ 248710 w 262896"/>
                  <a:gd name="connsiteY3" fmla="*/ 327436 h 698900"/>
                  <a:gd name="connsiteX4" fmla="*/ 167035 w 262896"/>
                  <a:gd name="connsiteY4" fmla="*/ 675295 h 698900"/>
                  <a:gd name="connsiteX5" fmla="*/ 67964 w 262896"/>
                  <a:gd name="connsiteY5" fmla="*/ 610844 h 698900"/>
                  <a:gd name="connsiteX0" fmla="*/ 67964 w 262896"/>
                  <a:gd name="connsiteY0" fmla="*/ 610844 h 704827"/>
                  <a:gd name="connsiteX1" fmla="*/ 1289 w 262896"/>
                  <a:gd name="connsiteY1" fmla="*/ 153644 h 704827"/>
                  <a:gd name="connsiteX2" fmla="*/ 127030 w 262896"/>
                  <a:gd name="connsiteY2" fmla="*/ 6247 h 704827"/>
                  <a:gd name="connsiteX3" fmla="*/ 248710 w 262896"/>
                  <a:gd name="connsiteY3" fmla="*/ 327436 h 704827"/>
                  <a:gd name="connsiteX4" fmla="*/ 167035 w 262896"/>
                  <a:gd name="connsiteY4" fmla="*/ 675295 h 704827"/>
                  <a:gd name="connsiteX5" fmla="*/ 159404 w 262896"/>
                  <a:gd name="connsiteY5" fmla="*/ 702284 h 704827"/>
                  <a:gd name="connsiteX0" fmla="*/ 0 w 261607"/>
                  <a:gd name="connsiteY0" fmla="*/ 153644 h 704827"/>
                  <a:gd name="connsiteX1" fmla="*/ 125741 w 261607"/>
                  <a:gd name="connsiteY1" fmla="*/ 6247 h 704827"/>
                  <a:gd name="connsiteX2" fmla="*/ 247421 w 261607"/>
                  <a:gd name="connsiteY2" fmla="*/ 327436 h 704827"/>
                  <a:gd name="connsiteX3" fmla="*/ 165746 w 261607"/>
                  <a:gd name="connsiteY3" fmla="*/ 675295 h 704827"/>
                  <a:gd name="connsiteX4" fmla="*/ 158115 w 261607"/>
                  <a:gd name="connsiteY4" fmla="*/ 702284 h 704827"/>
                  <a:gd name="connsiteX0" fmla="*/ 0 w 251801"/>
                  <a:gd name="connsiteY0" fmla="*/ 153644 h 687138"/>
                  <a:gd name="connsiteX1" fmla="*/ 125741 w 251801"/>
                  <a:gd name="connsiteY1" fmla="*/ 6247 h 687138"/>
                  <a:gd name="connsiteX2" fmla="*/ 247421 w 251801"/>
                  <a:gd name="connsiteY2" fmla="*/ 327436 h 687138"/>
                  <a:gd name="connsiteX3" fmla="*/ 165746 w 251801"/>
                  <a:gd name="connsiteY3" fmla="*/ 675295 h 687138"/>
                  <a:gd name="connsiteX4" fmla="*/ 55245 w 251801"/>
                  <a:gd name="connsiteY4" fmla="*/ 614654 h 687138"/>
                  <a:gd name="connsiteX0" fmla="*/ 0 w 251801"/>
                  <a:gd name="connsiteY0" fmla="*/ 153644 h 692905"/>
                  <a:gd name="connsiteX1" fmla="*/ 125741 w 251801"/>
                  <a:gd name="connsiteY1" fmla="*/ 6247 h 692905"/>
                  <a:gd name="connsiteX2" fmla="*/ 247421 w 251801"/>
                  <a:gd name="connsiteY2" fmla="*/ 327436 h 692905"/>
                  <a:gd name="connsiteX3" fmla="*/ 165746 w 251801"/>
                  <a:gd name="connsiteY3" fmla="*/ 675295 h 692905"/>
                  <a:gd name="connsiteX4" fmla="*/ 55245 w 251801"/>
                  <a:gd name="connsiteY4" fmla="*/ 614654 h 692905"/>
                  <a:gd name="connsiteX0" fmla="*/ 0 w 251965"/>
                  <a:gd name="connsiteY0" fmla="*/ 153644 h 686378"/>
                  <a:gd name="connsiteX1" fmla="*/ 125741 w 251965"/>
                  <a:gd name="connsiteY1" fmla="*/ 6247 h 686378"/>
                  <a:gd name="connsiteX2" fmla="*/ 247421 w 251965"/>
                  <a:gd name="connsiteY2" fmla="*/ 327436 h 686378"/>
                  <a:gd name="connsiteX3" fmla="*/ 165746 w 251965"/>
                  <a:gd name="connsiteY3" fmla="*/ 675295 h 686378"/>
                  <a:gd name="connsiteX4" fmla="*/ 34290 w 251965"/>
                  <a:gd name="connsiteY4" fmla="*/ 580364 h 686378"/>
                  <a:gd name="connsiteX0" fmla="*/ 0 w 253701"/>
                  <a:gd name="connsiteY0" fmla="*/ 153644 h 681081"/>
                  <a:gd name="connsiteX1" fmla="*/ 125741 w 253701"/>
                  <a:gd name="connsiteY1" fmla="*/ 6247 h 681081"/>
                  <a:gd name="connsiteX2" fmla="*/ 247421 w 253701"/>
                  <a:gd name="connsiteY2" fmla="*/ 327436 h 681081"/>
                  <a:gd name="connsiteX3" fmla="*/ 165746 w 253701"/>
                  <a:gd name="connsiteY3" fmla="*/ 675295 h 681081"/>
                  <a:gd name="connsiteX4" fmla="*/ 34290 w 253701"/>
                  <a:gd name="connsiteY4" fmla="*/ 580364 h 681081"/>
                  <a:gd name="connsiteX0" fmla="*/ 0 w 253530"/>
                  <a:gd name="connsiteY0" fmla="*/ 153644 h 699178"/>
                  <a:gd name="connsiteX1" fmla="*/ 125741 w 253530"/>
                  <a:gd name="connsiteY1" fmla="*/ 6247 h 699178"/>
                  <a:gd name="connsiteX2" fmla="*/ 247421 w 253530"/>
                  <a:gd name="connsiteY2" fmla="*/ 327436 h 699178"/>
                  <a:gd name="connsiteX3" fmla="*/ 163841 w 253530"/>
                  <a:gd name="connsiteY3" fmla="*/ 694345 h 699178"/>
                  <a:gd name="connsiteX4" fmla="*/ 34290 w 253530"/>
                  <a:gd name="connsiteY4" fmla="*/ 580364 h 699178"/>
                  <a:gd name="connsiteX0" fmla="*/ 0 w 256455"/>
                  <a:gd name="connsiteY0" fmla="*/ 148170 h 693704"/>
                  <a:gd name="connsiteX1" fmla="*/ 125741 w 256455"/>
                  <a:gd name="connsiteY1" fmla="*/ 773 h 693704"/>
                  <a:gd name="connsiteX2" fmla="*/ 247421 w 256455"/>
                  <a:gd name="connsiteY2" fmla="*/ 321962 h 693704"/>
                  <a:gd name="connsiteX3" fmla="*/ 163841 w 256455"/>
                  <a:gd name="connsiteY3" fmla="*/ 688871 h 693704"/>
                  <a:gd name="connsiteX4" fmla="*/ 34290 w 256455"/>
                  <a:gd name="connsiteY4" fmla="*/ 574890 h 693704"/>
                  <a:gd name="connsiteX0" fmla="*/ 0 w 253530"/>
                  <a:gd name="connsiteY0" fmla="*/ 147400 h 692934"/>
                  <a:gd name="connsiteX1" fmla="*/ 125741 w 253530"/>
                  <a:gd name="connsiteY1" fmla="*/ 3 h 692934"/>
                  <a:gd name="connsiteX2" fmla="*/ 247421 w 253530"/>
                  <a:gd name="connsiteY2" fmla="*/ 321192 h 692934"/>
                  <a:gd name="connsiteX3" fmla="*/ 163841 w 253530"/>
                  <a:gd name="connsiteY3" fmla="*/ 688101 h 692934"/>
                  <a:gd name="connsiteX4" fmla="*/ 34290 w 253530"/>
                  <a:gd name="connsiteY4" fmla="*/ 574120 h 692934"/>
                  <a:gd name="connsiteX0" fmla="*/ 0 w 256133"/>
                  <a:gd name="connsiteY0" fmla="*/ 139780 h 685314"/>
                  <a:gd name="connsiteX1" fmla="*/ 156221 w 256133"/>
                  <a:gd name="connsiteY1" fmla="*/ 3 h 685314"/>
                  <a:gd name="connsiteX2" fmla="*/ 247421 w 256133"/>
                  <a:gd name="connsiteY2" fmla="*/ 313572 h 685314"/>
                  <a:gd name="connsiteX3" fmla="*/ 163841 w 256133"/>
                  <a:gd name="connsiteY3" fmla="*/ 680481 h 685314"/>
                  <a:gd name="connsiteX4" fmla="*/ 34290 w 256133"/>
                  <a:gd name="connsiteY4" fmla="*/ 566500 h 685314"/>
                  <a:gd name="connsiteX0" fmla="*/ 36956 w 229526"/>
                  <a:gd name="connsiteY0" fmla="*/ 75644 h 720238"/>
                  <a:gd name="connsiteX1" fmla="*/ 132217 w 229526"/>
                  <a:gd name="connsiteY1" fmla="*/ 34927 h 720238"/>
                  <a:gd name="connsiteX2" fmla="*/ 223417 w 229526"/>
                  <a:gd name="connsiteY2" fmla="*/ 348496 h 720238"/>
                  <a:gd name="connsiteX3" fmla="*/ 139837 w 229526"/>
                  <a:gd name="connsiteY3" fmla="*/ 715405 h 720238"/>
                  <a:gd name="connsiteX4" fmla="*/ 10286 w 229526"/>
                  <a:gd name="connsiteY4" fmla="*/ 601424 h 720238"/>
                  <a:gd name="connsiteX0" fmla="*/ 36956 w 229526"/>
                  <a:gd name="connsiteY0" fmla="*/ 57004 h 701598"/>
                  <a:gd name="connsiteX1" fmla="*/ 132217 w 229526"/>
                  <a:gd name="connsiteY1" fmla="*/ 16287 h 701598"/>
                  <a:gd name="connsiteX2" fmla="*/ 223417 w 229526"/>
                  <a:gd name="connsiteY2" fmla="*/ 329856 h 701598"/>
                  <a:gd name="connsiteX3" fmla="*/ 139837 w 229526"/>
                  <a:gd name="connsiteY3" fmla="*/ 696765 h 701598"/>
                  <a:gd name="connsiteX4" fmla="*/ 10286 w 229526"/>
                  <a:gd name="connsiteY4" fmla="*/ 582784 h 701598"/>
                  <a:gd name="connsiteX0" fmla="*/ 36956 w 237606"/>
                  <a:gd name="connsiteY0" fmla="*/ 24999 h 669593"/>
                  <a:gd name="connsiteX1" fmla="*/ 212227 w 237606"/>
                  <a:gd name="connsiteY1" fmla="*/ 28097 h 669593"/>
                  <a:gd name="connsiteX2" fmla="*/ 223417 w 237606"/>
                  <a:gd name="connsiteY2" fmla="*/ 297851 h 669593"/>
                  <a:gd name="connsiteX3" fmla="*/ 139837 w 237606"/>
                  <a:gd name="connsiteY3" fmla="*/ 664760 h 669593"/>
                  <a:gd name="connsiteX4" fmla="*/ 10286 w 237606"/>
                  <a:gd name="connsiteY4" fmla="*/ 550779 h 669593"/>
                  <a:gd name="connsiteX0" fmla="*/ 36956 w 237606"/>
                  <a:gd name="connsiteY0" fmla="*/ 28035 h 666914"/>
                  <a:gd name="connsiteX1" fmla="*/ 212227 w 237606"/>
                  <a:gd name="connsiteY1" fmla="*/ 25418 h 666914"/>
                  <a:gd name="connsiteX2" fmla="*/ 223417 w 237606"/>
                  <a:gd name="connsiteY2" fmla="*/ 295172 h 666914"/>
                  <a:gd name="connsiteX3" fmla="*/ 139837 w 237606"/>
                  <a:gd name="connsiteY3" fmla="*/ 662081 h 666914"/>
                  <a:gd name="connsiteX4" fmla="*/ 10286 w 237606"/>
                  <a:gd name="connsiteY4" fmla="*/ 548100 h 666914"/>
                  <a:gd name="connsiteX0" fmla="*/ 28712 w 229362"/>
                  <a:gd name="connsiteY0" fmla="*/ 28035 h 667912"/>
                  <a:gd name="connsiteX1" fmla="*/ 203983 w 229362"/>
                  <a:gd name="connsiteY1" fmla="*/ 25418 h 667912"/>
                  <a:gd name="connsiteX2" fmla="*/ 215173 w 229362"/>
                  <a:gd name="connsiteY2" fmla="*/ 295172 h 667912"/>
                  <a:gd name="connsiteX3" fmla="*/ 131593 w 229362"/>
                  <a:gd name="connsiteY3" fmla="*/ 662081 h 667912"/>
                  <a:gd name="connsiteX4" fmla="*/ 2042 w 229362"/>
                  <a:gd name="connsiteY4" fmla="*/ 548100 h 667912"/>
                  <a:gd name="connsiteX0" fmla="*/ 20751 w 221401"/>
                  <a:gd name="connsiteY0" fmla="*/ 28035 h 684134"/>
                  <a:gd name="connsiteX1" fmla="*/ 196022 w 221401"/>
                  <a:gd name="connsiteY1" fmla="*/ 25418 h 684134"/>
                  <a:gd name="connsiteX2" fmla="*/ 207212 w 221401"/>
                  <a:gd name="connsiteY2" fmla="*/ 295172 h 684134"/>
                  <a:gd name="connsiteX3" fmla="*/ 123632 w 221401"/>
                  <a:gd name="connsiteY3" fmla="*/ 662081 h 684134"/>
                  <a:gd name="connsiteX4" fmla="*/ 1701 w 221401"/>
                  <a:gd name="connsiteY4" fmla="*/ 599535 h 684134"/>
                  <a:gd name="connsiteX0" fmla="*/ 20301 w 220951"/>
                  <a:gd name="connsiteY0" fmla="*/ 28035 h 687136"/>
                  <a:gd name="connsiteX1" fmla="*/ 195572 w 220951"/>
                  <a:gd name="connsiteY1" fmla="*/ 25418 h 687136"/>
                  <a:gd name="connsiteX2" fmla="*/ 206762 w 220951"/>
                  <a:gd name="connsiteY2" fmla="*/ 295172 h 687136"/>
                  <a:gd name="connsiteX3" fmla="*/ 165092 w 220951"/>
                  <a:gd name="connsiteY3" fmla="*/ 665891 h 687136"/>
                  <a:gd name="connsiteX4" fmla="*/ 1251 w 220951"/>
                  <a:gd name="connsiteY4" fmla="*/ 599535 h 687136"/>
                  <a:gd name="connsiteX0" fmla="*/ 20467 w 221117"/>
                  <a:gd name="connsiteY0" fmla="*/ 28035 h 684630"/>
                  <a:gd name="connsiteX1" fmla="*/ 195738 w 221117"/>
                  <a:gd name="connsiteY1" fmla="*/ 25418 h 684630"/>
                  <a:gd name="connsiteX2" fmla="*/ 206928 w 221117"/>
                  <a:gd name="connsiteY2" fmla="*/ 295172 h 684630"/>
                  <a:gd name="connsiteX3" fmla="*/ 165258 w 221117"/>
                  <a:gd name="connsiteY3" fmla="*/ 665891 h 684630"/>
                  <a:gd name="connsiteX4" fmla="*/ 1417 w 221117"/>
                  <a:gd name="connsiteY4" fmla="*/ 599535 h 68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117" h="684630">
                    <a:moveTo>
                      <a:pt x="20467" y="28035"/>
                    </a:moveTo>
                    <a:cubicBezTo>
                      <a:pt x="70316" y="3469"/>
                      <a:pt x="164661" y="-19105"/>
                      <a:pt x="195738" y="25418"/>
                    </a:cubicBezTo>
                    <a:cubicBezTo>
                      <a:pt x="226815" y="69941"/>
                      <a:pt x="227883" y="120941"/>
                      <a:pt x="206928" y="295172"/>
                    </a:cubicBezTo>
                    <a:cubicBezTo>
                      <a:pt x="229788" y="471308"/>
                      <a:pt x="218560" y="620879"/>
                      <a:pt x="165258" y="665891"/>
                    </a:cubicBezTo>
                    <a:cubicBezTo>
                      <a:pt x="111956" y="710903"/>
                      <a:pt x="-14774" y="669332"/>
                      <a:pt x="1417" y="599535"/>
                    </a:cubicBezTo>
                  </a:path>
                </a:pathLst>
              </a:custGeom>
              <a:solidFill>
                <a:srgbClr val="E6DFAE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199" name="フリーフォーム 329">
                <a:extLst>
                  <a:ext uri="{FF2B5EF4-FFF2-40B4-BE49-F238E27FC236}">
                    <a16:creationId xmlns:a16="http://schemas.microsoft.com/office/drawing/2014/main" id="{071D9C80-22ED-455A-84DA-DEE5AAA5FD8E}"/>
                  </a:ext>
                </a:extLst>
              </p:cNvPr>
              <p:cNvSpPr/>
              <p:nvPr/>
            </p:nvSpPr>
            <p:spPr>
              <a:xfrm>
                <a:off x="3102793" y="4155385"/>
                <a:ext cx="721939" cy="1009385"/>
              </a:xfrm>
              <a:custGeom>
                <a:avLst/>
                <a:gdLst>
                  <a:gd name="connsiteX0" fmla="*/ 0 w 721360"/>
                  <a:gd name="connsiteY0" fmla="*/ 238760 h 995680"/>
                  <a:gd name="connsiteX1" fmla="*/ 182880 w 721360"/>
                  <a:gd name="connsiteY1" fmla="*/ 995680 h 995680"/>
                  <a:gd name="connsiteX2" fmla="*/ 721360 w 721360"/>
                  <a:gd name="connsiteY2" fmla="*/ 995680 h 995680"/>
                  <a:gd name="connsiteX3" fmla="*/ 279400 w 721360"/>
                  <a:gd name="connsiteY3" fmla="*/ 0 h 995680"/>
                  <a:gd name="connsiteX4" fmla="*/ 0 w 721360"/>
                  <a:gd name="connsiteY4" fmla="*/ 238760 h 995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1360" h="995680">
                    <a:moveTo>
                      <a:pt x="0" y="238760"/>
                    </a:moveTo>
                    <a:lnTo>
                      <a:pt x="182880" y="995680"/>
                    </a:lnTo>
                    <a:lnTo>
                      <a:pt x="721360" y="995680"/>
                    </a:lnTo>
                    <a:lnTo>
                      <a:pt x="279400" y="0"/>
                    </a:lnTo>
                    <a:lnTo>
                      <a:pt x="0" y="238760"/>
                    </a:lnTo>
                    <a:close/>
                  </a:path>
                </a:pathLst>
              </a:custGeom>
              <a:solidFill>
                <a:srgbClr val="3B3A00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0" name="フリーフォーム 330">
                <a:extLst>
                  <a:ext uri="{FF2B5EF4-FFF2-40B4-BE49-F238E27FC236}">
                    <a16:creationId xmlns:a16="http://schemas.microsoft.com/office/drawing/2014/main" id="{7AC682D9-BB74-4159-8AF7-93563DF51209}"/>
                  </a:ext>
                </a:extLst>
              </p:cNvPr>
              <p:cNvSpPr/>
              <p:nvPr/>
            </p:nvSpPr>
            <p:spPr>
              <a:xfrm>
                <a:off x="3420558" y="4149808"/>
                <a:ext cx="850160" cy="1014961"/>
              </a:xfrm>
              <a:custGeom>
                <a:avLst/>
                <a:gdLst>
                  <a:gd name="connsiteX0" fmla="*/ 568960 w 853440"/>
                  <a:gd name="connsiteY0" fmla="*/ 0 h 995680"/>
                  <a:gd name="connsiteX1" fmla="*/ 0 w 853440"/>
                  <a:gd name="connsiteY1" fmla="*/ 995680 h 995680"/>
                  <a:gd name="connsiteX2" fmla="*/ 624840 w 853440"/>
                  <a:gd name="connsiteY2" fmla="*/ 995680 h 995680"/>
                  <a:gd name="connsiteX3" fmla="*/ 853440 w 853440"/>
                  <a:gd name="connsiteY3" fmla="*/ 269240 h 995680"/>
                  <a:gd name="connsiteX4" fmla="*/ 568960 w 853440"/>
                  <a:gd name="connsiteY4" fmla="*/ 0 h 995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53440" h="995680">
                    <a:moveTo>
                      <a:pt x="568960" y="0"/>
                    </a:moveTo>
                    <a:lnTo>
                      <a:pt x="0" y="995680"/>
                    </a:lnTo>
                    <a:lnTo>
                      <a:pt x="624840" y="995680"/>
                    </a:lnTo>
                    <a:lnTo>
                      <a:pt x="853440" y="269240"/>
                    </a:lnTo>
                    <a:lnTo>
                      <a:pt x="568960" y="0"/>
                    </a:lnTo>
                    <a:close/>
                  </a:path>
                </a:pathLst>
              </a:custGeom>
              <a:solidFill>
                <a:srgbClr val="3B3A00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1" name="フリーフォーム 331">
                <a:extLst>
                  <a:ext uri="{FF2B5EF4-FFF2-40B4-BE49-F238E27FC236}">
                    <a16:creationId xmlns:a16="http://schemas.microsoft.com/office/drawing/2014/main" id="{62E2812A-96CB-4DC0-81C2-85FF0416FF8C}"/>
                  </a:ext>
                </a:extLst>
              </p:cNvPr>
              <p:cNvSpPr/>
              <p:nvPr/>
            </p:nvSpPr>
            <p:spPr>
              <a:xfrm>
                <a:off x="4429598" y="4559695"/>
                <a:ext cx="521246" cy="605074"/>
              </a:xfrm>
              <a:custGeom>
                <a:avLst/>
                <a:gdLst>
                  <a:gd name="connsiteX0" fmla="*/ 45720 w 370840"/>
                  <a:gd name="connsiteY0" fmla="*/ 0 h 604520"/>
                  <a:gd name="connsiteX1" fmla="*/ 45720 w 370840"/>
                  <a:gd name="connsiteY1" fmla="*/ 0 h 604520"/>
                  <a:gd name="connsiteX2" fmla="*/ 0 w 370840"/>
                  <a:gd name="connsiteY2" fmla="*/ 604520 h 604520"/>
                  <a:gd name="connsiteX3" fmla="*/ 370840 w 370840"/>
                  <a:gd name="connsiteY3" fmla="*/ 604520 h 604520"/>
                  <a:gd name="connsiteX4" fmla="*/ 274320 w 370840"/>
                  <a:gd name="connsiteY4" fmla="*/ 127000 h 604520"/>
                  <a:gd name="connsiteX5" fmla="*/ 45720 w 370840"/>
                  <a:gd name="connsiteY5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70840" h="604520">
                    <a:moveTo>
                      <a:pt x="45720" y="0"/>
                    </a:moveTo>
                    <a:lnTo>
                      <a:pt x="45720" y="0"/>
                    </a:lnTo>
                    <a:lnTo>
                      <a:pt x="0" y="604520"/>
                    </a:lnTo>
                    <a:lnTo>
                      <a:pt x="370840" y="604520"/>
                    </a:lnTo>
                    <a:lnTo>
                      <a:pt x="274320" y="127000"/>
                    </a:lnTo>
                    <a:lnTo>
                      <a:pt x="45720" y="0"/>
                    </a:lnTo>
                    <a:close/>
                  </a:path>
                </a:pathLst>
              </a:custGeom>
              <a:solidFill>
                <a:srgbClr val="666633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2" name="フリーフォーム 332">
                <a:extLst>
                  <a:ext uri="{FF2B5EF4-FFF2-40B4-BE49-F238E27FC236}">
                    <a16:creationId xmlns:a16="http://schemas.microsoft.com/office/drawing/2014/main" id="{726200C7-203A-4FED-B319-F054B358D4CD}"/>
                  </a:ext>
                </a:extLst>
              </p:cNvPr>
              <p:cNvSpPr/>
              <p:nvPr/>
            </p:nvSpPr>
            <p:spPr>
              <a:xfrm>
                <a:off x="2503502" y="4559695"/>
                <a:ext cx="426472" cy="605074"/>
              </a:xfrm>
              <a:custGeom>
                <a:avLst/>
                <a:gdLst>
                  <a:gd name="connsiteX0" fmla="*/ 314960 w 360680"/>
                  <a:gd name="connsiteY0" fmla="*/ 0 h 604520"/>
                  <a:gd name="connsiteX1" fmla="*/ 360680 w 360680"/>
                  <a:gd name="connsiteY1" fmla="*/ 604520 h 604520"/>
                  <a:gd name="connsiteX2" fmla="*/ 0 w 360680"/>
                  <a:gd name="connsiteY2" fmla="*/ 604520 h 604520"/>
                  <a:gd name="connsiteX3" fmla="*/ 25400 w 360680"/>
                  <a:gd name="connsiteY3" fmla="*/ 309880 h 604520"/>
                  <a:gd name="connsiteX4" fmla="*/ 96520 w 360680"/>
                  <a:gd name="connsiteY4" fmla="*/ 137160 h 604520"/>
                  <a:gd name="connsiteX5" fmla="*/ 314960 w 360680"/>
                  <a:gd name="connsiteY5" fmla="*/ 0 h 60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60680" h="604520">
                    <a:moveTo>
                      <a:pt x="314960" y="0"/>
                    </a:moveTo>
                    <a:lnTo>
                      <a:pt x="360680" y="604520"/>
                    </a:lnTo>
                    <a:lnTo>
                      <a:pt x="0" y="604520"/>
                    </a:lnTo>
                    <a:lnTo>
                      <a:pt x="25400" y="309880"/>
                    </a:lnTo>
                    <a:lnTo>
                      <a:pt x="96520" y="137160"/>
                    </a:lnTo>
                    <a:lnTo>
                      <a:pt x="314960" y="0"/>
                    </a:lnTo>
                    <a:close/>
                  </a:path>
                </a:pathLst>
              </a:custGeom>
              <a:solidFill>
                <a:srgbClr val="666633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3" name="円/楕円 333">
                <a:extLst>
                  <a:ext uri="{FF2B5EF4-FFF2-40B4-BE49-F238E27FC236}">
                    <a16:creationId xmlns:a16="http://schemas.microsoft.com/office/drawing/2014/main" id="{289901BC-D0FB-40FB-B5BF-11E15C43F193}"/>
                  </a:ext>
                </a:extLst>
              </p:cNvPr>
              <p:cNvSpPr/>
              <p:nvPr/>
            </p:nvSpPr>
            <p:spPr bwMode="auto">
              <a:xfrm>
                <a:off x="3172479" y="3235227"/>
                <a:ext cx="287102" cy="139418"/>
              </a:xfrm>
              <a:prstGeom prst="ellipse">
                <a:avLst/>
              </a:prstGeom>
              <a:solidFill>
                <a:srgbClr val="E6DFAE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4" name="円/楕円 34">
                <a:extLst>
                  <a:ext uri="{FF2B5EF4-FFF2-40B4-BE49-F238E27FC236}">
                    <a16:creationId xmlns:a16="http://schemas.microsoft.com/office/drawing/2014/main" id="{C3FC6094-1AFA-4885-A418-D1D2B5515A58}"/>
                  </a:ext>
                </a:extLst>
              </p:cNvPr>
              <p:cNvSpPr/>
              <p:nvPr/>
            </p:nvSpPr>
            <p:spPr bwMode="auto">
              <a:xfrm>
                <a:off x="3141817" y="3118117"/>
                <a:ext cx="317764" cy="44614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333300"/>
              </a:solidFill>
              <a:ln w="9525">
                <a:solidFill>
                  <a:srgbClr val="3B3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5" name="円/楕円 34">
                <a:extLst>
                  <a:ext uri="{FF2B5EF4-FFF2-40B4-BE49-F238E27FC236}">
                    <a16:creationId xmlns:a16="http://schemas.microsoft.com/office/drawing/2014/main" id="{D7FD27A0-9465-412E-AC2F-9772BE8D05A4}"/>
                  </a:ext>
                </a:extLst>
              </p:cNvPr>
              <p:cNvSpPr/>
              <p:nvPr/>
            </p:nvSpPr>
            <p:spPr bwMode="auto">
              <a:xfrm>
                <a:off x="3420558" y="3806839"/>
                <a:ext cx="395812" cy="44614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666633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6" name="円/楕円 336">
                <a:extLst>
                  <a:ext uri="{FF2B5EF4-FFF2-40B4-BE49-F238E27FC236}">
                    <a16:creationId xmlns:a16="http://schemas.microsoft.com/office/drawing/2014/main" id="{DDE92D7A-8924-4066-89B9-F5C55DD4AB32}"/>
                  </a:ext>
                </a:extLst>
              </p:cNvPr>
              <p:cNvSpPr/>
              <p:nvPr/>
            </p:nvSpPr>
            <p:spPr>
              <a:xfrm>
                <a:off x="3462370" y="2973122"/>
                <a:ext cx="94772" cy="92015"/>
              </a:xfrm>
              <a:prstGeom prst="ellipse">
                <a:avLst/>
              </a:prstGeom>
              <a:solidFill>
                <a:srgbClr val="3333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7" name="円/楕円 337">
                <a:extLst>
                  <a:ext uri="{FF2B5EF4-FFF2-40B4-BE49-F238E27FC236}">
                    <a16:creationId xmlns:a16="http://schemas.microsoft.com/office/drawing/2014/main" id="{9406C212-6E9B-4876-B78E-4648CED98ED0}"/>
                  </a:ext>
                </a:extLst>
              </p:cNvPr>
              <p:cNvSpPr/>
              <p:nvPr/>
            </p:nvSpPr>
            <p:spPr bwMode="auto">
              <a:xfrm>
                <a:off x="3172479" y="3268688"/>
                <a:ext cx="287102" cy="105958"/>
              </a:xfrm>
              <a:prstGeom prst="ellipse">
                <a:avLst/>
              </a:prstGeom>
              <a:solidFill>
                <a:srgbClr val="E6DFAE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8" name="円/楕円 338">
                <a:extLst>
                  <a:ext uri="{FF2B5EF4-FFF2-40B4-BE49-F238E27FC236}">
                    <a16:creationId xmlns:a16="http://schemas.microsoft.com/office/drawing/2014/main" id="{4C41A0D0-CD65-4838-898C-3FB8322464B2}"/>
                  </a:ext>
                </a:extLst>
              </p:cNvPr>
              <p:cNvSpPr/>
              <p:nvPr/>
            </p:nvSpPr>
            <p:spPr bwMode="auto">
              <a:xfrm>
                <a:off x="3704873" y="3235227"/>
                <a:ext cx="289890" cy="139418"/>
              </a:xfrm>
              <a:prstGeom prst="ellipse">
                <a:avLst/>
              </a:prstGeom>
              <a:solidFill>
                <a:srgbClr val="E6DFAE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09" name="円/楕円 339">
                <a:extLst>
                  <a:ext uri="{FF2B5EF4-FFF2-40B4-BE49-F238E27FC236}">
                    <a16:creationId xmlns:a16="http://schemas.microsoft.com/office/drawing/2014/main" id="{4AD2DA52-D6E5-4DAE-A6FA-D715B5E56021}"/>
                  </a:ext>
                </a:extLst>
              </p:cNvPr>
              <p:cNvSpPr/>
              <p:nvPr/>
            </p:nvSpPr>
            <p:spPr bwMode="auto">
              <a:xfrm>
                <a:off x="3704873" y="3268688"/>
                <a:ext cx="289890" cy="105958"/>
              </a:xfrm>
              <a:prstGeom prst="ellipse">
                <a:avLst/>
              </a:prstGeom>
              <a:solidFill>
                <a:srgbClr val="E6DFAE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0" name="円/楕円 23">
                <a:extLst>
                  <a:ext uri="{FF2B5EF4-FFF2-40B4-BE49-F238E27FC236}">
                    <a16:creationId xmlns:a16="http://schemas.microsoft.com/office/drawing/2014/main" id="{8A78F99C-0E8B-4ABF-B3AF-282E5A85FADB}"/>
                  </a:ext>
                </a:extLst>
              </p:cNvPr>
              <p:cNvSpPr/>
              <p:nvPr/>
            </p:nvSpPr>
            <p:spPr>
              <a:xfrm>
                <a:off x="4187095" y="3224074"/>
                <a:ext cx="111496" cy="507481"/>
              </a:xfrm>
              <a:custGeom>
                <a:avLst/>
                <a:gdLst>
                  <a:gd name="connsiteX0" fmla="*/ 0 w 270030"/>
                  <a:gd name="connsiteY0" fmla="*/ 315474 h 630948"/>
                  <a:gd name="connsiteX1" fmla="*/ 135015 w 270030"/>
                  <a:gd name="connsiteY1" fmla="*/ 0 h 630948"/>
                  <a:gd name="connsiteX2" fmla="*/ 270030 w 270030"/>
                  <a:gd name="connsiteY2" fmla="*/ 315474 h 630948"/>
                  <a:gd name="connsiteX3" fmla="*/ 135015 w 270030"/>
                  <a:gd name="connsiteY3" fmla="*/ 630948 h 630948"/>
                  <a:gd name="connsiteX4" fmla="*/ 0 w 270030"/>
                  <a:gd name="connsiteY4" fmla="*/ 315474 h 630948"/>
                  <a:gd name="connsiteX0" fmla="*/ 978 w 271008"/>
                  <a:gd name="connsiteY0" fmla="*/ 315474 h 621423"/>
                  <a:gd name="connsiteX1" fmla="*/ 135993 w 271008"/>
                  <a:gd name="connsiteY1" fmla="*/ 0 h 621423"/>
                  <a:gd name="connsiteX2" fmla="*/ 271008 w 271008"/>
                  <a:gd name="connsiteY2" fmla="*/ 315474 h 621423"/>
                  <a:gd name="connsiteX3" fmla="*/ 196953 w 271008"/>
                  <a:gd name="connsiteY3" fmla="*/ 621423 h 621423"/>
                  <a:gd name="connsiteX4" fmla="*/ 978 w 271008"/>
                  <a:gd name="connsiteY4" fmla="*/ 315474 h 621423"/>
                  <a:gd name="connsiteX0" fmla="*/ 978 w 271050"/>
                  <a:gd name="connsiteY0" fmla="*/ 315474 h 626985"/>
                  <a:gd name="connsiteX1" fmla="*/ 135993 w 271050"/>
                  <a:gd name="connsiteY1" fmla="*/ 0 h 626985"/>
                  <a:gd name="connsiteX2" fmla="*/ 271008 w 271050"/>
                  <a:gd name="connsiteY2" fmla="*/ 315474 h 626985"/>
                  <a:gd name="connsiteX3" fmla="*/ 196953 w 271050"/>
                  <a:gd name="connsiteY3" fmla="*/ 621423 h 626985"/>
                  <a:gd name="connsiteX4" fmla="*/ 978 w 271050"/>
                  <a:gd name="connsiteY4" fmla="*/ 315474 h 626985"/>
                  <a:gd name="connsiteX0" fmla="*/ 459 w 270489"/>
                  <a:gd name="connsiteY0" fmla="*/ 315474 h 673927"/>
                  <a:gd name="connsiteX1" fmla="*/ 135474 w 270489"/>
                  <a:gd name="connsiteY1" fmla="*/ 0 h 673927"/>
                  <a:gd name="connsiteX2" fmla="*/ 270489 w 270489"/>
                  <a:gd name="connsiteY2" fmla="*/ 315474 h 673927"/>
                  <a:gd name="connsiteX3" fmla="*/ 175479 w 270489"/>
                  <a:gd name="connsiteY3" fmla="*/ 669048 h 673927"/>
                  <a:gd name="connsiteX4" fmla="*/ 459 w 270489"/>
                  <a:gd name="connsiteY4" fmla="*/ 315474 h 673927"/>
                  <a:gd name="connsiteX0" fmla="*/ 459 w 270563"/>
                  <a:gd name="connsiteY0" fmla="*/ 315474 h 672581"/>
                  <a:gd name="connsiteX1" fmla="*/ 135474 w 270563"/>
                  <a:gd name="connsiteY1" fmla="*/ 0 h 672581"/>
                  <a:gd name="connsiteX2" fmla="*/ 270489 w 270563"/>
                  <a:gd name="connsiteY2" fmla="*/ 315474 h 672581"/>
                  <a:gd name="connsiteX3" fmla="*/ 175479 w 270563"/>
                  <a:gd name="connsiteY3" fmla="*/ 669048 h 672581"/>
                  <a:gd name="connsiteX4" fmla="*/ 459 w 270563"/>
                  <a:gd name="connsiteY4" fmla="*/ 315474 h 672581"/>
                  <a:gd name="connsiteX0" fmla="*/ 459 w 279525"/>
                  <a:gd name="connsiteY0" fmla="*/ 315474 h 672581"/>
                  <a:gd name="connsiteX1" fmla="*/ 135474 w 279525"/>
                  <a:gd name="connsiteY1" fmla="*/ 0 h 672581"/>
                  <a:gd name="connsiteX2" fmla="*/ 270489 w 279525"/>
                  <a:gd name="connsiteY2" fmla="*/ 315474 h 672581"/>
                  <a:gd name="connsiteX3" fmla="*/ 175479 w 279525"/>
                  <a:gd name="connsiteY3" fmla="*/ 669048 h 672581"/>
                  <a:gd name="connsiteX4" fmla="*/ 459 w 279525"/>
                  <a:gd name="connsiteY4" fmla="*/ 315474 h 672581"/>
                  <a:gd name="connsiteX0" fmla="*/ 459 w 279525"/>
                  <a:gd name="connsiteY0" fmla="*/ 315474 h 672581"/>
                  <a:gd name="connsiteX1" fmla="*/ 135474 w 279525"/>
                  <a:gd name="connsiteY1" fmla="*/ 0 h 672581"/>
                  <a:gd name="connsiteX2" fmla="*/ 270489 w 279525"/>
                  <a:gd name="connsiteY2" fmla="*/ 315474 h 672581"/>
                  <a:gd name="connsiteX3" fmla="*/ 175479 w 279525"/>
                  <a:gd name="connsiteY3" fmla="*/ 669048 h 672581"/>
                  <a:gd name="connsiteX4" fmla="*/ 459 w 279525"/>
                  <a:gd name="connsiteY4" fmla="*/ 315474 h 672581"/>
                  <a:gd name="connsiteX0" fmla="*/ 322 w 261942"/>
                  <a:gd name="connsiteY0" fmla="*/ 315477 h 669054"/>
                  <a:gd name="connsiteX1" fmla="*/ 135337 w 261942"/>
                  <a:gd name="connsiteY1" fmla="*/ 3 h 669054"/>
                  <a:gd name="connsiteX2" fmla="*/ 257017 w 261942"/>
                  <a:gd name="connsiteY2" fmla="*/ 321192 h 669054"/>
                  <a:gd name="connsiteX3" fmla="*/ 175342 w 261942"/>
                  <a:gd name="connsiteY3" fmla="*/ 669051 h 669054"/>
                  <a:gd name="connsiteX4" fmla="*/ 322 w 261942"/>
                  <a:gd name="connsiteY4" fmla="*/ 315477 h 669054"/>
                  <a:gd name="connsiteX0" fmla="*/ 1564 w 266695"/>
                  <a:gd name="connsiteY0" fmla="*/ 315514 h 669091"/>
                  <a:gd name="connsiteX1" fmla="*/ 136579 w 266695"/>
                  <a:gd name="connsiteY1" fmla="*/ 40 h 669091"/>
                  <a:gd name="connsiteX2" fmla="*/ 258259 w 266695"/>
                  <a:gd name="connsiteY2" fmla="*/ 321229 h 669091"/>
                  <a:gd name="connsiteX3" fmla="*/ 176584 w 266695"/>
                  <a:gd name="connsiteY3" fmla="*/ 669088 h 669091"/>
                  <a:gd name="connsiteX4" fmla="*/ 1564 w 266695"/>
                  <a:gd name="connsiteY4" fmla="*/ 315514 h 669091"/>
                  <a:gd name="connsiteX0" fmla="*/ 1564 w 272445"/>
                  <a:gd name="connsiteY0" fmla="*/ 315514 h 671061"/>
                  <a:gd name="connsiteX1" fmla="*/ 136579 w 272445"/>
                  <a:gd name="connsiteY1" fmla="*/ 40 h 671061"/>
                  <a:gd name="connsiteX2" fmla="*/ 258259 w 272445"/>
                  <a:gd name="connsiteY2" fmla="*/ 321229 h 671061"/>
                  <a:gd name="connsiteX3" fmla="*/ 176584 w 272445"/>
                  <a:gd name="connsiteY3" fmla="*/ 669088 h 671061"/>
                  <a:gd name="connsiteX4" fmla="*/ 1564 w 272445"/>
                  <a:gd name="connsiteY4" fmla="*/ 315514 h 671061"/>
                  <a:gd name="connsiteX0" fmla="*/ 15158 w 286039"/>
                  <a:gd name="connsiteY0" fmla="*/ 319807 h 675354"/>
                  <a:gd name="connsiteX1" fmla="*/ 24432 w 286039"/>
                  <a:gd name="connsiteY1" fmla="*/ 151730 h 675354"/>
                  <a:gd name="connsiteX2" fmla="*/ 150173 w 286039"/>
                  <a:gd name="connsiteY2" fmla="*/ 4333 h 675354"/>
                  <a:gd name="connsiteX3" fmla="*/ 271853 w 286039"/>
                  <a:gd name="connsiteY3" fmla="*/ 325522 h 675354"/>
                  <a:gd name="connsiteX4" fmla="*/ 190178 w 286039"/>
                  <a:gd name="connsiteY4" fmla="*/ 673381 h 675354"/>
                  <a:gd name="connsiteX5" fmla="*/ 15158 w 286039"/>
                  <a:gd name="connsiteY5" fmla="*/ 319807 h 675354"/>
                  <a:gd name="connsiteX0" fmla="*/ 15158 w 286039"/>
                  <a:gd name="connsiteY0" fmla="*/ 319807 h 691619"/>
                  <a:gd name="connsiteX1" fmla="*/ 24432 w 286039"/>
                  <a:gd name="connsiteY1" fmla="*/ 151730 h 691619"/>
                  <a:gd name="connsiteX2" fmla="*/ 150173 w 286039"/>
                  <a:gd name="connsiteY2" fmla="*/ 4333 h 691619"/>
                  <a:gd name="connsiteX3" fmla="*/ 271853 w 286039"/>
                  <a:gd name="connsiteY3" fmla="*/ 325522 h 691619"/>
                  <a:gd name="connsiteX4" fmla="*/ 190178 w 286039"/>
                  <a:gd name="connsiteY4" fmla="*/ 673381 h 691619"/>
                  <a:gd name="connsiteX5" fmla="*/ 91107 w 286039"/>
                  <a:gd name="connsiteY5" fmla="*/ 608930 h 691619"/>
                  <a:gd name="connsiteX6" fmla="*/ 15158 w 286039"/>
                  <a:gd name="connsiteY6" fmla="*/ 319807 h 691619"/>
                  <a:gd name="connsiteX0" fmla="*/ 67964 w 262896"/>
                  <a:gd name="connsiteY0" fmla="*/ 610844 h 698900"/>
                  <a:gd name="connsiteX1" fmla="*/ 1289 w 262896"/>
                  <a:gd name="connsiteY1" fmla="*/ 153644 h 698900"/>
                  <a:gd name="connsiteX2" fmla="*/ 127030 w 262896"/>
                  <a:gd name="connsiteY2" fmla="*/ 6247 h 698900"/>
                  <a:gd name="connsiteX3" fmla="*/ 248710 w 262896"/>
                  <a:gd name="connsiteY3" fmla="*/ 327436 h 698900"/>
                  <a:gd name="connsiteX4" fmla="*/ 167035 w 262896"/>
                  <a:gd name="connsiteY4" fmla="*/ 675295 h 698900"/>
                  <a:gd name="connsiteX5" fmla="*/ 67964 w 262896"/>
                  <a:gd name="connsiteY5" fmla="*/ 610844 h 698900"/>
                  <a:gd name="connsiteX0" fmla="*/ 67964 w 262896"/>
                  <a:gd name="connsiteY0" fmla="*/ 610844 h 704827"/>
                  <a:gd name="connsiteX1" fmla="*/ 1289 w 262896"/>
                  <a:gd name="connsiteY1" fmla="*/ 153644 h 704827"/>
                  <a:gd name="connsiteX2" fmla="*/ 127030 w 262896"/>
                  <a:gd name="connsiteY2" fmla="*/ 6247 h 704827"/>
                  <a:gd name="connsiteX3" fmla="*/ 248710 w 262896"/>
                  <a:gd name="connsiteY3" fmla="*/ 327436 h 704827"/>
                  <a:gd name="connsiteX4" fmla="*/ 167035 w 262896"/>
                  <a:gd name="connsiteY4" fmla="*/ 675295 h 704827"/>
                  <a:gd name="connsiteX5" fmla="*/ 159404 w 262896"/>
                  <a:gd name="connsiteY5" fmla="*/ 702284 h 704827"/>
                  <a:gd name="connsiteX0" fmla="*/ 0 w 261607"/>
                  <a:gd name="connsiteY0" fmla="*/ 153644 h 704827"/>
                  <a:gd name="connsiteX1" fmla="*/ 125741 w 261607"/>
                  <a:gd name="connsiteY1" fmla="*/ 6247 h 704827"/>
                  <a:gd name="connsiteX2" fmla="*/ 247421 w 261607"/>
                  <a:gd name="connsiteY2" fmla="*/ 327436 h 704827"/>
                  <a:gd name="connsiteX3" fmla="*/ 165746 w 261607"/>
                  <a:gd name="connsiteY3" fmla="*/ 675295 h 704827"/>
                  <a:gd name="connsiteX4" fmla="*/ 158115 w 261607"/>
                  <a:gd name="connsiteY4" fmla="*/ 702284 h 704827"/>
                  <a:gd name="connsiteX0" fmla="*/ 0 w 251801"/>
                  <a:gd name="connsiteY0" fmla="*/ 153644 h 687138"/>
                  <a:gd name="connsiteX1" fmla="*/ 125741 w 251801"/>
                  <a:gd name="connsiteY1" fmla="*/ 6247 h 687138"/>
                  <a:gd name="connsiteX2" fmla="*/ 247421 w 251801"/>
                  <a:gd name="connsiteY2" fmla="*/ 327436 h 687138"/>
                  <a:gd name="connsiteX3" fmla="*/ 165746 w 251801"/>
                  <a:gd name="connsiteY3" fmla="*/ 675295 h 687138"/>
                  <a:gd name="connsiteX4" fmla="*/ 55245 w 251801"/>
                  <a:gd name="connsiteY4" fmla="*/ 614654 h 687138"/>
                  <a:gd name="connsiteX0" fmla="*/ 0 w 251801"/>
                  <a:gd name="connsiteY0" fmla="*/ 153644 h 692905"/>
                  <a:gd name="connsiteX1" fmla="*/ 125741 w 251801"/>
                  <a:gd name="connsiteY1" fmla="*/ 6247 h 692905"/>
                  <a:gd name="connsiteX2" fmla="*/ 247421 w 251801"/>
                  <a:gd name="connsiteY2" fmla="*/ 327436 h 692905"/>
                  <a:gd name="connsiteX3" fmla="*/ 165746 w 251801"/>
                  <a:gd name="connsiteY3" fmla="*/ 675295 h 692905"/>
                  <a:gd name="connsiteX4" fmla="*/ 55245 w 251801"/>
                  <a:gd name="connsiteY4" fmla="*/ 614654 h 692905"/>
                  <a:gd name="connsiteX0" fmla="*/ 0 w 251965"/>
                  <a:gd name="connsiteY0" fmla="*/ 153644 h 686378"/>
                  <a:gd name="connsiteX1" fmla="*/ 125741 w 251965"/>
                  <a:gd name="connsiteY1" fmla="*/ 6247 h 686378"/>
                  <a:gd name="connsiteX2" fmla="*/ 247421 w 251965"/>
                  <a:gd name="connsiteY2" fmla="*/ 327436 h 686378"/>
                  <a:gd name="connsiteX3" fmla="*/ 165746 w 251965"/>
                  <a:gd name="connsiteY3" fmla="*/ 675295 h 686378"/>
                  <a:gd name="connsiteX4" fmla="*/ 34290 w 251965"/>
                  <a:gd name="connsiteY4" fmla="*/ 580364 h 686378"/>
                  <a:gd name="connsiteX0" fmla="*/ 0 w 253701"/>
                  <a:gd name="connsiteY0" fmla="*/ 153644 h 681081"/>
                  <a:gd name="connsiteX1" fmla="*/ 125741 w 253701"/>
                  <a:gd name="connsiteY1" fmla="*/ 6247 h 681081"/>
                  <a:gd name="connsiteX2" fmla="*/ 247421 w 253701"/>
                  <a:gd name="connsiteY2" fmla="*/ 327436 h 681081"/>
                  <a:gd name="connsiteX3" fmla="*/ 165746 w 253701"/>
                  <a:gd name="connsiteY3" fmla="*/ 675295 h 681081"/>
                  <a:gd name="connsiteX4" fmla="*/ 34290 w 253701"/>
                  <a:gd name="connsiteY4" fmla="*/ 580364 h 681081"/>
                  <a:gd name="connsiteX0" fmla="*/ 0 w 253530"/>
                  <a:gd name="connsiteY0" fmla="*/ 153644 h 699178"/>
                  <a:gd name="connsiteX1" fmla="*/ 125741 w 253530"/>
                  <a:gd name="connsiteY1" fmla="*/ 6247 h 699178"/>
                  <a:gd name="connsiteX2" fmla="*/ 247421 w 253530"/>
                  <a:gd name="connsiteY2" fmla="*/ 327436 h 699178"/>
                  <a:gd name="connsiteX3" fmla="*/ 163841 w 253530"/>
                  <a:gd name="connsiteY3" fmla="*/ 694345 h 699178"/>
                  <a:gd name="connsiteX4" fmla="*/ 34290 w 253530"/>
                  <a:gd name="connsiteY4" fmla="*/ 580364 h 699178"/>
                  <a:gd name="connsiteX0" fmla="*/ 0 w 256455"/>
                  <a:gd name="connsiteY0" fmla="*/ 148170 h 693704"/>
                  <a:gd name="connsiteX1" fmla="*/ 125741 w 256455"/>
                  <a:gd name="connsiteY1" fmla="*/ 773 h 693704"/>
                  <a:gd name="connsiteX2" fmla="*/ 247421 w 256455"/>
                  <a:gd name="connsiteY2" fmla="*/ 321962 h 693704"/>
                  <a:gd name="connsiteX3" fmla="*/ 163841 w 256455"/>
                  <a:gd name="connsiteY3" fmla="*/ 688871 h 693704"/>
                  <a:gd name="connsiteX4" fmla="*/ 34290 w 256455"/>
                  <a:gd name="connsiteY4" fmla="*/ 574890 h 693704"/>
                  <a:gd name="connsiteX0" fmla="*/ 0 w 253530"/>
                  <a:gd name="connsiteY0" fmla="*/ 147400 h 692934"/>
                  <a:gd name="connsiteX1" fmla="*/ 125741 w 253530"/>
                  <a:gd name="connsiteY1" fmla="*/ 3 h 692934"/>
                  <a:gd name="connsiteX2" fmla="*/ 247421 w 253530"/>
                  <a:gd name="connsiteY2" fmla="*/ 321192 h 692934"/>
                  <a:gd name="connsiteX3" fmla="*/ 163841 w 253530"/>
                  <a:gd name="connsiteY3" fmla="*/ 688101 h 692934"/>
                  <a:gd name="connsiteX4" fmla="*/ 34290 w 253530"/>
                  <a:gd name="connsiteY4" fmla="*/ 574120 h 692934"/>
                  <a:gd name="connsiteX0" fmla="*/ 0 w 256133"/>
                  <a:gd name="connsiteY0" fmla="*/ 139780 h 685314"/>
                  <a:gd name="connsiteX1" fmla="*/ 156221 w 256133"/>
                  <a:gd name="connsiteY1" fmla="*/ 3 h 685314"/>
                  <a:gd name="connsiteX2" fmla="*/ 247421 w 256133"/>
                  <a:gd name="connsiteY2" fmla="*/ 313572 h 685314"/>
                  <a:gd name="connsiteX3" fmla="*/ 163841 w 256133"/>
                  <a:gd name="connsiteY3" fmla="*/ 680481 h 685314"/>
                  <a:gd name="connsiteX4" fmla="*/ 34290 w 256133"/>
                  <a:gd name="connsiteY4" fmla="*/ 566500 h 685314"/>
                  <a:gd name="connsiteX0" fmla="*/ 36956 w 229526"/>
                  <a:gd name="connsiteY0" fmla="*/ 75644 h 720238"/>
                  <a:gd name="connsiteX1" fmla="*/ 132217 w 229526"/>
                  <a:gd name="connsiteY1" fmla="*/ 34927 h 720238"/>
                  <a:gd name="connsiteX2" fmla="*/ 223417 w 229526"/>
                  <a:gd name="connsiteY2" fmla="*/ 348496 h 720238"/>
                  <a:gd name="connsiteX3" fmla="*/ 139837 w 229526"/>
                  <a:gd name="connsiteY3" fmla="*/ 715405 h 720238"/>
                  <a:gd name="connsiteX4" fmla="*/ 10286 w 229526"/>
                  <a:gd name="connsiteY4" fmla="*/ 601424 h 720238"/>
                  <a:gd name="connsiteX0" fmla="*/ 36956 w 229526"/>
                  <a:gd name="connsiteY0" fmla="*/ 57004 h 701598"/>
                  <a:gd name="connsiteX1" fmla="*/ 132217 w 229526"/>
                  <a:gd name="connsiteY1" fmla="*/ 16287 h 701598"/>
                  <a:gd name="connsiteX2" fmla="*/ 223417 w 229526"/>
                  <a:gd name="connsiteY2" fmla="*/ 329856 h 701598"/>
                  <a:gd name="connsiteX3" fmla="*/ 139837 w 229526"/>
                  <a:gd name="connsiteY3" fmla="*/ 696765 h 701598"/>
                  <a:gd name="connsiteX4" fmla="*/ 10286 w 229526"/>
                  <a:gd name="connsiteY4" fmla="*/ 582784 h 701598"/>
                  <a:gd name="connsiteX0" fmla="*/ 36956 w 237606"/>
                  <a:gd name="connsiteY0" fmla="*/ 24999 h 669593"/>
                  <a:gd name="connsiteX1" fmla="*/ 212227 w 237606"/>
                  <a:gd name="connsiteY1" fmla="*/ 28097 h 669593"/>
                  <a:gd name="connsiteX2" fmla="*/ 223417 w 237606"/>
                  <a:gd name="connsiteY2" fmla="*/ 297851 h 669593"/>
                  <a:gd name="connsiteX3" fmla="*/ 139837 w 237606"/>
                  <a:gd name="connsiteY3" fmla="*/ 664760 h 669593"/>
                  <a:gd name="connsiteX4" fmla="*/ 10286 w 237606"/>
                  <a:gd name="connsiteY4" fmla="*/ 550779 h 669593"/>
                  <a:gd name="connsiteX0" fmla="*/ 36956 w 237606"/>
                  <a:gd name="connsiteY0" fmla="*/ 28035 h 666914"/>
                  <a:gd name="connsiteX1" fmla="*/ 212227 w 237606"/>
                  <a:gd name="connsiteY1" fmla="*/ 25418 h 666914"/>
                  <a:gd name="connsiteX2" fmla="*/ 223417 w 237606"/>
                  <a:gd name="connsiteY2" fmla="*/ 295172 h 666914"/>
                  <a:gd name="connsiteX3" fmla="*/ 139837 w 237606"/>
                  <a:gd name="connsiteY3" fmla="*/ 662081 h 666914"/>
                  <a:gd name="connsiteX4" fmla="*/ 10286 w 237606"/>
                  <a:gd name="connsiteY4" fmla="*/ 548100 h 666914"/>
                  <a:gd name="connsiteX0" fmla="*/ 28712 w 229362"/>
                  <a:gd name="connsiteY0" fmla="*/ 28035 h 667912"/>
                  <a:gd name="connsiteX1" fmla="*/ 203983 w 229362"/>
                  <a:gd name="connsiteY1" fmla="*/ 25418 h 667912"/>
                  <a:gd name="connsiteX2" fmla="*/ 215173 w 229362"/>
                  <a:gd name="connsiteY2" fmla="*/ 295172 h 667912"/>
                  <a:gd name="connsiteX3" fmla="*/ 131593 w 229362"/>
                  <a:gd name="connsiteY3" fmla="*/ 662081 h 667912"/>
                  <a:gd name="connsiteX4" fmla="*/ 2042 w 229362"/>
                  <a:gd name="connsiteY4" fmla="*/ 548100 h 667912"/>
                  <a:gd name="connsiteX0" fmla="*/ 20751 w 221401"/>
                  <a:gd name="connsiteY0" fmla="*/ 28035 h 684134"/>
                  <a:gd name="connsiteX1" fmla="*/ 196022 w 221401"/>
                  <a:gd name="connsiteY1" fmla="*/ 25418 h 684134"/>
                  <a:gd name="connsiteX2" fmla="*/ 207212 w 221401"/>
                  <a:gd name="connsiteY2" fmla="*/ 295172 h 684134"/>
                  <a:gd name="connsiteX3" fmla="*/ 123632 w 221401"/>
                  <a:gd name="connsiteY3" fmla="*/ 662081 h 684134"/>
                  <a:gd name="connsiteX4" fmla="*/ 1701 w 221401"/>
                  <a:gd name="connsiteY4" fmla="*/ 599535 h 684134"/>
                  <a:gd name="connsiteX0" fmla="*/ 20301 w 220951"/>
                  <a:gd name="connsiteY0" fmla="*/ 28035 h 687136"/>
                  <a:gd name="connsiteX1" fmla="*/ 195572 w 220951"/>
                  <a:gd name="connsiteY1" fmla="*/ 25418 h 687136"/>
                  <a:gd name="connsiteX2" fmla="*/ 206762 w 220951"/>
                  <a:gd name="connsiteY2" fmla="*/ 295172 h 687136"/>
                  <a:gd name="connsiteX3" fmla="*/ 165092 w 220951"/>
                  <a:gd name="connsiteY3" fmla="*/ 665891 h 687136"/>
                  <a:gd name="connsiteX4" fmla="*/ 1251 w 220951"/>
                  <a:gd name="connsiteY4" fmla="*/ 599535 h 687136"/>
                  <a:gd name="connsiteX0" fmla="*/ 20467 w 221117"/>
                  <a:gd name="connsiteY0" fmla="*/ 28035 h 684630"/>
                  <a:gd name="connsiteX1" fmla="*/ 195738 w 221117"/>
                  <a:gd name="connsiteY1" fmla="*/ 25418 h 684630"/>
                  <a:gd name="connsiteX2" fmla="*/ 206928 w 221117"/>
                  <a:gd name="connsiteY2" fmla="*/ 295172 h 684630"/>
                  <a:gd name="connsiteX3" fmla="*/ 165258 w 221117"/>
                  <a:gd name="connsiteY3" fmla="*/ 665891 h 684630"/>
                  <a:gd name="connsiteX4" fmla="*/ 1417 w 221117"/>
                  <a:gd name="connsiteY4" fmla="*/ 599535 h 684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21117" h="684630">
                    <a:moveTo>
                      <a:pt x="20467" y="28035"/>
                    </a:moveTo>
                    <a:cubicBezTo>
                      <a:pt x="70316" y="3469"/>
                      <a:pt x="164661" y="-19105"/>
                      <a:pt x="195738" y="25418"/>
                    </a:cubicBezTo>
                    <a:cubicBezTo>
                      <a:pt x="226815" y="69941"/>
                      <a:pt x="227883" y="120941"/>
                      <a:pt x="206928" y="295172"/>
                    </a:cubicBezTo>
                    <a:cubicBezTo>
                      <a:pt x="229788" y="471308"/>
                      <a:pt x="218560" y="620879"/>
                      <a:pt x="165258" y="665891"/>
                    </a:cubicBezTo>
                    <a:cubicBezTo>
                      <a:pt x="111956" y="710903"/>
                      <a:pt x="-14774" y="669332"/>
                      <a:pt x="1417" y="599535"/>
                    </a:cubicBezTo>
                  </a:path>
                </a:pathLst>
              </a:custGeom>
              <a:solidFill>
                <a:srgbClr val="666633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1" name="円/楕円 34">
                <a:extLst>
                  <a:ext uri="{FF2B5EF4-FFF2-40B4-BE49-F238E27FC236}">
                    <a16:creationId xmlns:a16="http://schemas.microsoft.com/office/drawing/2014/main" id="{BB830F7B-F247-493D-9E40-BB022FE4D3A6}"/>
                  </a:ext>
                </a:extLst>
              </p:cNvPr>
              <p:cNvSpPr/>
              <p:nvPr/>
            </p:nvSpPr>
            <p:spPr bwMode="auto">
              <a:xfrm>
                <a:off x="3506968" y="3898856"/>
                <a:ext cx="200693" cy="47401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666633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2" name="円/楕円 34">
                <a:extLst>
                  <a:ext uri="{FF2B5EF4-FFF2-40B4-BE49-F238E27FC236}">
                    <a16:creationId xmlns:a16="http://schemas.microsoft.com/office/drawing/2014/main" id="{C150F4F2-5981-4F50-A51E-E45CEF73DEED}"/>
                  </a:ext>
                </a:extLst>
              </p:cNvPr>
              <p:cNvSpPr/>
              <p:nvPr/>
            </p:nvSpPr>
            <p:spPr bwMode="auto">
              <a:xfrm>
                <a:off x="3702086" y="3118117"/>
                <a:ext cx="317764" cy="44614"/>
              </a:xfrm>
              <a:custGeom>
                <a:avLst/>
                <a:gdLst>
                  <a:gd name="connsiteX0" fmla="*/ 0 w 247265"/>
                  <a:gd name="connsiteY0" fmla="*/ 35005 h 70010"/>
                  <a:gd name="connsiteX1" fmla="*/ 123633 w 247265"/>
                  <a:gd name="connsiteY1" fmla="*/ 0 h 70010"/>
                  <a:gd name="connsiteX2" fmla="*/ 247266 w 247265"/>
                  <a:gd name="connsiteY2" fmla="*/ 35005 h 70010"/>
                  <a:gd name="connsiteX3" fmla="*/ 123633 w 247265"/>
                  <a:gd name="connsiteY3" fmla="*/ 70010 h 70010"/>
                  <a:gd name="connsiteX4" fmla="*/ 0 w 247265"/>
                  <a:gd name="connsiteY4" fmla="*/ 35005 h 70010"/>
                  <a:gd name="connsiteX0" fmla="*/ 0 w 275206"/>
                  <a:gd name="connsiteY0" fmla="*/ 68910 h 79552"/>
                  <a:gd name="connsiteX1" fmla="*/ 151573 w 275206"/>
                  <a:gd name="connsiteY1" fmla="*/ 885 h 79552"/>
                  <a:gd name="connsiteX2" fmla="*/ 275206 w 275206"/>
                  <a:gd name="connsiteY2" fmla="*/ 35890 h 79552"/>
                  <a:gd name="connsiteX3" fmla="*/ 151573 w 275206"/>
                  <a:gd name="connsiteY3" fmla="*/ 70895 h 79552"/>
                  <a:gd name="connsiteX4" fmla="*/ 0 w 275206"/>
                  <a:gd name="connsiteY4" fmla="*/ 68910 h 79552"/>
                  <a:gd name="connsiteX0" fmla="*/ 0 w 315846"/>
                  <a:gd name="connsiteY0" fmla="*/ 68028 h 79110"/>
                  <a:gd name="connsiteX1" fmla="*/ 151573 w 315846"/>
                  <a:gd name="connsiteY1" fmla="*/ 3 h 79110"/>
                  <a:gd name="connsiteX2" fmla="*/ 315846 w 315846"/>
                  <a:gd name="connsiteY2" fmla="*/ 70568 h 79110"/>
                  <a:gd name="connsiteX3" fmla="*/ 151573 w 315846"/>
                  <a:gd name="connsiteY3" fmla="*/ 70013 h 79110"/>
                  <a:gd name="connsiteX4" fmla="*/ 0 w 315846"/>
                  <a:gd name="connsiteY4" fmla="*/ 68028 h 79110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0 w 315846"/>
                  <a:gd name="connsiteY0" fmla="*/ 68086 h 79168"/>
                  <a:gd name="connsiteX1" fmla="*/ 151573 w 315846"/>
                  <a:gd name="connsiteY1" fmla="*/ 61 h 79168"/>
                  <a:gd name="connsiteX2" fmla="*/ 315846 w 315846"/>
                  <a:gd name="connsiteY2" fmla="*/ 70626 h 79168"/>
                  <a:gd name="connsiteX3" fmla="*/ 151573 w 315846"/>
                  <a:gd name="connsiteY3" fmla="*/ 70071 h 79168"/>
                  <a:gd name="connsiteX4" fmla="*/ 0 w 315846"/>
                  <a:gd name="connsiteY4" fmla="*/ 68086 h 79168"/>
                  <a:gd name="connsiteX0" fmla="*/ 2 w 315848"/>
                  <a:gd name="connsiteY0" fmla="*/ 68086 h 76805"/>
                  <a:gd name="connsiteX1" fmla="*/ 151575 w 315848"/>
                  <a:gd name="connsiteY1" fmla="*/ 61 h 76805"/>
                  <a:gd name="connsiteX2" fmla="*/ 315848 w 315848"/>
                  <a:gd name="connsiteY2" fmla="*/ 70626 h 76805"/>
                  <a:gd name="connsiteX3" fmla="*/ 154115 w 315848"/>
                  <a:gd name="connsiteY3" fmla="*/ 57371 h 76805"/>
                  <a:gd name="connsiteX4" fmla="*/ 2 w 315848"/>
                  <a:gd name="connsiteY4" fmla="*/ 68086 h 76805"/>
                  <a:gd name="connsiteX0" fmla="*/ 2 w 315848"/>
                  <a:gd name="connsiteY0" fmla="*/ 68086 h 77132"/>
                  <a:gd name="connsiteX1" fmla="*/ 151575 w 315848"/>
                  <a:gd name="connsiteY1" fmla="*/ 61 h 77132"/>
                  <a:gd name="connsiteX2" fmla="*/ 315848 w 315848"/>
                  <a:gd name="connsiteY2" fmla="*/ 70626 h 77132"/>
                  <a:gd name="connsiteX3" fmla="*/ 154115 w 315848"/>
                  <a:gd name="connsiteY3" fmla="*/ 57371 h 77132"/>
                  <a:gd name="connsiteX4" fmla="*/ 2 w 315848"/>
                  <a:gd name="connsiteY4" fmla="*/ 68086 h 77132"/>
                  <a:gd name="connsiteX0" fmla="*/ 434 w 316280"/>
                  <a:gd name="connsiteY0" fmla="*/ 68086 h 77132"/>
                  <a:gd name="connsiteX1" fmla="*/ 152007 w 316280"/>
                  <a:gd name="connsiteY1" fmla="*/ 61 h 77132"/>
                  <a:gd name="connsiteX2" fmla="*/ 316280 w 316280"/>
                  <a:gd name="connsiteY2" fmla="*/ 70626 h 77132"/>
                  <a:gd name="connsiteX3" fmla="*/ 154547 w 316280"/>
                  <a:gd name="connsiteY3" fmla="*/ 57371 h 77132"/>
                  <a:gd name="connsiteX4" fmla="*/ 434 w 316280"/>
                  <a:gd name="connsiteY4" fmla="*/ 68086 h 771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16280" h="77132">
                    <a:moveTo>
                      <a:pt x="434" y="68086"/>
                    </a:moveTo>
                    <a:cubicBezTo>
                      <a:pt x="-5704" y="47104"/>
                      <a:pt x="53646" y="2178"/>
                      <a:pt x="152007" y="61"/>
                    </a:cubicBezTo>
                    <a:cubicBezTo>
                      <a:pt x="250368" y="-2056"/>
                      <a:pt x="316280" y="51293"/>
                      <a:pt x="316280" y="70626"/>
                    </a:cubicBezTo>
                    <a:cubicBezTo>
                      <a:pt x="316280" y="89959"/>
                      <a:pt x="222428" y="60334"/>
                      <a:pt x="154547" y="57371"/>
                    </a:cubicBezTo>
                    <a:cubicBezTo>
                      <a:pt x="86666" y="54408"/>
                      <a:pt x="6572" y="89068"/>
                      <a:pt x="434" y="68086"/>
                    </a:cubicBezTo>
                    <a:close/>
                  </a:path>
                </a:pathLst>
              </a:custGeom>
              <a:solidFill>
                <a:srgbClr val="333300"/>
              </a:solidFill>
              <a:ln w="9525">
                <a:solidFill>
                  <a:srgbClr val="3B3A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3" name="円/楕円 343">
                <a:extLst>
                  <a:ext uri="{FF2B5EF4-FFF2-40B4-BE49-F238E27FC236}">
                    <a16:creationId xmlns:a16="http://schemas.microsoft.com/office/drawing/2014/main" id="{A013C1C0-F031-4F50-89B6-352AB429FF20}"/>
                  </a:ext>
                </a:extLst>
              </p:cNvPr>
              <p:cNvSpPr/>
              <p:nvPr/>
            </p:nvSpPr>
            <p:spPr>
              <a:xfrm>
                <a:off x="3768984" y="3458296"/>
                <a:ext cx="55748" cy="55767"/>
              </a:xfrm>
              <a:prstGeom prst="ellipse">
                <a:avLst/>
              </a:prstGeom>
              <a:solidFill>
                <a:srgbClr val="333300"/>
              </a:solidFill>
              <a:ln w="952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4" name="フリーフォーム 344">
                <a:extLst>
                  <a:ext uri="{FF2B5EF4-FFF2-40B4-BE49-F238E27FC236}">
                    <a16:creationId xmlns:a16="http://schemas.microsoft.com/office/drawing/2014/main" id="{DC511E52-1F83-41D8-81A8-88C564A76CDB}"/>
                  </a:ext>
                </a:extLst>
              </p:cNvPr>
              <p:cNvSpPr/>
              <p:nvPr/>
            </p:nvSpPr>
            <p:spPr>
              <a:xfrm>
                <a:off x="3367598" y="3235227"/>
                <a:ext cx="362363" cy="518634"/>
              </a:xfrm>
              <a:custGeom>
                <a:avLst/>
                <a:gdLst>
                  <a:gd name="connsiteX0" fmla="*/ 141970 w 363404"/>
                  <a:gd name="connsiteY0" fmla="*/ 0 h 520054"/>
                  <a:gd name="connsiteX1" fmla="*/ 103870 w 363404"/>
                  <a:gd name="connsiteY1" fmla="*/ 251460 h 520054"/>
                  <a:gd name="connsiteX2" fmla="*/ 1000 w 363404"/>
                  <a:gd name="connsiteY2" fmla="*/ 403860 h 520054"/>
                  <a:gd name="connsiteX3" fmla="*/ 65770 w 363404"/>
                  <a:gd name="connsiteY3" fmla="*/ 502920 h 520054"/>
                  <a:gd name="connsiteX4" fmla="*/ 282940 w 363404"/>
                  <a:gd name="connsiteY4" fmla="*/ 514350 h 520054"/>
                  <a:gd name="connsiteX5" fmla="*/ 362950 w 363404"/>
                  <a:gd name="connsiteY5" fmla="*/ 441960 h 520054"/>
                  <a:gd name="connsiteX6" fmla="*/ 309610 w 363404"/>
                  <a:gd name="connsiteY6" fmla="*/ 365760 h 5200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63404" h="520054">
                    <a:moveTo>
                      <a:pt x="141970" y="0"/>
                    </a:moveTo>
                    <a:cubicBezTo>
                      <a:pt x="134667" y="92075"/>
                      <a:pt x="127365" y="184150"/>
                      <a:pt x="103870" y="251460"/>
                    </a:cubicBezTo>
                    <a:cubicBezTo>
                      <a:pt x="80375" y="318770"/>
                      <a:pt x="7350" y="361950"/>
                      <a:pt x="1000" y="403860"/>
                    </a:cubicBezTo>
                    <a:cubicBezTo>
                      <a:pt x="-5350" y="445770"/>
                      <a:pt x="18780" y="484505"/>
                      <a:pt x="65770" y="502920"/>
                    </a:cubicBezTo>
                    <a:cubicBezTo>
                      <a:pt x="112760" y="521335"/>
                      <a:pt x="233410" y="524510"/>
                      <a:pt x="282940" y="514350"/>
                    </a:cubicBezTo>
                    <a:cubicBezTo>
                      <a:pt x="332470" y="504190"/>
                      <a:pt x="358505" y="466725"/>
                      <a:pt x="362950" y="441960"/>
                    </a:cubicBezTo>
                    <a:cubicBezTo>
                      <a:pt x="367395" y="417195"/>
                      <a:pt x="338502" y="391477"/>
                      <a:pt x="309610" y="365760"/>
                    </a:cubicBezTo>
                  </a:path>
                </a:pathLst>
              </a:custGeom>
              <a:solidFill>
                <a:srgbClr val="E6DFAE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5" name="フリーフォーム 345">
                <a:extLst>
                  <a:ext uri="{FF2B5EF4-FFF2-40B4-BE49-F238E27FC236}">
                    <a16:creationId xmlns:a16="http://schemas.microsoft.com/office/drawing/2014/main" id="{91ACA77A-7144-4953-A09B-052140AC67D0}"/>
                  </a:ext>
                </a:extLst>
              </p:cNvPr>
              <p:cNvSpPr/>
              <p:nvPr/>
            </p:nvSpPr>
            <p:spPr>
              <a:xfrm>
                <a:off x="3317424" y="3712035"/>
                <a:ext cx="80834" cy="117111"/>
              </a:xfrm>
              <a:custGeom>
                <a:avLst/>
                <a:gdLst>
                  <a:gd name="connsiteX0" fmla="*/ 0 w 83820"/>
                  <a:gd name="connsiteY0" fmla="*/ 118110 h 118110"/>
                  <a:gd name="connsiteX1" fmla="*/ 26670 w 83820"/>
                  <a:gd name="connsiteY1" fmla="*/ 53340 h 118110"/>
                  <a:gd name="connsiteX2" fmla="*/ 83820 w 83820"/>
                  <a:gd name="connsiteY2" fmla="*/ 0 h 1181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83820" h="118110">
                    <a:moveTo>
                      <a:pt x="0" y="118110"/>
                    </a:moveTo>
                    <a:cubicBezTo>
                      <a:pt x="6350" y="95567"/>
                      <a:pt x="12700" y="73025"/>
                      <a:pt x="26670" y="53340"/>
                    </a:cubicBezTo>
                    <a:cubicBezTo>
                      <a:pt x="40640" y="33655"/>
                      <a:pt x="62230" y="16827"/>
                      <a:pt x="83820" y="0"/>
                    </a:cubicBezTo>
                  </a:path>
                </a:pathLst>
              </a:custGeom>
              <a:solidFill>
                <a:srgbClr val="DCDBB7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6" name="フリーフォーム 346">
                <a:extLst>
                  <a:ext uri="{FF2B5EF4-FFF2-40B4-BE49-F238E27FC236}">
                    <a16:creationId xmlns:a16="http://schemas.microsoft.com/office/drawing/2014/main" id="{BCC2329C-CC06-49D9-A955-EB838F405D1B}"/>
                  </a:ext>
                </a:extLst>
              </p:cNvPr>
              <p:cNvSpPr/>
              <p:nvPr/>
            </p:nvSpPr>
            <p:spPr>
              <a:xfrm>
                <a:off x="3791283" y="3695305"/>
                <a:ext cx="125432" cy="161725"/>
              </a:xfrm>
              <a:custGeom>
                <a:avLst/>
                <a:gdLst>
                  <a:gd name="connsiteX0" fmla="*/ 125730 w 125730"/>
                  <a:gd name="connsiteY0" fmla="*/ 160020 h 160020"/>
                  <a:gd name="connsiteX1" fmla="*/ 83820 w 125730"/>
                  <a:gd name="connsiteY1" fmla="*/ 57150 h 160020"/>
                  <a:gd name="connsiteX2" fmla="*/ 0 w 125730"/>
                  <a:gd name="connsiteY2" fmla="*/ 0 h 160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25730" h="160020">
                    <a:moveTo>
                      <a:pt x="125730" y="160020"/>
                    </a:moveTo>
                    <a:cubicBezTo>
                      <a:pt x="115252" y="121920"/>
                      <a:pt x="104775" y="83820"/>
                      <a:pt x="83820" y="57150"/>
                    </a:cubicBezTo>
                    <a:cubicBezTo>
                      <a:pt x="62865" y="30480"/>
                      <a:pt x="31432" y="15240"/>
                      <a:pt x="0" y="0"/>
                    </a:cubicBezTo>
                  </a:path>
                </a:pathLst>
              </a:custGeom>
              <a:solidFill>
                <a:srgbClr val="DCDBB7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7" name="円/楕円 347">
                <a:extLst>
                  <a:ext uri="{FF2B5EF4-FFF2-40B4-BE49-F238E27FC236}">
                    <a16:creationId xmlns:a16="http://schemas.microsoft.com/office/drawing/2014/main" id="{B61CCE45-3210-4F06-9F32-3A755E09DC76}"/>
                  </a:ext>
                </a:extLst>
              </p:cNvPr>
              <p:cNvSpPr/>
              <p:nvPr/>
            </p:nvSpPr>
            <p:spPr>
              <a:xfrm>
                <a:off x="3272826" y="3268688"/>
                <a:ext cx="83622" cy="86438"/>
              </a:xfrm>
              <a:prstGeom prst="ellipse">
                <a:avLst/>
              </a:prstGeom>
              <a:solidFill>
                <a:srgbClr val="3B3A00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  <p:sp>
            <p:nvSpPr>
              <p:cNvPr id="218" name="円/楕円 348">
                <a:extLst>
                  <a:ext uri="{FF2B5EF4-FFF2-40B4-BE49-F238E27FC236}">
                    <a16:creationId xmlns:a16="http://schemas.microsoft.com/office/drawing/2014/main" id="{01EEA5B3-E49A-4E5A-B19C-16778F7108E3}"/>
                  </a:ext>
                </a:extLst>
              </p:cNvPr>
              <p:cNvSpPr/>
              <p:nvPr/>
            </p:nvSpPr>
            <p:spPr>
              <a:xfrm>
                <a:off x="3805220" y="3268688"/>
                <a:ext cx="86410" cy="86438"/>
              </a:xfrm>
              <a:prstGeom prst="ellipse">
                <a:avLst/>
              </a:prstGeom>
              <a:solidFill>
                <a:srgbClr val="3B3A00"/>
              </a:solidFill>
              <a:ln w="9525">
                <a:solidFill>
                  <a:srgbClr val="3333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ja-JP"/>
                </a:defPPr>
                <a:lvl1pPr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fontAlgn="base">
                  <a:spcBef>
                    <a:spcPct val="0"/>
                  </a:spcBef>
                  <a:spcAft>
                    <a:spcPct val="0"/>
                  </a:spcAft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umimoji="1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defRPr/>
                </a:pPr>
                <a:endParaRPr lang="ja-JP" altLang="en-US"/>
              </a:p>
            </p:txBody>
          </p:sp>
        </p:grpSp>
        <p:sp>
          <p:nvSpPr>
            <p:cNvPr id="190" name="四角形: 上の 2 つの角を丸める 151">
              <a:extLst>
                <a:ext uri="{FF2B5EF4-FFF2-40B4-BE49-F238E27FC236}">
                  <a16:creationId xmlns:a16="http://schemas.microsoft.com/office/drawing/2014/main" id="{804D193E-036B-4483-A8A6-E1439078F0E6}"/>
                </a:ext>
              </a:extLst>
            </p:cNvPr>
            <p:cNvSpPr/>
            <p:nvPr/>
          </p:nvSpPr>
          <p:spPr bwMode="auto">
            <a:xfrm rot="18757638">
              <a:off x="8533082" y="1781253"/>
              <a:ext cx="185383" cy="450446"/>
            </a:xfrm>
            <a:custGeom>
              <a:avLst/>
              <a:gdLst>
                <a:gd name="connsiteX0" fmla="*/ 132873 w 265746"/>
                <a:gd name="connsiteY0" fmla="*/ 0 h 734659"/>
                <a:gd name="connsiteX1" fmla="*/ 132873 w 265746"/>
                <a:gd name="connsiteY1" fmla="*/ 0 h 734659"/>
                <a:gd name="connsiteX2" fmla="*/ 265746 w 265746"/>
                <a:gd name="connsiteY2" fmla="*/ 132873 h 734659"/>
                <a:gd name="connsiteX3" fmla="*/ 265746 w 265746"/>
                <a:gd name="connsiteY3" fmla="*/ 734659 h 734659"/>
                <a:gd name="connsiteX4" fmla="*/ 265746 w 265746"/>
                <a:gd name="connsiteY4" fmla="*/ 734659 h 734659"/>
                <a:gd name="connsiteX5" fmla="*/ 0 w 265746"/>
                <a:gd name="connsiteY5" fmla="*/ 734659 h 734659"/>
                <a:gd name="connsiteX6" fmla="*/ 0 w 265746"/>
                <a:gd name="connsiteY6" fmla="*/ 734659 h 734659"/>
                <a:gd name="connsiteX7" fmla="*/ 0 w 265746"/>
                <a:gd name="connsiteY7" fmla="*/ 132873 h 734659"/>
                <a:gd name="connsiteX8" fmla="*/ 132873 w 265746"/>
                <a:gd name="connsiteY8" fmla="*/ 0 h 734659"/>
                <a:gd name="connsiteX0" fmla="*/ 162839 w 295712"/>
                <a:gd name="connsiteY0" fmla="*/ 0 h 734659"/>
                <a:gd name="connsiteX1" fmla="*/ 162839 w 295712"/>
                <a:gd name="connsiteY1" fmla="*/ 0 h 734659"/>
                <a:gd name="connsiteX2" fmla="*/ 295712 w 295712"/>
                <a:gd name="connsiteY2" fmla="*/ 132873 h 734659"/>
                <a:gd name="connsiteX3" fmla="*/ 295712 w 295712"/>
                <a:gd name="connsiteY3" fmla="*/ 734659 h 734659"/>
                <a:gd name="connsiteX4" fmla="*/ 295712 w 295712"/>
                <a:gd name="connsiteY4" fmla="*/ 734659 h 734659"/>
                <a:gd name="connsiteX5" fmla="*/ 29966 w 295712"/>
                <a:gd name="connsiteY5" fmla="*/ 734659 h 734659"/>
                <a:gd name="connsiteX6" fmla="*/ 0 w 295712"/>
                <a:gd name="connsiteY6" fmla="*/ 731611 h 734659"/>
                <a:gd name="connsiteX7" fmla="*/ 29966 w 295712"/>
                <a:gd name="connsiteY7" fmla="*/ 132873 h 734659"/>
                <a:gd name="connsiteX8" fmla="*/ 162839 w 295712"/>
                <a:gd name="connsiteY8" fmla="*/ 0 h 734659"/>
                <a:gd name="connsiteX0" fmla="*/ 162839 w 295712"/>
                <a:gd name="connsiteY0" fmla="*/ 0 h 871845"/>
                <a:gd name="connsiteX1" fmla="*/ 162839 w 295712"/>
                <a:gd name="connsiteY1" fmla="*/ 0 h 871845"/>
                <a:gd name="connsiteX2" fmla="*/ 295712 w 295712"/>
                <a:gd name="connsiteY2" fmla="*/ 132873 h 871845"/>
                <a:gd name="connsiteX3" fmla="*/ 295712 w 295712"/>
                <a:gd name="connsiteY3" fmla="*/ 734659 h 871845"/>
                <a:gd name="connsiteX4" fmla="*/ 295712 w 295712"/>
                <a:gd name="connsiteY4" fmla="*/ 734659 h 871845"/>
                <a:gd name="connsiteX5" fmla="*/ 158310 w 295712"/>
                <a:gd name="connsiteY5" fmla="*/ 871845 h 871845"/>
                <a:gd name="connsiteX6" fmla="*/ 0 w 295712"/>
                <a:gd name="connsiteY6" fmla="*/ 731611 h 871845"/>
                <a:gd name="connsiteX7" fmla="*/ 29966 w 295712"/>
                <a:gd name="connsiteY7" fmla="*/ 132873 h 871845"/>
                <a:gd name="connsiteX8" fmla="*/ 162839 w 295712"/>
                <a:gd name="connsiteY8" fmla="*/ 0 h 871845"/>
                <a:gd name="connsiteX0" fmla="*/ 158310 w 295712"/>
                <a:gd name="connsiteY0" fmla="*/ 871845 h 963285"/>
                <a:gd name="connsiteX1" fmla="*/ 0 w 295712"/>
                <a:gd name="connsiteY1" fmla="*/ 731611 h 963285"/>
                <a:gd name="connsiteX2" fmla="*/ 29966 w 295712"/>
                <a:gd name="connsiteY2" fmla="*/ 132873 h 963285"/>
                <a:gd name="connsiteX3" fmla="*/ 162839 w 295712"/>
                <a:gd name="connsiteY3" fmla="*/ 0 h 963285"/>
                <a:gd name="connsiteX4" fmla="*/ 162839 w 295712"/>
                <a:gd name="connsiteY4" fmla="*/ 0 h 963285"/>
                <a:gd name="connsiteX5" fmla="*/ 295712 w 295712"/>
                <a:gd name="connsiteY5" fmla="*/ 132873 h 963285"/>
                <a:gd name="connsiteX6" fmla="*/ 295712 w 295712"/>
                <a:gd name="connsiteY6" fmla="*/ 734659 h 963285"/>
                <a:gd name="connsiteX7" fmla="*/ 295712 w 295712"/>
                <a:gd name="connsiteY7" fmla="*/ 734659 h 963285"/>
                <a:gd name="connsiteX8" fmla="*/ 249750 w 295712"/>
                <a:gd name="connsiteY8" fmla="*/ 963285 h 963285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984068"/>
                <a:gd name="connsiteX1" fmla="*/ 29966 w 295712"/>
                <a:gd name="connsiteY1" fmla="*/ 132873 h 984068"/>
                <a:gd name="connsiteX2" fmla="*/ 162839 w 295712"/>
                <a:gd name="connsiteY2" fmla="*/ 0 h 984068"/>
                <a:gd name="connsiteX3" fmla="*/ 162839 w 295712"/>
                <a:gd name="connsiteY3" fmla="*/ 0 h 984068"/>
                <a:gd name="connsiteX4" fmla="*/ 295712 w 295712"/>
                <a:gd name="connsiteY4" fmla="*/ 132873 h 984068"/>
                <a:gd name="connsiteX5" fmla="*/ 295712 w 295712"/>
                <a:gd name="connsiteY5" fmla="*/ 734659 h 984068"/>
                <a:gd name="connsiteX6" fmla="*/ 295712 w 295712"/>
                <a:gd name="connsiteY6" fmla="*/ 734659 h 984068"/>
                <a:gd name="connsiteX7" fmla="*/ 249750 w 295712"/>
                <a:gd name="connsiteY7" fmla="*/ 963285 h 984068"/>
                <a:gd name="connsiteX8" fmla="*/ 241154 w 295712"/>
                <a:gd name="connsiteY8" fmla="*/ 975160 h 984068"/>
                <a:gd name="connsiteX0" fmla="*/ 0 w 295712"/>
                <a:gd name="connsiteY0" fmla="*/ 731611 h 963285"/>
                <a:gd name="connsiteX1" fmla="*/ 29966 w 295712"/>
                <a:gd name="connsiteY1" fmla="*/ 132873 h 963285"/>
                <a:gd name="connsiteX2" fmla="*/ 162839 w 295712"/>
                <a:gd name="connsiteY2" fmla="*/ 0 h 963285"/>
                <a:gd name="connsiteX3" fmla="*/ 162839 w 295712"/>
                <a:gd name="connsiteY3" fmla="*/ 0 h 963285"/>
                <a:gd name="connsiteX4" fmla="*/ 295712 w 295712"/>
                <a:gd name="connsiteY4" fmla="*/ 132873 h 963285"/>
                <a:gd name="connsiteX5" fmla="*/ 295712 w 295712"/>
                <a:gd name="connsiteY5" fmla="*/ 734659 h 963285"/>
                <a:gd name="connsiteX6" fmla="*/ 295712 w 295712"/>
                <a:gd name="connsiteY6" fmla="*/ 734659 h 963285"/>
                <a:gd name="connsiteX7" fmla="*/ 249750 w 295712"/>
                <a:gd name="connsiteY7" fmla="*/ 963285 h 963285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6" fmla="*/ 295712 w 295712"/>
                <a:gd name="connsiteY6" fmla="*/ 734659 h 734659"/>
                <a:gd name="connsiteX0" fmla="*/ 0 w 295712"/>
                <a:gd name="connsiteY0" fmla="*/ 731611 h 734659"/>
                <a:gd name="connsiteX1" fmla="*/ 29966 w 295712"/>
                <a:gd name="connsiteY1" fmla="*/ 132873 h 734659"/>
                <a:gd name="connsiteX2" fmla="*/ 162839 w 295712"/>
                <a:gd name="connsiteY2" fmla="*/ 0 h 734659"/>
                <a:gd name="connsiteX3" fmla="*/ 162839 w 295712"/>
                <a:gd name="connsiteY3" fmla="*/ 0 h 734659"/>
                <a:gd name="connsiteX4" fmla="*/ 295712 w 295712"/>
                <a:gd name="connsiteY4" fmla="*/ 132873 h 734659"/>
                <a:gd name="connsiteX5" fmla="*/ 295712 w 295712"/>
                <a:gd name="connsiteY5" fmla="*/ 734659 h 734659"/>
                <a:gd name="connsiteX0" fmla="*/ 0 w 301099"/>
                <a:gd name="connsiteY0" fmla="*/ 731611 h 731611"/>
                <a:gd name="connsiteX1" fmla="*/ 29966 w 301099"/>
                <a:gd name="connsiteY1" fmla="*/ 132873 h 731611"/>
                <a:gd name="connsiteX2" fmla="*/ 162839 w 301099"/>
                <a:gd name="connsiteY2" fmla="*/ 0 h 731611"/>
                <a:gd name="connsiteX3" fmla="*/ 162839 w 301099"/>
                <a:gd name="connsiteY3" fmla="*/ 0 h 731611"/>
                <a:gd name="connsiteX4" fmla="*/ 295712 w 301099"/>
                <a:gd name="connsiteY4" fmla="*/ 132873 h 731611"/>
                <a:gd name="connsiteX5" fmla="*/ 301099 w 301099"/>
                <a:gd name="connsiteY5" fmla="*/ 562633 h 73161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01099" h="731611">
                  <a:moveTo>
                    <a:pt x="0" y="731611"/>
                  </a:moveTo>
                  <a:cubicBezTo>
                    <a:pt x="0" y="531016"/>
                    <a:pt x="29966" y="333468"/>
                    <a:pt x="29966" y="132873"/>
                  </a:cubicBezTo>
                  <a:cubicBezTo>
                    <a:pt x="29966" y="59489"/>
                    <a:pt x="89455" y="0"/>
                    <a:pt x="162839" y="0"/>
                  </a:cubicBezTo>
                  <a:lnTo>
                    <a:pt x="162839" y="0"/>
                  </a:lnTo>
                  <a:cubicBezTo>
                    <a:pt x="236223" y="0"/>
                    <a:pt x="295712" y="59489"/>
                    <a:pt x="295712" y="132873"/>
                  </a:cubicBezTo>
                  <a:cubicBezTo>
                    <a:pt x="297508" y="276126"/>
                    <a:pt x="299303" y="419380"/>
                    <a:pt x="301099" y="562633"/>
                  </a:cubicBezTo>
                </a:path>
              </a:pathLst>
            </a:custGeom>
            <a:solidFill>
              <a:srgbClr val="FFCC66"/>
            </a:solidFill>
            <a:ln w="2540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8574792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紙幣を投入するイラスト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1A9ABFEB-6C22-4651-8A40-4111C1AECE1B}"/>
              </a:ext>
            </a:extLst>
          </p:cNvPr>
          <p:cNvGrpSpPr/>
          <p:nvPr/>
        </p:nvGrpSpPr>
        <p:grpSpPr>
          <a:xfrm>
            <a:off x="1044004" y="1379564"/>
            <a:ext cx="1832956" cy="1190947"/>
            <a:chOff x="588242" y="781570"/>
            <a:chExt cx="1832956" cy="1190947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497A9CF3-039D-48A5-98D3-0DE4AE7EABB1}"/>
                </a:ext>
              </a:extLst>
            </p:cNvPr>
            <p:cNvSpPr/>
            <p:nvPr/>
          </p:nvSpPr>
          <p:spPr bwMode="auto">
            <a:xfrm>
              <a:off x="770197" y="799714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3BABEA4-2639-4295-AFC5-2BD1AF69B368}"/>
                </a:ext>
              </a:extLst>
            </p:cNvPr>
            <p:cNvGrpSpPr/>
            <p:nvPr/>
          </p:nvGrpSpPr>
          <p:grpSpPr>
            <a:xfrm>
              <a:off x="588242" y="865025"/>
              <a:ext cx="1832956" cy="818249"/>
              <a:chOff x="2827945" y="3809141"/>
              <a:chExt cx="1832956" cy="818249"/>
            </a:xfrm>
          </p:grpSpPr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58A387E6-3E99-4D2E-8968-A306C9AEEC87}"/>
                  </a:ext>
                </a:extLst>
              </p:cNvPr>
              <p:cNvSpPr/>
              <p:nvPr/>
            </p:nvSpPr>
            <p:spPr bwMode="auto">
              <a:xfrm>
                <a:off x="2827945" y="3809141"/>
                <a:ext cx="1832956" cy="818249"/>
              </a:xfrm>
              <a:custGeom>
                <a:avLst/>
                <a:gdLst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23457 w 1832956"/>
                  <a:gd name="connsiteY6" fmla="*/ 727762 h 818249"/>
                  <a:gd name="connsiteX7" fmla="*/ 0 w 1832956"/>
                  <a:gd name="connsiteY7" fmla="*/ 727762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0 w 1832956"/>
                  <a:gd name="connsiteY6" fmla="*/ 727762 h 818249"/>
                  <a:gd name="connsiteX7" fmla="*/ 188658 w 1832956"/>
                  <a:gd name="connsiteY7" fmla="*/ 0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32956 w 1832956"/>
                  <a:gd name="connsiteY3" fmla="*/ 818249 h 818249"/>
                  <a:gd name="connsiteX4" fmla="*/ 0 w 1832956"/>
                  <a:gd name="connsiteY4" fmla="*/ 818249 h 818249"/>
                  <a:gd name="connsiteX5" fmla="*/ 0 w 1832956"/>
                  <a:gd name="connsiteY5" fmla="*/ 727762 h 818249"/>
                  <a:gd name="connsiteX6" fmla="*/ 188658 w 1832956"/>
                  <a:gd name="connsiteY6" fmla="*/ 0 h 818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2956" h="818249">
                    <a:moveTo>
                      <a:pt x="188658" y="0"/>
                    </a:moveTo>
                    <a:lnTo>
                      <a:pt x="1644298" y="0"/>
                    </a:lnTo>
                    <a:lnTo>
                      <a:pt x="1832956" y="727762"/>
                    </a:lnTo>
                    <a:lnTo>
                      <a:pt x="1832956" y="818249"/>
                    </a:lnTo>
                    <a:lnTo>
                      <a:pt x="0" y="818249"/>
                    </a:lnTo>
                    <a:lnTo>
                      <a:pt x="0" y="727762"/>
                    </a:lnTo>
                    <a:lnTo>
                      <a:pt x="188658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台形 13">
                <a:extLst>
                  <a:ext uri="{FF2B5EF4-FFF2-40B4-BE49-F238E27FC236}">
                    <a16:creationId xmlns:a16="http://schemas.microsoft.com/office/drawing/2014/main" id="{F5D50BF1-CE10-40BA-B7DF-2E060944423D}"/>
                  </a:ext>
                </a:extLst>
              </p:cNvPr>
              <p:cNvSpPr/>
              <p:nvPr/>
            </p:nvSpPr>
            <p:spPr bwMode="auto">
              <a:xfrm>
                <a:off x="2842231" y="3810000"/>
                <a:ext cx="1791682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台形 14">
                <a:extLst>
                  <a:ext uri="{FF2B5EF4-FFF2-40B4-BE49-F238E27FC236}">
                    <a16:creationId xmlns:a16="http://schemas.microsoft.com/office/drawing/2014/main" id="{2EA2B01E-964E-4DC9-861F-79656A52FE8D}"/>
                  </a:ext>
                </a:extLst>
              </p:cNvPr>
              <p:cNvSpPr/>
              <p:nvPr/>
            </p:nvSpPr>
            <p:spPr bwMode="auto">
              <a:xfrm>
                <a:off x="2886075" y="3810000"/>
                <a:ext cx="1704798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" name="正方形/長方形 5">
              <a:extLst>
                <a:ext uri="{FF2B5EF4-FFF2-40B4-BE49-F238E27FC236}">
                  <a16:creationId xmlns:a16="http://schemas.microsoft.com/office/drawing/2014/main" id="{41E0A451-FE48-44A8-B8D5-04AC2CDAF6D8}"/>
                </a:ext>
              </a:extLst>
            </p:cNvPr>
            <p:cNvSpPr/>
            <p:nvPr/>
          </p:nvSpPr>
          <p:spPr bwMode="auto">
            <a:xfrm flipV="1">
              <a:off x="874971" y="825964"/>
              <a:ext cx="1243013" cy="45719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" name="台形 6">
              <a:extLst>
                <a:ext uri="{FF2B5EF4-FFF2-40B4-BE49-F238E27FC236}">
                  <a16:creationId xmlns:a16="http://schemas.microsoft.com/office/drawing/2014/main" id="{428D5EB3-C03F-4C13-B71A-D28993E6B24A}"/>
                </a:ext>
              </a:extLst>
            </p:cNvPr>
            <p:cNvSpPr/>
            <p:nvPr/>
          </p:nvSpPr>
          <p:spPr bwMode="auto">
            <a:xfrm>
              <a:off x="598062" y="827136"/>
              <a:ext cx="1800200" cy="1145381"/>
            </a:xfrm>
            <a:prstGeom prst="trapezoid">
              <a:avLst/>
            </a:prstGeom>
            <a:solidFill>
              <a:srgbClr val="F8F9CB"/>
            </a:solidFill>
            <a:ln w="1905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8" name="台形 7">
              <a:extLst>
                <a:ext uri="{FF2B5EF4-FFF2-40B4-BE49-F238E27FC236}">
                  <a16:creationId xmlns:a16="http://schemas.microsoft.com/office/drawing/2014/main" id="{9A8D971E-4BA3-4696-A047-9F5C232D5B3F}"/>
                </a:ext>
              </a:extLst>
            </p:cNvPr>
            <p:cNvSpPr/>
            <p:nvPr/>
          </p:nvSpPr>
          <p:spPr bwMode="auto">
            <a:xfrm>
              <a:off x="676725" y="827137"/>
              <a:ext cx="1642872" cy="1095316"/>
            </a:xfrm>
            <a:prstGeom prst="trapezoid">
              <a:avLst/>
            </a:prstGeom>
            <a:pattFill prst="ltUpDiag">
              <a:fgClr>
                <a:srgbClr val="F8F9CB"/>
              </a:fgClr>
              <a:bgClr>
                <a:srgbClr val="333300"/>
              </a:bgClr>
            </a:patt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9" name="台形 8">
              <a:extLst>
                <a:ext uri="{FF2B5EF4-FFF2-40B4-BE49-F238E27FC236}">
                  <a16:creationId xmlns:a16="http://schemas.microsoft.com/office/drawing/2014/main" id="{5410B03F-F38D-4658-8205-0A4B6B19A7DA}"/>
                </a:ext>
              </a:extLst>
            </p:cNvPr>
            <p:cNvSpPr/>
            <p:nvPr/>
          </p:nvSpPr>
          <p:spPr bwMode="auto">
            <a:xfrm>
              <a:off x="770197" y="827137"/>
              <a:ext cx="1447800" cy="1007050"/>
            </a:xfrm>
            <a:prstGeom prst="trapezoid">
              <a:avLst>
                <a:gd name="adj" fmla="val 24369"/>
              </a:avLst>
            </a:prstGeom>
            <a:solidFill>
              <a:srgbClr val="C2E6B4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8A664636-73E6-4BAD-BFAC-8FB62BE1E89A}"/>
                </a:ext>
              </a:extLst>
            </p:cNvPr>
            <p:cNvSpPr/>
            <p:nvPr/>
          </p:nvSpPr>
          <p:spPr bwMode="auto">
            <a:xfrm>
              <a:off x="1067827" y="848249"/>
              <a:ext cx="871990" cy="294232"/>
            </a:xfrm>
            <a:prstGeom prst="ellipse">
              <a:avLst/>
            </a:prstGeom>
            <a:solidFill>
              <a:srgbClr val="F8F9CB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11" name="テキスト ボックス 151">
              <a:extLst>
                <a:ext uri="{FF2B5EF4-FFF2-40B4-BE49-F238E27FC236}">
                  <a16:creationId xmlns:a16="http://schemas.microsoft.com/office/drawing/2014/main" id="{C4A4B97D-5C88-4202-B72D-F854D51EFE34}"/>
                </a:ext>
              </a:extLst>
            </p:cNvPr>
            <p:cNvSpPr txBox="1"/>
            <p:nvPr/>
          </p:nvSpPr>
          <p:spPr bwMode="auto">
            <a:xfrm rot="16200000">
              <a:off x="1097597" y="958348"/>
              <a:ext cx="801130" cy="7538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numCol="1">
              <a:prstTxWarp prst="textFadeRight">
                <a:avLst>
                  <a:gd name="adj" fmla="val 21291"/>
                </a:avLst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壱万円</a:t>
              </a:r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5EEC432-54FF-4F56-B26C-CA6D90FDF384}"/>
                </a:ext>
              </a:extLst>
            </p:cNvPr>
            <p:cNvSpPr/>
            <p:nvPr/>
          </p:nvSpPr>
          <p:spPr bwMode="auto">
            <a:xfrm>
              <a:off x="770197" y="781570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6C37CA2A-215A-4240-AF37-E1F1E95429B3}"/>
              </a:ext>
            </a:extLst>
          </p:cNvPr>
          <p:cNvGrpSpPr/>
          <p:nvPr/>
        </p:nvGrpSpPr>
        <p:grpSpPr>
          <a:xfrm>
            <a:off x="4006811" y="1379564"/>
            <a:ext cx="1832956" cy="1190947"/>
            <a:chOff x="588242" y="2464320"/>
            <a:chExt cx="1832956" cy="1190947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18899A5F-B6EB-461F-BE4A-051AB3320AB0}"/>
                </a:ext>
              </a:extLst>
            </p:cNvPr>
            <p:cNvSpPr/>
            <p:nvPr/>
          </p:nvSpPr>
          <p:spPr bwMode="auto">
            <a:xfrm>
              <a:off x="770197" y="2482464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C39048C-6BAA-4F88-B0E3-7F66A37B5B9D}"/>
                </a:ext>
              </a:extLst>
            </p:cNvPr>
            <p:cNvGrpSpPr/>
            <p:nvPr/>
          </p:nvGrpSpPr>
          <p:grpSpPr>
            <a:xfrm>
              <a:off x="588242" y="2547775"/>
              <a:ext cx="1832956" cy="818249"/>
              <a:chOff x="2827945" y="3809141"/>
              <a:chExt cx="1832956" cy="818249"/>
            </a:xfrm>
          </p:grpSpPr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821842BC-5E30-4ACD-ADDE-01D64AC62807}"/>
                  </a:ext>
                </a:extLst>
              </p:cNvPr>
              <p:cNvSpPr/>
              <p:nvPr/>
            </p:nvSpPr>
            <p:spPr bwMode="auto">
              <a:xfrm>
                <a:off x="2827945" y="3809141"/>
                <a:ext cx="1832956" cy="818249"/>
              </a:xfrm>
              <a:custGeom>
                <a:avLst/>
                <a:gdLst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23457 w 1832956"/>
                  <a:gd name="connsiteY6" fmla="*/ 727762 h 818249"/>
                  <a:gd name="connsiteX7" fmla="*/ 0 w 1832956"/>
                  <a:gd name="connsiteY7" fmla="*/ 727762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0 w 1832956"/>
                  <a:gd name="connsiteY6" fmla="*/ 727762 h 818249"/>
                  <a:gd name="connsiteX7" fmla="*/ 188658 w 1832956"/>
                  <a:gd name="connsiteY7" fmla="*/ 0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32956 w 1832956"/>
                  <a:gd name="connsiteY3" fmla="*/ 818249 h 818249"/>
                  <a:gd name="connsiteX4" fmla="*/ 0 w 1832956"/>
                  <a:gd name="connsiteY4" fmla="*/ 818249 h 818249"/>
                  <a:gd name="connsiteX5" fmla="*/ 0 w 1832956"/>
                  <a:gd name="connsiteY5" fmla="*/ 727762 h 818249"/>
                  <a:gd name="connsiteX6" fmla="*/ 188658 w 1832956"/>
                  <a:gd name="connsiteY6" fmla="*/ 0 h 818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2956" h="818249">
                    <a:moveTo>
                      <a:pt x="188658" y="0"/>
                    </a:moveTo>
                    <a:lnTo>
                      <a:pt x="1644298" y="0"/>
                    </a:lnTo>
                    <a:lnTo>
                      <a:pt x="1832956" y="727762"/>
                    </a:lnTo>
                    <a:lnTo>
                      <a:pt x="1832956" y="818249"/>
                    </a:lnTo>
                    <a:lnTo>
                      <a:pt x="0" y="818249"/>
                    </a:lnTo>
                    <a:lnTo>
                      <a:pt x="0" y="727762"/>
                    </a:lnTo>
                    <a:lnTo>
                      <a:pt x="188658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台形 26">
                <a:extLst>
                  <a:ext uri="{FF2B5EF4-FFF2-40B4-BE49-F238E27FC236}">
                    <a16:creationId xmlns:a16="http://schemas.microsoft.com/office/drawing/2014/main" id="{4EDF2E9D-1BCB-4CE0-A186-85EF2EB0A873}"/>
                  </a:ext>
                </a:extLst>
              </p:cNvPr>
              <p:cNvSpPr/>
              <p:nvPr/>
            </p:nvSpPr>
            <p:spPr bwMode="auto">
              <a:xfrm>
                <a:off x="2842231" y="3810000"/>
                <a:ext cx="1791682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" name="台形 27">
                <a:extLst>
                  <a:ext uri="{FF2B5EF4-FFF2-40B4-BE49-F238E27FC236}">
                    <a16:creationId xmlns:a16="http://schemas.microsoft.com/office/drawing/2014/main" id="{2667BC5A-4246-4FCF-966E-96F77C6A80F4}"/>
                  </a:ext>
                </a:extLst>
              </p:cNvPr>
              <p:cNvSpPr/>
              <p:nvPr/>
            </p:nvSpPr>
            <p:spPr bwMode="auto">
              <a:xfrm>
                <a:off x="2886075" y="3810000"/>
                <a:ext cx="1704798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9" name="正方形/長方形 18">
              <a:extLst>
                <a:ext uri="{FF2B5EF4-FFF2-40B4-BE49-F238E27FC236}">
                  <a16:creationId xmlns:a16="http://schemas.microsoft.com/office/drawing/2014/main" id="{2DEE8303-368F-4257-A94C-7FBC34F8D41D}"/>
                </a:ext>
              </a:extLst>
            </p:cNvPr>
            <p:cNvSpPr/>
            <p:nvPr/>
          </p:nvSpPr>
          <p:spPr bwMode="auto">
            <a:xfrm flipV="1">
              <a:off x="874971" y="2508714"/>
              <a:ext cx="1243013" cy="45719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26E34EA0-945B-4132-A44B-7CA54EC2B68A}"/>
                </a:ext>
              </a:extLst>
            </p:cNvPr>
            <p:cNvSpPr/>
            <p:nvPr/>
          </p:nvSpPr>
          <p:spPr bwMode="auto">
            <a:xfrm>
              <a:off x="598062" y="2509886"/>
              <a:ext cx="1800200" cy="1145381"/>
            </a:xfrm>
            <a:prstGeom prst="trapezoid">
              <a:avLst/>
            </a:prstGeom>
            <a:solidFill>
              <a:srgbClr val="F8F9CB"/>
            </a:solidFill>
            <a:ln w="1905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1" name="台形 20">
              <a:extLst>
                <a:ext uri="{FF2B5EF4-FFF2-40B4-BE49-F238E27FC236}">
                  <a16:creationId xmlns:a16="http://schemas.microsoft.com/office/drawing/2014/main" id="{9A29FAF9-9221-4B03-87C0-0859E1DDCE25}"/>
                </a:ext>
              </a:extLst>
            </p:cNvPr>
            <p:cNvSpPr/>
            <p:nvPr/>
          </p:nvSpPr>
          <p:spPr bwMode="auto">
            <a:xfrm>
              <a:off x="676725" y="2509887"/>
              <a:ext cx="1642872" cy="1095316"/>
            </a:xfrm>
            <a:prstGeom prst="trapezoid">
              <a:avLst/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2" name="台形 21">
              <a:extLst>
                <a:ext uri="{FF2B5EF4-FFF2-40B4-BE49-F238E27FC236}">
                  <a16:creationId xmlns:a16="http://schemas.microsoft.com/office/drawing/2014/main" id="{20E771F2-F6A0-405C-95BB-27925914AF4D}"/>
                </a:ext>
              </a:extLst>
            </p:cNvPr>
            <p:cNvSpPr/>
            <p:nvPr/>
          </p:nvSpPr>
          <p:spPr bwMode="auto">
            <a:xfrm>
              <a:off x="770197" y="2509887"/>
              <a:ext cx="1447800" cy="1007050"/>
            </a:xfrm>
            <a:prstGeom prst="trapezoid">
              <a:avLst>
                <a:gd name="adj" fmla="val 24369"/>
              </a:avLst>
            </a:prstGeom>
            <a:solidFill>
              <a:srgbClr val="ECCEFE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23" name="楕円 22">
              <a:extLst>
                <a:ext uri="{FF2B5EF4-FFF2-40B4-BE49-F238E27FC236}">
                  <a16:creationId xmlns:a16="http://schemas.microsoft.com/office/drawing/2014/main" id="{17EB8A04-3102-47F8-B19F-39F7271239C9}"/>
                </a:ext>
              </a:extLst>
            </p:cNvPr>
            <p:cNvSpPr/>
            <p:nvPr/>
          </p:nvSpPr>
          <p:spPr bwMode="auto">
            <a:xfrm>
              <a:off x="1067827" y="2530999"/>
              <a:ext cx="871990" cy="294232"/>
            </a:xfrm>
            <a:prstGeom prst="ellipse">
              <a:avLst/>
            </a:prstGeom>
            <a:solidFill>
              <a:srgbClr val="F8F9CB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24" name="テキスト ボックス 151">
              <a:extLst>
                <a:ext uri="{FF2B5EF4-FFF2-40B4-BE49-F238E27FC236}">
                  <a16:creationId xmlns:a16="http://schemas.microsoft.com/office/drawing/2014/main" id="{6917A990-677F-4FFF-98C5-936D2DDAF0DC}"/>
                </a:ext>
              </a:extLst>
            </p:cNvPr>
            <p:cNvSpPr txBox="1"/>
            <p:nvPr/>
          </p:nvSpPr>
          <p:spPr bwMode="auto">
            <a:xfrm rot="16200000">
              <a:off x="1097597" y="2641098"/>
              <a:ext cx="801130" cy="7538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numCol="1">
              <a:prstTxWarp prst="textFadeRight">
                <a:avLst>
                  <a:gd name="adj" fmla="val 21291"/>
                </a:avLst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五千円</a:t>
              </a:r>
            </a:p>
          </p:txBody>
        </p:sp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AA065FEB-76EC-4EFB-8039-38C8B64772DE}"/>
                </a:ext>
              </a:extLst>
            </p:cNvPr>
            <p:cNvSpPr/>
            <p:nvPr/>
          </p:nvSpPr>
          <p:spPr bwMode="auto">
            <a:xfrm>
              <a:off x="770197" y="2464320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6F2F9080-14BD-4B6C-AF2F-AC7871246147}"/>
              </a:ext>
            </a:extLst>
          </p:cNvPr>
          <p:cNvGrpSpPr/>
          <p:nvPr/>
        </p:nvGrpSpPr>
        <p:grpSpPr>
          <a:xfrm>
            <a:off x="7052131" y="1379564"/>
            <a:ext cx="1832956" cy="1190947"/>
            <a:chOff x="2766292" y="2464320"/>
            <a:chExt cx="1832956" cy="1190947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1DF7D727-25EC-42F6-8734-BF4BA1C9F966}"/>
                </a:ext>
              </a:extLst>
            </p:cNvPr>
            <p:cNvSpPr/>
            <p:nvPr/>
          </p:nvSpPr>
          <p:spPr bwMode="auto">
            <a:xfrm>
              <a:off x="2948247" y="2482464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07721A7F-047F-4567-9FD3-2CD3F6D55702}"/>
                </a:ext>
              </a:extLst>
            </p:cNvPr>
            <p:cNvGrpSpPr/>
            <p:nvPr/>
          </p:nvGrpSpPr>
          <p:grpSpPr>
            <a:xfrm>
              <a:off x="2766292" y="2547775"/>
              <a:ext cx="1832956" cy="818249"/>
              <a:chOff x="2827945" y="3809141"/>
              <a:chExt cx="1832956" cy="818249"/>
            </a:xfrm>
          </p:grpSpPr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BD5CEE97-36AC-440C-ADC5-2822824805D6}"/>
                  </a:ext>
                </a:extLst>
              </p:cNvPr>
              <p:cNvSpPr/>
              <p:nvPr/>
            </p:nvSpPr>
            <p:spPr bwMode="auto">
              <a:xfrm>
                <a:off x="2827945" y="3809141"/>
                <a:ext cx="1832956" cy="818249"/>
              </a:xfrm>
              <a:custGeom>
                <a:avLst/>
                <a:gdLst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23457 w 1832956"/>
                  <a:gd name="connsiteY6" fmla="*/ 727762 h 818249"/>
                  <a:gd name="connsiteX7" fmla="*/ 0 w 1832956"/>
                  <a:gd name="connsiteY7" fmla="*/ 727762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0 w 1832956"/>
                  <a:gd name="connsiteY6" fmla="*/ 727762 h 818249"/>
                  <a:gd name="connsiteX7" fmla="*/ 188658 w 1832956"/>
                  <a:gd name="connsiteY7" fmla="*/ 0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32956 w 1832956"/>
                  <a:gd name="connsiteY3" fmla="*/ 818249 h 818249"/>
                  <a:gd name="connsiteX4" fmla="*/ 0 w 1832956"/>
                  <a:gd name="connsiteY4" fmla="*/ 818249 h 818249"/>
                  <a:gd name="connsiteX5" fmla="*/ 0 w 1832956"/>
                  <a:gd name="connsiteY5" fmla="*/ 727762 h 818249"/>
                  <a:gd name="connsiteX6" fmla="*/ 188658 w 1832956"/>
                  <a:gd name="connsiteY6" fmla="*/ 0 h 818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2956" h="818249">
                    <a:moveTo>
                      <a:pt x="188658" y="0"/>
                    </a:moveTo>
                    <a:lnTo>
                      <a:pt x="1644298" y="0"/>
                    </a:lnTo>
                    <a:lnTo>
                      <a:pt x="1832956" y="727762"/>
                    </a:lnTo>
                    <a:lnTo>
                      <a:pt x="1832956" y="818249"/>
                    </a:lnTo>
                    <a:lnTo>
                      <a:pt x="0" y="818249"/>
                    </a:lnTo>
                    <a:lnTo>
                      <a:pt x="0" y="727762"/>
                    </a:lnTo>
                    <a:lnTo>
                      <a:pt x="188658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DA1994C6-DDFE-46E0-BDDC-E8D30071EAAA}"/>
                  </a:ext>
                </a:extLst>
              </p:cNvPr>
              <p:cNvSpPr/>
              <p:nvPr/>
            </p:nvSpPr>
            <p:spPr bwMode="auto">
              <a:xfrm>
                <a:off x="2842231" y="3810000"/>
                <a:ext cx="1791682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台形 40">
                <a:extLst>
                  <a:ext uri="{FF2B5EF4-FFF2-40B4-BE49-F238E27FC236}">
                    <a16:creationId xmlns:a16="http://schemas.microsoft.com/office/drawing/2014/main" id="{4FB33B3D-BB86-42F6-87DD-E86E7A097BB9}"/>
                  </a:ext>
                </a:extLst>
              </p:cNvPr>
              <p:cNvSpPr/>
              <p:nvPr/>
            </p:nvSpPr>
            <p:spPr bwMode="auto">
              <a:xfrm>
                <a:off x="2886075" y="3810000"/>
                <a:ext cx="1704798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1005C1B6-15F6-4C6B-83AD-94906DA5F858}"/>
                </a:ext>
              </a:extLst>
            </p:cNvPr>
            <p:cNvSpPr/>
            <p:nvPr/>
          </p:nvSpPr>
          <p:spPr bwMode="auto">
            <a:xfrm flipV="1">
              <a:off x="3053021" y="2508714"/>
              <a:ext cx="1243013" cy="45719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台形 32">
              <a:extLst>
                <a:ext uri="{FF2B5EF4-FFF2-40B4-BE49-F238E27FC236}">
                  <a16:creationId xmlns:a16="http://schemas.microsoft.com/office/drawing/2014/main" id="{14886B6A-CA02-403F-A710-E79E1626F762}"/>
                </a:ext>
              </a:extLst>
            </p:cNvPr>
            <p:cNvSpPr/>
            <p:nvPr/>
          </p:nvSpPr>
          <p:spPr bwMode="auto">
            <a:xfrm>
              <a:off x="2776112" y="2509886"/>
              <a:ext cx="1800200" cy="1145381"/>
            </a:xfrm>
            <a:prstGeom prst="trapezoid">
              <a:avLst/>
            </a:prstGeom>
            <a:solidFill>
              <a:srgbClr val="F8F9CB"/>
            </a:solidFill>
            <a:ln w="1905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4" name="台形 33">
              <a:extLst>
                <a:ext uri="{FF2B5EF4-FFF2-40B4-BE49-F238E27FC236}">
                  <a16:creationId xmlns:a16="http://schemas.microsoft.com/office/drawing/2014/main" id="{D5C2DDB1-B944-4277-8E7E-9BB94E76B4F7}"/>
                </a:ext>
              </a:extLst>
            </p:cNvPr>
            <p:cNvSpPr/>
            <p:nvPr/>
          </p:nvSpPr>
          <p:spPr bwMode="auto">
            <a:xfrm>
              <a:off x="2854775" y="2509887"/>
              <a:ext cx="1642872" cy="1095316"/>
            </a:xfrm>
            <a:prstGeom prst="trapezoid">
              <a:avLst/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台形 34">
              <a:extLst>
                <a:ext uri="{FF2B5EF4-FFF2-40B4-BE49-F238E27FC236}">
                  <a16:creationId xmlns:a16="http://schemas.microsoft.com/office/drawing/2014/main" id="{4145F0BC-0063-43FD-B6B1-753F6452B125}"/>
                </a:ext>
              </a:extLst>
            </p:cNvPr>
            <p:cNvSpPr/>
            <p:nvPr/>
          </p:nvSpPr>
          <p:spPr bwMode="auto">
            <a:xfrm>
              <a:off x="2948247" y="2509887"/>
              <a:ext cx="1447800" cy="1007050"/>
            </a:xfrm>
            <a:prstGeom prst="trapezoid">
              <a:avLst>
                <a:gd name="adj" fmla="val 24369"/>
              </a:avLst>
            </a:prstGeom>
            <a:solidFill>
              <a:srgbClr val="CCEC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36" name="楕円 35">
              <a:extLst>
                <a:ext uri="{FF2B5EF4-FFF2-40B4-BE49-F238E27FC236}">
                  <a16:creationId xmlns:a16="http://schemas.microsoft.com/office/drawing/2014/main" id="{1FA385B9-C4A3-4957-B0B4-4A02BAD9C4C1}"/>
                </a:ext>
              </a:extLst>
            </p:cNvPr>
            <p:cNvSpPr/>
            <p:nvPr/>
          </p:nvSpPr>
          <p:spPr bwMode="auto">
            <a:xfrm>
              <a:off x="3245877" y="2530999"/>
              <a:ext cx="871990" cy="294232"/>
            </a:xfrm>
            <a:prstGeom prst="ellipse">
              <a:avLst/>
            </a:prstGeom>
            <a:solidFill>
              <a:srgbClr val="F8F9CB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37" name="テキスト ボックス 151">
              <a:extLst>
                <a:ext uri="{FF2B5EF4-FFF2-40B4-BE49-F238E27FC236}">
                  <a16:creationId xmlns:a16="http://schemas.microsoft.com/office/drawing/2014/main" id="{D55C6588-4305-4761-A783-A27B242CB431}"/>
                </a:ext>
              </a:extLst>
            </p:cNvPr>
            <p:cNvSpPr txBox="1"/>
            <p:nvPr/>
          </p:nvSpPr>
          <p:spPr bwMode="auto">
            <a:xfrm rot="16200000">
              <a:off x="3275647" y="2641098"/>
              <a:ext cx="801130" cy="7538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numCol="1">
              <a:prstTxWarp prst="textFadeRight">
                <a:avLst>
                  <a:gd name="adj" fmla="val 21291"/>
                </a:avLst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ja-JP" altLang="en-US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千円</a:t>
              </a:r>
            </a:p>
          </p:txBody>
        </p:sp>
        <p:sp>
          <p:nvSpPr>
            <p:cNvPr id="38" name="正方形/長方形 37">
              <a:extLst>
                <a:ext uri="{FF2B5EF4-FFF2-40B4-BE49-F238E27FC236}">
                  <a16:creationId xmlns:a16="http://schemas.microsoft.com/office/drawing/2014/main" id="{072A9513-4BB0-4127-BB7F-001C19163228}"/>
                </a:ext>
              </a:extLst>
            </p:cNvPr>
            <p:cNvSpPr/>
            <p:nvPr/>
          </p:nvSpPr>
          <p:spPr bwMode="auto">
            <a:xfrm>
              <a:off x="2948247" y="2464320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A7D09A41-246A-4FEA-B0EF-159F5DB31F63}"/>
              </a:ext>
            </a:extLst>
          </p:cNvPr>
          <p:cNvGrpSpPr/>
          <p:nvPr/>
        </p:nvGrpSpPr>
        <p:grpSpPr>
          <a:xfrm>
            <a:off x="1011644" y="3981259"/>
            <a:ext cx="1832956" cy="1190947"/>
            <a:chOff x="588242" y="781570"/>
            <a:chExt cx="1832956" cy="1190947"/>
          </a:xfrm>
        </p:grpSpPr>
        <p:sp>
          <p:nvSpPr>
            <p:cNvPr id="43" name="正方形/長方形 42">
              <a:extLst>
                <a:ext uri="{FF2B5EF4-FFF2-40B4-BE49-F238E27FC236}">
                  <a16:creationId xmlns:a16="http://schemas.microsoft.com/office/drawing/2014/main" id="{9CC1FC2A-2CB2-4FCD-897A-C549C3A1F473}"/>
                </a:ext>
              </a:extLst>
            </p:cNvPr>
            <p:cNvSpPr/>
            <p:nvPr/>
          </p:nvSpPr>
          <p:spPr bwMode="auto">
            <a:xfrm>
              <a:off x="770197" y="799714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46518250-736C-4D76-A29F-622AA572C6D3}"/>
                </a:ext>
              </a:extLst>
            </p:cNvPr>
            <p:cNvGrpSpPr/>
            <p:nvPr/>
          </p:nvGrpSpPr>
          <p:grpSpPr>
            <a:xfrm>
              <a:off x="588242" y="865025"/>
              <a:ext cx="1832956" cy="818249"/>
              <a:chOff x="2827945" y="3809141"/>
              <a:chExt cx="1832956" cy="818249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2F901623-5F9A-497C-8558-D6290ED76584}"/>
                  </a:ext>
                </a:extLst>
              </p:cNvPr>
              <p:cNvSpPr/>
              <p:nvPr/>
            </p:nvSpPr>
            <p:spPr bwMode="auto">
              <a:xfrm>
                <a:off x="2827945" y="3809141"/>
                <a:ext cx="1832956" cy="818249"/>
              </a:xfrm>
              <a:custGeom>
                <a:avLst/>
                <a:gdLst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23457 w 1832956"/>
                  <a:gd name="connsiteY6" fmla="*/ 727762 h 818249"/>
                  <a:gd name="connsiteX7" fmla="*/ 0 w 1832956"/>
                  <a:gd name="connsiteY7" fmla="*/ 727762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0 w 1832956"/>
                  <a:gd name="connsiteY6" fmla="*/ 727762 h 818249"/>
                  <a:gd name="connsiteX7" fmla="*/ 188658 w 1832956"/>
                  <a:gd name="connsiteY7" fmla="*/ 0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32956 w 1832956"/>
                  <a:gd name="connsiteY3" fmla="*/ 818249 h 818249"/>
                  <a:gd name="connsiteX4" fmla="*/ 0 w 1832956"/>
                  <a:gd name="connsiteY4" fmla="*/ 818249 h 818249"/>
                  <a:gd name="connsiteX5" fmla="*/ 0 w 1832956"/>
                  <a:gd name="connsiteY5" fmla="*/ 727762 h 818249"/>
                  <a:gd name="connsiteX6" fmla="*/ 188658 w 1832956"/>
                  <a:gd name="connsiteY6" fmla="*/ 0 h 818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2956" h="818249">
                    <a:moveTo>
                      <a:pt x="188658" y="0"/>
                    </a:moveTo>
                    <a:lnTo>
                      <a:pt x="1644298" y="0"/>
                    </a:lnTo>
                    <a:lnTo>
                      <a:pt x="1832956" y="727762"/>
                    </a:lnTo>
                    <a:lnTo>
                      <a:pt x="1832956" y="818249"/>
                    </a:lnTo>
                    <a:lnTo>
                      <a:pt x="0" y="818249"/>
                    </a:lnTo>
                    <a:lnTo>
                      <a:pt x="0" y="727762"/>
                    </a:lnTo>
                    <a:lnTo>
                      <a:pt x="188658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64E27D78-1155-433F-9AE5-2D8CAE2268EA}"/>
                  </a:ext>
                </a:extLst>
              </p:cNvPr>
              <p:cNvSpPr/>
              <p:nvPr/>
            </p:nvSpPr>
            <p:spPr bwMode="auto">
              <a:xfrm>
                <a:off x="2842231" y="3810000"/>
                <a:ext cx="1791682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台形 53">
                <a:extLst>
                  <a:ext uri="{FF2B5EF4-FFF2-40B4-BE49-F238E27FC236}">
                    <a16:creationId xmlns:a16="http://schemas.microsoft.com/office/drawing/2014/main" id="{7FE40FB3-140E-413D-A7ED-17F889CFEB75}"/>
                  </a:ext>
                </a:extLst>
              </p:cNvPr>
              <p:cNvSpPr/>
              <p:nvPr/>
            </p:nvSpPr>
            <p:spPr bwMode="auto">
              <a:xfrm>
                <a:off x="2886075" y="3810000"/>
                <a:ext cx="1704798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438EF8B0-DA5F-49FC-AE66-C29528FD6CCF}"/>
                </a:ext>
              </a:extLst>
            </p:cNvPr>
            <p:cNvSpPr/>
            <p:nvPr/>
          </p:nvSpPr>
          <p:spPr bwMode="auto">
            <a:xfrm flipV="1">
              <a:off x="874971" y="825964"/>
              <a:ext cx="1243013" cy="45719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台形 45">
              <a:extLst>
                <a:ext uri="{FF2B5EF4-FFF2-40B4-BE49-F238E27FC236}">
                  <a16:creationId xmlns:a16="http://schemas.microsoft.com/office/drawing/2014/main" id="{FBB154D7-26C8-4EEC-8F87-CD98FC620DE8}"/>
                </a:ext>
              </a:extLst>
            </p:cNvPr>
            <p:cNvSpPr/>
            <p:nvPr/>
          </p:nvSpPr>
          <p:spPr bwMode="auto">
            <a:xfrm>
              <a:off x="598062" y="827136"/>
              <a:ext cx="1800200" cy="1145381"/>
            </a:xfrm>
            <a:prstGeom prst="trapezoid">
              <a:avLst/>
            </a:prstGeom>
            <a:solidFill>
              <a:srgbClr val="F8F9CB"/>
            </a:solidFill>
            <a:ln w="1905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7" name="台形 46">
              <a:extLst>
                <a:ext uri="{FF2B5EF4-FFF2-40B4-BE49-F238E27FC236}">
                  <a16:creationId xmlns:a16="http://schemas.microsoft.com/office/drawing/2014/main" id="{5EEB1C1D-37C3-461E-A64B-FC4A248A3171}"/>
                </a:ext>
              </a:extLst>
            </p:cNvPr>
            <p:cNvSpPr/>
            <p:nvPr/>
          </p:nvSpPr>
          <p:spPr bwMode="auto">
            <a:xfrm>
              <a:off x="676725" y="827137"/>
              <a:ext cx="1642872" cy="1095316"/>
            </a:xfrm>
            <a:prstGeom prst="trapezoid">
              <a:avLst/>
            </a:prstGeom>
            <a:pattFill prst="ltUpDiag">
              <a:fgClr>
                <a:srgbClr val="F8F9CB"/>
              </a:fgClr>
              <a:bgClr>
                <a:srgbClr val="333300"/>
              </a:bgClr>
            </a:patt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latin typeface="+mn-lt"/>
                <a:ea typeface="+mn-ea"/>
              </a:endParaRPr>
            </a:p>
          </p:txBody>
        </p:sp>
        <p:sp>
          <p:nvSpPr>
            <p:cNvPr id="48" name="台形 47">
              <a:extLst>
                <a:ext uri="{FF2B5EF4-FFF2-40B4-BE49-F238E27FC236}">
                  <a16:creationId xmlns:a16="http://schemas.microsoft.com/office/drawing/2014/main" id="{EF708F07-9DE9-44FA-BA5D-2A33C772851D}"/>
                </a:ext>
              </a:extLst>
            </p:cNvPr>
            <p:cNvSpPr/>
            <p:nvPr/>
          </p:nvSpPr>
          <p:spPr bwMode="auto">
            <a:xfrm>
              <a:off x="770197" y="827137"/>
              <a:ext cx="1447800" cy="1007050"/>
            </a:xfrm>
            <a:prstGeom prst="trapezoid">
              <a:avLst>
                <a:gd name="adj" fmla="val 24369"/>
              </a:avLst>
            </a:prstGeom>
            <a:solidFill>
              <a:srgbClr val="C2E6B4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49" name="楕円 48">
              <a:extLst>
                <a:ext uri="{FF2B5EF4-FFF2-40B4-BE49-F238E27FC236}">
                  <a16:creationId xmlns:a16="http://schemas.microsoft.com/office/drawing/2014/main" id="{B66E5670-8D5E-4728-8EEF-B6133DF109F9}"/>
                </a:ext>
              </a:extLst>
            </p:cNvPr>
            <p:cNvSpPr/>
            <p:nvPr/>
          </p:nvSpPr>
          <p:spPr bwMode="auto">
            <a:xfrm>
              <a:off x="1067827" y="848249"/>
              <a:ext cx="871990" cy="294232"/>
            </a:xfrm>
            <a:prstGeom prst="ellipse">
              <a:avLst/>
            </a:prstGeom>
            <a:solidFill>
              <a:srgbClr val="F8F9CB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50" name="テキスト ボックス 151">
              <a:extLst>
                <a:ext uri="{FF2B5EF4-FFF2-40B4-BE49-F238E27FC236}">
                  <a16:creationId xmlns:a16="http://schemas.microsoft.com/office/drawing/2014/main" id="{39D6F1E8-D76A-4B02-A525-6E73632707A1}"/>
                </a:ext>
              </a:extLst>
            </p:cNvPr>
            <p:cNvSpPr txBox="1"/>
            <p:nvPr/>
          </p:nvSpPr>
          <p:spPr bwMode="auto">
            <a:xfrm rot="16200000">
              <a:off x="1097597" y="958348"/>
              <a:ext cx="801130" cy="7538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numCol="1">
              <a:prstTxWarp prst="textFadeRight">
                <a:avLst>
                  <a:gd name="adj" fmla="val 21291"/>
                </a:avLst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10000</a:t>
              </a:r>
              <a:endParaRPr lang="ja-JP" altLang="en-US" b="1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32FB93D7-4A3B-41D5-94AB-853F15645628}"/>
                </a:ext>
              </a:extLst>
            </p:cNvPr>
            <p:cNvSpPr/>
            <p:nvPr/>
          </p:nvSpPr>
          <p:spPr bwMode="auto">
            <a:xfrm>
              <a:off x="770197" y="781570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817FA2C9-E416-4599-9917-F4EED8141F62}"/>
              </a:ext>
            </a:extLst>
          </p:cNvPr>
          <p:cNvGrpSpPr/>
          <p:nvPr/>
        </p:nvGrpSpPr>
        <p:grpSpPr>
          <a:xfrm>
            <a:off x="4036522" y="3981259"/>
            <a:ext cx="1832956" cy="1190947"/>
            <a:chOff x="588242" y="2464320"/>
            <a:chExt cx="1832956" cy="1190947"/>
          </a:xfrm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2E806C0-BD09-4050-A95B-0C31B082B35C}"/>
                </a:ext>
              </a:extLst>
            </p:cNvPr>
            <p:cNvSpPr/>
            <p:nvPr/>
          </p:nvSpPr>
          <p:spPr bwMode="auto">
            <a:xfrm>
              <a:off x="770197" y="2482464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7937E101-CE66-4CD3-B2DC-C8A52427EEA5}"/>
                </a:ext>
              </a:extLst>
            </p:cNvPr>
            <p:cNvGrpSpPr/>
            <p:nvPr/>
          </p:nvGrpSpPr>
          <p:grpSpPr>
            <a:xfrm>
              <a:off x="588242" y="2547775"/>
              <a:ext cx="1832956" cy="818249"/>
              <a:chOff x="2827945" y="3809141"/>
              <a:chExt cx="1832956" cy="818249"/>
            </a:xfrm>
          </p:grpSpPr>
          <p:sp>
            <p:nvSpPr>
              <p:cNvPr id="65" name="フリーフォーム: 図形 64">
                <a:extLst>
                  <a:ext uri="{FF2B5EF4-FFF2-40B4-BE49-F238E27FC236}">
                    <a16:creationId xmlns:a16="http://schemas.microsoft.com/office/drawing/2014/main" id="{7F65F06F-7655-4FF6-B416-E28EBDA82FF7}"/>
                  </a:ext>
                </a:extLst>
              </p:cNvPr>
              <p:cNvSpPr/>
              <p:nvPr/>
            </p:nvSpPr>
            <p:spPr bwMode="auto">
              <a:xfrm>
                <a:off x="2827945" y="3809141"/>
                <a:ext cx="1832956" cy="818249"/>
              </a:xfrm>
              <a:custGeom>
                <a:avLst/>
                <a:gdLst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23457 w 1832956"/>
                  <a:gd name="connsiteY6" fmla="*/ 727762 h 818249"/>
                  <a:gd name="connsiteX7" fmla="*/ 0 w 1832956"/>
                  <a:gd name="connsiteY7" fmla="*/ 727762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0 w 1832956"/>
                  <a:gd name="connsiteY6" fmla="*/ 727762 h 818249"/>
                  <a:gd name="connsiteX7" fmla="*/ 188658 w 1832956"/>
                  <a:gd name="connsiteY7" fmla="*/ 0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32956 w 1832956"/>
                  <a:gd name="connsiteY3" fmla="*/ 818249 h 818249"/>
                  <a:gd name="connsiteX4" fmla="*/ 0 w 1832956"/>
                  <a:gd name="connsiteY4" fmla="*/ 818249 h 818249"/>
                  <a:gd name="connsiteX5" fmla="*/ 0 w 1832956"/>
                  <a:gd name="connsiteY5" fmla="*/ 727762 h 818249"/>
                  <a:gd name="connsiteX6" fmla="*/ 188658 w 1832956"/>
                  <a:gd name="connsiteY6" fmla="*/ 0 h 818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2956" h="818249">
                    <a:moveTo>
                      <a:pt x="188658" y="0"/>
                    </a:moveTo>
                    <a:lnTo>
                      <a:pt x="1644298" y="0"/>
                    </a:lnTo>
                    <a:lnTo>
                      <a:pt x="1832956" y="727762"/>
                    </a:lnTo>
                    <a:lnTo>
                      <a:pt x="1832956" y="818249"/>
                    </a:lnTo>
                    <a:lnTo>
                      <a:pt x="0" y="818249"/>
                    </a:lnTo>
                    <a:lnTo>
                      <a:pt x="0" y="727762"/>
                    </a:lnTo>
                    <a:lnTo>
                      <a:pt x="188658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台形 65">
                <a:extLst>
                  <a:ext uri="{FF2B5EF4-FFF2-40B4-BE49-F238E27FC236}">
                    <a16:creationId xmlns:a16="http://schemas.microsoft.com/office/drawing/2014/main" id="{AC7AC48A-1F4B-462B-8CCA-1959BFE9A407}"/>
                  </a:ext>
                </a:extLst>
              </p:cNvPr>
              <p:cNvSpPr/>
              <p:nvPr/>
            </p:nvSpPr>
            <p:spPr bwMode="auto">
              <a:xfrm>
                <a:off x="2842231" y="3810000"/>
                <a:ext cx="1791682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台形 66">
                <a:extLst>
                  <a:ext uri="{FF2B5EF4-FFF2-40B4-BE49-F238E27FC236}">
                    <a16:creationId xmlns:a16="http://schemas.microsoft.com/office/drawing/2014/main" id="{E1476AED-CF47-4879-ADF2-17A528198A45}"/>
                  </a:ext>
                </a:extLst>
              </p:cNvPr>
              <p:cNvSpPr/>
              <p:nvPr/>
            </p:nvSpPr>
            <p:spPr bwMode="auto">
              <a:xfrm>
                <a:off x="2886075" y="3810000"/>
                <a:ext cx="1704798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8" name="正方形/長方形 57">
              <a:extLst>
                <a:ext uri="{FF2B5EF4-FFF2-40B4-BE49-F238E27FC236}">
                  <a16:creationId xmlns:a16="http://schemas.microsoft.com/office/drawing/2014/main" id="{1DDF1903-BA21-4C87-8B70-843ACF0C41EF}"/>
                </a:ext>
              </a:extLst>
            </p:cNvPr>
            <p:cNvSpPr/>
            <p:nvPr/>
          </p:nvSpPr>
          <p:spPr bwMode="auto">
            <a:xfrm flipV="1">
              <a:off x="874971" y="2508714"/>
              <a:ext cx="1243013" cy="45719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9" name="台形 58">
              <a:extLst>
                <a:ext uri="{FF2B5EF4-FFF2-40B4-BE49-F238E27FC236}">
                  <a16:creationId xmlns:a16="http://schemas.microsoft.com/office/drawing/2014/main" id="{12832168-32E2-4AEF-9C18-815C77CD4818}"/>
                </a:ext>
              </a:extLst>
            </p:cNvPr>
            <p:cNvSpPr/>
            <p:nvPr/>
          </p:nvSpPr>
          <p:spPr bwMode="auto">
            <a:xfrm>
              <a:off x="598062" y="2509886"/>
              <a:ext cx="1800200" cy="1145381"/>
            </a:xfrm>
            <a:prstGeom prst="trapezoid">
              <a:avLst/>
            </a:prstGeom>
            <a:solidFill>
              <a:srgbClr val="F8F9CB"/>
            </a:solidFill>
            <a:ln w="1905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0" name="台形 59">
              <a:extLst>
                <a:ext uri="{FF2B5EF4-FFF2-40B4-BE49-F238E27FC236}">
                  <a16:creationId xmlns:a16="http://schemas.microsoft.com/office/drawing/2014/main" id="{A755B74A-5F27-4FB2-B157-87C2BD32ED84}"/>
                </a:ext>
              </a:extLst>
            </p:cNvPr>
            <p:cNvSpPr/>
            <p:nvPr/>
          </p:nvSpPr>
          <p:spPr bwMode="auto">
            <a:xfrm>
              <a:off x="676725" y="2509887"/>
              <a:ext cx="1642872" cy="1095316"/>
            </a:xfrm>
            <a:prstGeom prst="trapezoid">
              <a:avLst/>
            </a:prstGeom>
            <a:pattFill prst="ltUpDiag">
              <a:fgClr>
                <a:srgbClr val="F8F9CB"/>
              </a:fgClr>
              <a:bgClr>
                <a:schemeClr val="accent2">
                  <a:lumMod val="75000"/>
                </a:schemeClr>
              </a:bgClr>
            </a:patt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台形 60">
              <a:extLst>
                <a:ext uri="{FF2B5EF4-FFF2-40B4-BE49-F238E27FC236}">
                  <a16:creationId xmlns:a16="http://schemas.microsoft.com/office/drawing/2014/main" id="{0AF3C56E-35FF-4FC1-8DDD-F3B31955A6A4}"/>
                </a:ext>
              </a:extLst>
            </p:cNvPr>
            <p:cNvSpPr/>
            <p:nvPr/>
          </p:nvSpPr>
          <p:spPr bwMode="auto">
            <a:xfrm>
              <a:off x="770197" y="2509887"/>
              <a:ext cx="1447800" cy="1007050"/>
            </a:xfrm>
            <a:prstGeom prst="trapezoid">
              <a:avLst>
                <a:gd name="adj" fmla="val 24369"/>
              </a:avLst>
            </a:prstGeom>
            <a:solidFill>
              <a:srgbClr val="ECCEFE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楕円 61">
              <a:extLst>
                <a:ext uri="{FF2B5EF4-FFF2-40B4-BE49-F238E27FC236}">
                  <a16:creationId xmlns:a16="http://schemas.microsoft.com/office/drawing/2014/main" id="{42E7BA35-872A-4211-8E1B-F69EA38FDE6E}"/>
                </a:ext>
              </a:extLst>
            </p:cNvPr>
            <p:cNvSpPr/>
            <p:nvPr/>
          </p:nvSpPr>
          <p:spPr bwMode="auto">
            <a:xfrm>
              <a:off x="1067827" y="2530999"/>
              <a:ext cx="871990" cy="294232"/>
            </a:xfrm>
            <a:prstGeom prst="ellipse">
              <a:avLst/>
            </a:prstGeom>
            <a:solidFill>
              <a:srgbClr val="F8F9CB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63" name="テキスト ボックス 151">
              <a:extLst>
                <a:ext uri="{FF2B5EF4-FFF2-40B4-BE49-F238E27FC236}">
                  <a16:creationId xmlns:a16="http://schemas.microsoft.com/office/drawing/2014/main" id="{DBB39055-6F18-49D7-AE14-5A654FEB4220}"/>
                </a:ext>
              </a:extLst>
            </p:cNvPr>
            <p:cNvSpPr txBox="1"/>
            <p:nvPr/>
          </p:nvSpPr>
          <p:spPr bwMode="auto">
            <a:xfrm rot="16200000">
              <a:off x="1097597" y="2641098"/>
              <a:ext cx="801130" cy="7538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numCol="1">
              <a:prstTxWarp prst="textFadeRight">
                <a:avLst>
                  <a:gd name="adj" fmla="val 21291"/>
                </a:avLst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5000</a:t>
              </a:r>
              <a:endParaRPr lang="ja-JP" altLang="en-US" b="1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ADE8ED52-D0F4-4754-8E4C-F3F575917070}"/>
                </a:ext>
              </a:extLst>
            </p:cNvPr>
            <p:cNvSpPr/>
            <p:nvPr/>
          </p:nvSpPr>
          <p:spPr bwMode="auto">
            <a:xfrm>
              <a:off x="770197" y="2464320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BCFE1F03-2887-4DC3-B98A-6D9543ECC15C}"/>
              </a:ext>
            </a:extLst>
          </p:cNvPr>
          <p:cNvGrpSpPr/>
          <p:nvPr/>
        </p:nvGrpSpPr>
        <p:grpSpPr>
          <a:xfrm>
            <a:off x="7048636" y="3981259"/>
            <a:ext cx="1832956" cy="1190947"/>
            <a:chOff x="2766292" y="2464320"/>
            <a:chExt cx="1832956" cy="1190947"/>
          </a:xfrm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976064F8-7A7B-4D86-B78B-43D880041653}"/>
                </a:ext>
              </a:extLst>
            </p:cNvPr>
            <p:cNvSpPr/>
            <p:nvPr/>
          </p:nvSpPr>
          <p:spPr bwMode="auto">
            <a:xfrm>
              <a:off x="2948247" y="2482464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7E3B8907-4BF3-455E-B411-F9C555B4096F}"/>
                </a:ext>
              </a:extLst>
            </p:cNvPr>
            <p:cNvGrpSpPr/>
            <p:nvPr/>
          </p:nvGrpSpPr>
          <p:grpSpPr>
            <a:xfrm>
              <a:off x="2766292" y="2547775"/>
              <a:ext cx="1832956" cy="818249"/>
              <a:chOff x="2827945" y="3809141"/>
              <a:chExt cx="1832956" cy="818249"/>
            </a:xfrm>
          </p:grpSpPr>
          <p:sp>
            <p:nvSpPr>
              <p:cNvPr id="78" name="フリーフォーム: 図形 77">
                <a:extLst>
                  <a:ext uri="{FF2B5EF4-FFF2-40B4-BE49-F238E27FC236}">
                    <a16:creationId xmlns:a16="http://schemas.microsoft.com/office/drawing/2014/main" id="{17794676-8393-4F88-8E84-E94E00633C17}"/>
                  </a:ext>
                </a:extLst>
              </p:cNvPr>
              <p:cNvSpPr/>
              <p:nvPr/>
            </p:nvSpPr>
            <p:spPr bwMode="auto">
              <a:xfrm>
                <a:off x="2827945" y="3809141"/>
                <a:ext cx="1832956" cy="818249"/>
              </a:xfrm>
              <a:custGeom>
                <a:avLst/>
                <a:gdLst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23457 w 1832956"/>
                  <a:gd name="connsiteY6" fmla="*/ 727762 h 818249"/>
                  <a:gd name="connsiteX7" fmla="*/ 0 w 1832956"/>
                  <a:gd name="connsiteY7" fmla="*/ 727762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09499 w 1832956"/>
                  <a:gd name="connsiteY3" fmla="*/ 727762 h 818249"/>
                  <a:gd name="connsiteX4" fmla="*/ 1832956 w 1832956"/>
                  <a:gd name="connsiteY4" fmla="*/ 818249 h 818249"/>
                  <a:gd name="connsiteX5" fmla="*/ 0 w 1832956"/>
                  <a:gd name="connsiteY5" fmla="*/ 818249 h 818249"/>
                  <a:gd name="connsiteX6" fmla="*/ 0 w 1832956"/>
                  <a:gd name="connsiteY6" fmla="*/ 727762 h 818249"/>
                  <a:gd name="connsiteX7" fmla="*/ 188658 w 1832956"/>
                  <a:gd name="connsiteY7" fmla="*/ 0 h 818249"/>
                  <a:gd name="connsiteX0" fmla="*/ 188658 w 1832956"/>
                  <a:gd name="connsiteY0" fmla="*/ 0 h 818249"/>
                  <a:gd name="connsiteX1" fmla="*/ 1644298 w 1832956"/>
                  <a:gd name="connsiteY1" fmla="*/ 0 h 818249"/>
                  <a:gd name="connsiteX2" fmla="*/ 1832956 w 1832956"/>
                  <a:gd name="connsiteY2" fmla="*/ 727762 h 818249"/>
                  <a:gd name="connsiteX3" fmla="*/ 1832956 w 1832956"/>
                  <a:gd name="connsiteY3" fmla="*/ 818249 h 818249"/>
                  <a:gd name="connsiteX4" fmla="*/ 0 w 1832956"/>
                  <a:gd name="connsiteY4" fmla="*/ 818249 h 818249"/>
                  <a:gd name="connsiteX5" fmla="*/ 0 w 1832956"/>
                  <a:gd name="connsiteY5" fmla="*/ 727762 h 818249"/>
                  <a:gd name="connsiteX6" fmla="*/ 188658 w 1832956"/>
                  <a:gd name="connsiteY6" fmla="*/ 0 h 8182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32956" h="818249">
                    <a:moveTo>
                      <a:pt x="188658" y="0"/>
                    </a:moveTo>
                    <a:lnTo>
                      <a:pt x="1644298" y="0"/>
                    </a:lnTo>
                    <a:lnTo>
                      <a:pt x="1832956" y="727762"/>
                    </a:lnTo>
                    <a:lnTo>
                      <a:pt x="1832956" y="818249"/>
                    </a:lnTo>
                    <a:lnTo>
                      <a:pt x="0" y="818249"/>
                    </a:lnTo>
                    <a:lnTo>
                      <a:pt x="0" y="727762"/>
                    </a:lnTo>
                    <a:lnTo>
                      <a:pt x="188658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台形 78">
                <a:extLst>
                  <a:ext uri="{FF2B5EF4-FFF2-40B4-BE49-F238E27FC236}">
                    <a16:creationId xmlns:a16="http://schemas.microsoft.com/office/drawing/2014/main" id="{E3E1C5CC-EE3F-45A9-9191-C14EFCC371DC}"/>
                  </a:ext>
                </a:extLst>
              </p:cNvPr>
              <p:cNvSpPr/>
              <p:nvPr/>
            </p:nvSpPr>
            <p:spPr bwMode="auto">
              <a:xfrm>
                <a:off x="2842231" y="3810000"/>
                <a:ext cx="1791682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50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台形 79">
                <a:extLst>
                  <a:ext uri="{FF2B5EF4-FFF2-40B4-BE49-F238E27FC236}">
                    <a16:creationId xmlns:a16="http://schemas.microsoft.com/office/drawing/2014/main" id="{13EA4C69-ADEA-4A99-B657-ED4EF5FCE4B3}"/>
                  </a:ext>
                </a:extLst>
              </p:cNvPr>
              <p:cNvSpPr/>
              <p:nvPr/>
            </p:nvSpPr>
            <p:spPr bwMode="auto">
              <a:xfrm>
                <a:off x="2886075" y="3810000"/>
                <a:ext cx="1704798" cy="781050"/>
              </a:xfrm>
              <a:prstGeom prst="trapezoid">
                <a:avLst>
                  <a:gd name="adj" fmla="val 25923"/>
                </a:avLst>
              </a:prstGeom>
              <a:solidFill>
                <a:schemeClr val="bg1">
                  <a:lumMod val="85000"/>
                </a:schemeClr>
              </a:soli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1" name="正方形/長方形 70">
              <a:extLst>
                <a:ext uri="{FF2B5EF4-FFF2-40B4-BE49-F238E27FC236}">
                  <a16:creationId xmlns:a16="http://schemas.microsoft.com/office/drawing/2014/main" id="{46B49A7C-0EDE-46DB-BEFC-3BE0D0F80042}"/>
                </a:ext>
              </a:extLst>
            </p:cNvPr>
            <p:cNvSpPr/>
            <p:nvPr/>
          </p:nvSpPr>
          <p:spPr bwMode="auto">
            <a:xfrm flipV="1">
              <a:off x="3053021" y="2508714"/>
              <a:ext cx="1243013" cy="45719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2" name="台形 71">
              <a:extLst>
                <a:ext uri="{FF2B5EF4-FFF2-40B4-BE49-F238E27FC236}">
                  <a16:creationId xmlns:a16="http://schemas.microsoft.com/office/drawing/2014/main" id="{201F5FD8-5041-4688-893A-BE11C40A2107}"/>
                </a:ext>
              </a:extLst>
            </p:cNvPr>
            <p:cNvSpPr/>
            <p:nvPr/>
          </p:nvSpPr>
          <p:spPr bwMode="auto">
            <a:xfrm>
              <a:off x="2776112" y="2509886"/>
              <a:ext cx="1800200" cy="1145381"/>
            </a:xfrm>
            <a:prstGeom prst="trapezoid">
              <a:avLst/>
            </a:prstGeom>
            <a:solidFill>
              <a:srgbClr val="F8F9CB"/>
            </a:solidFill>
            <a:ln w="19050">
              <a:solidFill>
                <a:srgbClr val="33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3" name="台形 72">
              <a:extLst>
                <a:ext uri="{FF2B5EF4-FFF2-40B4-BE49-F238E27FC236}">
                  <a16:creationId xmlns:a16="http://schemas.microsoft.com/office/drawing/2014/main" id="{E4512858-A678-4C2A-A7ED-F8E3D11444C8}"/>
                </a:ext>
              </a:extLst>
            </p:cNvPr>
            <p:cNvSpPr/>
            <p:nvPr/>
          </p:nvSpPr>
          <p:spPr bwMode="auto">
            <a:xfrm>
              <a:off x="2854775" y="2509887"/>
              <a:ext cx="1642872" cy="1095316"/>
            </a:xfrm>
            <a:prstGeom prst="trapezoid">
              <a:avLst/>
            </a:prstGeom>
            <a:pattFill prst="ltUpDiag">
              <a:fgClr>
                <a:srgbClr val="F8F9CB"/>
              </a:fgClr>
              <a:bgClr>
                <a:srgbClr val="6666FF"/>
              </a:bgClr>
            </a:patt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74" name="台形 73">
              <a:extLst>
                <a:ext uri="{FF2B5EF4-FFF2-40B4-BE49-F238E27FC236}">
                  <a16:creationId xmlns:a16="http://schemas.microsoft.com/office/drawing/2014/main" id="{3F808997-2245-4A8C-9DF9-103D9DCBAA70}"/>
                </a:ext>
              </a:extLst>
            </p:cNvPr>
            <p:cNvSpPr/>
            <p:nvPr/>
          </p:nvSpPr>
          <p:spPr bwMode="auto">
            <a:xfrm>
              <a:off x="2948247" y="2509887"/>
              <a:ext cx="1447800" cy="1007050"/>
            </a:xfrm>
            <a:prstGeom prst="trapezoid">
              <a:avLst>
                <a:gd name="adj" fmla="val 24369"/>
              </a:avLst>
            </a:prstGeom>
            <a:solidFill>
              <a:srgbClr val="CCECFF"/>
            </a:solidFill>
            <a:ln w="952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/>
            </a:p>
          </p:txBody>
        </p:sp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0E393735-88DD-4265-8E9C-2F7EB83DF5BD}"/>
                </a:ext>
              </a:extLst>
            </p:cNvPr>
            <p:cNvSpPr/>
            <p:nvPr/>
          </p:nvSpPr>
          <p:spPr bwMode="auto">
            <a:xfrm>
              <a:off x="3245877" y="2530999"/>
              <a:ext cx="871990" cy="294232"/>
            </a:xfrm>
            <a:prstGeom prst="ellipse">
              <a:avLst/>
            </a:prstGeom>
            <a:solidFill>
              <a:srgbClr val="F8F9CB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ja-JP" altLang="en-US">
                <a:solidFill>
                  <a:schemeClr val="lt1"/>
                </a:solidFill>
                <a:latin typeface="+mn-lt"/>
                <a:ea typeface="+mn-ea"/>
              </a:endParaRPr>
            </a:p>
          </p:txBody>
        </p:sp>
        <p:sp>
          <p:nvSpPr>
            <p:cNvPr id="76" name="テキスト ボックス 151">
              <a:extLst>
                <a:ext uri="{FF2B5EF4-FFF2-40B4-BE49-F238E27FC236}">
                  <a16:creationId xmlns:a16="http://schemas.microsoft.com/office/drawing/2014/main" id="{94A7A4D6-3740-4624-9881-8E6EE4F31FED}"/>
                </a:ext>
              </a:extLst>
            </p:cNvPr>
            <p:cNvSpPr txBox="1"/>
            <p:nvPr/>
          </p:nvSpPr>
          <p:spPr bwMode="auto">
            <a:xfrm rot="16200000">
              <a:off x="3275647" y="2641098"/>
              <a:ext cx="801130" cy="753870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numCol="1">
              <a:prstTxWarp prst="textFadeRight">
                <a:avLst>
                  <a:gd name="adj" fmla="val 21291"/>
                </a:avLst>
              </a:prstTxWarp>
              <a:spAutoFit/>
            </a:bodyPr>
            <a:lstStyle>
              <a:defPPr>
                <a:defRPr lang="ja-JP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5pPr>
              <a:lvl6pPr marL="22860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6pPr>
              <a:lvl7pPr marL="27432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7pPr>
              <a:lvl8pPr marL="32004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8pPr>
              <a:lvl9pPr marL="3657600" algn="l" defTabSz="914400" rtl="0" eaLnBrk="1" latinLnBrk="0" hangingPunct="1">
                <a:defRPr kumimoji="1" kern="1200">
                  <a:solidFill>
                    <a:schemeClr val="tx1"/>
                  </a:solidFill>
                  <a:latin typeface="Arial" charset="0"/>
                  <a:ea typeface="ＭＳ Ｐゴシック" charset="-128"/>
                  <a:cs typeface="+mn-cs"/>
                </a:defRPr>
              </a:lvl9pPr>
            </a:lstStyle>
            <a:p>
              <a:pPr>
                <a:defRPr/>
              </a:pPr>
              <a:r>
                <a:rPr lang="en-US" altLang="ja-JP" b="1" dirty="0">
                  <a:ln w="15875">
                    <a:noFill/>
                  </a:ln>
                  <a:latin typeface="メイリオ" panose="020B0604030504040204" pitchFamily="50" charset="-128"/>
                  <a:ea typeface="メイリオ" panose="020B0604030504040204" pitchFamily="50" charset="-128"/>
                  <a:cs typeface="メイリオ" panose="020B0604030504040204" pitchFamily="50" charset="-128"/>
                </a:rPr>
                <a:t>1000</a:t>
              </a:r>
              <a:endParaRPr lang="ja-JP" altLang="en-US" b="1" dirty="0">
                <a:ln w="15875">
                  <a:noFill/>
                </a:ln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endParaRPr>
            </a:p>
          </p:txBody>
        </p:sp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CA784608-DCFB-4F0E-9133-DCF6A687648F}"/>
                </a:ext>
              </a:extLst>
            </p:cNvPr>
            <p:cNvSpPr/>
            <p:nvPr/>
          </p:nvSpPr>
          <p:spPr bwMode="auto">
            <a:xfrm>
              <a:off x="2948247" y="2464320"/>
              <a:ext cx="1466850" cy="64881"/>
            </a:xfrm>
            <a:prstGeom prst="rect">
              <a:avLst/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6058EF00-DF9A-4549-96AF-745D738D9A03}"/>
              </a:ext>
            </a:extLst>
          </p:cNvPr>
          <p:cNvSpPr/>
          <p:nvPr/>
        </p:nvSpPr>
        <p:spPr>
          <a:xfrm>
            <a:off x="910044" y="4592932"/>
            <a:ext cx="1685997" cy="1647533"/>
          </a:xfrm>
          <a:custGeom>
            <a:avLst/>
            <a:gdLst>
              <a:gd name="connsiteX0" fmla="*/ 746608 w 1334590"/>
              <a:gd name="connsiteY0" fmla="*/ 0 h 1304143"/>
              <a:gd name="connsiteX1" fmla="*/ 825285 w 1334590"/>
              <a:gd name="connsiteY1" fmla="*/ 62161 h 1304143"/>
              <a:gd name="connsiteX2" fmla="*/ 829060 w 1334590"/>
              <a:gd name="connsiteY2" fmla="*/ 84453 h 1304143"/>
              <a:gd name="connsiteX3" fmla="*/ 829207 w 1334590"/>
              <a:gd name="connsiteY3" fmla="*/ 84453 h 1304143"/>
              <a:gd name="connsiteX4" fmla="*/ 829317 w 1334590"/>
              <a:gd name="connsiteY4" fmla="*/ 85971 h 1304143"/>
              <a:gd name="connsiteX5" fmla="*/ 831994 w 1334590"/>
              <a:gd name="connsiteY5" fmla="*/ 101776 h 1304143"/>
              <a:gd name="connsiteX6" fmla="*/ 830925 w 1334590"/>
              <a:gd name="connsiteY6" fmla="*/ 108093 h 1304143"/>
              <a:gd name="connsiteX7" fmla="*/ 864837 w 1334590"/>
              <a:gd name="connsiteY7" fmla="*/ 574966 h 1304143"/>
              <a:gd name="connsiteX8" fmla="*/ 901901 w 1334590"/>
              <a:gd name="connsiteY8" fmla="*/ 576142 h 1304143"/>
              <a:gd name="connsiteX9" fmla="*/ 857272 w 1334590"/>
              <a:gd name="connsiteY9" fmla="*/ 154659 h 1304143"/>
              <a:gd name="connsiteX10" fmla="*/ 937605 w 1334590"/>
              <a:gd name="connsiteY10" fmla="*/ 73456 h 1304143"/>
              <a:gd name="connsiteX11" fmla="*/ 1017939 w 1334590"/>
              <a:gd name="connsiteY11" fmla="*/ 154659 h 1304143"/>
              <a:gd name="connsiteX12" fmla="*/ 1017615 w 1334590"/>
              <a:gd name="connsiteY12" fmla="*/ 156284 h 1304143"/>
              <a:gd name="connsiteX13" fmla="*/ 1020305 w 1334590"/>
              <a:gd name="connsiteY13" fmla="*/ 156348 h 1304143"/>
              <a:gd name="connsiteX14" fmla="*/ 1099931 w 1334590"/>
              <a:gd name="connsiteY14" fmla="*/ 590076 h 1304143"/>
              <a:gd name="connsiteX15" fmla="*/ 1115052 w 1334590"/>
              <a:gd name="connsiteY15" fmla="*/ 591602 h 1304143"/>
              <a:gd name="connsiteX16" fmla="*/ 1131580 w 1334590"/>
              <a:gd name="connsiteY16" fmla="*/ 594328 h 1304143"/>
              <a:gd name="connsiteX17" fmla="*/ 1076164 w 1334590"/>
              <a:gd name="connsiteY17" fmla="*/ 317096 h 1304143"/>
              <a:gd name="connsiteX18" fmla="*/ 1074892 w 1334590"/>
              <a:gd name="connsiteY18" fmla="*/ 315399 h 1304143"/>
              <a:gd name="connsiteX19" fmla="*/ 1070157 w 1334590"/>
              <a:gd name="connsiteY19" fmla="*/ 294328 h 1304143"/>
              <a:gd name="connsiteX20" fmla="*/ 1130407 w 1334590"/>
              <a:gd name="connsiteY20" fmla="*/ 240192 h 1304143"/>
              <a:gd name="connsiteX21" fmla="*/ 1190658 w 1334590"/>
              <a:gd name="connsiteY21" fmla="*/ 294328 h 1304143"/>
              <a:gd name="connsiteX22" fmla="*/ 1324137 w 1334590"/>
              <a:gd name="connsiteY22" fmla="*/ 669792 h 1304143"/>
              <a:gd name="connsiteX23" fmla="*/ 1326725 w 1334590"/>
              <a:gd name="connsiteY23" fmla="*/ 675184 h 1304143"/>
              <a:gd name="connsiteX24" fmla="*/ 1326339 w 1334590"/>
              <a:gd name="connsiteY24" fmla="*/ 675988 h 1304143"/>
              <a:gd name="connsiteX25" fmla="*/ 1327226 w 1334590"/>
              <a:gd name="connsiteY25" fmla="*/ 678481 h 1304143"/>
              <a:gd name="connsiteX26" fmla="*/ 1325135 w 1334590"/>
              <a:gd name="connsiteY26" fmla="*/ 678497 h 1304143"/>
              <a:gd name="connsiteX27" fmla="*/ 1325122 w 1334590"/>
              <a:gd name="connsiteY27" fmla="*/ 678522 h 1304143"/>
              <a:gd name="connsiteX28" fmla="*/ 1329306 w 1334590"/>
              <a:gd name="connsiteY28" fmla="*/ 686826 h 1304143"/>
              <a:gd name="connsiteX29" fmla="*/ 1334590 w 1334590"/>
              <a:gd name="connsiteY29" fmla="*/ 721850 h 1304143"/>
              <a:gd name="connsiteX30" fmla="*/ 1334590 w 1334590"/>
              <a:gd name="connsiteY30" fmla="*/ 889326 h 1304143"/>
              <a:gd name="connsiteX31" fmla="*/ 1180962 w 1334590"/>
              <a:gd name="connsiteY31" fmla="*/ 1141552 h 1304143"/>
              <a:gd name="connsiteX32" fmla="*/ 1162914 w 1334590"/>
              <a:gd name="connsiteY32" fmla="*/ 1143986 h 1304143"/>
              <a:gd name="connsiteX33" fmla="*/ 1202953 w 1334590"/>
              <a:gd name="connsiteY33" fmla="*/ 1304143 h 1304143"/>
              <a:gd name="connsiteX34" fmla="*/ 463178 w 1334590"/>
              <a:gd name="connsiteY34" fmla="*/ 1304143 h 1304143"/>
              <a:gd name="connsiteX35" fmla="*/ 504914 w 1334590"/>
              <a:gd name="connsiteY35" fmla="*/ 1137201 h 1304143"/>
              <a:gd name="connsiteX36" fmla="*/ 495054 w 1334590"/>
              <a:gd name="connsiteY36" fmla="*/ 1135206 h 1304143"/>
              <a:gd name="connsiteX37" fmla="*/ 374984 w 1334590"/>
              <a:gd name="connsiteY37" fmla="*/ 989538 h 1304143"/>
              <a:gd name="connsiteX38" fmla="*/ 371575 w 1334590"/>
              <a:gd name="connsiteY38" fmla="*/ 966940 h 1304143"/>
              <a:gd name="connsiteX39" fmla="*/ 30783 w 1334590"/>
              <a:gd name="connsiteY39" fmla="*/ 597612 h 1304143"/>
              <a:gd name="connsiteX40" fmla="*/ 25959 w 1334590"/>
              <a:gd name="connsiteY40" fmla="*/ 594934 h 1304143"/>
              <a:gd name="connsiteX41" fmla="*/ 17945 w 1334590"/>
              <a:gd name="connsiteY41" fmla="*/ 583697 h 1304143"/>
              <a:gd name="connsiteX42" fmla="*/ 17374 w 1334590"/>
              <a:gd name="connsiteY42" fmla="*/ 583079 h 1304143"/>
              <a:gd name="connsiteX43" fmla="*/ 17446 w 1334590"/>
              <a:gd name="connsiteY43" fmla="*/ 582998 h 1304143"/>
              <a:gd name="connsiteX44" fmla="*/ 6491 w 1334590"/>
              <a:gd name="connsiteY44" fmla="*/ 567638 h 1304143"/>
              <a:gd name="connsiteX45" fmla="*/ 25951 w 1334590"/>
              <a:gd name="connsiteY45" fmla="*/ 468807 h 1304143"/>
              <a:gd name="connsiteX46" fmla="*/ 88613 w 1334590"/>
              <a:gd name="connsiteY46" fmla="*/ 435580 h 1304143"/>
              <a:gd name="connsiteX47" fmla="*/ 121960 w 1334590"/>
              <a:gd name="connsiteY47" fmla="*/ 438330 h 1304143"/>
              <a:gd name="connsiteX48" fmla="*/ 138456 w 1334590"/>
              <a:gd name="connsiteY48" fmla="*/ 447484 h 1304143"/>
              <a:gd name="connsiteX49" fmla="*/ 138564 w 1334590"/>
              <a:gd name="connsiteY49" fmla="*/ 447364 h 1304143"/>
              <a:gd name="connsiteX50" fmla="*/ 139580 w 1334590"/>
              <a:gd name="connsiteY50" fmla="*/ 448108 h 1304143"/>
              <a:gd name="connsiteX51" fmla="*/ 151276 w 1334590"/>
              <a:gd name="connsiteY51" fmla="*/ 454598 h 1304143"/>
              <a:gd name="connsiteX52" fmla="*/ 154380 w 1334590"/>
              <a:gd name="connsiteY52" fmla="*/ 458951 h 1304143"/>
              <a:gd name="connsiteX53" fmla="*/ 381133 w 1334590"/>
              <a:gd name="connsiteY53" fmla="*/ 625071 h 1304143"/>
              <a:gd name="connsiteX54" fmla="*/ 504045 w 1334590"/>
              <a:gd name="connsiteY54" fmla="*/ 143084 h 1304143"/>
              <a:gd name="connsiteX55" fmla="*/ 569739 w 1334590"/>
              <a:gd name="connsiteY55" fmla="*/ 99440 h 1304143"/>
              <a:gd name="connsiteX56" fmla="*/ 641037 w 1334590"/>
              <a:gd name="connsiteY56" fmla="*/ 170899 h 1304143"/>
              <a:gd name="connsiteX57" fmla="*/ 639967 w 1334590"/>
              <a:gd name="connsiteY57" fmla="*/ 176209 h 1304143"/>
              <a:gd name="connsiteX58" fmla="*/ 596906 w 1334590"/>
              <a:gd name="connsiteY58" fmla="*/ 589469 h 1304143"/>
              <a:gd name="connsiteX59" fmla="*/ 627629 w 1334590"/>
              <a:gd name="connsiteY59" fmla="*/ 585968 h 1304143"/>
              <a:gd name="connsiteX60" fmla="*/ 662327 w 1334590"/>
              <a:gd name="connsiteY60" fmla="*/ 108296 h 1304143"/>
              <a:gd name="connsiteX61" fmla="*/ 661222 w 1334590"/>
              <a:gd name="connsiteY61" fmla="*/ 101776 h 1304143"/>
              <a:gd name="connsiteX62" fmla="*/ 663985 w 1334590"/>
              <a:gd name="connsiteY62" fmla="*/ 85466 h 1304143"/>
              <a:gd name="connsiteX63" fmla="*/ 664058 w 1334590"/>
              <a:gd name="connsiteY63" fmla="*/ 84453 h 1304143"/>
              <a:gd name="connsiteX64" fmla="*/ 664156 w 1334590"/>
              <a:gd name="connsiteY64" fmla="*/ 84453 h 1304143"/>
              <a:gd name="connsiteX65" fmla="*/ 667932 w 1334590"/>
              <a:gd name="connsiteY65" fmla="*/ 62161 h 1304143"/>
              <a:gd name="connsiteX66" fmla="*/ 746608 w 1334590"/>
              <a:gd name="connsiteY66" fmla="*/ 0 h 1304143"/>
              <a:gd name="connsiteX0" fmla="*/ 746608 w 1334590"/>
              <a:gd name="connsiteY0" fmla="*/ 0 h 1304143"/>
              <a:gd name="connsiteX1" fmla="*/ 825285 w 1334590"/>
              <a:gd name="connsiteY1" fmla="*/ 62161 h 1304143"/>
              <a:gd name="connsiteX2" fmla="*/ 829060 w 1334590"/>
              <a:gd name="connsiteY2" fmla="*/ 84453 h 1304143"/>
              <a:gd name="connsiteX3" fmla="*/ 829207 w 1334590"/>
              <a:gd name="connsiteY3" fmla="*/ 84453 h 1304143"/>
              <a:gd name="connsiteX4" fmla="*/ 829317 w 1334590"/>
              <a:gd name="connsiteY4" fmla="*/ 85971 h 1304143"/>
              <a:gd name="connsiteX5" fmla="*/ 831994 w 1334590"/>
              <a:gd name="connsiteY5" fmla="*/ 101776 h 1304143"/>
              <a:gd name="connsiteX6" fmla="*/ 830925 w 1334590"/>
              <a:gd name="connsiteY6" fmla="*/ 108093 h 1304143"/>
              <a:gd name="connsiteX7" fmla="*/ 864837 w 1334590"/>
              <a:gd name="connsiteY7" fmla="*/ 574966 h 1304143"/>
              <a:gd name="connsiteX8" fmla="*/ 901901 w 1334590"/>
              <a:gd name="connsiteY8" fmla="*/ 576142 h 1304143"/>
              <a:gd name="connsiteX9" fmla="*/ 857272 w 1334590"/>
              <a:gd name="connsiteY9" fmla="*/ 154659 h 1304143"/>
              <a:gd name="connsiteX10" fmla="*/ 937605 w 1334590"/>
              <a:gd name="connsiteY10" fmla="*/ 73456 h 1304143"/>
              <a:gd name="connsiteX11" fmla="*/ 1017939 w 1334590"/>
              <a:gd name="connsiteY11" fmla="*/ 154659 h 1304143"/>
              <a:gd name="connsiteX12" fmla="*/ 1017615 w 1334590"/>
              <a:gd name="connsiteY12" fmla="*/ 156284 h 1304143"/>
              <a:gd name="connsiteX13" fmla="*/ 1020305 w 1334590"/>
              <a:gd name="connsiteY13" fmla="*/ 156348 h 1304143"/>
              <a:gd name="connsiteX14" fmla="*/ 1099931 w 1334590"/>
              <a:gd name="connsiteY14" fmla="*/ 590076 h 1304143"/>
              <a:gd name="connsiteX15" fmla="*/ 1115052 w 1334590"/>
              <a:gd name="connsiteY15" fmla="*/ 591602 h 1304143"/>
              <a:gd name="connsiteX16" fmla="*/ 1131580 w 1334590"/>
              <a:gd name="connsiteY16" fmla="*/ 594328 h 1304143"/>
              <a:gd name="connsiteX17" fmla="*/ 1076164 w 1334590"/>
              <a:gd name="connsiteY17" fmla="*/ 317096 h 1304143"/>
              <a:gd name="connsiteX18" fmla="*/ 1074892 w 1334590"/>
              <a:gd name="connsiteY18" fmla="*/ 315399 h 1304143"/>
              <a:gd name="connsiteX19" fmla="*/ 1070157 w 1334590"/>
              <a:gd name="connsiteY19" fmla="*/ 294328 h 1304143"/>
              <a:gd name="connsiteX20" fmla="*/ 1130407 w 1334590"/>
              <a:gd name="connsiteY20" fmla="*/ 240192 h 1304143"/>
              <a:gd name="connsiteX21" fmla="*/ 1190658 w 1334590"/>
              <a:gd name="connsiteY21" fmla="*/ 294328 h 1304143"/>
              <a:gd name="connsiteX22" fmla="*/ 1324137 w 1334590"/>
              <a:gd name="connsiteY22" fmla="*/ 669792 h 1304143"/>
              <a:gd name="connsiteX23" fmla="*/ 1326725 w 1334590"/>
              <a:gd name="connsiteY23" fmla="*/ 675184 h 1304143"/>
              <a:gd name="connsiteX24" fmla="*/ 1326339 w 1334590"/>
              <a:gd name="connsiteY24" fmla="*/ 675988 h 1304143"/>
              <a:gd name="connsiteX25" fmla="*/ 1327226 w 1334590"/>
              <a:gd name="connsiteY25" fmla="*/ 678481 h 1304143"/>
              <a:gd name="connsiteX26" fmla="*/ 1325135 w 1334590"/>
              <a:gd name="connsiteY26" fmla="*/ 678497 h 1304143"/>
              <a:gd name="connsiteX27" fmla="*/ 1325122 w 1334590"/>
              <a:gd name="connsiteY27" fmla="*/ 678522 h 1304143"/>
              <a:gd name="connsiteX28" fmla="*/ 1329306 w 1334590"/>
              <a:gd name="connsiteY28" fmla="*/ 686826 h 1304143"/>
              <a:gd name="connsiteX29" fmla="*/ 1334590 w 1334590"/>
              <a:gd name="connsiteY29" fmla="*/ 721850 h 1304143"/>
              <a:gd name="connsiteX30" fmla="*/ 1334590 w 1334590"/>
              <a:gd name="connsiteY30" fmla="*/ 889326 h 1304143"/>
              <a:gd name="connsiteX31" fmla="*/ 1180962 w 1334590"/>
              <a:gd name="connsiteY31" fmla="*/ 1141552 h 1304143"/>
              <a:gd name="connsiteX32" fmla="*/ 1162914 w 1334590"/>
              <a:gd name="connsiteY32" fmla="*/ 1143986 h 1304143"/>
              <a:gd name="connsiteX33" fmla="*/ 1202953 w 1334590"/>
              <a:gd name="connsiteY33" fmla="*/ 1304143 h 1304143"/>
              <a:gd name="connsiteX34" fmla="*/ 463178 w 1334590"/>
              <a:gd name="connsiteY34" fmla="*/ 1304143 h 1304143"/>
              <a:gd name="connsiteX35" fmla="*/ 504914 w 1334590"/>
              <a:gd name="connsiteY35" fmla="*/ 1137201 h 1304143"/>
              <a:gd name="connsiteX36" fmla="*/ 495054 w 1334590"/>
              <a:gd name="connsiteY36" fmla="*/ 1135206 h 1304143"/>
              <a:gd name="connsiteX37" fmla="*/ 374984 w 1334590"/>
              <a:gd name="connsiteY37" fmla="*/ 989538 h 1304143"/>
              <a:gd name="connsiteX38" fmla="*/ 30783 w 1334590"/>
              <a:gd name="connsiteY38" fmla="*/ 597612 h 1304143"/>
              <a:gd name="connsiteX39" fmla="*/ 25959 w 1334590"/>
              <a:gd name="connsiteY39" fmla="*/ 594934 h 1304143"/>
              <a:gd name="connsiteX40" fmla="*/ 17945 w 1334590"/>
              <a:gd name="connsiteY40" fmla="*/ 583697 h 1304143"/>
              <a:gd name="connsiteX41" fmla="*/ 17374 w 1334590"/>
              <a:gd name="connsiteY41" fmla="*/ 583079 h 1304143"/>
              <a:gd name="connsiteX42" fmla="*/ 17446 w 1334590"/>
              <a:gd name="connsiteY42" fmla="*/ 582998 h 1304143"/>
              <a:gd name="connsiteX43" fmla="*/ 6491 w 1334590"/>
              <a:gd name="connsiteY43" fmla="*/ 567638 h 1304143"/>
              <a:gd name="connsiteX44" fmla="*/ 25951 w 1334590"/>
              <a:gd name="connsiteY44" fmla="*/ 468807 h 1304143"/>
              <a:gd name="connsiteX45" fmla="*/ 88613 w 1334590"/>
              <a:gd name="connsiteY45" fmla="*/ 435580 h 1304143"/>
              <a:gd name="connsiteX46" fmla="*/ 121960 w 1334590"/>
              <a:gd name="connsiteY46" fmla="*/ 438330 h 1304143"/>
              <a:gd name="connsiteX47" fmla="*/ 138456 w 1334590"/>
              <a:gd name="connsiteY47" fmla="*/ 447484 h 1304143"/>
              <a:gd name="connsiteX48" fmla="*/ 138564 w 1334590"/>
              <a:gd name="connsiteY48" fmla="*/ 447364 h 1304143"/>
              <a:gd name="connsiteX49" fmla="*/ 139580 w 1334590"/>
              <a:gd name="connsiteY49" fmla="*/ 448108 h 1304143"/>
              <a:gd name="connsiteX50" fmla="*/ 151276 w 1334590"/>
              <a:gd name="connsiteY50" fmla="*/ 454598 h 1304143"/>
              <a:gd name="connsiteX51" fmla="*/ 154380 w 1334590"/>
              <a:gd name="connsiteY51" fmla="*/ 458951 h 1304143"/>
              <a:gd name="connsiteX52" fmla="*/ 381133 w 1334590"/>
              <a:gd name="connsiteY52" fmla="*/ 625071 h 1304143"/>
              <a:gd name="connsiteX53" fmla="*/ 504045 w 1334590"/>
              <a:gd name="connsiteY53" fmla="*/ 143084 h 1304143"/>
              <a:gd name="connsiteX54" fmla="*/ 569739 w 1334590"/>
              <a:gd name="connsiteY54" fmla="*/ 99440 h 1304143"/>
              <a:gd name="connsiteX55" fmla="*/ 641037 w 1334590"/>
              <a:gd name="connsiteY55" fmla="*/ 170899 h 1304143"/>
              <a:gd name="connsiteX56" fmla="*/ 639967 w 1334590"/>
              <a:gd name="connsiteY56" fmla="*/ 176209 h 1304143"/>
              <a:gd name="connsiteX57" fmla="*/ 596906 w 1334590"/>
              <a:gd name="connsiteY57" fmla="*/ 589469 h 1304143"/>
              <a:gd name="connsiteX58" fmla="*/ 627629 w 1334590"/>
              <a:gd name="connsiteY58" fmla="*/ 585968 h 1304143"/>
              <a:gd name="connsiteX59" fmla="*/ 662327 w 1334590"/>
              <a:gd name="connsiteY59" fmla="*/ 108296 h 1304143"/>
              <a:gd name="connsiteX60" fmla="*/ 661222 w 1334590"/>
              <a:gd name="connsiteY60" fmla="*/ 101776 h 1304143"/>
              <a:gd name="connsiteX61" fmla="*/ 663985 w 1334590"/>
              <a:gd name="connsiteY61" fmla="*/ 85466 h 1304143"/>
              <a:gd name="connsiteX62" fmla="*/ 664058 w 1334590"/>
              <a:gd name="connsiteY62" fmla="*/ 84453 h 1304143"/>
              <a:gd name="connsiteX63" fmla="*/ 664156 w 1334590"/>
              <a:gd name="connsiteY63" fmla="*/ 84453 h 1304143"/>
              <a:gd name="connsiteX64" fmla="*/ 667932 w 1334590"/>
              <a:gd name="connsiteY64" fmla="*/ 62161 h 1304143"/>
              <a:gd name="connsiteX65" fmla="*/ 746608 w 1334590"/>
              <a:gd name="connsiteY65" fmla="*/ 0 h 1304143"/>
              <a:gd name="connsiteX0" fmla="*/ 746608 w 1334590"/>
              <a:gd name="connsiteY0" fmla="*/ 0 h 1311909"/>
              <a:gd name="connsiteX1" fmla="*/ 825285 w 1334590"/>
              <a:gd name="connsiteY1" fmla="*/ 62161 h 1311909"/>
              <a:gd name="connsiteX2" fmla="*/ 829060 w 1334590"/>
              <a:gd name="connsiteY2" fmla="*/ 84453 h 1311909"/>
              <a:gd name="connsiteX3" fmla="*/ 829207 w 1334590"/>
              <a:gd name="connsiteY3" fmla="*/ 84453 h 1311909"/>
              <a:gd name="connsiteX4" fmla="*/ 829317 w 1334590"/>
              <a:gd name="connsiteY4" fmla="*/ 85971 h 1311909"/>
              <a:gd name="connsiteX5" fmla="*/ 831994 w 1334590"/>
              <a:gd name="connsiteY5" fmla="*/ 101776 h 1311909"/>
              <a:gd name="connsiteX6" fmla="*/ 830925 w 1334590"/>
              <a:gd name="connsiteY6" fmla="*/ 108093 h 1311909"/>
              <a:gd name="connsiteX7" fmla="*/ 864837 w 1334590"/>
              <a:gd name="connsiteY7" fmla="*/ 574966 h 1311909"/>
              <a:gd name="connsiteX8" fmla="*/ 901901 w 1334590"/>
              <a:gd name="connsiteY8" fmla="*/ 576142 h 1311909"/>
              <a:gd name="connsiteX9" fmla="*/ 857272 w 1334590"/>
              <a:gd name="connsiteY9" fmla="*/ 154659 h 1311909"/>
              <a:gd name="connsiteX10" fmla="*/ 937605 w 1334590"/>
              <a:gd name="connsiteY10" fmla="*/ 73456 h 1311909"/>
              <a:gd name="connsiteX11" fmla="*/ 1017939 w 1334590"/>
              <a:gd name="connsiteY11" fmla="*/ 154659 h 1311909"/>
              <a:gd name="connsiteX12" fmla="*/ 1017615 w 1334590"/>
              <a:gd name="connsiteY12" fmla="*/ 156284 h 1311909"/>
              <a:gd name="connsiteX13" fmla="*/ 1020305 w 1334590"/>
              <a:gd name="connsiteY13" fmla="*/ 156348 h 1311909"/>
              <a:gd name="connsiteX14" fmla="*/ 1099931 w 1334590"/>
              <a:gd name="connsiteY14" fmla="*/ 590076 h 1311909"/>
              <a:gd name="connsiteX15" fmla="*/ 1115052 w 1334590"/>
              <a:gd name="connsiteY15" fmla="*/ 591602 h 1311909"/>
              <a:gd name="connsiteX16" fmla="*/ 1131580 w 1334590"/>
              <a:gd name="connsiteY16" fmla="*/ 594328 h 1311909"/>
              <a:gd name="connsiteX17" fmla="*/ 1076164 w 1334590"/>
              <a:gd name="connsiteY17" fmla="*/ 317096 h 1311909"/>
              <a:gd name="connsiteX18" fmla="*/ 1074892 w 1334590"/>
              <a:gd name="connsiteY18" fmla="*/ 315399 h 1311909"/>
              <a:gd name="connsiteX19" fmla="*/ 1070157 w 1334590"/>
              <a:gd name="connsiteY19" fmla="*/ 294328 h 1311909"/>
              <a:gd name="connsiteX20" fmla="*/ 1130407 w 1334590"/>
              <a:gd name="connsiteY20" fmla="*/ 240192 h 1311909"/>
              <a:gd name="connsiteX21" fmla="*/ 1190658 w 1334590"/>
              <a:gd name="connsiteY21" fmla="*/ 294328 h 1311909"/>
              <a:gd name="connsiteX22" fmla="*/ 1324137 w 1334590"/>
              <a:gd name="connsiteY22" fmla="*/ 669792 h 1311909"/>
              <a:gd name="connsiteX23" fmla="*/ 1326725 w 1334590"/>
              <a:gd name="connsiteY23" fmla="*/ 675184 h 1311909"/>
              <a:gd name="connsiteX24" fmla="*/ 1326339 w 1334590"/>
              <a:gd name="connsiteY24" fmla="*/ 675988 h 1311909"/>
              <a:gd name="connsiteX25" fmla="*/ 1327226 w 1334590"/>
              <a:gd name="connsiteY25" fmla="*/ 678481 h 1311909"/>
              <a:gd name="connsiteX26" fmla="*/ 1325135 w 1334590"/>
              <a:gd name="connsiteY26" fmla="*/ 678497 h 1311909"/>
              <a:gd name="connsiteX27" fmla="*/ 1325122 w 1334590"/>
              <a:gd name="connsiteY27" fmla="*/ 678522 h 1311909"/>
              <a:gd name="connsiteX28" fmla="*/ 1329306 w 1334590"/>
              <a:gd name="connsiteY28" fmla="*/ 686826 h 1311909"/>
              <a:gd name="connsiteX29" fmla="*/ 1334590 w 1334590"/>
              <a:gd name="connsiteY29" fmla="*/ 721850 h 1311909"/>
              <a:gd name="connsiteX30" fmla="*/ 1334590 w 1334590"/>
              <a:gd name="connsiteY30" fmla="*/ 889326 h 1311909"/>
              <a:gd name="connsiteX31" fmla="*/ 1180962 w 1334590"/>
              <a:gd name="connsiteY31" fmla="*/ 1141552 h 1311909"/>
              <a:gd name="connsiteX32" fmla="*/ 1162914 w 1334590"/>
              <a:gd name="connsiteY32" fmla="*/ 1143986 h 1311909"/>
              <a:gd name="connsiteX33" fmla="*/ 1202953 w 1334590"/>
              <a:gd name="connsiteY33" fmla="*/ 1304143 h 1311909"/>
              <a:gd name="connsiteX34" fmla="*/ 740865 w 1334590"/>
              <a:gd name="connsiteY34" fmla="*/ 1311881 h 1311909"/>
              <a:gd name="connsiteX35" fmla="*/ 463178 w 1334590"/>
              <a:gd name="connsiteY35" fmla="*/ 1304143 h 1311909"/>
              <a:gd name="connsiteX36" fmla="*/ 504914 w 1334590"/>
              <a:gd name="connsiteY36" fmla="*/ 1137201 h 1311909"/>
              <a:gd name="connsiteX37" fmla="*/ 495054 w 1334590"/>
              <a:gd name="connsiteY37" fmla="*/ 1135206 h 1311909"/>
              <a:gd name="connsiteX38" fmla="*/ 374984 w 1334590"/>
              <a:gd name="connsiteY38" fmla="*/ 989538 h 1311909"/>
              <a:gd name="connsiteX39" fmla="*/ 30783 w 1334590"/>
              <a:gd name="connsiteY39" fmla="*/ 597612 h 1311909"/>
              <a:gd name="connsiteX40" fmla="*/ 25959 w 1334590"/>
              <a:gd name="connsiteY40" fmla="*/ 594934 h 1311909"/>
              <a:gd name="connsiteX41" fmla="*/ 17945 w 1334590"/>
              <a:gd name="connsiteY41" fmla="*/ 583697 h 1311909"/>
              <a:gd name="connsiteX42" fmla="*/ 17374 w 1334590"/>
              <a:gd name="connsiteY42" fmla="*/ 583079 h 1311909"/>
              <a:gd name="connsiteX43" fmla="*/ 17446 w 1334590"/>
              <a:gd name="connsiteY43" fmla="*/ 582998 h 1311909"/>
              <a:gd name="connsiteX44" fmla="*/ 6491 w 1334590"/>
              <a:gd name="connsiteY44" fmla="*/ 567638 h 1311909"/>
              <a:gd name="connsiteX45" fmla="*/ 25951 w 1334590"/>
              <a:gd name="connsiteY45" fmla="*/ 468807 h 1311909"/>
              <a:gd name="connsiteX46" fmla="*/ 88613 w 1334590"/>
              <a:gd name="connsiteY46" fmla="*/ 435580 h 1311909"/>
              <a:gd name="connsiteX47" fmla="*/ 121960 w 1334590"/>
              <a:gd name="connsiteY47" fmla="*/ 438330 h 1311909"/>
              <a:gd name="connsiteX48" fmla="*/ 138456 w 1334590"/>
              <a:gd name="connsiteY48" fmla="*/ 447484 h 1311909"/>
              <a:gd name="connsiteX49" fmla="*/ 138564 w 1334590"/>
              <a:gd name="connsiteY49" fmla="*/ 447364 h 1311909"/>
              <a:gd name="connsiteX50" fmla="*/ 139580 w 1334590"/>
              <a:gd name="connsiteY50" fmla="*/ 448108 h 1311909"/>
              <a:gd name="connsiteX51" fmla="*/ 151276 w 1334590"/>
              <a:gd name="connsiteY51" fmla="*/ 454598 h 1311909"/>
              <a:gd name="connsiteX52" fmla="*/ 154380 w 1334590"/>
              <a:gd name="connsiteY52" fmla="*/ 458951 h 1311909"/>
              <a:gd name="connsiteX53" fmla="*/ 381133 w 1334590"/>
              <a:gd name="connsiteY53" fmla="*/ 625071 h 1311909"/>
              <a:gd name="connsiteX54" fmla="*/ 504045 w 1334590"/>
              <a:gd name="connsiteY54" fmla="*/ 143084 h 1311909"/>
              <a:gd name="connsiteX55" fmla="*/ 569739 w 1334590"/>
              <a:gd name="connsiteY55" fmla="*/ 99440 h 1311909"/>
              <a:gd name="connsiteX56" fmla="*/ 641037 w 1334590"/>
              <a:gd name="connsiteY56" fmla="*/ 170899 h 1311909"/>
              <a:gd name="connsiteX57" fmla="*/ 639967 w 1334590"/>
              <a:gd name="connsiteY57" fmla="*/ 176209 h 1311909"/>
              <a:gd name="connsiteX58" fmla="*/ 596906 w 1334590"/>
              <a:gd name="connsiteY58" fmla="*/ 589469 h 1311909"/>
              <a:gd name="connsiteX59" fmla="*/ 627629 w 1334590"/>
              <a:gd name="connsiteY59" fmla="*/ 585968 h 1311909"/>
              <a:gd name="connsiteX60" fmla="*/ 662327 w 1334590"/>
              <a:gd name="connsiteY60" fmla="*/ 108296 h 1311909"/>
              <a:gd name="connsiteX61" fmla="*/ 661222 w 1334590"/>
              <a:gd name="connsiteY61" fmla="*/ 101776 h 1311909"/>
              <a:gd name="connsiteX62" fmla="*/ 663985 w 1334590"/>
              <a:gd name="connsiteY62" fmla="*/ 85466 h 1311909"/>
              <a:gd name="connsiteX63" fmla="*/ 664058 w 1334590"/>
              <a:gd name="connsiteY63" fmla="*/ 84453 h 1311909"/>
              <a:gd name="connsiteX64" fmla="*/ 664156 w 1334590"/>
              <a:gd name="connsiteY64" fmla="*/ 84453 h 1311909"/>
              <a:gd name="connsiteX65" fmla="*/ 667932 w 1334590"/>
              <a:gd name="connsiteY65" fmla="*/ 62161 h 1311909"/>
              <a:gd name="connsiteX66" fmla="*/ 746608 w 1334590"/>
              <a:gd name="connsiteY66" fmla="*/ 0 h 1311909"/>
              <a:gd name="connsiteX0" fmla="*/ 740865 w 1334590"/>
              <a:gd name="connsiteY0" fmla="*/ 1311881 h 1403321"/>
              <a:gd name="connsiteX1" fmla="*/ 463178 w 1334590"/>
              <a:gd name="connsiteY1" fmla="*/ 1304143 h 1403321"/>
              <a:gd name="connsiteX2" fmla="*/ 504914 w 1334590"/>
              <a:gd name="connsiteY2" fmla="*/ 1137201 h 1403321"/>
              <a:gd name="connsiteX3" fmla="*/ 495054 w 1334590"/>
              <a:gd name="connsiteY3" fmla="*/ 1135206 h 1403321"/>
              <a:gd name="connsiteX4" fmla="*/ 374984 w 1334590"/>
              <a:gd name="connsiteY4" fmla="*/ 989538 h 1403321"/>
              <a:gd name="connsiteX5" fmla="*/ 30783 w 1334590"/>
              <a:gd name="connsiteY5" fmla="*/ 597612 h 1403321"/>
              <a:gd name="connsiteX6" fmla="*/ 25959 w 1334590"/>
              <a:gd name="connsiteY6" fmla="*/ 594934 h 1403321"/>
              <a:gd name="connsiteX7" fmla="*/ 17945 w 1334590"/>
              <a:gd name="connsiteY7" fmla="*/ 583697 h 1403321"/>
              <a:gd name="connsiteX8" fmla="*/ 17374 w 1334590"/>
              <a:gd name="connsiteY8" fmla="*/ 583079 h 1403321"/>
              <a:gd name="connsiteX9" fmla="*/ 17446 w 1334590"/>
              <a:gd name="connsiteY9" fmla="*/ 582998 h 1403321"/>
              <a:gd name="connsiteX10" fmla="*/ 6491 w 1334590"/>
              <a:gd name="connsiteY10" fmla="*/ 567638 h 1403321"/>
              <a:gd name="connsiteX11" fmla="*/ 25951 w 1334590"/>
              <a:gd name="connsiteY11" fmla="*/ 468807 h 1403321"/>
              <a:gd name="connsiteX12" fmla="*/ 88613 w 1334590"/>
              <a:gd name="connsiteY12" fmla="*/ 435580 h 1403321"/>
              <a:gd name="connsiteX13" fmla="*/ 121960 w 1334590"/>
              <a:gd name="connsiteY13" fmla="*/ 438330 h 1403321"/>
              <a:gd name="connsiteX14" fmla="*/ 138456 w 1334590"/>
              <a:gd name="connsiteY14" fmla="*/ 447484 h 1403321"/>
              <a:gd name="connsiteX15" fmla="*/ 138564 w 1334590"/>
              <a:gd name="connsiteY15" fmla="*/ 447364 h 1403321"/>
              <a:gd name="connsiteX16" fmla="*/ 139580 w 1334590"/>
              <a:gd name="connsiteY16" fmla="*/ 448108 h 1403321"/>
              <a:gd name="connsiteX17" fmla="*/ 151276 w 1334590"/>
              <a:gd name="connsiteY17" fmla="*/ 454598 h 1403321"/>
              <a:gd name="connsiteX18" fmla="*/ 154380 w 1334590"/>
              <a:gd name="connsiteY18" fmla="*/ 458951 h 1403321"/>
              <a:gd name="connsiteX19" fmla="*/ 381133 w 1334590"/>
              <a:gd name="connsiteY19" fmla="*/ 625071 h 1403321"/>
              <a:gd name="connsiteX20" fmla="*/ 504045 w 1334590"/>
              <a:gd name="connsiteY20" fmla="*/ 143084 h 1403321"/>
              <a:gd name="connsiteX21" fmla="*/ 569739 w 1334590"/>
              <a:gd name="connsiteY21" fmla="*/ 99440 h 1403321"/>
              <a:gd name="connsiteX22" fmla="*/ 641037 w 1334590"/>
              <a:gd name="connsiteY22" fmla="*/ 170899 h 1403321"/>
              <a:gd name="connsiteX23" fmla="*/ 639967 w 1334590"/>
              <a:gd name="connsiteY23" fmla="*/ 176209 h 1403321"/>
              <a:gd name="connsiteX24" fmla="*/ 596906 w 1334590"/>
              <a:gd name="connsiteY24" fmla="*/ 589469 h 1403321"/>
              <a:gd name="connsiteX25" fmla="*/ 627629 w 1334590"/>
              <a:gd name="connsiteY25" fmla="*/ 585968 h 1403321"/>
              <a:gd name="connsiteX26" fmla="*/ 662327 w 1334590"/>
              <a:gd name="connsiteY26" fmla="*/ 108296 h 1403321"/>
              <a:gd name="connsiteX27" fmla="*/ 661222 w 1334590"/>
              <a:gd name="connsiteY27" fmla="*/ 101776 h 1403321"/>
              <a:gd name="connsiteX28" fmla="*/ 663985 w 1334590"/>
              <a:gd name="connsiteY28" fmla="*/ 85466 h 1403321"/>
              <a:gd name="connsiteX29" fmla="*/ 664058 w 1334590"/>
              <a:gd name="connsiteY29" fmla="*/ 84453 h 1403321"/>
              <a:gd name="connsiteX30" fmla="*/ 664156 w 1334590"/>
              <a:gd name="connsiteY30" fmla="*/ 84453 h 1403321"/>
              <a:gd name="connsiteX31" fmla="*/ 667932 w 1334590"/>
              <a:gd name="connsiteY31" fmla="*/ 62161 h 1403321"/>
              <a:gd name="connsiteX32" fmla="*/ 746608 w 1334590"/>
              <a:gd name="connsiteY32" fmla="*/ 0 h 1403321"/>
              <a:gd name="connsiteX33" fmla="*/ 825285 w 1334590"/>
              <a:gd name="connsiteY33" fmla="*/ 62161 h 1403321"/>
              <a:gd name="connsiteX34" fmla="*/ 829060 w 1334590"/>
              <a:gd name="connsiteY34" fmla="*/ 84453 h 1403321"/>
              <a:gd name="connsiteX35" fmla="*/ 829207 w 1334590"/>
              <a:gd name="connsiteY35" fmla="*/ 84453 h 1403321"/>
              <a:gd name="connsiteX36" fmla="*/ 829317 w 1334590"/>
              <a:gd name="connsiteY36" fmla="*/ 85971 h 1403321"/>
              <a:gd name="connsiteX37" fmla="*/ 831994 w 1334590"/>
              <a:gd name="connsiteY37" fmla="*/ 101776 h 1403321"/>
              <a:gd name="connsiteX38" fmla="*/ 830925 w 1334590"/>
              <a:gd name="connsiteY38" fmla="*/ 108093 h 1403321"/>
              <a:gd name="connsiteX39" fmla="*/ 864837 w 1334590"/>
              <a:gd name="connsiteY39" fmla="*/ 574966 h 1403321"/>
              <a:gd name="connsiteX40" fmla="*/ 901901 w 1334590"/>
              <a:gd name="connsiteY40" fmla="*/ 576142 h 1403321"/>
              <a:gd name="connsiteX41" fmla="*/ 857272 w 1334590"/>
              <a:gd name="connsiteY41" fmla="*/ 154659 h 1403321"/>
              <a:gd name="connsiteX42" fmla="*/ 937605 w 1334590"/>
              <a:gd name="connsiteY42" fmla="*/ 73456 h 1403321"/>
              <a:gd name="connsiteX43" fmla="*/ 1017939 w 1334590"/>
              <a:gd name="connsiteY43" fmla="*/ 154659 h 1403321"/>
              <a:gd name="connsiteX44" fmla="*/ 1017615 w 1334590"/>
              <a:gd name="connsiteY44" fmla="*/ 156284 h 1403321"/>
              <a:gd name="connsiteX45" fmla="*/ 1020305 w 1334590"/>
              <a:gd name="connsiteY45" fmla="*/ 156348 h 1403321"/>
              <a:gd name="connsiteX46" fmla="*/ 1099931 w 1334590"/>
              <a:gd name="connsiteY46" fmla="*/ 590076 h 1403321"/>
              <a:gd name="connsiteX47" fmla="*/ 1115052 w 1334590"/>
              <a:gd name="connsiteY47" fmla="*/ 591602 h 1403321"/>
              <a:gd name="connsiteX48" fmla="*/ 1131580 w 1334590"/>
              <a:gd name="connsiteY48" fmla="*/ 594328 h 1403321"/>
              <a:gd name="connsiteX49" fmla="*/ 1076164 w 1334590"/>
              <a:gd name="connsiteY49" fmla="*/ 317096 h 1403321"/>
              <a:gd name="connsiteX50" fmla="*/ 1074892 w 1334590"/>
              <a:gd name="connsiteY50" fmla="*/ 315399 h 1403321"/>
              <a:gd name="connsiteX51" fmla="*/ 1070157 w 1334590"/>
              <a:gd name="connsiteY51" fmla="*/ 294328 h 1403321"/>
              <a:gd name="connsiteX52" fmla="*/ 1130407 w 1334590"/>
              <a:gd name="connsiteY52" fmla="*/ 240192 h 1403321"/>
              <a:gd name="connsiteX53" fmla="*/ 1190658 w 1334590"/>
              <a:gd name="connsiteY53" fmla="*/ 294328 h 1403321"/>
              <a:gd name="connsiteX54" fmla="*/ 1324137 w 1334590"/>
              <a:gd name="connsiteY54" fmla="*/ 669792 h 1403321"/>
              <a:gd name="connsiteX55" fmla="*/ 1326725 w 1334590"/>
              <a:gd name="connsiteY55" fmla="*/ 675184 h 1403321"/>
              <a:gd name="connsiteX56" fmla="*/ 1326339 w 1334590"/>
              <a:gd name="connsiteY56" fmla="*/ 675988 h 1403321"/>
              <a:gd name="connsiteX57" fmla="*/ 1327226 w 1334590"/>
              <a:gd name="connsiteY57" fmla="*/ 678481 h 1403321"/>
              <a:gd name="connsiteX58" fmla="*/ 1325135 w 1334590"/>
              <a:gd name="connsiteY58" fmla="*/ 678497 h 1403321"/>
              <a:gd name="connsiteX59" fmla="*/ 1325122 w 1334590"/>
              <a:gd name="connsiteY59" fmla="*/ 678522 h 1403321"/>
              <a:gd name="connsiteX60" fmla="*/ 1329306 w 1334590"/>
              <a:gd name="connsiteY60" fmla="*/ 686826 h 1403321"/>
              <a:gd name="connsiteX61" fmla="*/ 1334590 w 1334590"/>
              <a:gd name="connsiteY61" fmla="*/ 721850 h 1403321"/>
              <a:gd name="connsiteX62" fmla="*/ 1334590 w 1334590"/>
              <a:gd name="connsiteY62" fmla="*/ 889326 h 1403321"/>
              <a:gd name="connsiteX63" fmla="*/ 1180962 w 1334590"/>
              <a:gd name="connsiteY63" fmla="*/ 1141552 h 1403321"/>
              <a:gd name="connsiteX64" fmla="*/ 1162914 w 1334590"/>
              <a:gd name="connsiteY64" fmla="*/ 1143986 h 1403321"/>
              <a:gd name="connsiteX65" fmla="*/ 1202953 w 1334590"/>
              <a:gd name="connsiteY65" fmla="*/ 1304143 h 1403321"/>
              <a:gd name="connsiteX66" fmla="*/ 832305 w 1334590"/>
              <a:gd name="connsiteY66" fmla="*/ 1403321 h 1403321"/>
              <a:gd name="connsiteX0" fmla="*/ 740865 w 1334590"/>
              <a:gd name="connsiteY0" fmla="*/ 1311881 h 1403321"/>
              <a:gd name="connsiteX1" fmla="*/ 463178 w 1334590"/>
              <a:gd name="connsiteY1" fmla="*/ 1304143 h 1403321"/>
              <a:gd name="connsiteX2" fmla="*/ 504914 w 1334590"/>
              <a:gd name="connsiteY2" fmla="*/ 1137201 h 1403321"/>
              <a:gd name="connsiteX3" fmla="*/ 495054 w 1334590"/>
              <a:gd name="connsiteY3" fmla="*/ 1135206 h 1403321"/>
              <a:gd name="connsiteX4" fmla="*/ 374984 w 1334590"/>
              <a:gd name="connsiteY4" fmla="*/ 989538 h 1403321"/>
              <a:gd name="connsiteX5" fmla="*/ 30783 w 1334590"/>
              <a:gd name="connsiteY5" fmla="*/ 597612 h 1403321"/>
              <a:gd name="connsiteX6" fmla="*/ 25959 w 1334590"/>
              <a:gd name="connsiteY6" fmla="*/ 594934 h 1403321"/>
              <a:gd name="connsiteX7" fmla="*/ 17945 w 1334590"/>
              <a:gd name="connsiteY7" fmla="*/ 583697 h 1403321"/>
              <a:gd name="connsiteX8" fmla="*/ 17374 w 1334590"/>
              <a:gd name="connsiteY8" fmla="*/ 583079 h 1403321"/>
              <a:gd name="connsiteX9" fmla="*/ 17446 w 1334590"/>
              <a:gd name="connsiteY9" fmla="*/ 582998 h 1403321"/>
              <a:gd name="connsiteX10" fmla="*/ 6491 w 1334590"/>
              <a:gd name="connsiteY10" fmla="*/ 567638 h 1403321"/>
              <a:gd name="connsiteX11" fmla="*/ 25951 w 1334590"/>
              <a:gd name="connsiteY11" fmla="*/ 468807 h 1403321"/>
              <a:gd name="connsiteX12" fmla="*/ 88613 w 1334590"/>
              <a:gd name="connsiteY12" fmla="*/ 435580 h 1403321"/>
              <a:gd name="connsiteX13" fmla="*/ 121960 w 1334590"/>
              <a:gd name="connsiteY13" fmla="*/ 438330 h 1403321"/>
              <a:gd name="connsiteX14" fmla="*/ 138456 w 1334590"/>
              <a:gd name="connsiteY14" fmla="*/ 447484 h 1403321"/>
              <a:gd name="connsiteX15" fmla="*/ 138564 w 1334590"/>
              <a:gd name="connsiteY15" fmla="*/ 447364 h 1403321"/>
              <a:gd name="connsiteX16" fmla="*/ 139580 w 1334590"/>
              <a:gd name="connsiteY16" fmla="*/ 448108 h 1403321"/>
              <a:gd name="connsiteX17" fmla="*/ 151276 w 1334590"/>
              <a:gd name="connsiteY17" fmla="*/ 454598 h 1403321"/>
              <a:gd name="connsiteX18" fmla="*/ 154380 w 1334590"/>
              <a:gd name="connsiteY18" fmla="*/ 458951 h 1403321"/>
              <a:gd name="connsiteX19" fmla="*/ 381133 w 1334590"/>
              <a:gd name="connsiteY19" fmla="*/ 625071 h 1403321"/>
              <a:gd name="connsiteX20" fmla="*/ 504045 w 1334590"/>
              <a:gd name="connsiteY20" fmla="*/ 143084 h 1403321"/>
              <a:gd name="connsiteX21" fmla="*/ 569739 w 1334590"/>
              <a:gd name="connsiteY21" fmla="*/ 99440 h 1403321"/>
              <a:gd name="connsiteX22" fmla="*/ 641037 w 1334590"/>
              <a:gd name="connsiteY22" fmla="*/ 170899 h 1403321"/>
              <a:gd name="connsiteX23" fmla="*/ 639967 w 1334590"/>
              <a:gd name="connsiteY23" fmla="*/ 176209 h 1403321"/>
              <a:gd name="connsiteX24" fmla="*/ 596906 w 1334590"/>
              <a:gd name="connsiteY24" fmla="*/ 589469 h 1403321"/>
              <a:gd name="connsiteX25" fmla="*/ 627629 w 1334590"/>
              <a:gd name="connsiteY25" fmla="*/ 585968 h 1403321"/>
              <a:gd name="connsiteX26" fmla="*/ 662327 w 1334590"/>
              <a:gd name="connsiteY26" fmla="*/ 108296 h 1403321"/>
              <a:gd name="connsiteX27" fmla="*/ 661222 w 1334590"/>
              <a:gd name="connsiteY27" fmla="*/ 101776 h 1403321"/>
              <a:gd name="connsiteX28" fmla="*/ 663985 w 1334590"/>
              <a:gd name="connsiteY28" fmla="*/ 85466 h 1403321"/>
              <a:gd name="connsiteX29" fmla="*/ 664058 w 1334590"/>
              <a:gd name="connsiteY29" fmla="*/ 84453 h 1403321"/>
              <a:gd name="connsiteX30" fmla="*/ 664156 w 1334590"/>
              <a:gd name="connsiteY30" fmla="*/ 84453 h 1403321"/>
              <a:gd name="connsiteX31" fmla="*/ 667932 w 1334590"/>
              <a:gd name="connsiteY31" fmla="*/ 62161 h 1403321"/>
              <a:gd name="connsiteX32" fmla="*/ 746608 w 1334590"/>
              <a:gd name="connsiteY32" fmla="*/ 0 h 1403321"/>
              <a:gd name="connsiteX33" fmla="*/ 825285 w 1334590"/>
              <a:gd name="connsiteY33" fmla="*/ 62161 h 1403321"/>
              <a:gd name="connsiteX34" fmla="*/ 829060 w 1334590"/>
              <a:gd name="connsiteY34" fmla="*/ 84453 h 1403321"/>
              <a:gd name="connsiteX35" fmla="*/ 829207 w 1334590"/>
              <a:gd name="connsiteY35" fmla="*/ 84453 h 1403321"/>
              <a:gd name="connsiteX36" fmla="*/ 829317 w 1334590"/>
              <a:gd name="connsiteY36" fmla="*/ 85971 h 1403321"/>
              <a:gd name="connsiteX37" fmla="*/ 831994 w 1334590"/>
              <a:gd name="connsiteY37" fmla="*/ 101776 h 1403321"/>
              <a:gd name="connsiteX38" fmla="*/ 830925 w 1334590"/>
              <a:gd name="connsiteY38" fmla="*/ 108093 h 1403321"/>
              <a:gd name="connsiteX39" fmla="*/ 864837 w 1334590"/>
              <a:gd name="connsiteY39" fmla="*/ 574966 h 1403321"/>
              <a:gd name="connsiteX40" fmla="*/ 901901 w 1334590"/>
              <a:gd name="connsiteY40" fmla="*/ 576142 h 1403321"/>
              <a:gd name="connsiteX41" fmla="*/ 857272 w 1334590"/>
              <a:gd name="connsiteY41" fmla="*/ 154659 h 1403321"/>
              <a:gd name="connsiteX42" fmla="*/ 937605 w 1334590"/>
              <a:gd name="connsiteY42" fmla="*/ 73456 h 1403321"/>
              <a:gd name="connsiteX43" fmla="*/ 1017939 w 1334590"/>
              <a:gd name="connsiteY43" fmla="*/ 154659 h 1403321"/>
              <a:gd name="connsiteX44" fmla="*/ 1017615 w 1334590"/>
              <a:gd name="connsiteY44" fmla="*/ 156284 h 1403321"/>
              <a:gd name="connsiteX45" fmla="*/ 1020305 w 1334590"/>
              <a:gd name="connsiteY45" fmla="*/ 156348 h 1403321"/>
              <a:gd name="connsiteX46" fmla="*/ 1099931 w 1334590"/>
              <a:gd name="connsiteY46" fmla="*/ 590076 h 1403321"/>
              <a:gd name="connsiteX47" fmla="*/ 1115052 w 1334590"/>
              <a:gd name="connsiteY47" fmla="*/ 591602 h 1403321"/>
              <a:gd name="connsiteX48" fmla="*/ 1131580 w 1334590"/>
              <a:gd name="connsiteY48" fmla="*/ 594328 h 1403321"/>
              <a:gd name="connsiteX49" fmla="*/ 1076164 w 1334590"/>
              <a:gd name="connsiteY49" fmla="*/ 317096 h 1403321"/>
              <a:gd name="connsiteX50" fmla="*/ 1074892 w 1334590"/>
              <a:gd name="connsiteY50" fmla="*/ 315399 h 1403321"/>
              <a:gd name="connsiteX51" fmla="*/ 1070157 w 1334590"/>
              <a:gd name="connsiteY51" fmla="*/ 294328 h 1403321"/>
              <a:gd name="connsiteX52" fmla="*/ 1130407 w 1334590"/>
              <a:gd name="connsiteY52" fmla="*/ 240192 h 1403321"/>
              <a:gd name="connsiteX53" fmla="*/ 1190658 w 1334590"/>
              <a:gd name="connsiteY53" fmla="*/ 294328 h 1403321"/>
              <a:gd name="connsiteX54" fmla="*/ 1324137 w 1334590"/>
              <a:gd name="connsiteY54" fmla="*/ 669792 h 1403321"/>
              <a:gd name="connsiteX55" fmla="*/ 1326725 w 1334590"/>
              <a:gd name="connsiteY55" fmla="*/ 675184 h 1403321"/>
              <a:gd name="connsiteX56" fmla="*/ 1326339 w 1334590"/>
              <a:gd name="connsiteY56" fmla="*/ 675988 h 1403321"/>
              <a:gd name="connsiteX57" fmla="*/ 1327226 w 1334590"/>
              <a:gd name="connsiteY57" fmla="*/ 678481 h 1403321"/>
              <a:gd name="connsiteX58" fmla="*/ 1325135 w 1334590"/>
              <a:gd name="connsiteY58" fmla="*/ 678497 h 1403321"/>
              <a:gd name="connsiteX59" fmla="*/ 1325122 w 1334590"/>
              <a:gd name="connsiteY59" fmla="*/ 678522 h 1403321"/>
              <a:gd name="connsiteX60" fmla="*/ 1329306 w 1334590"/>
              <a:gd name="connsiteY60" fmla="*/ 686826 h 1403321"/>
              <a:gd name="connsiteX61" fmla="*/ 1334590 w 1334590"/>
              <a:gd name="connsiteY61" fmla="*/ 721850 h 1403321"/>
              <a:gd name="connsiteX62" fmla="*/ 1334590 w 1334590"/>
              <a:gd name="connsiteY62" fmla="*/ 889326 h 1403321"/>
              <a:gd name="connsiteX63" fmla="*/ 1180962 w 1334590"/>
              <a:gd name="connsiteY63" fmla="*/ 1141552 h 1403321"/>
              <a:gd name="connsiteX64" fmla="*/ 1162914 w 1334590"/>
              <a:gd name="connsiteY64" fmla="*/ 1143986 h 1403321"/>
              <a:gd name="connsiteX65" fmla="*/ 1202953 w 1334590"/>
              <a:gd name="connsiteY65" fmla="*/ 1304143 h 1403321"/>
              <a:gd name="connsiteX66" fmla="*/ 832305 w 1334590"/>
              <a:gd name="connsiteY66" fmla="*/ 1403321 h 1403321"/>
              <a:gd name="connsiteX67" fmla="*/ 740865 w 1334590"/>
              <a:gd name="connsiteY67" fmla="*/ 1311881 h 1403321"/>
              <a:gd name="connsiteX0" fmla="*/ 740865 w 1334590"/>
              <a:gd name="connsiteY0" fmla="*/ 1311881 h 1318959"/>
              <a:gd name="connsiteX1" fmla="*/ 463178 w 1334590"/>
              <a:gd name="connsiteY1" fmla="*/ 1304143 h 1318959"/>
              <a:gd name="connsiteX2" fmla="*/ 504914 w 1334590"/>
              <a:gd name="connsiteY2" fmla="*/ 1137201 h 1318959"/>
              <a:gd name="connsiteX3" fmla="*/ 495054 w 1334590"/>
              <a:gd name="connsiteY3" fmla="*/ 1135206 h 1318959"/>
              <a:gd name="connsiteX4" fmla="*/ 374984 w 1334590"/>
              <a:gd name="connsiteY4" fmla="*/ 989538 h 1318959"/>
              <a:gd name="connsiteX5" fmla="*/ 30783 w 1334590"/>
              <a:gd name="connsiteY5" fmla="*/ 597612 h 1318959"/>
              <a:gd name="connsiteX6" fmla="*/ 25959 w 1334590"/>
              <a:gd name="connsiteY6" fmla="*/ 594934 h 1318959"/>
              <a:gd name="connsiteX7" fmla="*/ 17945 w 1334590"/>
              <a:gd name="connsiteY7" fmla="*/ 583697 h 1318959"/>
              <a:gd name="connsiteX8" fmla="*/ 17374 w 1334590"/>
              <a:gd name="connsiteY8" fmla="*/ 583079 h 1318959"/>
              <a:gd name="connsiteX9" fmla="*/ 17446 w 1334590"/>
              <a:gd name="connsiteY9" fmla="*/ 582998 h 1318959"/>
              <a:gd name="connsiteX10" fmla="*/ 6491 w 1334590"/>
              <a:gd name="connsiteY10" fmla="*/ 567638 h 1318959"/>
              <a:gd name="connsiteX11" fmla="*/ 25951 w 1334590"/>
              <a:gd name="connsiteY11" fmla="*/ 468807 h 1318959"/>
              <a:gd name="connsiteX12" fmla="*/ 88613 w 1334590"/>
              <a:gd name="connsiteY12" fmla="*/ 435580 h 1318959"/>
              <a:gd name="connsiteX13" fmla="*/ 121960 w 1334590"/>
              <a:gd name="connsiteY13" fmla="*/ 438330 h 1318959"/>
              <a:gd name="connsiteX14" fmla="*/ 138456 w 1334590"/>
              <a:gd name="connsiteY14" fmla="*/ 447484 h 1318959"/>
              <a:gd name="connsiteX15" fmla="*/ 138564 w 1334590"/>
              <a:gd name="connsiteY15" fmla="*/ 447364 h 1318959"/>
              <a:gd name="connsiteX16" fmla="*/ 139580 w 1334590"/>
              <a:gd name="connsiteY16" fmla="*/ 448108 h 1318959"/>
              <a:gd name="connsiteX17" fmla="*/ 151276 w 1334590"/>
              <a:gd name="connsiteY17" fmla="*/ 454598 h 1318959"/>
              <a:gd name="connsiteX18" fmla="*/ 154380 w 1334590"/>
              <a:gd name="connsiteY18" fmla="*/ 458951 h 1318959"/>
              <a:gd name="connsiteX19" fmla="*/ 381133 w 1334590"/>
              <a:gd name="connsiteY19" fmla="*/ 625071 h 1318959"/>
              <a:gd name="connsiteX20" fmla="*/ 504045 w 1334590"/>
              <a:gd name="connsiteY20" fmla="*/ 143084 h 1318959"/>
              <a:gd name="connsiteX21" fmla="*/ 569739 w 1334590"/>
              <a:gd name="connsiteY21" fmla="*/ 99440 h 1318959"/>
              <a:gd name="connsiteX22" fmla="*/ 641037 w 1334590"/>
              <a:gd name="connsiteY22" fmla="*/ 170899 h 1318959"/>
              <a:gd name="connsiteX23" fmla="*/ 639967 w 1334590"/>
              <a:gd name="connsiteY23" fmla="*/ 176209 h 1318959"/>
              <a:gd name="connsiteX24" fmla="*/ 596906 w 1334590"/>
              <a:gd name="connsiteY24" fmla="*/ 589469 h 1318959"/>
              <a:gd name="connsiteX25" fmla="*/ 627629 w 1334590"/>
              <a:gd name="connsiteY25" fmla="*/ 585968 h 1318959"/>
              <a:gd name="connsiteX26" fmla="*/ 662327 w 1334590"/>
              <a:gd name="connsiteY26" fmla="*/ 108296 h 1318959"/>
              <a:gd name="connsiteX27" fmla="*/ 661222 w 1334590"/>
              <a:gd name="connsiteY27" fmla="*/ 101776 h 1318959"/>
              <a:gd name="connsiteX28" fmla="*/ 663985 w 1334590"/>
              <a:gd name="connsiteY28" fmla="*/ 85466 h 1318959"/>
              <a:gd name="connsiteX29" fmla="*/ 664058 w 1334590"/>
              <a:gd name="connsiteY29" fmla="*/ 84453 h 1318959"/>
              <a:gd name="connsiteX30" fmla="*/ 664156 w 1334590"/>
              <a:gd name="connsiteY30" fmla="*/ 84453 h 1318959"/>
              <a:gd name="connsiteX31" fmla="*/ 667932 w 1334590"/>
              <a:gd name="connsiteY31" fmla="*/ 62161 h 1318959"/>
              <a:gd name="connsiteX32" fmla="*/ 746608 w 1334590"/>
              <a:gd name="connsiteY32" fmla="*/ 0 h 1318959"/>
              <a:gd name="connsiteX33" fmla="*/ 825285 w 1334590"/>
              <a:gd name="connsiteY33" fmla="*/ 62161 h 1318959"/>
              <a:gd name="connsiteX34" fmla="*/ 829060 w 1334590"/>
              <a:gd name="connsiteY34" fmla="*/ 84453 h 1318959"/>
              <a:gd name="connsiteX35" fmla="*/ 829207 w 1334590"/>
              <a:gd name="connsiteY35" fmla="*/ 84453 h 1318959"/>
              <a:gd name="connsiteX36" fmla="*/ 829317 w 1334590"/>
              <a:gd name="connsiteY36" fmla="*/ 85971 h 1318959"/>
              <a:gd name="connsiteX37" fmla="*/ 831994 w 1334590"/>
              <a:gd name="connsiteY37" fmla="*/ 101776 h 1318959"/>
              <a:gd name="connsiteX38" fmla="*/ 830925 w 1334590"/>
              <a:gd name="connsiteY38" fmla="*/ 108093 h 1318959"/>
              <a:gd name="connsiteX39" fmla="*/ 864837 w 1334590"/>
              <a:gd name="connsiteY39" fmla="*/ 574966 h 1318959"/>
              <a:gd name="connsiteX40" fmla="*/ 901901 w 1334590"/>
              <a:gd name="connsiteY40" fmla="*/ 576142 h 1318959"/>
              <a:gd name="connsiteX41" fmla="*/ 857272 w 1334590"/>
              <a:gd name="connsiteY41" fmla="*/ 154659 h 1318959"/>
              <a:gd name="connsiteX42" fmla="*/ 937605 w 1334590"/>
              <a:gd name="connsiteY42" fmla="*/ 73456 h 1318959"/>
              <a:gd name="connsiteX43" fmla="*/ 1017939 w 1334590"/>
              <a:gd name="connsiteY43" fmla="*/ 154659 h 1318959"/>
              <a:gd name="connsiteX44" fmla="*/ 1017615 w 1334590"/>
              <a:gd name="connsiteY44" fmla="*/ 156284 h 1318959"/>
              <a:gd name="connsiteX45" fmla="*/ 1020305 w 1334590"/>
              <a:gd name="connsiteY45" fmla="*/ 156348 h 1318959"/>
              <a:gd name="connsiteX46" fmla="*/ 1099931 w 1334590"/>
              <a:gd name="connsiteY46" fmla="*/ 590076 h 1318959"/>
              <a:gd name="connsiteX47" fmla="*/ 1115052 w 1334590"/>
              <a:gd name="connsiteY47" fmla="*/ 591602 h 1318959"/>
              <a:gd name="connsiteX48" fmla="*/ 1131580 w 1334590"/>
              <a:gd name="connsiteY48" fmla="*/ 594328 h 1318959"/>
              <a:gd name="connsiteX49" fmla="*/ 1076164 w 1334590"/>
              <a:gd name="connsiteY49" fmla="*/ 317096 h 1318959"/>
              <a:gd name="connsiteX50" fmla="*/ 1074892 w 1334590"/>
              <a:gd name="connsiteY50" fmla="*/ 315399 h 1318959"/>
              <a:gd name="connsiteX51" fmla="*/ 1070157 w 1334590"/>
              <a:gd name="connsiteY51" fmla="*/ 294328 h 1318959"/>
              <a:gd name="connsiteX52" fmla="*/ 1130407 w 1334590"/>
              <a:gd name="connsiteY52" fmla="*/ 240192 h 1318959"/>
              <a:gd name="connsiteX53" fmla="*/ 1190658 w 1334590"/>
              <a:gd name="connsiteY53" fmla="*/ 294328 h 1318959"/>
              <a:gd name="connsiteX54" fmla="*/ 1324137 w 1334590"/>
              <a:gd name="connsiteY54" fmla="*/ 669792 h 1318959"/>
              <a:gd name="connsiteX55" fmla="*/ 1326725 w 1334590"/>
              <a:gd name="connsiteY55" fmla="*/ 675184 h 1318959"/>
              <a:gd name="connsiteX56" fmla="*/ 1326339 w 1334590"/>
              <a:gd name="connsiteY56" fmla="*/ 675988 h 1318959"/>
              <a:gd name="connsiteX57" fmla="*/ 1327226 w 1334590"/>
              <a:gd name="connsiteY57" fmla="*/ 678481 h 1318959"/>
              <a:gd name="connsiteX58" fmla="*/ 1325135 w 1334590"/>
              <a:gd name="connsiteY58" fmla="*/ 678497 h 1318959"/>
              <a:gd name="connsiteX59" fmla="*/ 1325122 w 1334590"/>
              <a:gd name="connsiteY59" fmla="*/ 678522 h 1318959"/>
              <a:gd name="connsiteX60" fmla="*/ 1329306 w 1334590"/>
              <a:gd name="connsiteY60" fmla="*/ 686826 h 1318959"/>
              <a:gd name="connsiteX61" fmla="*/ 1334590 w 1334590"/>
              <a:gd name="connsiteY61" fmla="*/ 721850 h 1318959"/>
              <a:gd name="connsiteX62" fmla="*/ 1334590 w 1334590"/>
              <a:gd name="connsiteY62" fmla="*/ 889326 h 1318959"/>
              <a:gd name="connsiteX63" fmla="*/ 1180962 w 1334590"/>
              <a:gd name="connsiteY63" fmla="*/ 1141552 h 1318959"/>
              <a:gd name="connsiteX64" fmla="*/ 1162914 w 1334590"/>
              <a:gd name="connsiteY64" fmla="*/ 1143986 h 1318959"/>
              <a:gd name="connsiteX65" fmla="*/ 1202953 w 1334590"/>
              <a:gd name="connsiteY65" fmla="*/ 1304143 h 1318959"/>
              <a:gd name="connsiteX66" fmla="*/ 740865 w 1334590"/>
              <a:gd name="connsiteY66" fmla="*/ 1311881 h 1318959"/>
              <a:gd name="connsiteX0" fmla="*/ 740865 w 1334590"/>
              <a:gd name="connsiteY0" fmla="*/ 1311881 h 1403321"/>
              <a:gd name="connsiteX1" fmla="*/ 463178 w 1334590"/>
              <a:gd name="connsiteY1" fmla="*/ 1304143 h 1403321"/>
              <a:gd name="connsiteX2" fmla="*/ 504914 w 1334590"/>
              <a:gd name="connsiteY2" fmla="*/ 1137201 h 1403321"/>
              <a:gd name="connsiteX3" fmla="*/ 495054 w 1334590"/>
              <a:gd name="connsiteY3" fmla="*/ 1135206 h 1403321"/>
              <a:gd name="connsiteX4" fmla="*/ 374984 w 1334590"/>
              <a:gd name="connsiteY4" fmla="*/ 989538 h 1403321"/>
              <a:gd name="connsiteX5" fmla="*/ 30783 w 1334590"/>
              <a:gd name="connsiteY5" fmla="*/ 597612 h 1403321"/>
              <a:gd name="connsiteX6" fmla="*/ 25959 w 1334590"/>
              <a:gd name="connsiteY6" fmla="*/ 594934 h 1403321"/>
              <a:gd name="connsiteX7" fmla="*/ 17945 w 1334590"/>
              <a:gd name="connsiteY7" fmla="*/ 583697 h 1403321"/>
              <a:gd name="connsiteX8" fmla="*/ 17374 w 1334590"/>
              <a:gd name="connsiteY8" fmla="*/ 583079 h 1403321"/>
              <a:gd name="connsiteX9" fmla="*/ 17446 w 1334590"/>
              <a:gd name="connsiteY9" fmla="*/ 582998 h 1403321"/>
              <a:gd name="connsiteX10" fmla="*/ 6491 w 1334590"/>
              <a:gd name="connsiteY10" fmla="*/ 567638 h 1403321"/>
              <a:gd name="connsiteX11" fmla="*/ 25951 w 1334590"/>
              <a:gd name="connsiteY11" fmla="*/ 468807 h 1403321"/>
              <a:gd name="connsiteX12" fmla="*/ 88613 w 1334590"/>
              <a:gd name="connsiteY12" fmla="*/ 435580 h 1403321"/>
              <a:gd name="connsiteX13" fmla="*/ 121960 w 1334590"/>
              <a:gd name="connsiteY13" fmla="*/ 438330 h 1403321"/>
              <a:gd name="connsiteX14" fmla="*/ 138456 w 1334590"/>
              <a:gd name="connsiteY14" fmla="*/ 447484 h 1403321"/>
              <a:gd name="connsiteX15" fmla="*/ 138564 w 1334590"/>
              <a:gd name="connsiteY15" fmla="*/ 447364 h 1403321"/>
              <a:gd name="connsiteX16" fmla="*/ 139580 w 1334590"/>
              <a:gd name="connsiteY16" fmla="*/ 448108 h 1403321"/>
              <a:gd name="connsiteX17" fmla="*/ 151276 w 1334590"/>
              <a:gd name="connsiteY17" fmla="*/ 454598 h 1403321"/>
              <a:gd name="connsiteX18" fmla="*/ 154380 w 1334590"/>
              <a:gd name="connsiteY18" fmla="*/ 458951 h 1403321"/>
              <a:gd name="connsiteX19" fmla="*/ 381133 w 1334590"/>
              <a:gd name="connsiteY19" fmla="*/ 625071 h 1403321"/>
              <a:gd name="connsiteX20" fmla="*/ 504045 w 1334590"/>
              <a:gd name="connsiteY20" fmla="*/ 143084 h 1403321"/>
              <a:gd name="connsiteX21" fmla="*/ 569739 w 1334590"/>
              <a:gd name="connsiteY21" fmla="*/ 99440 h 1403321"/>
              <a:gd name="connsiteX22" fmla="*/ 641037 w 1334590"/>
              <a:gd name="connsiteY22" fmla="*/ 170899 h 1403321"/>
              <a:gd name="connsiteX23" fmla="*/ 639967 w 1334590"/>
              <a:gd name="connsiteY23" fmla="*/ 176209 h 1403321"/>
              <a:gd name="connsiteX24" fmla="*/ 596906 w 1334590"/>
              <a:gd name="connsiteY24" fmla="*/ 589469 h 1403321"/>
              <a:gd name="connsiteX25" fmla="*/ 627629 w 1334590"/>
              <a:gd name="connsiteY25" fmla="*/ 585968 h 1403321"/>
              <a:gd name="connsiteX26" fmla="*/ 662327 w 1334590"/>
              <a:gd name="connsiteY26" fmla="*/ 108296 h 1403321"/>
              <a:gd name="connsiteX27" fmla="*/ 661222 w 1334590"/>
              <a:gd name="connsiteY27" fmla="*/ 101776 h 1403321"/>
              <a:gd name="connsiteX28" fmla="*/ 663985 w 1334590"/>
              <a:gd name="connsiteY28" fmla="*/ 85466 h 1403321"/>
              <a:gd name="connsiteX29" fmla="*/ 664058 w 1334590"/>
              <a:gd name="connsiteY29" fmla="*/ 84453 h 1403321"/>
              <a:gd name="connsiteX30" fmla="*/ 664156 w 1334590"/>
              <a:gd name="connsiteY30" fmla="*/ 84453 h 1403321"/>
              <a:gd name="connsiteX31" fmla="*/ 667932 w 1334590"/>
              <a:gd name="connsiteY31" fmla="*/ 62161 h 1403321"/>
              <a:gd name="connsiteX32" fmla="*/ 746608 w 1334590"/>
              <a:gd name="connsiteY32" fmla="*/ 0 h 1403321"/>
              <a:gd name="connsiteX33" fmla="*/ 825285 w 1334590"/>
              <a:gd name="connsiteY33" fmla="*/ 62161 h 1403321"/>
              <a:gd name="connsiteX34" fmla="*/ 829060 w 1334590"/>
              <a:gd name="connsiteY34" fmla="*/ 84453 h 1403321"/>
              <a:gd name="connsiteX35" fmla="*/ 829207 w 1334590"/>
              <a:gd name="connsiteY35" fmla="*/ 84453 h 1403321"/>
              <a:gd name="connsiteX36" fmla="*/ 829317 w 1334590"/>
              <a:gd name="connsiteY36" fmla="*/ 85971 h 1403321"/>
              <a:gd name="connsiteX37" fmla="*/ 831994 w 1334590"/>
              <a:gd name="connsiteY37" fmla="*/ 101776 h 1403321"/>
              <a:gd name="connsiteX38" fmla="*/ 830925 w 1334590"/>
              <a:gd name="connsiteY38" fmla="*/ 108093 h 1403321"/>
              <a:gd name="connsiteX39" fmla="*/ 864837 w 1334590"/>
              <a:gd name="connsiteY39" fmla="*/ 574966 h 1403321"/>
              <a:gd name="connsiteX40" fmla="*/ 901901 w 1334590"/>
              <a:gd name="connsiteY40" fmla="*/ 576142 h 1403321"/>
              <a:gd name="connsiteX41" fmla="*/ 857272 w 1334590"/>
              <a:gd name="connsiteY41" fmla="*/ 154659 h 1403321"/>
              <a:gd name="connsiteX42" fmla="*/ 937605 w 1334590"/>
              <a:gd name="connsiteY42" fmla="*/ 73456 h 1403321"/>
              <a:gd name="connsiteX43" fmla="*/ 1017939 w 1334590"/>
              <a:gd name="connsiteY43" fmla="*/ 154659 h 1403321"/>
              <a:gd name="connsiteX44" fmla="*/ 1017615 w 1334590"/>
              <a:gd name="connsiteY44" fmla="*/ 156284 h 1403321"/>
              <a:gd name="connsiteX45" fmla="*/ 1020305 w 1334590"/>
              <a:gd name="connsiteY45" fmla="*/ 156348 h 1403321"/>
              <a:gd name="connsiteX46" fmla="*/ 1099931 w 1334590"/>
              <a:gd name="connsiteY46" fmla="*/ 590076 h 1403321"/>
              <a:gd name="connsiteX47" fmla="*/ 1115052 w 1334590"/>
              <a:gd name="connsiteY47" fmla="*/ 591602 h 1403321"/>
              <a:gd name="connsiteX48" fmla="*/ 1131580 w 1334590"/>
              <a:gd name="connsiteY48" fmla="*/ 594328 h 1403321"/>
              <a:gd name="connsiteX49" fmla="*/ 1076164 w 1334590"/>
              <a:gd name="connsiteY49" fmla="*/ 317096 h 1403321"/>
              <a:gd name="connsiteX50" fmla="*/ 1074892 w 1334590"/>
              <a:gd name="connsiteY50" fmla="*/ 315399 h 1403321"/>
              <a:gd name="connsiteX51" fmla="*/ 1070157 w 1334590"/>
              <a:gd name="connsiteY51" fmla="*/ 294328 h 1403321"/>
              <a:gd name="connsiteX52" fmla="*/ 1130407 w 1334590"/>
              <a:gd name="connsiteY52" fmla="*/ 240192 h 1403321"/>
              <a:gd name="connsiteX53" fmla="*/ 1190658 w 1334590"/>
              <a:gd name="connsiteY53" fmla="*/ 294328 h 1403321"/>
              <a:gd name="connsiteX54" fmla="*/ 1324137 w 1334590"/>
              <a:gd name="connsiteY54" fmla="*/ 669792 h 1403321"/>
              <a:gd name="connsiteX55" fmla="*/ 1326725 w 1334590"/>
              <a:gd name="connsiteY55" fmla="*/ 675184 h 1403321"/>
              <a:gd name="connsiteX56" fmla="*/ 1326339 w 1334590"/>
              <a:gd name="connsiteY56" fmla="*/ 675988 h 1403321"/>
              <a:gd name="connsiteX57" fmla="*/ 1327226 w 1334590"/>
              <a:gd name="connsiteY57" fmla="*/ 678481 h 1403321"/>
              <a:gd name="connsiteX58" fmla="*/ 1325135 w 1334590"/>
              <a:gd name="connsiteY58" fmla="*/ 678497 h 1403321"/>
              <a:gd name="connsiteX59" fmla="*/ 1325122 w 1334590"/>
              <a:gd name="connsiteY59" fmla="*/ 678522 h 1403321"/>
              <a:gd name="connsiteX60" fmla="*/ 1329306 w 1334590"/>
              <a:gd name="connsiteY60" fmla="*/ 686826 h 1403321"/>
              <a:gd name="connsiteX61" fmla="*/ 1334590 w 1334590"/>
              <a:gd name="connsiteY61" fmla="*/ 721850 h 1403321"/>
              <a:gd name="connsiteX62" fmla="*/ 1334590 w 1334590"/>
              <a:gd name="connsiteY62" fmla="*/ 889326 h 1403321"/>
              <a:gd name="connsiteX63" fmla="*/ 1180962 w 1334590"/>
              <a:gd name="connsiteY63" fmla="*/ 1141552 h 1403321"/>
              <a:gd name="connsiteX64" fmla="*/ 1162914 w 1334590"/>
              <a:gd name="connsiteY64" fmla="*/ 1143986 h 1403321"/>
              <a:gd name="connsiteX65" fmla="*/ 1202953 w 1334590"/>
              <a:gd name="connsiteY65" fmla="*/ 1304143 h 1403321"/>
              <a:gd name="connsiteX66" fmla="*/ 832305 w 1334590"/>
              <a:gd name="connsiteY66" fmla="*/ 1403321 h 1403321"/>
              <a:gd name="connsiteX0" fmla="*/ 463178 w 1334590"/>
              <a:gd name="connsiteY0" fmla="*/ 1304143 h 1403321"/>
              <a:gd name="connsiteX1" fmla="*/ 504914 w 1334590"/>
              <a:gd name="connsiteY1" fmla="*/ 1137201 h 1403321"/>
              <a:gd name="connsiteX2" fmla="*/ 495054 w 1334590"/>
              <a:gd name="connsiteY2" fmla="*/ 1135206 h 1403321"/>
              <a:gd name="connsiteX3" fmla="*/ 374984 w 1334590"/>
              <a:gd name="connsiteY3" fmla="*/ 989538 h 1403321"/>
              <a:gd name="connsiteX4" fmla="*/ 30783 w 1334590"/>
              <a:gd name="connsiteY4" fmla="*/ 597612 h 1403321"/>
              <a:gd name="connsiteX5" fmla="*/ 25959 w 1334590"/>
              <a:gd name="connsiteY5" fmla="*/ 594934 h 1403321"/>
              <a:gd name="connsiteX6" fmla="*/ 17945 w 1334590"/>
              <a:gd name="connsiteY6" fmla="*/ 583697 h 1403321"/>
              <a:gd name="connsiteX7" fmla="*/ 17374 w 1334590"/>
              <a:gd name="connsiteY7" fmla="*/ 583079 h 1403321"/>
              <a:gd name="connsiteX8" fmla="*/ 17446 w 1334590"/>
              <a:gd name="connsiteY8" fmla="*/ 582998 h 1403321"/>
              <a:gd name="connsiteX9" fmla="*/ 6491 w 1334590"/>
              <a:gd name="connsiteY9" fmla="*/ 567638 h 1403321"/>
              <a:gd name="connsiteX10" fmla="*/ 25951 w 1334590"/>
              <a:gd name="connsiteY10" fmla="*/ 468807 h 1403321"/>
              <a:gd name="connsiteX11" fmla="*/ 88613 w 1334590"/>
              <a:gd name="connsiteY11" fmla="*/ 435580 h 1403321"/>
              <a:gd name="connsiteX12" fmla="*/ 121960 w 1334590"/>
              <a:gd name="connsiteY12" fmla="*/ 438330 h 1403321"/>
              <a:gd name="connsiteX13" fmla="*/ 138456 w 1334590"/>
              <a:gd name="connsiteY13" fmla="*/ 447484 h 1403321"/>
              <a:gd name="connsiteX14" fmla="*/ 138564 w 1334590"/>
              <a:gd name="connsiteY14" fmla="*/ 447364 h 1403321"/>
              <a:gd name="connsiteX15" fmla="*/ 139580 w 1334590"/>
              <a:gd name="connsiteY15" fmla="*/ 448108 h 1403321"/>
              <a:gd name="connsiteX16" fmla="*/ 151276 w 1334590"/>
              <a:gd name="connsiteY16" fmla="*/ 454598 h 1403321"/>
              <a:gd name="connsiteX17" fmla="*/ 154380 w 1334590"/>
              <a:gd name="connsiteY17" fmla="*/ 458951 h 1403321"/>
              <a:gd name="connsiteX18" fmla="*/ 381133 w 1334590"/>
              <a:gd name="connsiteY18" fmla="*/ 625071 h 1403321"/>
              <a:gd name="connsiteX19" fmla="*/ 504045 w 1334590"/>
              <a:gd name="connsiteY19" fmla="*/ 143084 h 1403321"/>
              <a:gd name="connsiteX20" fmla="*/ 569739 w 1334590"/>
              <a:gd name="connsiteY20" fmla="*/ 99440 h 1403321"/>
              <a:gd name="connsiteX21" fmla="*/ 641037 w 1334590"/>
              <a:gd name="connsiteY21" fmla="*/ 170899 h 1403321"/>
              <a:gd name="connsiteX22" fmla="*/ 639967 w 1334590"/>
              <a:gd name="connsiteY22" fmla="*/ 176209 h 1403321"/>
              <a:gd name="connsiteX23" fmla="*/ 596906 w 1334590"/>
              <a:gd name="connsiteY23" fmla="*/ 589469 h 1403321"/>
              <a:gd name="connsiteX24" fmla="*/ 627629 w 1334590"/>
              <a:gd name="connsiteY24" fmla="*/ 585968 h 1403321"/>
              <a:gd name="connsiteX25" fmla="*/ 662327 w 1334590"/>
              <a:gd name="connsiteY25" fmla="*/ 108296 h 1403321"/>
              <a:gd name="connsiteX26" fmla="*/ 661222 w 1334590"/>
              <a:gd name="connsiteY26" fmla="*/ 101776 h 1403321"/>
              <a:gd name="connsiteX27" fmla="*/ 663985 w 1334590"/>
              <a:gd name="connsiteY27" fmla="*/ 85466 h 1403321"/>
              <a:gd name="connsiteX28" fmla="*/ 664058 w 1334590"/>
              <a:gd name="connsiteY28" fmla="*/ 84453 h 1403321"/>
              <a:gd name="connsiteX29" fmla="*/ 664156 w 1334590"/>
              <a:gd name="connsiteY29" fmla="*/ 84453 h 1403321"/>
              <a:gd name="connsiteX30" fmla="*/ 667932 w 1334590"/>
              <a:gd name="connsiteY30" fmla="*/ 62161 h 1403321"/>
              <a:gd name="connsiteX31" fmla="*/ 746608 w 1334590"/>
              <a:gd name="connsiteY31" fmla="*/ 0 h 1403321"/>
              <a:gd name="connsiteX32" fmla="*/ 825285 w 1334590"/>
              <a:gd name="connsiteY32" fmla="*/ 62161 h 1403321"/>
              <a:gd name="connsiteX33" fmla="*/ 829060 w 1334590"/>
              <a:gd name="connsiteY33" fmla="*/ 84453 h 1403321"/>
              <a:gd name="connsiteX34" fmla="*/ 829207 w 1334590"/>
              <a:gd name="connsiteY34" fmla="*/ 84453 h 1403321"/>
              <a:gd name="connsiteX35" fmla="*/ 829317 w 1334590"/>
              <a:gd name="connsiteY35" fmla="*/ 85971 h 1403321"/>
              <a:gd name="connsiteX36" fmla="*/ 831994 w 1334590"/>
              <a:gd name="connsiteY36" fmla="*/ 101776 h 1403321"/>
              <a:gd name="connsiteX37" fmla="*/ 830925 w 1334590"/>
              <a:gd name="connsiteY37" fmla="*/ 108093 h 1403321"/>
              <a:gd name="connsiteX38" fmla="*/ 864837 w 1334590"/>
              <a:gd name="connsiteY38" fmla="*/ 574966 h 1403321"/>
              <a:gd name="connsiteX39" fmla="*/ 901901 w 1334590"/>
              <a:gd name="connsiteY39" fmla="*/ 576142 h 1403321"/>
              <a:gd name="connsiteX40" fmla="*/ 857272 w 1334590"/>
              <a:gd name="connsiteY40" fmla="*/ 154659 h 1403321"/>
              <a:gd name="connsiteX41" fmla="*/ 937605 w 1334590"/>
              <a:gd name="connsiteY41" fmla="*/ 73456 h 1403321"/>
              <a:gd name="connsiteX42" fmla="*/ 1017939 w 1334590"/>
              <a:gd name="connsiteY42" fmla="*/ 154659 h 1403321"/>
              <a:gd name="connsiteX43" fmla="*/ 1017615 w 1334590"/>
              <a:gd name="connsiteY43" fmla="*/ 156284 h 1403321"/>
              <a:gd name="connsiteX44" fmla="*/ 1020305 w 1334590"/>
              <a:gd name="connsiteY44" fmla="*/ 156348 h 1403321"/>
              <a:gd name="connsiteX45" fmla="*/ 1099931 w 1334590"/>
              <a:gd name="connsiteY45" fmla="*/ 590076 h 1403321"/>
              <a:gd name="connsiteX46" fmla="*/ 1115052 w 1334590"/>
              <a:gd name="connsiteY46" fmla="*/ 591602 h 1403321"/>
              <a:gd name="connsiteX47" fmla="*/ 1131580 w 1334590"/>
              <a:gd name="connsiteY47" fmla="*/ 594328 h 1403321"/>
              <a:gd name="connsiteX48" fmla="*/ 1076164 w 1334590"/>
              <a:gd name="connsiteY48" fmla="*/ 317096 h 1403321"/>
              <a:gd name="connsiteX49" fmla="*/ 1074892 w 1334590"/>
              <a:gd name="connsiteY49" fmla="*/ 315399 h 1403321"/>
              <a:gd name="connsiteX50" fmla="*/ 1070157 w 1334590"/>
              <a:gd name="connsiteY50" fmla="*/ 294328 h 1403321"/>
              <a:gd name="connsiteX51" fmla="*/ 1130407 w 1334590"/>
              <a:gd name="connsiteY51" fmla="*/ 240192 h 1403321"/>
              <a:gd name="connsiteX52" fmla="*/ 1190658 w 1334590"/>
              <a:gd name="connsiteY52" fmla="*/ 294328 h 1403321"/>
              <a:gd name="connsiteX53" fmla="*/ 1324137 w 1334590"/>
              <a:gd name="connsiteY53" fmla="*/ 669792 h 1403321"/>
              <a:gd name="connsiteX54" fmla="*/ 1326725 w 1334590"/>
              <a:gd name="connsiteY54" fmla="*/ 675184 h 1403321"/>
              <a:gd name="connsiteX55" fmla="*/ 1326339 w 1334590"/>
              <a:gd name="connsiteY55" fmla="*/ 675988 h 1403321"/>
              <a:gd name="connsiteX56" fmla="*/ 1327226 w 1334590"/>
              <a:gd name="connsiteY56" fmla="*/ 678481 h 1403321"/>
              <a:gd name="connsiteX57" fmla="*/ 1325135 w 1334590"/>
              <a:gd name="connsiteY57" fmla="*/ 678497 h 1403321"/>
              <a:gd name="connsiteX58" fmla="*/ 1325122 w 1334590"/>
              <a:gd name="connsiteY58" fmla="*/ 678522 h 1403321"/>
              <a:gd name="connsiteX59" fmla="*/ 1329306 w 1334590"/>
              <a:gd name="connsiteY59" fmla="*/ 686826 h 1403321"/>
              <a:gd name="connsiteX60" fmla="*/ 1334590 w 1334590"/>
              <a:gd name="connsiteY60" fmla="*/ 721850 h 1403321"/>
              <a:gd name="connsiteX61" fmla="*/ 1334590 w 1334590"/>
              <a:gd name="connsiteY61" fmla="*/ 889326 h 1403321"/>
              <a:gd name="connsiteX62" fmla="*/ 1180962 w 1334590"/>
              <a:gd name="connsiteY62" fmla="*/ 1141552 h 1403321"/>
              <a:gd name="connsiteX63" fmla="*/ 1162914 w 1334590"/>
              <a:gd name="connsiteY63" fmla="*/ 1143986 h 1403321"/>
              <a:gd name="connsiteX64" fmla="*/ 1202953 w 1334590"/>
              <a:gd name="connsiteY64" fmla="*/ 1304143 h 1403321"/>
              <a:gd name="connsiteX65" fmla="*/ 832305 w 1334590"/>
              <a:gd name="connsiteY65" fmla="*/ 1403321 h 1403321"/>
              <a:gd name="connsiteX0" fmla="*/ 463178 w 1334590"/>
              <a:gd name="connsiteY0" fmla="*/ 1304143 h 1304143"/>
              <a:gd name="connsiteX1" fmla="*/ 504914 w 1334590"/>
              <a:gd name="connsiteY1" fmla="*/ 1137201 h 1304143"/>
              <a:gd name="connsiteX2" fmla="*/ 495054 w 1334590"/>
              <a:gd name="connsiteY2" fmla="*/ 1135206 h 1304143"/>
              <a:gd name="connsiteX3" fmla="*/ 374984 w 1334590"/>
              <a:gd name="connsiteY3" fmla="*/ 989538 h 1304143"/>
              <a:gd name="connsiteX4" fmla="*/ 30783 w 1334590"/>
              <a:gd name="connsiteY4" fmla="*/ 597612 h 1304143"/>
              <a:gd name="connsiteX5" fmla="*/ 25959 w 1334590"/>
              <a:gd name="connsiteY5" fmla="*/ 594934 h 1304143"/>
              <a:gd name="connsiteX6" fmla="*/ 17945 w 1334590"/>
              <a:gd name="connsiteY6" fmla="*/ 583697 h 1304143"/>
              <a:gd name="connsiteX7" fmla="*/ 17374 w 1334590"/>
              <a:gd name="connsiteY7" fmla="*/ 583079 h 1304143"/>
              <a:gd name="connsiteX8" fmla="*/ 17446 w 1334590"/>
              <a:gd name="connsiteY8" fmla="*/ 582998 h 1304143"/>
              <a:gd name="connsiteX9" fmla="*/ 6491 w 1334590"/>
              <a:gd name="connsiteY9" fmla="*/ 567638 h 1304143"/>
              <a:gd name="connsiteX10" fmla="*/ 25951 w 1334590"/>
              <a:gd name="connsiteY10" fmla="*/ 468807 h 1304143"/>
              <a:gd name="connsiteX11" fmla="*/ 88613 w 1334590"/>
              <a:gd name="connsiteY11" fmla="*/ 435580 h 1304143"/>
              <a:gd name="connsiteX12" fmla="*/ 121960 w 1334590"/>
              <a:gd name="connsiteY12" fmla="*/ 438330 h 1304143"/>
              <a:gd name="connsiteX13" fmla="*/ 138456 w 1334590"/>
              <a:gd name="connsiteY13" fmla="*/ 447484 h 1304143"/>
              <a:gd name="connsiteX14" fmla="*/ 138564 w 1334590"/>
              <a:gd name="connsiteY14" fmla="*/ 447364 h 1304143"/>
              <a:gd name="connsiteX15" fmla="*/ 139580 w 1334590"/>
              <a:gd name="connsiteY15" fmla="*/ 448108 h 1304143"/>
              <a:gd name="connsiteX16" fmla="*/ 151276 w 1334590"/>
              <a:gd name="connsiteY16" fmla="*/ 454598 h 1304143"/>
              <a:gd name="connsiteX17" fmla="*/ 154380 w 1334590"/>
              <a:gd name="connsiteY17" fmla="*/ 458951 h 1304143"/>
              <a:gd name="connsiteX18" fmla="*/ 381133 w 1334590"/>
              <a:gd name="connsiteY18" fmla="*/ 625071 h 1304143"/>
              <a:gd name="connsiteX19" fmla="*/ 504045 w 1334590"/>
              <a:gd name="connsiteY19" fmla="*/ 143084 h 1304143"/>
              <a:gd name="connsiteX20" fmla="*/ 569739 w 1334590"/>
              <a:gd name="connsiteY20" fmla="*/ 99440 h 1304143"/>
              <a:gd name="connsiteX21" fmla="*/ 641037 w 1334590"/>
              <a:gd name="connsiteY21" fmla="*/ 170899 h 1304143"/>
              <a:gd name="connsiteX22" fmla="*/ 639967 w 1334590"/>
              <a:gd name="connsiteY22" fmla="*/ 176209 h 1304143"/>
              <a:gd name="connsiteX23" fmla="*/ 596906 w 1334590"/>
              <a:gd name="connsiteY23" fmla="*/ 589469 h 1304143"/>
              <a:gd name="connsiteX24" fmla="*/ 627629 w 1334590"/>
              <a:gd name="connsiteY24" fmla="*/ 585968 h 1304143"/>
              <a:gd name="connsiteX25" fmla="*/ 662327 w 1334590"/>
              <a:gd name="connsiteY25" fmla="*/ 108296 h 1304143"/>
              <a:gd name="connsiteX26" fmla="*/ 661222 w 1334590"/>
              <a:gd name="connsiteY26" fmla="*/ 101776 h 1304143"/>
              <a:gd name="connsiteX27" fmla="*/ 663985 w 1334590"/>
              <a:gd name="connsiteY27" fmla="*/ 85466 h 1304143"/>
              <a:gd name="connsiteX28" fmla="*/ 664058 w 1334590"/>
              <a:gd name="connsiteY28" fmla="*/ 84453 h 1304143"/>
              <a:gd name="connsiteX29" fmla="*/ 664156 w 1334590"/>
              <a:gd name="connsiteY29" fmla="*/ 84453 h 1304143"/>
              <a:gd name="connsiteX30" fmla="*/ 667932 w 1334590"/>
              <a:gd name="connsiteY30" fmla="*/ 62161 h 1304143"/>
              <a:gd name="connsiteX31" fmla="*/ 746608 w 1334590"/>
              <a:gd name="connsiteY31" fmla="*/ 0 h 1304143"/>
              <a:gd name="connsiteX32" fmla="*/ 825285 w 1334590"/>
              <a:gd name="connsiteY32" fmla="*/ 62161 h 1304143"/>
              <a:gd name="connsiteX33" fmla="*/ 829060 w 1334590"/>
              <a:gd name="connsiteY33" fmla="*/ 84453 h 1304143"/>
              <a:gd name="connsiteX34" fmla="*/ 829207 w 1334590"/>
              <a:gd name="connsiteY34" fmla="*/ 84453 h 1304143"/>
              <a:gd name="connsiteX35" fmla="*/ 829317 w 1334590"/>
              <a:gd name="connsiteY35" fmla="*/ 85971 h 1304143"/>
              <a:gd name="connsiteX36" fmla="*/ 831994 w 1334590"/>
              <a:gd name="connsiteY36" fmla="*/ 101776 h 1304143"/>
              <a:gd name="connsiteX37" fmla="*/ 830925 w 1334590"/>
              <a:gd name="connsiteY37" fmla="*/ 108093 h 1304143"/>
              <a:gd name="connsiteX38" fmla="*/ 864837 w 1334590"/>
              <a:gd name="connsiteY38" fmla="*/ 574966 h 1304143"/>
              <a:gd name="connsiteX39" fmla="*/ 901901 w 1334590"/>
              <a:gd name="connsiteY39" fmla="*/ 576142 h 1304143"/>
              <a:gd name="connsiteX40" fmla="*/ 857272 w 1334590"/>
              <a:gd name="connsiteY40" fmla="*/ 154659 h 1304143"/>
              <a:gd name="connsiteX41" fmla="*/ 937605 w 1334590"/>
              <a:gd name="connsiteY41" fmla="*/ 73456 h 1304143"/>
              <a:gd name="connsiteX42" fmla="*/ 1017939 w 1334590"/>
              <a:gd name="connsiteY42" fmla="*/ 154659 h 1304143"/>
              <a:gd name="connsiteX43" fmla="*/ 1017615 w 1334590"/>
              <a:gd name="connsiteY43" fmla="*/ 156284 h 1304143"/>
              <a:gd name="connsiteX44" fmla="*/ 1020305 w 1334590"/>
              <a:gd name="connsiteY44" fmla="*/ 156348 h 1304143"/>
              <a:gd name="connsiteX45" fmla="*/ 1099931 w 1334590"/>
              <a:gd name="connsiteY45" fmla="*/ 590076 h 1304143"/>
              <a:gd name="connsiteX46" fmla="*/ 1115052 w 1334590"/>
              <a:gd name="connsiteY46" fmla="*/ 591602 h 1304143"/>
              <a:gd name="connsiteX47" fmla="*/ 1131580 w 1334590"/>
              <a:gd name="connsiteY47" fmla="*/ 594328 h 1304143"/>
              <a:gd name="connsiteX48" fmla="*/ 1076164 w 1334590"/>
              <a:gd name="connsiteY48" fmla="*/ 317096 h 1304143"/>
              <a:gd name="connsiteX49" fmla="*/ 1074892 w 1334590"/>
              <a:gd name="connsiteY49" fmla="*/ 315399 h 1304143"/>
              <a:gd name="connsiteX50" fmla="*/ 1070157 w 1334590"/>
              <a:gd name="connsiteY50" fmla="*/ 294328 h 1304143"/>
              <a:gd name="connsiteX51" fmla="*/ 1130407 w 1334590"/>
              <a:gd name="connsiteY51" fmla="*/ 240192 h 1304143"/>
              <a:gd name="connsiteX52" fmla="*/ 1190658 w 1334590"/>
              <a:gd name="connsiteY52" fmla="*/ 294328 h 1304143"/>
              <a:gd name="connsiteX53" fmla="*/ 1324137 w 1334590"/>
              <a:gd name="connsiteY53" fmla="*/ 669792 h 1304143"/>
              <a:gd name="connsiteX54" fmla="*/ 1326725 w 1334590"/>
              <a:gd name="connsiteY54" fmla="*/ 675184 h 1304143"/>
              <a:gd name="connsiteX55" fmla="*/ 1326339 w 1334590"/>
              <a:gd name="connsiteY55" fmla="*/ 675988 h 1304143"/>
              <a:gd name="connsiteX56" fmla="*/ 1327226 w 1334590"/>
              <a:gd name="connsiteY56" fmla="*/ 678481 h 1304143"/>
              <a:gd name="connsiteX57" fmla="*/ 1325135 w 1334590"/>
              <a:gd name="connsiteY57" fmla="*/ 678497 h 1304143"/>
              <a:gd name="connsiteX58" fmla="*/ 1325122 w 1334590"/>
              <a:gd name="connsiteY58" fmla="*/ 678522 h 1304143"/>
              <a:gd name="connsiteX59" fmla="*/ 1329306 w 1334590"/>
              <a:gd name="connsiteY59" fmla="*/ 686826 h 1304143"/>
              <a:gd name="connsiteX60" fmla="*/ 1334590 w 1334590"/>
              <a:gd name="connsiteY60" fmla="*/ 721850 h 1304143"/>
              <a:gd name="connsiteX61" fmla="*/ 1334590 w 1334590"/>
              <a:gd name="connsiteY61" fmla="*/ 889326 h 1304143"/>
              <a:gd name="connsiteX62" fmla="*/ 1180962 w 1334590"/>
              <a:gd name="connsiteY62" fmla="*/ 1141552 h 1304143"/>
              <a:gd name="connsiteX63" fmla="*/ 1162914 w 1334590"/>
              <a:gd name="connsiteY63" fmla="*/ 1143986 h 1304143"/>
              <a:gd name="connsiteX64" fmla="*/ 1202953 w 1334590"/>
              <a:gd name="connsiteY64" fmla="*/ 1304143 h 130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334590" h="1304143">
                <a:moveTo>
                  <a:pt x="463178" y="1304143"/>
                </a:moveTo>
                <a:lnTo>
                  <a:pt x="504914" y="1137201"/>
                </a:lnTo>
                <a:lnTo>
                  <a:pt x="495054" y="1135206"/>
                </a:lnTo>
                <a:cubicBezTo>
                  <a:pt x="440831" y="1112639"/>
                  <a:pt x="396891" y="1058842"/>
                  <a:pt x="374984" y="989538"/>
                </a:cubicBezTo>
                <a:lnTo>
                  <a:pt x="30783" y="597612"/>
                </a:lnTo>
                <a:lnTo>
                  <a:pt x="25959" y="594934"/>
                </a:lnTo>
                <a:lnTo>
                  <a:pt x="17945" y="583697"/>
                </a:lnTo>
                <a:lnTo>
                  <a:pt x="17374" y="583079"/>
                </a:lnTo>
                <a:lnTo>
                  <a:pt x="17446" y="582998"/>
                </a:lnTo>
                <a:lnTo>
                  <a:pt x="6491" y="567638"/>
                </a:lnTo>
                <a:cubicBezTo>
                  <a:pt x="-6489" y="536902"/>
                  <a:pt x="-3" y="497872"/>
                  <a:pt x="25951" y="468807"/>
                </a:cubicBezTo>
                <a:cubicBezTo>
                  <a:pt x="43254" y="449430"/>
                  <a:pt x="65933" y="438152"/>
                  <a:pt x="88613" y="435580"/>
                </a:cubicBezTo>
                <a:cubicBezTo>
                  <a:pt x="99952" y="434294"/>
                  <a:pt x="111292" y="435186"/>
                  <a:pt x="121960" y="438330"/>
                </a:cubicBezTo>
                <a:lnTo>
                  <a:pt x="138456" y="447484"/>
                </a:lnTo>
                <a:lnTo>
                  <a:pt x="138564" y="447364"/>
                </a:lnTo>
                <a:lnTo>
                  <a:pt x="139580" y="448108"/>
                </a:lnTo>
                <a:lnTo>
                  <a:pt x="151276" y="454598"/>
                </a:lnTo>
                <a:lnTo>
                  <a:pt x="154380" y="458951"/>
                </a:lnTo>
                <a:lnTo>
                  <a:pt x="381133" y="625071"/>
                </a:lnTo>
                <a:lnTo>
                  <a:pt x="504045" y="143084"/>
                </a:lnTo>
                <a:cubicBezTo>
                  <a:pt x="514869" y="117436"/>
                  <a:pt x="540207" y="99440"/>
                  <a:pt x="569739" y="99440"/>
                </a:cubicBezTo>
                <a:cubicBezTo>
                  <a:pt x="609115" y="99440"/>
                  <a:pt x="641037" y="131433"/>
                  <a:pt x="641037" y="170899"/>
                </a:cubicBezTo>
                <a:lnTo>
                  <a:pt x="639967" y="176209"/>
                </a:lnTo>
                <a:lnTo>
                  <a:pt x="596906" y="589469"/>
                </a:lnTo>
                <a:lnTo>
                  <a:pt x="627629" y="585968"/>
                </a:lnTo>
                <a:lnTo>
                  <a:pt x="662327" y="108296"/>
                </a:lnTo>
                <a:lnTo>
                  <a:pt x="661222" y="101776"/>
                </a:lnTo>
                <a:lnTo>
                  <a:pt x="663985" y="85466"/>
                </a:lnTo>
                <a:cubicBezTo>
                  <a:pt x="664009" y="85128"/>
                  <a:pt x="664034" y="84791"/>
                  <a:pt x="664058" y="84453"/>
                </a:cubicBezTo>
                <a:lnTo>
                  <a:pt x="664156" y="84453"/>
                </a:lnTo>
                <a:lnTo>
                  <a:pt x="667932" y="62161"/>
                </a:lnTo>
                <a:cubicBezTo>
                  <a:pt x="680895" y="25631"/>
                  <a:pt x="711240" y="0"/>
                  <a:pt x="746608" y="0"/>
                </a:cubicBezTo>
                <a:cubicBezTo>
                  <a:pt x="781977" y="0"/>
                  <a:pt x="812322" y="25631"/>
                  <a:pt x="825285" y="62161"/>
                </a:cubicBezTo>
                <a:lnTo>
                  <a:pt x="829060" y="84453"/>
                </a:lnTo>
                <a:lnTo>
                  <a:pt x="829207" y="84453"/>
                </a:lnTo>
                <a:cubicBezTo>
                  <a:pt x="829244" y="84959"/>
                  <a:pt x="829280" y="85465"/>
                  <a:pt x="829317" y="85971"/>
                </a:cubicBezTo>
                <a:lnTo>
                  <a:pt x="831994" y="101776"/>
                </a:lnTo>
                <a:lnTo>
                  <a:pt x="830925" y="108093"/>
                </a:lnTo>
                <a:lnTo>
                  <a:pt x="864837" y="574966"/>
                </a:lnTo>
                <a:lnTo>
                  <a:pt x="901901" y="576142"/>
                </a:lnTo>
                <a:lnTo>
                  <a:pt x="857272" y="154659"/>
                </a:lnTo>
                <a:cubicBezTo>
                  <a:pt x="857272" y="109812"/>
                  <a:pt x="893238" y="73456"/>
                  <a:pt x="937605" y="73456"/>
                </a:cubicBezTo>
                <a:cubicBezTo>
                  <a:pt x="981973" y="73456"/>
                  <a:pt x="1017939" y="109812"/>
                  <a:pt x="1017939" y="154659"/>
                </a:cubicBezTo>
                <a:lnTo>
                  <a:pt x="1017615" y="156284"/>
                </a:lnTo>
                <a:lnTo>
                  <a:pt x="1020305" y="156348"/>
                </a:lnTo>
                <a:lnTo>
                  <a:pt x="1099931" y="590076"/>
                </a:lnTo>
                <a:lnTo>
                  <a:pt x="1115052" y="591602"/>
                </a:lnTo>
                <a:lnTo>
                  <a:pt x="1131580" y="594328"/>
                </a:lnTo>
                <a:lnTo>
                  <a:pt x="1076164" y="317096"/>
                </a:lnTo>
                <a:lnTo>
                  <a:pt x="1074892" y="315399"/>
                </a:lnTo>
                <a:cubicBezTo>
                  <a:pt x="1071843" y="308923"/>
                  <a:pt x="1070157" y="301803"/>
                  <a:pt x="1070157" y="294328"/>
                </a:cubicBezTo>
                <a:cubicBezTo>
                  <a:pt x="1070157" y="264430"/>
                  <a:pt x="1097132" y="240192"/>
                  <a:pt x="1130407" y="240192"/>
                </a:cubicBezTo>
                <a:cubicBezTo>
                  <a:pt x="1163683" y="240192"/>
                  <a:pt x="1190658" y="264430"/>
                  <a:pt x="1190658" y="294328"/>
                </a:cubicBezTo>
                <a:lnTo>
                  <a:pt x="1324137" y="669792"/>
                </a:lnTo>
                <a:lnTo>
                  <a:pt x="1326725" y="675184"/>
                </a:lnTo>
                <a:lnTo>
                  <a:pt x="1326339" y="675988"/>
                </a:lnTo>
                <a:lnTo>
                  <a:pt x="1327226" y="678481"/>
                </a:lnTo>
                <a:lnTo>
                  <a:pt x="1325135" y="678497"/>
                </a:lnTo>
                <a:cubicBezTo>
                  <a:pt x="1325131" y="678505"/>
                  <a:pt x="1325126" y="678514"/>
                  <a:pt x="1325122" y="678522"/>
                </a:cubicBezTo>
                <a:lnTo>
                  <a:pt x="1329306" y="686826"/>
                </a:lnTo>
                <a:cubicBezTo>
                  <a:pt x="1332709" y="697591"/>
                  <a:pt x="1334590" y="709427"/>
                  <a:pt x="1334590" y="721850"/>
                </a:cubicBezTo>
                <a:lnTo>
                  <a:pt x="1334590" y="889326"/>
                </a:lnTo>
                <a:cubicBezTo>
                  <a:pt x="1334590" y="1013742"/>
                  <a:pt x="1268638" y="1117545"/>
                  <a:pt x="1180962" y="1141552"/>
                </a:cubicBezTo>
                <a:lnTo>
                  <a:pt x="1162914" y="1143986"/>
                </a:lnTo>
                <a:lnTo>
                  <a:pt x="1202953" y="1304143"/>
                </a:lnTo>
              </a:path>
            </a:pathLst>
          </a:custGeom>
          <a:solidFill>
            <a:srgbClr val="FFCC6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2EB33FA0-D465-49D3-B69D-B3FF0F18DDD6}"/>
              </a:ext>
            </a:extLst>
          </p:cNvPr>
          <p:cNvSpPr/>
          <p:nvPr/>
        </p:nvSpPr>
        <p:spPr>
          <a:xfrm>
            <a:off x="3981217" y="4592932"/>
            <a:ext cx="1685997" cy="1647533"/>
          </a:xfrm>
          <a:custGeom>
            <a:avLst/>
            <a:gdLst>
              <a:gd name="connsiteX0" fmla="*/ 746608 w 1334590"/>
              <a:gd name="connsiteY0" fmla="*/ 0 h 1304143"/>
              <a:gd name="connsiteX1" fmla="*/ 825285 w 1334590"/>
              <a:gd name="connsiteY1" fmla="*/ 62161 h 1304143"/>
              <a:gd name="connsiteX2" fmla="*/ 829060 w 1334590"/>
              <a:gd name="connsiteY2" fmla="*/ 84453 h 1304143"/>
              <a:gd name="connsiteX3" fmla="*/ 829207 w 1334590"/>
              <a:gd name="connsiteY3" fmla="*/ 84453 h 1304143"/>
              <a:gd name="connsiteX4" fmla="*/ 829317 w 1334590"/>
              <a:gd name="connsiteY4" fmla="*/ 85971 h 1304143"/>
              <a:gd name="connsiteX5" fmla="*/ 831994 w 1334590"/>
              <a:gd name="connsiteY5" fmla="*/ 101776 h 1304143"/>
              <a:gd name="connsiteX6" fmla="*/ 830925 w 1334590"/>
              <a:gd name="connsiteY6" fmla="*/ 108093 h 1304143"/>
              <a:gd name="connsiteX7" fmla="*/ 864837 w 1334590"/>
              <a:gd name="connsiteY7" fmla="*/ 574966 h 1304143"/>
              <a:gd name="connsiteX8" fmla="*/ 901901 w 1334590"/>
              <a:gd name="connsiteY8" fmla="*/ 576142 h 1304143"/>
              <a:gd name="connsiteX9" fmla="*/ 857272 w 1334590"/>
              <a:gd name="connsiteY9" fmla="*/ 154659 h 1304143"/>
              <a:gd name="connsiteX10" fmla="*/ 937605 w 1334590"/>
              <a:gd name="connsiteY10" fmla="*/ 73456 h 1304143"/>
              <a:gd name="connsiteX11" fmla="*/ 1017939 w 1334590"/>
              <a:gd name="connsiteY11" fmla="*/ 154659 h 1304143"/>
              <a:gd name="connsiteX12" fmla="*/ 1017615 w 1334590"/>
              <a:gd name="connsiteY12" fmla="*/ 156284 h 1304143"/>
              <a:gd name="connsiteX13" fmla="*/ 1020305 w 1334590"/>
              <a:gd name="connsiteY13" fmla="*/ 156348 h 1304143"/>
              <a:gd name="connsiteX14" fmla="*/ 1099931 w 1334590"/>
              <a:gd name="connsiteY14" fmla="*/ 590076 h 1304143"/>
              <a:gd name="connsiteX15" fmla="*/ 1115052 w 1334590"/>
              <a:gd name="connsiteY15" fmla="*/ 591602 h 1304143"/>
              <a:gd name="connsiteX16" fmla="*/ 1131580 w 1334590"/>
              <a:gd name="connsiteY16" fmla="*/ 594328 h 1304143"/>
              <a:gd name="connsiteX17" fmla="*/ 1076164 w 1334590"/>
              <a:gd name="connsiteY17" fmla="*/ 317096 h 1304143"/>
              <a:gd name="connsiteX18" fmla="*/ 1074892 w 1334590"/>
              <a:gd name="connsiteY18" fmla="*/ 315399 h 1304143"/>
              <a:gd name="connsiteX19" fmla="*/ 1070157 w 1334590"/>
              <a:gd name="connsiteY19" fmla="*/ 294328 h 1304143"/>
              <a:gd name="connsiteX20" fmla="*/ 1130407 w 1334590"/>
              <a:gd name="connsiteY20" fmla="*/ 240192 h 1304143"/>
              <a:gd name="connsiteX21" fmla="*/ 1190658 w 1334590"/>
              <a:gd name="connsiteY21" fmla="*/ 294328 h 1304143"/>
              <a:gd name="connsiteX22" fmla="*/ 1324137 w 1334590"/>
              <a:gd name="connsiteY22" fmla="*/ 669792 h 1304143"/>
              <a:gd name="connsiteX23" fmla="*/ 1326725 w 1334590"/>
              <a:gd name="connsiteY23" fmla="*/ 675184 h 1304143"/>
              <a:gd name="connsiteX24" fmla="*/ 1326339 w 1334590"/>
              <a:gd name="connsiteY24" fmla="*/ 675988 h 1304143"/>
              <a:gd name="connsiteX25" fmla="*/ 1327226 w 1334590"/>
              <a:gd name="connsiteY25" fmla="*/ 678481 h 1304143"/>
              <a:gd name="connsiteX26" fmla="*/ 1325135 w 1334590"/>
              <a:gd name="connsiteY26" fmla="*/ 678497 h 1304143"/>
              <a:gd name="connsiteX27" fmla="*/ 1325122 w 1334590"/>
              <a:gd name="connsiteY27" fmla="*/ 678522 h 1304143"/>
              <a:gd name="connsiteX28" fmla="*/ 1329306 w 1334590"/>
              <a:gd name="connsiteY28" fmla="*/ 686826 h 1304143"/>
              <a:gd name="connsiteX29" fmla="*/ 1334590 w 1334590"/>
              <a:gd name="connsiteY29" fmla="*/ 721850 h 1304143"/>
              <a:gd name="connsiteX30" fmla="*/ 1334590 w 1334590"/>
              <a:gd name="connsiteY30" fmla="*/ 889326 h 1304143"/>
              <a:gd name="connsiteX31" fmla="*/ 1180962 w 1334590"/>
              <a:gd name="connsiteY31" fmla="*/ 1141552 h 1304143"/>
              <a:gd name="connsiteX32" fmla="*/ 1162914 w 1334590"/>
              <a:gd name="connsiteY32" fmla="*/ 1143986 h 1304143"/>
              <a:gd name="connsiteX33" fmla="*/ 1202953 w 1334590"/>
              <a:gd name="connsiteY33" fmla="*/ 1304143 h 1304143"/>
              <a:gd name="connsiteX34" fmla="*/ 463178 w 1334590"/>
              <a:gd name="connsiteY34" fmla="*/ 1304143 h 1304143"/>
              <a:gd name="connsiteX35" fmla="*/ 504914 w 1334590"/>
              <a:gd name="connsiteY35" fmla="*/ 1137201 h 1304143"/>
              <a:gd name="connsiteX36" fmla="*/ 495054 w 1334590"/>
              <a:gd name="connsiteY36" fmla="*/ 1135206 h 1304143"/>
              <a:gd name="connsiteX37" fmla="*/ 374984 w 1334590"/>
              <a:gd name="connsiteY37" fmla="*/ 989538 h 1304143"/>
              <a:gd name="connsiteX38" fmla="*/ 371575 w 1334590"/>
              <a:gd name="connsiteY38" fmla="*/ 966940 h 1304143"/>
              <a:gd name="connsiteX39" fmla="*/ 30783 w 1334590"/>
              <a:gd name="connsiteY39" fmla="*/ 597612 h 1304143"/>
              <a:gd name="connsiteX40" fmla="*/ 25959 w 1334590"/>
              <a:gd name="connsiteY40" fmla="*/ 594934 h 1304143"/>
              <a:gd name="connsiteX41" fmla="*/ 17945 w 1334590"/>
              <a:gd name="connsiteY41" fmla="*/ 583697 h 1304143"/>
              <a:gd name="connsiteX42" fmla="*/ 17374 w 1334590"/>
              <a:gd name="connsiteY42" fmla="*/ 583079 h 1304143"/>
              <a:gd name="connsiteX43" fmla="*/ 17446 w 1334590"/>
              <a:gd name="connsiteY43" fmla="*/ 582998 h 1304143"/>
              <a:gd name="connsiteX44" fmla="*/ 6491 w 1334590"/>
              <a:gd name="connsiteY44" fmla="*/ 567638 h 1304143"/>
              <a:gd name="connsiteX45" fmla="*/ 25951 w 1334590"/>
              <a:gd name="connsiteY45" fmla="*/ 468807 h 1304143"/>
              <a:gd name="connsiteX46" fmla="*/ 88613 w 1334590"/>
              <a:gd name="connsiteY46" fmla="*/ 435580 h 1304143"/>
              <a:gd name="connsiteX47" fmla="*/ 121960 w 1334590"/>
              <a:gd name="connsiteY47" fmla="*/ 438330 h 1304143"/>
              <a:gd name="connsiteX48" fmla="*/ 138456 w 1334590"/>
              <a:gd name="connsiteY48" fmla="*/ 447484 h 1304143"/>
              <a:gd name="connsiteX49" fmla="*/ 138564 w 1334590"/>
              <a:gd name="connsiteY49" fmla="*/ 447364 h 1304143"/>
              <a:gd name="connsiteX50" fmla="*/ 139580 w 1334590"/>
              <a:gd name="connsiteY50" fmla="*/ 448108 h 1304143"/>
              <a:gd name="connsiteX51" fmla="*/ 151276 w 1334590"/>
              <a:gd name="connsiteY51" fmla="*/ 454598 h 1304143"/>
              <a:gd name="connsiteX52" fmla="*/ 154380 w 1334590"/>
              <a:gd name="connsiteY52" fmla="*/ 458951 h 1304143"/>
              <a:gd name="connsiteX53" fmla="*/ 381133 w 1334590"/>
              <a:gd name="connsiteY53" fmla="*/ 625071 h 1304143"/>
              <a:gd name="connsiteX54" fmla="*/ 504045 w 1334590"/>
              <a:gd name="connsiteY54" fmla="*/ 143084 h 1304143"/>
              <a:gd name="connsiteX55" fmla="*/ 569739 w 1334590"/>
              <a:gd name="connsiteY55" fmla="*/ 99440 h 1304143"/>
              <a:gd name="connsiteX56" fmla="*/ 641037 w 1334590"/>
              <a:gd name="connsiteY56" fmla="*/ 170899 h 1304143"/>
              <a:gd name="connsiteX57" fmla="*/ 639967 w 1334590"/>
              <a:gd name="connsiteY57" fmla="*/ 176209 h 1304143"/>
              <a:gd name="connsiteX58" fmla="*/ 596906 w 1334590"/>
              <a:gd name="connsiteY58" fmla="*/ 589469 h 1304143"/>
              <a:gd name="connsiteX59" fmla="*/ 627629 w 1334590"/>
              <a:gd name="connsiteY59" fmla="*/ 585968 h 1304143"/>
              <a:gd name="connsiteX60" fmla="*/ 662327 w 1334590"/>
              <a:gd name="connsiteY60" fmla="*/ 108296 h 1304143"/>
              <a:gd name="connsiteX61" fmla="*/ 661222 w 1334590"/>
              <a:gd name="connsiteY61" fmla="*/ 101776 h 1304143"/>
              <a:gd name="connsiteX62" fmla="*/ 663985 w 1334590"/>
              <a:gd name="connsiteY62" fmla="*/ 85466 h 1304143"/>
              <a:gd name="connsiteX63" fmla="*/ 664058 w 1334590"/>
              <a:gd name="connsiteY63" fmla="*/ 84453 h 1304143"/>
              <a:gd name="connsiteX64" fmla="*/ 664156 w 1334590"/>
              <a:gd name="connsiteY64" fmla="*/ 84453 h 1304143"/>
              <a:gd name="connsiteX65" fmla="*/ 667932 w 1334590"/>
              <a:gd name="connsiteY65" fmla="*/ 62161 h 1304143"/>
              <a:gd name="connsiteX66" fmla="*/ 746608 w 1334590"/>
              <a:gd name="connsiteY66" fmla="*/ 0 h 1304143"/>
              <a:gd name="connsiteX0" fmla="*/ 746608 w 1334590"/>
              <a:gd name="connsiteY0" fmla="*/ 0 h 1304143"/>
              <a:gd name="connsiteX1" fmla="*/ 825285 w 1334590"/>
              <a:gd name="connsiteY1" fmla="*/ 62161 h 1304143"/>
              <a:gd name="connsiteX2" fmla="*/ 829060 w 1334590"/>
              <a:gd name="connsiteY2" fmla="*/ 84453 h 1304143"/>
              <a:gd name="connsiteX3" fmla="*/ 829207 w 1334590"/>
              <a:gd name="connsiteY3" fmla="*/ 84453 h 1304143"/>
              <a:gd name="connsiteX4" fmla="*/ 829317 w 1334590"/>
              <a:gd name="connsiteY4" fmla="*/ 85971 h 1304143"/>
              <a:gd name="connsiteX5" fmla="*/ 831994 w 1334590"/>
              <a:gd name="connsiteY5" fmla="*/ 101776 h 1304143"/>
              <a:gd name="connsiteX6" fmla="*/ 830925 w 1334590"/>
              <a:gd name="connsiteY6" fmla="*/ 108093 h 1304143"/>
              <a:gd name="connsiteX7" fmla="*/ 864837 w 1334590"/>
              <a:gd name="connsiteY7" fmla="*/ 574966 h 1304143"/>
              <a:gd name="connsiteX8" fmla="*/ 901901 w 1334590"/>
              <a:gd name="connsiteY8" fmla="*/ 576142 h 1304143"/>
              <a:gd name="connsiteX9" fmla="*/ 857272 w 1334590"/>
              <a:gd name="connsiteY9" fmla="*/ 154659 h 1304143"/>
              <a:gd name="connsiteX10" fmla="*/ 937605 w 1334590"/>
              <a:gd name="connsiteY10" fmla="*/ 73456 h 1304143"/>
              <a:gd name="connsiteX11" fmla="*/ 1017939 w 1334590"/>
              <a:gd name="connsiteY11" fmla="*/ 154659 h 1304143"/>
              <a:gd name="connsiteX12" fmla="*/ 1017615 w 1334590"/>
              <a:gd name="connsiteY12" fmla="*/ 156284 h 1304143"/>
              <a:gd name="connsiteX13" fmla="*/ 1020305 w 1334590"/>
              <a:gd name="connsiteY13" fmla="*/ 156348 h 1304143"/>
              <a:gd name="connsiteX14" fmla="*/ 1099931 w 1334590"/>
              <a:gd name="connsiteY14" fmla="*/ 590076 h 1304143"/>
              <a:gd name="connsiteX15" fmla="*/ 1115052 w 1334590"/>
              <a:gd name="connsiteY15" fmla="*/ 591602 h 1304143"/>
              <a:gd name="connsiteX16" fmla="*/ 1131580 w 1334590"/>
              <a:gd name="connsiteY16" fmla="*/ 594328 h 1304143"/>
              <a:gd name="connsiteX17" fmla="*/ 1076164 w 1334590"/>
              <a:gd name="connsiteY17" fmla="*/ 317096 h 1304143"/>
              <a:gd name="connsiteX18" fmla="*/ 1074892 w 1334590"/>
              <a:gd name="connsiteY18" fmla="*/ 315399 h 1304143"/>
              <a:gd name="connsiteX19" fmla="*/ 1070157 w 1334590"/>
              <a:gd name="connsiteY19" fmla="*/ 294328 h 1304143"/>
              <a:gd name="connsiteX20" fmla="*/ 1130407 w 1334590"/>
              <a:gd name="connsiteY20" fmla="*/ 240192 h 1304143"/>
              <a:gd name="connsiteX21" fmla="*/ 1190658 w 1334590"/>
              <a:gd name="connsiteY21" fmla="*/ 294328 h 1304143"/>
              <a:gd name="connsiteX22" fmla="*/ 1324137 w 1334590"/>
              <a:gd name="connsiteY22" fmla="*/ 669792 h 1304143"/>
              <a:gd name="connsiteX23" fmla="*/ 1326725 w 1334590"/>
              <a:gd name="connsiteY23" fmla="*/ 675184 h 1304143"/>
              <a:gd name="connsiteX24" fmla="*/ 1326339 w 1334590"/>
              <a:gd name="connsiteY24" fmla="*/ 675988 h 1304143"/>
              <a:gd name="connsiteX25" fmla="*/ 1327226 w 1334590"/>
              <a:gd name="connsiteY25" fmla="*/ 678481 h 1304143"/>
              <a:gd name="connsiteX26" fmla="*/ 1325135 w 1334590"/>
              <a:gd name="connsiteY26" fmla="*/ 678497 h 1304143"/>
              <a:gd name="connsiteX27" fmla="*/ 1325122 w 1334590"/>
              <a:gd name="connsiteY27" fmla="*/ 678522 h 1304143"/>
              <a:gd name="connsiteX28" fmla="*/ 1329306 w 1334590"/>
              <a:gd name="connsiteY28" fmla="*/ 686826 h 1304143"/>
              <a:gd name="connsiteX29" fmla="*/ 1334590 w 1334590"/>
              <a:gd name="connsiteY29" fmla="*/ 721850 h 1304143"/>
              <a:gd name="connsiteX30" fmla="*/ 1334590 w 1334590"/>
              <a:gd name="connsiteY30" fmla="*/ 889326 h 1304143"/>
              <a:gd name="connsiteX31" fmla="*/ 1180962 w 1334590"/>
              <a:gd name="connsiteY31" fmla="*/ 1141552 h 1304143"/>
              <a:gd name="connsiteX32" fmla="*/ 1162914 w 1334590"/>
              <a:gd name="connsiteY32" fmla="*/ 1143986 h 1304143"/>
              <a:gd name="connsiteX33" fmla="*/ 1202953 w 1334590"/>
              <a:gd name="connsiteY33" fmla="*/ 1304143 h 1304143"/>
              <a:gd name="connsiteX34" fmla="*/ 463178 w 1334590"/>
              <a:gd name="connsiteY34" fmla="*/ 1304143 h 1304143"/>
              <a:gd name="connsiteX35" fmla="*/ 504914 w 1334590"/>
              <a:gd name="connsiteY35" fmla="*/ 1137201 h 1304143"/>
              <a:gd name="connsiteX36" fmla="*/ 495054 w 1334590"/>
              <a:gd name="connsiteY36" fmla="*/ 1135206 h 1304143"/>
              <a:gd name="connsiteX37" fmla="*/ 374984 w 1334590"/>
              <a:gd name="connsiteY37" fmla="*/ 989538 h 1304143"/>
              <a:gd name="connsiteX38" fmla="*/ 30783 w 1334590"/>
              <a:gd name="connsiteY38" fmla="*/ 597612 h 1304143"/>
              <a:gd name="connsiteX39" fmla="*/ 25959 w 1334590"/>
              <a:gd name="connsiteY39" fmla="*/ 594934 h 1304143"/>
              <a:gd name="connsiteX40" fmla="*/ 17945 w 1334590"/>
              <a:gd name="connsiteY40" fmla="*/ 583697 h 1304143"/>
              <a:gd name="connsiteX41" fmla="*/ 17374 w 1334590"/>
              <a:gd name="connsiteY41" fmla="*/ 583079 h 1304143"/>
              <a:gd name="connsiteX42" fmla="*/ 17446 w 1334590"/>
              <a:gd name="connsiteY42" fmla="*/ 582998 h 1304143"/>
              <a:gd name="connsiteX43" fmla="*/ 6491 w 1334590"/>
              <a:gd name="connsiteY43" fmla="*/ 567638 h 1304143"/>
              <a:gd name="connsiteX44" fmla="*/ 25951 w 1334590"/>
              <a:gd name="connsiteY44" fmla="*/ 468807 h 1304143"/>
              <a:gd name="connsiteX45" fmla="*/ 88613 w 1334590"/>
              <a:gd name="connsiteY45" fmla="*/ 435580 h 1304143"/>
              <a:gd name="connsiteX46" fmla="*/ 121960 w 1334590"/>
              <a:gd name="connsiteY46" fmla="*/ 438330 h 1304143"/>
              <a:gd name="connsiteX47" fmla="*/ 138456 w 1334590"/>
              <a:gd name="connsiteY47" fmla="*/ 447484 h 1304143"/>
              <a:gd name="connsiteX48" fmla="*/ 138564 w 1334590"/>
              <a:gd name="connsiteY48" fmla="*/ 447364 h 1304143"/>
              <a:gd name="connsiteX49" fmla="*/ 139580 w 1334590"/>
              <a:gd name="connsiteY49" fmla="*/ 448108 h 1304143"/>
              <a:gd name="connsiteX50" fmla="*/ 151276 w 1334590"/>
              <a:gd name="connsiteY50" fmla="*/ 454598 h 1304143"/>
              <a:gd name="connsiteX51" fmla="*/ 154380 w 1334590"/>
              <a:gd name="connsiteY51" fmla="*/ 458951 h 1304143"/>
              <a:gd name="connsiteX52" fmla="*/ 381133 w 1334590"/>
              <a:gd name="connsiteY52" fmla="*/ 625071 h 1304143"/>
              <a:gd name="connsiteX53" fmla="*/ 504045 w 1334590"/>
              <a:gd name="connsiteY53" fmla="*/ 143084 h 1304143"/>
              <a:gd name="connsiteX54" fmla="*/ 569739 w 1334590"/>
              <a:gd name="connsiteY54" fmla="*/ 99440 h 1304143"/>
              <a:gd name="connsiteX55" fmla="*/ 641037 w 1334590"/>
              <a:gd name="connsiteY55" fmla="*/ 170899 h 1304143"/>
              <a:gd name="connsiteX56" fmla="*/ 639967 w 1334590"/>
              <a:gd name="connsiteY56" fmla="*/ 176209 h 1304143"/>
              <a:gd name="connsiteX57" fmla="*/ 596906 w 1334590"/>
              <a:gd name="connsiteY57" fmla="*/ 589469 h 1304143"/>
              <a:gd name="connsiteX58" fmla="*/ 627629 w 1334590"/>
              <a:gd name="connsiteY58" fmla="*/ 585968 h 1304143"/>
              <a:gd name="connsiteX59" fmla="*/ 662327 w 1334590"/>
              <a:gd name="connsiteY59" fmla="*/ 108296 h 1304143"/>
              <a:gd name="connsiteX60" fmla="*/ 661222 w 1334590"/>
              <a:gd name="connsiteY60" fmla="*/ 101776 h 1304143"/>
              <a:gd name="connsiteX61" fmla="*/ 663985 w 1334590"/>
              <a:gd name="connsiteY61" fmla="*/ 85466 h 1304143"/>
              <a:gd name="connsiteX62" fmla="*/ 664058 w 1334590"/>
              <a:gd name="connsiteY62" fmla="*/ 84453 h 1304143"/>
              <a:gd name="connsiteX63" fmla="*/ 664156 w 1334590"/>
              <a:gd name="connsiteY63" fmla="*/ 84453 h 1304143"/>
              <a:gd name="connsiteX64" fmla="*/ 667932 w 1334590"/>
              <a:gd name="connsiteY64" fmla="*/ 62161 h 1304143"/>
              <a:gd name="connsiteX65" fmla="*/ 746608 w 1334590"/>
              <a:gd name="connsiteY65" fmla="*/ 0 h 1304143"/>
              <a:gd name="connsiteX0" fmla="*/ 746608 w 1334590"/>
              <a:gd name="connsiteY0" fmla="*/ 0 h 1311909"/>
              <a:gd name="connsiteX1" fmla="*/ 825285 w 1334590"/>
              <a:gd name="connsiteY1" fmla="*/ 62161 h 1311909"/>
              <a:gd name="connsiteX2" fmla="*/ 829060 w 1334590"/>
              <a:gd name="connsiteY2" fmla="*/ 84453 h 1311909"/>
              <a:gd name="connsiteX3" fmla="*/ 829207 w 1334590"/>
              <a:gd name="connsiteY3" fmla="*/ 84453 h 1311909"/>
              <a:gd name="connsiteX4" fmla="*/ 829317 w 1334590"/>
              <a:gd name="connsiteY4" fmla="*/ 85971 h 1311909"/>
              <a:gd name="connsiteX5" fmla="*/ 831994 w 1334590"/>
              <a:gd name="connsiteY5" fmla="*/ 101776 h 1311909"/>
              <a:gd name="connsiteX6" fmla="*/ 830925 w 1334590"/>
              <a:gd name="connsiteY6" fmla="*/ 108093 h 1311909"/>
              <a:gd name="connsiteX7" fmla="*/ 864837 w 1334590"/>
              <a:gd name="connsiteY7" fmla="*/ 574966 h 1311909"/>
              <a:gd name="connsiteX8" fmla="*/ 901901 w 1334590"/>
              <a:gd name="connsiteY8" fmla="*/ 576142 h 1311909"/>
              <a:gd name="connsiteX9" fmla="*/ 857272 w 1334590"/>
              <a:gd name="connsiteY9" fmla="*/ 154659 h 1311909"/>
              <a:gd name="connsiteX10" fmla="*/ 937605 w 1334590"/>
              <a:gd name="connsiteY10" fmla="*/ 73456 h 1311909"/>
              <a:gd name="connsiteX11" fmla="*/ 1017939 w 1334590"/>
              <a:gd name="connsiteY11" fmla="*/ 154659 h 1311909"/>
              <a:gd name="connsiteX12" fmla="*/ 1017615 w 1334590"/>
              <a:gd name="connsiteY12" fmla="*/ 156284 h 1311909"/>
              <a:gd name="connsiteX13" fmla="*/ 1020305 w 1334590"/>
              <a:gd name="connsiteY13" fmla="*/ 156348 h 1311909"/>
              <a:gd name="connsiteX14" fmla="*/ 1099931 w 1334590"/>
              <a:gd name="connsiteY14" fmla="*/ 590076 h 1311909"/>
              <a:gd name="connsiteX15" fmla="*/ 1115052 w 1334590"/>
              <a:gd name="connsiteY15" fmla="*/ 591602 h 1311909"/>
              <a:gd name="connsiteX16" fmla="*/ 1131580 w 1334590"/>
              <a:gd name="connsiteY16" fmla="*/ 594328 h 1311909"/>
              <a:gd name="connsiteX17" fmla="*/ 1076164 w 1334590"/>
              <a:gd name="connsiteY17" fmla="*/ 317096 h 1311909"/>
              <a:gd name="connsiteX18" fmla="*/ 1074892 w 1334590"/>
              <a:gd name="connsiteY18" fmla="*/ 315399 h 1311909"/>
              <a:gd name="connsiteX19" fmla="*/ 1070157 w 1334590"/>
              <a:gd name="connsiteY19" fmla="*/ 294328 h 1311909"/>
              <a:gd name="connsiteX20" fmla="*/ 1130407 w 1334590"/>
              <a:gd name="connsiteY20" fmla="*/ 240192 h 1311909"/>
              <a:gd name="connsiteX21" fmla="*/ 1190658 w 1334590"/>
              <a:gd name="connsiteY21" fmla="*/ 294328 h 1311909"/>
              <a:gd name="connsiteX22" fmla="*/ 1324137 w 1334590"/>
              <a:gd name="connsiteY22" fmla="*/ 669792 h 1311909"/>
              <a:gd name="connsiteX23" fmla="*/ 1326725 w 1334590"/>
              <a:gd name="connsiteY23" fmla="*/ 675184 h 1311909"/>
              <a:gd name="connsiteX24" fmla="*/ 1326339 w 1334590"/>
              <a:gd name="connsiteY24" fmla="*/ 675988 h 1311909"/>
              <a:gd name="connsiteX25" fmla="*/ 1327226 w 1334590"/>
              <a:gd name="connsiteY25" fmla="*/ 678481 h 1311909"/>
              <a:gd name="connsiteX26" fmla="*/ 1325135 w 1334590"/>
              <a:gd name="connsiteY26" fmla="*/ 678497 h 1311909"/>
              <a:gd name="connsiteX27" fmla="*/ 1325122 w 1334590"/>
              <a:gd name="connsiteY27" fmla="*/ 678522 h 1311909"/>
              <a:gd name="connsiteX28" fmla="*/ 1329306 w 1334590"/>
              <a:gd name="connsiteY28" fmla="*/ 686826 h 1311909"/>
              <a:gd name="connsiteX29" fmla="*/ 1334590 w 1334590"/>
              <a:gd name="connsiteY29" fmla="*/ 721850 h 1311909"/>
              <a:gd name="connsiteX30" fmla="*/ 1334590 w 1334590"/>
              <a:gd name="connsiteY30" fmla="*/ 889326 h 1311909"/>
              <a:gd name="connsiteX31" fmla="*/ 1180962 w 1334590"/>
              <a:gd name="connsiteY31" fmla="*/ 1141552 h 1311909"/>
              <a:gd name="connsiteX32" fmla="*/ 1162914 w 1334590"/>
              <a:gd name="connsiteY32" fmla="*/ 1143986 h 1311909"/>
              <a:gd name="connsiteX33" fmla="*/ 1202953 w 1334590"/>
              <a:gd name="connsiteY33" fmla="*/ 1304143 h 1311909"/>
              <a:gd name="connsiteX34" fmla="*/ 740865 w 1334590"/>
              <a:gd name="connsiteY34" fmla="*/ 1311881 h 1311909"/>
              <a:gd name="connsiteX35" fmla="*/ 463178 w 1334590"/>
              <a:gd name="connsiteY35" fmla="*/ 1304143 h 1311909"/>
              <a:gd name="connsiteX36" fmla="*/ 504914 w 1334590"/>
              <a:gd name="connsiteY36" fmla="*/ 1137201 h 1311909"/>
              <a:gd name="connsiteX37" fmla="*/ 495054 w 1334590"/>
              <a:gd name="connsiteY37" fmla="*/ 1135206 h 1311909"/>
              <a:gd name="connsiteX38" fmla="*/ 374984 w 1334590"/>
              <a:gd name="connsiteY38" fmla="*/ 989538 h 1311909"/>
              <a:gd name="connsiteX39" fmla="*/ 30783 w 1334590"/>
              <a:gd name="connsiteY39" fmla="*/ 597612 h 1311909"/>
              <a:gd name="connsiteX40" fmla="*/ 25959 w 1334590"/>
              <a:gd name="connsiteY40" fmla="*/ 594934 h 1311909"/>
              <a:gd name="connsiteX41" fmla="*/ 17945 w 1334590"/>
              <a:gd name="connsiteY41" fmla="*/ 583697 h 1311909"/>
              <a:gd name="connsiteX42" fmla="*/ 17374 w 1334590"/>
              <a:gd name="connsiteY42" fmla="*/ 583079 h 1311909"/>
              <a:gd name="connsiteX43" fmla="*/ 17446 w 1334590"/>
              <a:gd name="connsiteY43" fmla="*/ 582998 h 1311909"/>
              <a:gd name="connsiteX44" fmla="*/ 6491 w 1334590"/>
              <a:gd name="connsiteY44" fmla="*/ 567638 h 1311909"/>
              <a:gd name="connsiteX45" fmla="*/ 25951 w 1334590"/>
              <a:gd name="connsiteY45" fmla="*/ 468807 h 1311909"/>
              <a:gd name="connsiteX46" fmla="*/ 88613 w 1334590"/>
              <a:gd name="connsiteY46" fmla="*/ 435580 h 1311909"/>
              <a:gd name="connsiteX47" fmla="*/ 121960 w 1334590"/>
              <a:gd name="connsiteY47" fmla="*/ 438330 h 1311909"/>
              <a:gd name="connsiteX48" fmla="*/ 138456 w 1334590"/>
              <a:gd name="connsiteY48" fmla="*/ 447484 h 1311909"/>
              <a:gd name="connsiteX49" fmla="*/ 138564 w 1334590"/>
              <a:gd name="connsiteY49" fmla="*/ 447364 h 1311909"/>
              <a:gd name="connsiteX50" fmla="*/ 139580 w 1334590"/>
              <a:gd name="connsiteY50" fmla="*/ 448108 h 1311909"/>
              <a:gd name="connsiteX51" fmla="*/ 151276 w 1334590"/>
              <a:gd name="connsiteY51" fmla="*/ 454598 h 1311909"/>
              <a:gd name="connsiteX52" fmla="*/ 154380 w 1334590"/>
              <a:gd name="connsiteY52" fmla="*/ 458951 h 1311909"/>
              <a:gd name="connsiteX53" fmla="*/ 381133 w 1334590"/>
              <a:gd name="connsiteY53" fmla="*/ 625071 h 1311909"/>
              <a:gd name="connsiteX54" fmla="*/ 504045 w 1334590"/>
              <a:gd name="connsiteY54" fmla="*/ 143084 h 1311909"/>
              <a:gd name="connsiteX55" fmla="*/ 569739 w 1334590"/>
              <a:gd name="connsiteY55" fmla="*/ 99440 h 1311909"/>
              <a:gd name="connsiteX56" fmla="*/ 641037 w 1334590"/>
              <a:gd name="connsiteY56" fmla="*/ 170899 h 1311909"/>
              <a:gd name="connsiteX57" fmla="*/ 639967 w 1334590"/>
              <a:gd name="connsiteY57" fmla="*/ 176209 h 1311909"/>
              <a:gd name="connsiteX58" fmla="*/ 596906 w 1334590"/>
              <a:gd name="connsiteY58" fmla="*/ 589469 h 1311909"/>
              <a:gd name="connsiteX59" fmla="*/ 627629 w 1334590"/>
              <a:gd name="connsiteY59" fmla="*/ 585968 h 1311909"/>
              <a:gd name="connsiteX60" fmla="*/ 662327 w 1334590"/>
              <a:gd name="connsiteY60" fmla="*/ 108296 h 1311909"/>
              <a:gd name="connsiteX61" fmla="*/ 661222 w 1334590"/>
              <a:gd name="connsiteY61" fmla="*/ 101776 h 1311909"/>
              <a:gd name="connsiteX62" fmla="*/ 663985 w 1334590"/>
              <a:gd name="connsiteY62" fmla="*/ 85466 h 1311909"/>
              <a:gd name="connsiteX63" fmla="*/ 664058 w 1334590"/>
              <a:gd name="connsiteY63" fmla="*/ 84453 h 1311909"/>
              <a:gd name="connsiteX64" fmla="*/ 664156 w 1334590"/>
              <a:gd name="connsiteY64" fmla="*/ 84453 h 1311909"/>
              <a:gd name="connsiteX65" fmla="*/ 667932 w 1334590"/>
              <a:gd name="connsiteY65" fmla="*/ 62161 h 1311909"/>
              <a:gd name="connsiteX66" fmla="*/ 746608 w 1334590"/>
              <a:gd name="connsiteY66" fmla="*/ 0 h 1311909"/>
              <a:gd name="connsiteX0" fmla="*/ 740865 w 1334590"/>
              <a:gd name="connsiteY0" fmla="*/ 1311881 h 1403321"/>
              <a:gd name="connsiteX1" fmla="*/ 463178 w 1334590"/>
              <a:gd name="connsiteY1" fmla="*/ 1304143 h 1403321"/>
              <a:gd name="connsiteX2" fmla="*/ 504914 w 1334590"/>
              <a:gd name="connsiteY2" fmla="*/ 1137201 h 1403321"/>
              <a:gd name="connsiteX3" fmla="*/ 495054 w 1334590"/>
              <a:gd name="connsiteY3" fmla="*/ 1135206 h 1403321"/>
              <a:gd name="connsiteX4" fmla="*/ 374984 w 1334590"/>
              <a:gd name="connsiteY4" fmla="*/ 989538 h 1403321"/>
              <a:gd name="connsiteX5" fmla="*/ 30783 w 1334590"/>
              <a:gd name="connsiteY5" fmla="*/ 597612 h 1403321"/>
              <a:gd name="connsiteX6" fmla="*/ 25959 w 1334590"/>
              <a:gd name="connsiteY6" fmla="*/ 594934 h 1403321"/>
              <a:gd name="connsiteX7" fmla="*/ 17945 w 1334590"/>
              <a:gd name="connsiteY7" fmla="*/ 583697 h 1403321"/>
              <a:gd name="connsiteX8" fmla="*/ 17374 w 1334590"/>
              <a:gd name="connsiteY8" fmla="*/ 583079 h 1403321"/>
              <a:gd name="connsiteX9" fmla="*/ 17446 w 1334590"/>
              <a:gd name="connsiteY9" fmla="*/ 582998 h 1403321"/>
              <a:gd name="connsiteX10" fmla="*/ 6491 w 1334590"/>
              <a:gd name="connsiteY10" fmla="*/ 567638 h 1403321"/>
              <a:gd name="connsiteX11" fmla="*/ 25951 w 1334590"/>
              <a:gd name="connsiteY11" fmla="*/ 468807 h 1403321"/>
              <a:gd name="connsiteX12" fmla="*/ 88613 w 1334590"/>
              <a:gd name="connsiteY12" fmla="*/ 435580 h 1403321"/>
              <a:gd name="connsiteX13" fmla="*/ 121960 w 1334590"/>
              <a:gd name="connsiteY13" fmla="*/ 438330 h 1403321"/>
              <a:gd name="connsiteX14" fmla="*/ 138456 w 1334590"/>
              <a:gd name="connsiteY14" fmla="*/ 447484 h 1403321"/>
              <a:gd name="connsiteX15" fmla="*/ 138564 w 1334590"/>
              <a:gd name="connsiteY15" fmla="*/ 447364 h 1403321"/>
              <a:gd name="connsiteX16" fmla="*/ 139580 w 1334590"/>
              <a:gd name="connsiteY16" fmla="*/ 448108 h 1403321"/>
              <a:gd name="connsiteX17" fmla="*/ 151276 w 1334590"/>
              <a:gd name="connsiteY17" fmla="*/ 454598 h 1403321"/>
              <a:gd name="connsiteX18" fmla="*/ 154380 w 1334590"/>
              <a:gd name="connsiteY18" fmla="*/ 458951 h 1403321"/>
              <a:gd name="connsiteX19" fmla="*/ 381133 w 1334590"/>
              <a:gd name="connsiteY19" fmla="*/ 625071 h 1403321"/>
              <a:gd name="connsiteX20" fmla="*/ 504045 w 1334590"/>
              <a:gd name="connsiteY20" fmla="*/ 143084 h 1403321"/>
              <a:gd name="connsiteX21" fmla="*/ 569739 w 1334590"/>
              <a:gd name="connsiteY21" fmla="*/ 99440 h 1403321"/>
              <a:gd name="connsiteX22" fmla="*/ 641037 w 1334590"/>
              <a:gd name="connsiteY22" fmla="*/ 170899 h 1403321"/>
              <a:gd name="connsiteX23" fmla="*/ 639967 w 1334590"/>
              <a:gd name="connsiteY23" fmla="*/ 176209 h 1403321"/>
              <a:gd name="connsiteX24" fmla="*/ 596906 w 1334590"/>
              <a:gd name="connsiteY24" fmla="*/ 589469 h 1403321"/>
              <a:gd name="connsiteX25" fmla="*/ 627629 w 1334590"/>
              <a:gd name="connsiteY25" fmla="*/ 585968 h 1403321"/>
              <a:gd name="connsiteX26" fmla="*/ 662327 w 1334590"/>
              <a:gd name="connsiteY26" fmla="*/ 108296 h 1403321"/>
              <a:gd name="connsiteX27" fmla="*/ 661222 w 1334590"/>
              <a:gd name="connsiteY27" fmla="*/ 101776 h 1403321"/>
              <a:gd name="connsiteX28" fmla="*/ 663985 w 1334590"/>
              <a:gd name="connsiteY28" fmla="*/ 85466 h 1403321"/>
              <a:gd name="connsiteX29" fmla="*/ 664058 w 1334590"/>
              <a:gd name="connsiteY29" fmla="*/ 84453 h 1403321"/>
              <a:gd name="connsiteX30" fmla="*/ 664156 w 1334590"/>
              <a:gd name="connsiteY30" fmla="*/ 84453 h 1403321"/>
              <a:gd name="connsiteX31" fmla="*/ 667932 w 1334590"/>
              <a:gd name="connsiteY31" fmla="*/ 62161 h 1403321"/>
              <a:gd name="connsiteX32" fmla="*/ 746608 w 1334590"/>
              <a:gd name="connsiteY32" fmla="*/ 0 h 1403321"/>
              <a:gd name="connsiteX33" fmla="*/ 825285 w 1334590"/>
              <a:gd name="connsiteY33" fmla="*/ 62161 h 1403321"/>
              <a:gd name="connsiteX34" fmla="*/ 829060 w 1334590"/>
              <a:gd name="connsiteY34" fmla="*/ 84453 h 1403321"/>
              <a:gd name="connsiteX35" fmla="*/ 829207 w 1334590"/>
              <a:gd name="connsiteY35" fmla="*/ 84453 h 1403321"/>
              <a:gd name="connsiteX36" fmla="*/ 829317 w 1334590"/>
              <a:gd name="connsiteY36" fmla="*/ 85971 h 1403321"/>
              <a:gd name="connsiteX37" fmla="*/ 831994 w 1334590"/>
              <a:gd name="connsiteY37" fmla="*/ 101776 h 1403321"/>
              <a:gd name="connsiteX38" fmla="*/ 830925 w 1334590"/>
              <a:gd name="connsiteY38" fmla="*/ 108093 h 1403321"/>
              <a:gd name="connsiteX39" fmla="*/ 864837 w 1334590"/>
              <a:gd name="connsiteY39" fmla="*/ 574966 h 1403321"/>
              <a:gd name="connsiteX40" fmla="*/ 901901 w 1334590"/>
              <a:gd name="connsiteY40" fmla="*/ 576142 h 1403321"/>
              <a:gd name="connsiteX41" fmla="*/ 857272 w 1334590"/>
              <a:gd name="connsiteY41" fmla="*/ 154659 h 1403321"/>
              <a:gd name="connsiteX42" fmla="*/ 937605 w 1334590"/>
              <a:gd name="connsiteY42" fmla="*/ 73456 h 1403321"/>
              <a:gd name="connsiteX43" fmla="*/ 1017939 w 1334590"/>
              <a:gd name="connsiteY43" fmla="*/ 154659 h 1403321"/>
              <a:gd name="connsiteX44" fmla="*/ 1017615 w 1334590"/>
              <a:gd name="connsiteY44" fmla="*/ 156284 h 1403321"/>
              <a:gd name="connsiteX45" fmla="*/ 1020305 w 1334590"/>
              <a:gd name="connsiteY45" fmla="*/ 156348 h 1403321"/>
              <a:gd name="connsiteX46" fmla="*/ 1099931 w 1334590"/>
              <a:gd name="connsiteY46" fmla="*/ 590076 h 1403321"/>
              <a:gd name="connsiteX47" fmla="*/ 1115052 w 1334590"/>
              <a:gd name="connsiteY47" fmla="*/ 591602 h 1403321"/>
              <a:gd name="connsiteX48" fmla="*/ 1131580 w 1334590"/>
              <a:gd name="connsiteY48" fmla="*/ 594328 h 1403321"/>
              <a:gd name="connsiteX49" fmla="*/ 1076164 w 1334590"/>
              <a:gd name="connsiteY49" fmla="*/ 317096 h 1403321"/>
              <a:gd name="connsiteX50" fmla="*/ 1074892 w 1334590"/>
              <a:gd name="connsiteY50" fmla="*/ 315399 h 1403321"/>
              <a:gd name="connsiteX51" fmla="*/ 1070157 w 1334590"/>
              <a:gd name="connsiteY51" fmla="*/ 294328 h 1403321"/>
              <a:gd name="connsiteX52" fmla="*/ 1130407 w 1334590"/>
              <a:gd name="connsiteY52" fmla="*/ 240192 h 1403321"/>
              <a:gd name="connsiteX53" fmla="*/ 1190658 w 1334590"/>
              <a:gd name="connsiteY53" fmla="*/ 294328 h 1403321"/>
              <a:gd name="connsiteX54" fmla="*/ 1324137 w 1334590"/>
              <a:gd name="connsiteY54" fmla="*/ 669792 h 1403321"/>
              <a:gd name="connsiteX55" fmla="*/ 1326725 w 1334590"/>
              <a:gd name="connsiteY55" fmla="*/ 675184 h 1403321"/>
              <a:gd name="connsiteX56" fmla="*/ 1326339 w 1334590"/>
              <a:gd name="connsiteY56" fmla="*/ 675988 h 1403321"/>
              <a:gd name="connsiteX57" fmla="*/ 1327226 w 1334590"/>
              <a:gd name="connsiteY57" fmla="*/ 678481 h 1403321"/>
              <a:gd name="connsiteX58" fmla="*/ 1325135 w 1334590"/>
              <a:gd name="connsiteY58" fmla="*/ 678497 h 1403321"/>
              <a:gd name="connsiteX59" fmla="*/ 1325122 w 1334590"/>
              <a:gd name="connsiteY59" fmla="*/ 678522 h 1403321"/>
              <a:gd name="connsiteX60" fmla="*/ 1329306 w 1334590"/>
              <a:gd name="connsiteY60" fmla="*/ 686826 h 1403321"/>
              <a:gd name="connsiteX61" fmla="*/ 1334590 w 1334590"/>
              <a:gd name="connsiteY61" fmla="*/ 721850 h 1403321"/>
              <a:gd name="connsiteX62" fmla="*/ 1334590 w 1334590"/>
              <a:gd name="connsiteY62" fmla="*/ 889326 h 1403321"/>
              <a:gd name="connsiteX63" fmla="*/ 1180962 w 1334590"/>
              <a:gd name="connsiteY63" fmla="*/ 1141552 h 1403321"/>
              <a:gd name="connsiteX64" fmla="*/ 1162914 w 1334590"/>
              <a:gd name="connsiteY64" fmla="*/ 1143986 h 1403321"/>
              <a:gd name="connsiteX65" fmla="*/ 1202953 w 1334590"/>
              <a:gd name="connsiteY65" fmla="*/ 1304143 h 1403321"/>
              <a:gd name="connsiteX66" fmla="*/ 832305 w 1334590"/>
              <a:gd name="connsiteY66" fmla="*/ 1403321 h 1403321"/>
              <a:gd name="connsiteX0" fmla="*/ 740865 w 1334590"/>
              <a:gd name="connsiteY0" fmla="*/ 1311881 h 1403321"/>
              <a:gd name="connsiteX1" fmla="*/ 463178 w 1334590"/>
              <a:gd name="connsiteY1" fmla="*/ 1304143 h 1403321"/>
              <a:gd name="connsiteX2" fmla="*/ 504914 w 1334590"/>
              <a:gd name="connsiteY2" fmla="*/ 1137201 h 1403321"/>
              <a:gd name="connsiteX3" fmla="*/ 495054 w 1334590"/>
              <a:gd name="connsiteY3" fmla="*/ 1135206 h 1403321"/>
              <a:gd name="connsiteX4" fmla="*/ 374984 w 1334590"/>
              <a:gd name="connsiteY4" fmla="*/ 989538 h 1403321"/>
              <a:gd name="connsiteX5" fmla="*/ 30783 w 1334590"/>
              <a:gd name="connsiteY5" fmla="*/ 597612 h 1403321"/>
              <a:gd name="connsiteX6" fmla="*/ 25959 w 1334590"/>
              <a:gd name="connsiteY6" fmla="*/ 594934 h 1403321"/>
              <a:gd name="connsiteX7" fmla="*/ 17945 w 1334590"/>
              <a:gd name="connsiteY7" fmla="*/ 583697 h 1403321"/>
              <a:gd name="connsiteX8" fmla="*/ 17374 w 1334590"/>
              <a:gd name="connsiteY8" fmla="*/ 583079 h 1403321"/>
              <a:gd name="connsiteX9" fmla="*/ 17446 w 1334590"/>
              <a:gd name="connsiteY9" fmla="*/ 582998 h 1403321"/>
              <a:gd name="connsiteX10" fmla="*/ 6491 w 1334590"/>
              <a:gd name="connsiteY10" fmla="*/ 567638 h 1403321"/>
              <a:gd name="connsiteX11" fmla="*/ 25951 w 1334590"/>
              <a:gd name="connsiteY11" fmla="*/ 468807 h 1403321"/>
              <a:gd name="connsiteX12" fmla="*/ 88613 w 1334590"/>
              <a:gd name="connsiteY12" fmla="*/ 435580 h 1403321"/>
              <a:gd name="connsiteX13" fmla="*/ 121960 w 1334590"/>
              <a:gd name="connsiteY13" fmla="*/ 438330 h 1403321"/>
              <a:gd name="connsiteX14" fmla="*/ 138456 w 1334590"/>
              <a:gd name="connsiteY14" fmla="*/ 447484 h 1403321"/>
              <a:gd name="connsiteX15" fmla="*/ 138564 w 1334590"/>
              <a:gd name="connsiteY15" fmla="*/ 447364 h 1403321"/>
              <a:gd name="connsiteX16" fmla="*/ 139580 w 1334590"/>
              <a:gd name="connsiteY16" fmla="*/ 448108 h 1403321"/>
              <a:gd name="connsiteX17" fmla="*/ 151276 w 1334590"/>
              <a:gd name="connsiteY17" fmla="*/ 454598 h 1403321"/>
              <a:gd name="connsiteX18" fmla="*/ 154380 w 1334590"/>
              <a:gd name="connsiteY18" fmla="*/ 458951 h 1403321"/>
              <a:gd name="connsiteX19" fmla="*/ 381133 w 1334590"/>
              <a:gd name="connsiteY19" fmla="*/ 625071 h 1403321"/>
              <a:gd name="connsiteX20" fmla="*/ 504045 w 1334590"/>
              <a:gd name="connsiteY20" fmla="*/ 143084 h 1403321"/>
              <a:gd name="connsiteX21" fmla="*/ 569739 w 1334590"/>
              <a:gd name="connsiteY21" fmla="*/ 99440 h 1403321"/>
              <a:gd name="connsiteX22" fmla="*/ 641037 w 1334590"/>
              <a:gd name="connsiteY22" fmla="*/ 170899 h 1403321"/>
              <a:gd name="connsiteX23" fmla="*/ 639967 w 1334590"/>
              <a:gd name="connsiteY23" fmla="*/ 176209 h 1403321"/>
              <a:gd name="connsiteX24" fmla="*/ 596906 w 1334590"/>
              <a:gd name="connsiteY24" fmla="*/ 589469 h 1403321"/>
              <a:gd name="connsiteX25" fmla="*/ 627629 w 1334590"/>
              <a:gd name="connsiteY25" fmla="*/ 585968 h 1403321"/>
              <a:gd name="connsiteX26" fmla="*/ 662327 w 1334590"/>
              <a:gd name="connsiteY26" fmla="*/ 108296 h 1403321"/>
              <a:gd name="connsiteX27" fmla="*/ 661222 w 1334590"/>
              <a:gd name="connsiteY27" fmla="*/ 101776 h 1403321"/>
              <a:gd name="connsiteX28" fmla="*/ 663985 w 1334590"/>
              <a:gd name="connsiteY28" fmla="*/ 85466 h 1403321"/>
              <a:gd name="connsiteX29" fmla="*/ 664058 w 1334590"/>
              <a:gd name="connsiteY29" fmla="*/ 84453 h 1403321"/>
              <a:gd name="connsiteX30" fmla="*/ 664156 w 1334590"/>
              <a:gd name="connsiteY30" fmla="*/ 84453 h 1403321"/>
              <a:gd name="connsiteX31" fmla="*/ 667932 w 1334590"/>
              <a:gd name="connsiteY31" fmla="*/ 62161 h 1403321"/>
              <a:gd name="connsiteX32" fmla="*/ 746608 w 1334590"/>
              <a:gd name="connsiteY32" fmla="*/ 0 h 1403321"/>
              <a:gd name="connsiteX33" fmla="*/ 825285 w 1334590"/>
              <a:gd name="connsiteY33" fmla="*/ 62161 h 1403321"/>
              <a:gd name="connsiteX34" fmla="*/ 829060 w 1334590"/>
              <a:gd name="connsiteY34" fmla="*/ 84453 h 1403321"/>
              <a:gd name="connsiteX35" fmla="*/ 829207 w 1334590"/>
              <a:gd name="connsiteY35" fmla="*/ 84453 h 1403321"/>
              <a:gd name="connsiteX36" fmla="*/ 829317 w 1334590"/>
              <a:gd name="connsiteY36" fmla="*/ 85971 h 1403321"/>
              <a:gd name="connsiteX37" fmla="*/ 831994 w 1334590"/>
              <a:gd name="connsiteY37" fmla="*/ 101776 h 1403321"/>
              <a:gd name="connsiteX38" fmla="*/ 830925 w 1334590"/>
              <a:gd name="connsiteY38" fmla="*/ 108093 h 1403321"/>
              <a:gd name="connsiteX39" fmla="*/ 864837 w 1334590"/>
              <a:gd name="connsiteY39" fmla="*/ 574966 h 1403321"/>
              <a:gd name="connsiteX40" fmla="*/ 901901 w 1334590"/>
              <a:gd name="connsiteY40" fmla="*/ 576142 h 1403321"/>
              <a:gd name="connsiteX41" fmla="*/ 857272 w 1334590"/>
              <a:gd name="connsiteY41" fmla="*/ 154659 h 1403321"/>
              <a:gd name="connsiteX42" fmla="*/ 937605 w 1334590"/>
              <a:gd name="connsiteY42" fmla="*/ 73456 h 1403321"/>
              <a:gd name="connsiteX43" fmla="*/ 1017939 w 1334590"/>
              <a:gd name="connsiteY43" fmla="*/ 154659 h 1403321"/>
              <a:gd name="connsiteX44" fmla="*/ 1017615 w 1334590"/>
              <a:gd name="connsiteY44" fmla="*/ 156284 h 1403321"/>
              <a:gd name="connsiteX45" fmla="*/ 1020305 w 1334590"/>
              <a:gd name="connsiteY45" fmla="*/ 156348 h 1403321"/>
              <a:gd name="connsiteX46" fmla="*/ 1099931 w 1334590"/>
              <a:gd name="connsiteY46" fmla="*/ 590076 h 1403321"/>
              <a:gd name="connsiteX47" fmla="*/ 1115052 w 1334590"/>
              <a:gd name="connsiteY47" fmla="*/ 591602 h 1403321"/>
              <a:gd name="connsiteX48" fmla="*/ 1131580 w 1334590"/>
              <a:gd name="connsiteY48" fmla="*/ 594328 h 1403321"/>
              <a:gd name="connsiteX49" fmla="*/ 1076164 w 1334590"/>
              <a:gd name="connsiteY49" fmla="*/ 317096 h 1403321"/>
              <a:gd name="connsiteX50" fmla="*/ 1074892 w 1334590"/>
              <a:gd name="connsiteY50" fmla="*/ 315399 h 1403321"/>
              <a:gd name="connsiteX51" fmla="*/ 1070157 w 1334590"/>
              <a:gd name="connsiteY51" fmla="*/ 294328 h 1403321"/>
              <a:gd name="connsiteX52" fmla="*/ 1130407 w 1334590"/>
              <a:gd name="connsiteY52" fmla="*/ 240192 h 1403321"/>
              <a:gd name="connsiteX53" fmla="*/ 1190658 w 1334590"/>
              <a:gd name="connsiteY53" fmla="*/ 294328 h 1403321"/>
              <a:gd name="connsiteX54" fmla="*/ 1324137 w 1334590"/>
              <a:gd name="connsiteY54" fmla="*/ 669792 h 1403321"/>
              <a:gd name="connsiteX55" fmla="*/ 1326725 w 1334590"/>
              <a:gd name="connsiteY55" fmla="*/ 675184 h 1403321"/>
              <a:gd name="connsiteX56" fmla="*/ 1326339 w 1334590"/>
              <a:gd name="connsiteY56" fmla="*/ 675988 h 1403321"/>
              <a:gd name="connsiteX57" fmla="*/ 1327226 w 1334590"/>
              <a:gd name="connsiteY57" fmla="*/ 678481 h 1403321"/>
              <a:gd name="connsiteX58" fmla="*/ 1325135 w 1334590"/>
              <a:gd name="connsiteY58" fmla="*/ 678497 h 1403321"/>
              <a:gd name="connsiteX59" fmla="*/ 1325122 w 1334590"/>
              <a:gd name="connsiteY59" fmla="*/ 678522 h 1403321"/>
              <a:gd name="connsiteX60" fmla="*/ 1329306 w 1334590"/>
              <a:gd name="connsiteY60" fmla="*/ 686826 h 1403321"/>
              <a:gd name="connsiteX61" fmla="*/ 1334590 w 1334590"/>
              <a:gd name="connsiteY61" fmla="*/ 721850 h 1403321"/>
              <a:gd name="connsiteX62" fmla="*/ 1334590 w 1334590"/>
              <a:gd name="connsiteY62" fmla="*/ 889326 h 1403321"/>
              <a:gd name="connsiteX63" fmla="*/ 1180962 w 1334590"/>
              <a:gd name="connsiteY63" fmla="*/ 1141552 h 1403321"/>
              <a:gd name="connsiteX64" fmla="*/ 1162914 w 1334590"/>
              <a:gd name="connsiteY64" fmla="*/ 1143986 h 1403321"/>
              <a:gd name="connsiteX65" fmla="*/ 1202953 w 1334590"/>
              <a:gd name="connsiteY65" fmla="*/ 1304143 h 1403321"/>
              <a:gd name="connsiteX66" fmla="*/ 832305 w 1334590"/>
              <a:gd name="connsiteY66" fmla="*/ 1403321 h 1403321"/>
              <a:gd name="connsiteX67" fmla="*/ 740865 w 1334590"/>
              <a:gd name="connsiteY67" fmla="*/ 1311881 h 1403321"/>
              <a:gd name="connsiteX0" fmla="*/ 740865 w 1334590"/>
              <a:gd name="connsiteY0" fmla="*/ 1311881 h 1318959"/>
              <a:gd name="connsiteX1" fmla="*/ 463178 w 1334590"/>
              <a:gd name="connsiteY1" fmla="*/ 1304143 h 1318959"/>
              <a:gd name="connsiteX2" fmla="*/ 504914 w 1334590"/>
              <a:gd name="connsiteY2" fmla="*/ 1137201 h 1318959"/>
              <a:gd name="connsiteX3" fmla="*/ 495054 w 1334590"/>
              <a:gd name="connsiteY3" fmla="*/ 1135206 h 1318959"/>
              <a:gd name="connsiteX4" fmla="*/ 374984 w 1334590"/>
              <a:gd name="connsiteY4" fmla="*/ 989538 h 1318959"/>
              <a:gd name="connsiteX5" fmla="*/ 30783 w 1334590"/>
              <a:gd name="connsiteY5" fmla="*/ 597612 h 1318959"/>
              <a:gd name="connsiteX6" fmla="*/ 25959 w 1334590"/>
              <a:gd name="connsiteY6" fmla="*/ 594934 h 1318959"/>
              <a:gd name="connsiteX7" fmla="*/ 17945 w 1334590"/>
              <a:gd name="connsiteY7" fmla="*/ 583697 h 1318959"/>
              <a:gd name="connsiteX8" fmla="*/ 17374 w 1334590"/>
              <a:gd name="connsiteY8" fmla="*/ 583079 h 1318959"/>
              <a:gd name="connsiteX9" fmla="*/ 17446 w 1334590"/>
              <a:gd name="connsiteY9" fmla="*/ 582998 h 1318959"/>
              <a:gd name="connsiteX10" fmla="*/ 6491 w 1334590"/>
              <a:gd name="connsiteY10" fmla="*/ 567638 h 1318959"/>
              <a:gd name="connsiteX11" fmla="*/ 25951 w 1334590"/>
              <a:gd name="connsiteY11" fmla="*/ 468807 h 1318959"/>
              <a:gd name="connsiteX12" fmla="*/ 88613 w 1334590"/>
              <a:gd name="connsiteY12" fmla="*/ 435580 h 1318959"/>
              <a:gd name="connsiteX13" fmla="*/ 121960 w 1334590"/>
              <a:gd name="connsiteY13" fmla="*/ 438330 h 1318959"/>
              <a:gd name="connsiteX14" fmla="*/ 138456 w 1334590"/>
              <a:gd name="connsiteY14" fmla="*/ 447484 h 1318959"/>
              <a:gd name="connsiteX15" fmla="*/ 138564 w 1334590"/>
              <a:gd name="connsiteY15" fmla="*/ 447364 h 1318959"/>
              <a:gd name="connsiteX16" fmla="*/ 139580 w 1334590"/>
              <a:gd name="connsiteY16" fmla="*/ 448108 h 1318959"/>
              <a:gd name="connsiteX17" fmla="*/ 151276 w 1334590"/>
              <a:gd name="connsiteY17" fmla="*/ 454598 h 1318959"/>
              <a:gd name="connsiteX18" fmla="*/ 154380 w 1334590"/>
              <a:gd name="connsiteY18" fmla="*/ 458951 h 1318959"/>
              <a:gd name="connsiteX19" fmla="*/ 381133 w 1334590"/>
              <a:gd name="connsiteY19" fmla="*/ 625071 h 1318959"/>
              <a:gd name="connsiteX20" fmla="*/ 504045 w 1334590"/>
              <a:gd name="connsiteY20" fmla="*/ 143084 h 1318959"/>
              <a:gd name="connsiteX21" fmla="*/ 569739 w 1334590"/>
              <a:gd name="connsiteY21" fmla="*/ 99440 h 1318959"/>
              <a:gd name="connsiteX22" fmla="*/ 641037 w 1334590"/>
              <a:gd name="connsiteY22" fmla="*/ 170899 h 1318959"/>
              <a:gd name="connsiteX23" fmla="*/ 639967 w 1334590"/>
              <a:gd name="connsiteY23" fmla="*/ 176209 h 1318959"/>
              <a:gd name="connsiteX24" fmla="*/ 596906 w 1334590"/>
              <a:gd name="connsiteY24" fmla="*/ 589469 h 1318959"/>
              <a:gd name="connsiteX25" fmla="*/ 627629 w 1334590"/>
              <a:gd name="connsiteY25" fmla="*/ 585968 h 1318959"/>
              <a:gd name="connsiteX26" fmla="*/ 662327 w 1334590"/>
              <a:gd name="connsiteY26" fmla="*/ 108296 h 1318959"/>
              <a:gd name="connsiteX27" fmla="*/ 661222 w 1334590"/>
              <a:gd name="connsiteY27" fmla="*/ 101776 h 1318959"/>
              <a:gd name="connsiteX28" fmla="*/ 663985 w 1334590"/>
              <a:gd name="connsiteY28" fmla="*/ 85466 h 1318959"/>
              <a:gd name="connsiteX29" fmla="*/ 664058 w 1334590"/>
              <a:gd name="connsiteY29" fmla="*/ 84453 h 1318959"/>
              <a:gd name="connsiteX30" fmla="*/ 664156 w 1334590"/>
              <a:gd name="connsiteY30" fmla="*/ 84453 h 1318959"/>
              <a:gd name="connsiteX31" fmla="*/ 667932 w 1334590"/>
              <a:gd name="connsiteY31" fmla="*/ 62161 h 1318959"/>
              <a:gd name="connsiteX32" fmla="*/ 746608 w 1334590"/>
              <a:gd name="connsiteY32" fmla="*/ 0 h 1318959"/>
              <a:gd name="connsiteX33" fmla="*/ 825285 w 1334590"/>
              <a:gd name="connsiteY33" fmla="*/ 62161 h 1318959"/>
              <a:gd name="connsiteX34" fmla="*/ 829060 w 1334590"/>
              <a:gd name="connsiteY34" fmla="*/ 84453 h 1318959"/>
              <a:gd name="connsiteX35" fmla="*/ 829207 w 1334590"/>
              <a:gd name="connsiteY35" fmla="*/ 84453 h 1318959"/>
              <a:gd name="connsiteX36" fmla="*/ 829317 w 1334590"/>
              <a:gd name="connsiteY36" fmla="*/ 85971 h 1318959"/>
              <a:gd name="connsiteX37" fmla="*/ 831994 w 1334590"/>
              <a:gd name="connsiteY37" fmla="*/ 101776 h 1318959"/>
              <a:gd name="connsiteX38" fmla="*/ 830925 w 1334590"/>
              <a:gd name="connsiteY38" fmla="*/ 108093 h 1318959"/>
              <a:gd name="connsiteX39" fmla="*/ 864837 w 1334590"/>
              <a:gd name="connsiteY39" fmla="*/ 574966 h 1318959"/>
              <a:gd name="connsiteX40" fmla="*/ 901901 w 1334590"/>
              <a:gd name="connsiteY40" fmla="*/ 576142 h 1318959"/>
              <a:gd name="connsiteX41" fmla="*/ 857272 w 1334590"/>
              <a:gd name="connsiteY41" fmla="*/ 154659 h 1318959"/>
              <a:gd name="connsiteX42" fmla="*/ 937605 w 1334590"/>
              <a:gd name="connsiteY42" fmla="*/ 73456 h 1318959"/>
              <a:gd name="connsiteX43" fmla="*/ 1017939 w 1334590"/>
              <a:gd name="connsiteY43" fmla="*/ 154659 h 1318959"/>
              <a:gd name="connsiteX44" fmla="*/ 1017615 w 1334590"/>
              <a:gd name="connsiteY44" fmla="*/ 156284 h 1318959"/>
              <a:gd name="connsiteX45" fmla="*/ 1020305 w 1334590"/>
              <a:gd name="connsiteY45" fmla="*/ 156348 h 1318959"/>
              <a:gd name="connsiteX46" fmla="*/ 1099931 w 1334590"/>
              <a:gd name="connsiteY46" fmla="*/ 590076 h 1318959"/>
              <a:gd name="connsiteX47" fmla="*/ 1115052 w 1334590"/>
              <a:gd name="connsiteY47" fmla="*/ 591602 h 1318959"/>
              <a:gd name="connsiteX48" fmla="*/ 1131580 w 1334590"/>
              <a:gd name="connsiteY48" fmla="*/ 594328 h 1318959"/>
              <a:gd name="connsiteX49" fmla="*/ 1076164 w 1334590"/>
              <a:gd name="connsiteY49" fmla="*/ 317096 h 1318959"/>
              <a:gd name="connsiteX50" fmla="*/ 1074892 w 1334590"/>
              <a:gd name="connsiteY50" fmla="*/ 315399 h 1318959"/>
              <a:gd name="connsiteX51" fmla="*/ 1070157 w 1334590"/>
              <a:gd name="connsiteY51" fmla="*/ 294328 h 1318959"/>
              <a:gd name="connsiteX52" fmla="*/ 1130407 w 1334590"/>
              <a:gd name="connsiteY52" fmla="*/ 240192 h 1318959"/>
              <a:gd name="connsiteX53" fmla="*/ 1190658 w 1334590"/>
              <a:gd name="connsiteY53" fmla="*/ 294328 h 1318959"/>
              <a:gd name="connsiteX54" fmla="*/ 1324137 w 1334590"/>
              <a:gd name="connsiteY54" fmla="*/ 669792 h 1318959"/>
              <a:gd name="connsiteX55" fmla="*/ 1326725 w 1334590"/>
              <a:gd name="connsiteY55" fmla="*/ 675184 h 1318959"/>
              <a:gd name="connsiteX56" fmla="*/ 1326339 w 1334590"/>
              <a:gd name="connsiteY56" fmla="*/ 675988 h 1318959"/>
              <a:gd name="connsiteX57" fmla="*/ 1327226 w 1334590"/>
              <a:gd name="connsiteY57" fmla="*/ 678481 h 1318959"/>
              <a:gd name="connsiteX58" fmla="*/ 1325135 w 1334590"/>
              <a:gd name="connsiteY58" fmla="*/ 678497 h 1318959"/>
              <a:gd name="connsiteX59" fmla="*/ 1325122 w 1334590"/>
              <a:gd name="connsiteY59" fmla="*/ 678522 h 1318959"/>
              <a:gd name="connsiteX60" fmla="*/ 1329306 w 1334590"/>
              <a:gd name="connsiteY60" fmla="*/ 686826 h 1318959"/>
              <a:gd name="connsiteX61" fmla="*/ 1334590 w 1334590"/>
              <a:gd name="connsiteY61" fmla="*/ 721850 h 1318959"/>
              <a:gd name="connsiteX62" fmla="*/ 1334590 w 1334590"/>
              <a:gd name="connsiteY62" fmla="*/ 889326 h 1318959"/>
              <a:gd name="connsiteX63" fmla="*/ 1180962 w 1334590"/>
              <a:gd name="connsiteY63" fmla="*/ 1141552 h 1318959"/>
              <a:gd name="connsiteX64" fmla="*/ 1162914 w 1334590"/>
              <a:gd name="connsiteY64" fmla="*/ 1143986 h 1318959"/>
              <a:gd name="connsiteX65" fmla="*/ 1202953 w 1334590"/>
              <a:gd name="connsiteY65" fmla="*/ 1304143 h 1318959"/>
              <a:gd name="connsiteX66" fmla="*/ 740865 w 1334590"/>
              <a:gd name="connsiteY66" fmla="*/ 1311881 h 1318959"/>
              <a:gd name="connsiteX0" fmla="*/ 740865 w 1334590"/>
              <a:gd name="connsiteY0" fmla="*/ 1311881 h 1403321"/>
              <a:gd name="connsiteX1" fmla="*/ 463178 w 1334590"/>
              <a:gd name="connsiteY1" fmla="*/ 1304143 h 1403321"/>
              <a:gd name="connsiteX2" fmla="*/ 504914 w 1334590"/>
              <a:gd name="connsiteY2" fmla="*/ 1137201 h 1403321"/>
              <a:gd name="connsiteX3" fmla="*/ 495054 w 1334590"/>
              <a:gd name="connsiteY3" fmla="*/ 1135206 h 1403321"/>
              <a:gd name="connsiteX4" fmla="*/ 374984 w 1334590"/>
              <a:gd name="connsiteY4" fmla="*/ 989538 h 1403321"/>
              <a:gd name="connsiteX5" fmla="*/ 30783 w 1334590"/>
              <a:gd name="connsiteY5" fmla="*/ 597612 h 1403321"/>
              <a:gd name="connsiteX6" fmla="*/ 25959 w 1334590"/>
              <a:gd name="connsiteY6" fmla="*/ 594934 h 1403321"/>
              <a:gd name="connsiteX7" fmla="*/ 17945 w 1334590"/>
              <a:gd name="connsiteY7" fmla="*/ 583697 h 1403321"/>
              <a:gd name="connsiteX8" fmla="*/ 17374 w 1334590"/>
              <a:gd name="connsiteY8" fmla="*/ 583079 h 1403321"/>
              <a:gd name="connsiteX9" fmla="*/ 17446 w 1334590"/>
              <a:gd name="connsiteY9" fmla="*/ 582998 h 1403321"/>
              <a:gd name="connsiteX10" fmla="*/ 6491 w 1334590"/>
              <a:gd name="connsiteY10" fmla="*/ 567638 h 1403321"/>
              <a:gd name="connsiteX11" fmla="*/ 25951 w 1334590"/>
              <a:gd name="connsiteY11" fmla="*/ 468807 h 1403321"/>
              <a:gd name="connsiteX12" fmla="*/ 88613 w 1334590"/>
              <a:gd name="connsiteY12" fmla="*/ 435580 h 1403321"/>
              <a:gd name="connsiteX13" fmla="*/ 121960 w 1334590"/>
              <a:gd name="connsiteY13" fmla="*/ 438330 h 1403321"/>
              <a:gd name="connsiteX14" fmla="*/ 138456 w 1334590"/>
              <a:gd name="connsiteY14" fmla="*/ 447484 h 1403321"/>
              <a:gd name="connsiteX15" fmla="*/ 138564 w 1334590"/>
              <a:gd name="connsiteY15" fmla="*/ 447364 h 1403321"/>
              <a:gd name="connsiteX16" fmla="*/ 139580 w 1334590"/>
              <a:gd name="connsiteY16" fmla="*/ 448108 h 1403321"/>
              <a:gd name="connsiteX17" fmla="*/ 151276 w 1334590"/>
              <a:gd name="connsiteY17" fmla="*/ 454598 h 1403321"/>
              <a:gd name="connsiteX18" fmla="*/ 154380 w 1334590"/>
              <a:gd name="connsiteY18" fmla="*/ 458951 h 1403321"/>
              <a:gd name="connsiteX19" fmla="*/ 381133 w 1334590"/>
              <a:gd name="connsiteY19" fmla="*/ 625071 h 1403321"/>
              <a:gd name="connsiteX20" fmla="*/ 504045 w 1334590"/>
              <a:gd name="connsiteY20" fmla="*/ 143084 h 1403321"/>
              <a:gd name="connsiteX21" fmla="*/ 569739 w 1334590"/>
              <a:gd name="connsiteY21" fmla="*/ 99440 h 1403321"/>
              <a:gd name="connsiteX22" fmla="*/ 641037 w 1334590"/>
              <a:gd name="connsiteY22" fmla="*/ 170899 h 1403321"/>
              <a:gd name="connsiteX23" fmla="*/ 639967 w 1334590"/>
              <a:gd name="connsiteY23" fmla="*/ 176209 h 1403321"/>
              <a:gd name="connsiteX24" fmla="*/ 596906 w 1334590"/>
              <a:gd name="connsiteY24" fmla="*/ 589469 h 1403321"/>
              <a:gd name="connsiteX25" fmla="*/ 627629 w 1334590"/>
              <a:gd name="connsiteY25" fmla="*/ 585968 h 1403321"/>
              <a:gd name="connsiteX26" fmla="*/ 662327 w 1334590"/>
              <a:gd name="connsiteY26" fmla="*/ 108296 h 1403321"/>
              <a:gd name="connsiteX27" fmla="*/ 661222 w 1334590"/>
              <a:gd name="connsiteY27" fmla="*/ 101776 h 1403321"/>
              <a:gd name="connsiteX28" fmla="*/ 663985 w 1334590"/>
              <a:gd name="connsiteY28" fmla="*/ 85466 h 1403321"/>
              <a:gd name="connsiteX29" fmla="*/ 664058 w 1334590"/>
              <a:gd name="connsiteY29" fmla="*/ 84453 h 1403321"/>
              <a:gd name="connsiteX30" fmla="*/ 664156 w 1334590"/>
              <a:gd name="connsiteY30" fmla="*/ 84453 h 1403321"/>
              <a:gd name="connsiteX31" fmla="*/ 667932 w 1334590"/>
              <a:gd name="connsiteY31" fmla="*/ 62161 h 1403321"/>
              <a:gd name="connsiteX32" fmla="*/ 746608 w 1334590"/>
              <a:gd name="connsiteY32" fmla="*/ 0 h 1403321"/>
              <a:gd name="connsiteX33" fmla="*/ 825285 w 1334590"/>
              <a:gd name="connsiteY33" fmla="*/ 62161 h 1403321"/>
              <a:gd name="connsiteX34" fmla="*/ 829060 w 1334590"/>
              <a:gd name="connsiteY34" fmla="*/ 84453 h 1403321"/>
              <a:gd name="connsiteX35" fmla="*/ 829207 w 1334590"/>
              <a:gd name="connsiteY35" fmla="*/ 84453 h 1403321"/>
              <a:gd name="connsiteX36" fmla="*/ 829317 w 1334590"/>
              <a:gd name="connsiteY36" fmla="*/ 85971 h 1403321"/>
              <a:gd name="connsiteX37" fmla="*/ 831994 w 1334590"/>
              <a:gd name="connsiteY37" fmla="*/ 101776 h 1403321"/>
              <a:gd name="connsiteX38" fmla="*/ 830925 w 1334590"/>
              <a:gd name="connsiteY38" fmla="*/ 108093 h 1403321"/>
              <a:gd name="connsiteX39" fmla="*/ 864837 w 1334590"/>
              <a:gd name="connsiteY39" fmla="*/ 574966 h 1403321"/>
              <a:gd name="connsiteX40" fmla="*/ 901901 w 1334590"/>
              <a:gd name="connsiteY40" fmla="*/ 576142 h 1403321"/>
              <a:gd name="connsiteX41" fmla="*/ 857272 w 1334590"/>
              <a:gd name="connsiteY41" fmla="*/ 154659 h 1403321"/>
              <a:gd name="connsiteX42" fmla="*/ 937605 w 1334590"/>
              <a:gd name="connsiteY42" fmla="*/ 73456 h 1403321"/>
              <a:gd name="connsiteX43" fmla="*/ 1017939 w 1334590"/>
              <a:gd name="connsiteY43" fmla="*/ 154659 h 1403321"/>
              <a:gd name="connsiteX44" fmla="*/ 1017615 w 1334590"/>
              <a:gd name="connsiteY44" fmla="*/ 156284 h 1403321"/>
              <a:gd name="connsiteX45" fmla="*/ 1020305 w 1334590"/>
              <a:gd name="connsiteY45" fmla="*/ 156348 h 1403321"/>
              <a:gd name="connsiteX46" fmla="*/ 1099931 w 1334590"/>
              <a:gd name="connsiteY46" fmla="*/ 590076 h 1403321"/>
              <a:gd name="connsiteX47" fmla="*/ 1115052 w 1334590"/>
              <a:gd name="connsiteY47" fmla="*/ 591602 h 1403321"/>
              <a:gd name="connsiteX48" fmla="*/ 1131580 w 1334590"/>
              <a:gd name="connsiteY48" fmla="*/ 594328 h 1403321"/>
              <a:gd name="connsiteX49" fmla="*/ 1076164 w 1334590"/>
              <a:gd name="connsiteY49" fmla="*/ 317096 h 1403321"/>
              <a:gd name="connsiteX50" fmla="*/ 1074892 w 1334590"/>
              <a:gd name="connsiteY50" fmla="*/ 315399 h 1403321"/>
              <a:gd name="connsiteX51" fmla="*/ 1070157 w 1334590"/>
              <a:gd name="connsiteY51" fmla="*/ 294328 h 1403321"/>
              <a:gd name="connsiteX52" fmla="*/ 1130407 w 1334590"/>
              <a:gd name="connsiteY52" fmla="*/ 240192 h 1403321"/>
              <a:gd name="connsiteX53" fmla="*/ 1190658 w 1334590"/>
              <a:gd name="connsiteY53" fmla="*/ 294328 h 1403321"/>
              <a:gd name="connsiteX54" fmla="*/ 1324137 w 1334590"/>
              <a:gd name="connsiteY54" fmla="*/ 669792 h 1403321"/>
              <a:gd name="connsiteX55" fmla="*/ 1326725 w 1334590"/>
              <a:gd name="connsiteY55" fmla="*/ 675184 h 1403321"/>
              <a:gd name="connsiteX56" fmla="*/ 1326339 w 1334590"/>
              <a:gd name="connsiteY56" fmla="*/ 675988 h 1403321"/>
              <a:gd name="connsiteX57" fmla="*/ 1327226 w 1334590"/>
              <a:gd name="connsiteY57" fmla="*/ 678481 h 1403321"/>
              <a:gd name="connsiteX58" fmla="*/ 1325135 w 1334590"/>
              <a:gd name="connsiteY58" fmla="*/ 678497 h 1403321"/>
              <a:gd name="connsiteX59" fmla="*/ 1325122 w 1334590"/>
              <a:gd name="connsiteY59" fmla="*/ 678522 h 1403321"/>
              <a:gd name="connsiteX60" fmla="*/ 1329306 w 1334590"/>
              <a:gd name="connsiteY60" fmla="*/ 686826 h 1403321"/>
              <a:gd name="connsiteX61" fmla="*/ 1334590 w 1334590"/>
              <a:gd name="connsiteY61" fmla="*/ 721850 h 1403321"/>
              <a:gd name="connsiteX62" fmla="*/ 1334590 w 1334590"/>
              <a:gd name="connsiteY62" fmla="*/ 889326 h 1403321"/>
              <a:gd name="connsiteX63" fmla="*/ 1180962 w 1334590"/>
              <a:gd name="connsiteY63" fmla="*/ 1141552 h 1403321"/>
              <a:gd name="connsiteX64" fmla="*/ 1162914 w 1334590"/>
              <a:gd name="connsiteY64" fmla="*/ 1143986 h 1403321"/>
              <a:gd name="connsiteX65" fmla="*/ 1202953 w 1334590"/>
              <a:gd name="connsiteY65" fmla="*/ 1304143 h 1403321"/>
              <a:gd name="connsiteX66" fmla="*/ 832305 w 1334590"/>
              <a:gd name="connsiteY66" fmla="*/ 1403321 h 1403321"/>
              <a:gd name="connsiteX0" fmla="*/ 463178 w 1334590"/>
              <a:gd name="connsiteY0" fmla="*/ 1304143 h 1403321"/>
              <a:gd name="connsiteX1" fmla="*/ 504914 w 1334590"/>
              <a:gd name="connsiteY1" fmla="*/ 1137201 h 1403321"/>
              <a:gd name="connsiteX2" fmla="*/ 495054 w 1334590"/>
              <a:gd name="connsiteY2" fmla="*/ 1135206 h 1403321"/>
              <a:gd name="connsiteX3" fmla="*/ 374984 w 1334590"/>
              <a:gd name="connsiteY3" fmla="*/ 989538 h 1403321"/>
              <a:gd name="connsiteX4" fmla="*/ 30783 w 1334590"/>
              <a:gd name="connsiteY4" fmla="*/ 597612 h 1403321"/>
              <a:gd name="connsiteX5" fmla="*/ 25959 w 1334590"/>
              <a:gd name="connsiteY5" fmla="*/ 594934 h 1403321"/>
              <a:gd name="connsiteX6" fmla="*/ 17945 w 1334590"/>
              <a:gd name="connsiteY6" fmla="*/ 583697 h 1403321"/>
              <a:gd name="connsiteX7" fmla="*/ 17374 w 1334590"/>
              <a:gd name="connsiteY7" fmla="*/ 583079 h 1403321"/>
              <a:gd name="connsiteX8" fmla="*/ 17446 w 1334590"/>
              <a:gd name="connsiteY8" fmla="*/ 582998 h 1403321"/>
              <a:gd name="connsiteX9" fmla="*/ 6491 w 1334590"/>
              <a:gd name="connsiteY9" fmla="*/ 567638 h 1403321"/>
              <a:gd name="connsiteX10" fmla="*/ 25951 w 1334590"/>
              <a:gd name="connsiteY10" fmla="*/ 468807 h 1403321"/>
              <a:gd name="connsiteX11" fmla="*/ 88613 w 1334590"/>
              <a:gd name="connsiteY11" fmla="*/ 435580 h 1403321"/>
              <a:gd name="connsiteX12" fmla="*/ 121960 w 1334590"/>
              <a:gd name="connsiteY12" fmla="*/ 438330 h 1403321"/>
              <a:gd name="connsiteX13" fmla="*/ 138456 w 1334590"/>
              <a:gd name="connsiteY13" fmla="*/ 447484 h 1403321"/>
              <a:gd name="connsiteX14" fmla="*/ 138564 w 1334590"/>
              <a:gd name="connsiteY14" fmla="*/ 447364 h 1403321"/>
              <a:gd name="connsiteX15" fmla="*/ 139580 w 1334590"/>
              <a:gd name="connsiteY15" fmla="*/ 448108 h 1403321"/>
              <a:gd name="connsiteX16" fmla="*/ 151276 w 1334590"/>
              <a:gd name="connsiteY16" fmla="*/ 454598 h 1403321"/>
              <a:gd name="connsiteX17" fmla="*/ 154380 w 1334590"/>
              <a:gd name="connsiteY17" fmla="*/ 458951 h 1403321"/>
              <a:gd name="connsiteX18" fmla="*/ 381133 w 1334590"/>
              <a:gd name="connsiteY18" fmla="*/ 625071 h 1403321"/>
              <a:gd name="connsiteX19" fmla="*/ 504045 w 1334590"/>
              <a:gd name="connsiteY19" fmla="*/ 143084 h 1403321"/>
              <a:gd name="connsiteX20" fmla="*/ 569739 w 1334590"/>
              <a:gd name="connsiteY20" fmla="*/ 99440 h 1403321"/>
              <a:gd name="connsiteX21" fmla="*/ 641037 w 1334590"/>
              <a:gd name="connsiteY21" fmla="*/ 170899 h 1403321"/>
              <a:gd name="connsiteX22" fmla="*/ 639967 w 1334590"/>
              <a:gd name="connsiteY22" fmla="*/ 176209 h 1403321"/>
              <a:gd name="connsiteX23" fmla="*/ 596906 w 1334590"/>
              <a:gd name="connsiteY23" fmla="*/ 589469 h 1403321"/>
              <a:gd name="connsiteX24" fmla="*/ 627629 w 1334590"/>
              <a:gd name="connsiteY24" fmla="*/ 585968 h 1403321"/>
              <a:gd name="connsiteX25" fmla="*/ 662327 w 1334590"/>
              <a:gd name="connsiteY25" fmla="*/ 108296 h 1403321"/>
              <a:gd name="connsiteX26" fmla="*/ 661222 w 1334590"/>
              <a:gd name="connsiteY26" fmla="*/ 101776 h 1403321"/>
              <a:gd name="connsiteX27" fmla="*/ 663985 w 1334590"/>
              <a:gd name="connsiteY27" fmla="*/ 85466 h 1403321"/>
              <a:gd name="connsiteX28" fmla="*/ 664058 w 1334590"/>
              <a:gd name="connsiteY28" fmla="*/ 84453 h 1403321"/>
              <a:gd name="connsiteX29" fmla="*/ 664156 w 1334590"/>
              <a:gd name="connsiteY29" fmla="*/ 84453 h 1403321"/>
              <a:gd name="connsiteX30" fmla="*/ 667932 w 1334590"/>
              <a:gd name="connsiteY30" fmla="*/ 62161 h 1403321"/>
              <a:gd name="connsiteX31" fmla="*/ 746608 w 1334590"/>
              <a:gd name="connsiteY31" fmla="*/ 0 h 1403321"/>
              <a:gd name="connsiteX32" fmla="*/ 825285 w 1334590"/>
              <a:gd name="connsiteY32" fmla="*/ 62161 h 1403321"/>
              <a:gd name="connsiteX33" fmla="*/ 829060 w 1334590"/>
              <a:gd name="connsiteY33" fmla="*/ 84453 h 1403321"/>
              <a:gd name="connsiteX34" fmla="*/ 829207 w 1334590"/>
              <a:gd name="connsiteY34" fmla="*/ 84453 h 1403321"/>
              <a:gd name="connsiteX35" fmla="*/ 829317 w 1334590"/>
              <a:gd name="connsiteY35" fmla="*/ 85971 h 1403321"/>
              <a:gd name="connsiteX36" fmla="*/ 831994 w 1334590"/>
              <a:gd name="connsiteY36" fmla="*/ 101776 h 1403321"/>
              <a:gd name="connsiteX37" fmla="*/ 830925 w 1334590"/>
              <a:gd name="connsiteY37" fmla="*/ 108093 h 1403321"/>
              <a:gd name="connsiteX38" fmla="*/ 864837 w 1334590"/>
              <a:gd name="connsiteY38" fmla="*/ 574966 h 1403321"/>
              <a:gd name="connsiteX39" fmla="*/ 901901 w 1334590"/>
              <a:gd name="connsiteY39" fmla="*/ 576142 h 1403321"/>
              <a:gd name="connsiteX40" fmla="*/ 857272 w 1334590"/>
              <a:gd name="connsiteY40" fmla="*/ 154659 h 1403321"/>
              <a:gd name="connsiteX41" fmla="*/ 937605 w 1334590"/>
              <a:gd name="connsiteY41" fmla="*/ 73456 h 1403321"/>
              <a:gd name="connsiteX42" fmla="*/ 1017939 w 1334590"/>
              <a:gd name="connsiteY42" fmla="*/ 154659 h 1403321"/>
              <a:gd name="connsiteX43" fmla="*/ 1017615 w 1334590"/>
              <a:gd name="connsiteY43" fmla="*/ 156284 h 1403321"/>
              <a:gd name="connsiteX44" fmla="*/ 1020305 w 1334590"/>
              <a:gd name="connsiteY44" fmla="*/ 156348 h 1403321"/>
              <a:gd name="connsiteX45" fmla="*/ 1099931 w 1334590"/>
              <a:gd name="connsiteY45" fmla="*/ 590076 h 1403321"/>
              <a:gd name="connsiteX46" fmla="*/ 1115052 w 1334590"/>
              <a:gd name="connsiteY46" fmla="*/ 591602 h 1403321"/>
              <a:gd name="connsiteX47" fmla="*/ 1131580 w 1334590"/>
              <a:gd name="connsiteY47" fmla="*/ 594328 h 1403321"/>
              <a:gd name="connsiteX48" fmla="*/ 1076164 w 1334590"/>
              <a:gd name="connsiteY48" fmla="*/ 317096 h 1403321"/>
              <a:gd name="connsiteX49" fmla="*/ 1074892 w 1334590"/>
              <a:gd name="connsiteY49" fmla="*/ 315399 h 1403321"/>
              <a:gd name="connsiteX50" fmla="*/ 1070157 w 1334590"/>
              <a:gd name="connsiteY50" fmla="*/ 294328 h 1403321"/>
              <a:gd name="connsiteX51" fmla="*/ 1130407 w 1334590"/>
              <a:gd name="connsiteY51" fmla="*/ 240192 h 1403321"/>
              <a:gd name="connsiteX52" fmla="*/ 1190658 w 1334590"/>
              <a:gd name="connsiteY52" fmla="*/ 294328 h 1403321"/>
              <a:gd name="connsiteX53" fmla="*/ 1324137 w 1334590"/>
              <a:gd name="connsiteY53" fmla="*/ 669792 h 1403321"/>
              <a:gd name="connsiteX54" fmla="*/ 1326725 w 1334590"/>
              <a:gd name="connsiteY54" fmla="*/ 675184 h 1403321"/>
              <a:gd name="connsiteX55" fmla="*/ 1326339 w 1334590"/>
              <a:gd name="connsiteY55" fmla="*/ 675988 h 1403321"/>
              <a:gd name="connsiteX56" fmla="*/ 1327226 w 1334590"/>
              <a:gd name="connsiteY56" fmla="*/ 678481 h 1403321"/>
              <a:gd name="connsiteX57" fmla="*/ 1325135 w 1334590"/>
              <a:gd name="connsiteY57" fmla="*/ 678497 h 1403321"/>
              <a:gd name="connsiteX58" fmla="*/ 1325122 w 1334590"/>
              <a:gd name="connsiteY58" fmla="*/ 678522 h 1403321"/>
              <a:gd name="connsiteX59" fmla="*/ 1329306 w 1334590"/>
              <a:gd name="connsiteY59" fmla="*/ 686826 h 1403321"/>
              <a:gd name="connsiteX60" fmla="*/ 1334590 w 1334590"/>
              <a:gd name="connsiteY60" fmla="*/ 721850 h 1403321"/>
              <a:gd name="connsiteX61" fmla="*/ 1334590 w 1334590"/>
              <a:gd name="connsiteY61" fmla="*/ 889326 h 1403321"/>
              <a:gd name="connsiteX62" fmla="*/ 1180962 w 1334590"/>
              <a:gd name="connsiteY62" fmla="*/ 1141552 h 1403321"/>
              <a:gd name="connsiteX63" fmla="*/ 1162914 w 1334590"/>
              <a:gd name="connsiteY63" fmla="*/ 1143986 h 1403321"/>
              <a:gd name="connsiteX64" fmla="*/ 1202953 w 1334590"/>
              <a:gd name="connsiteY64" fmla="*/ 1304143 h 1403321"/>
              <a:gd name="connsiteX65" fmla="*/ 832305 w 1334590"/>
              <a:gd name="connsiteY65" fmla="*/ 1403321 h 1403321"/>
              <a:gd name="connsiteX0" fmla="*/ 463178 w 1334590"/>
              <a:gd name="connsiteY0" fmla="*/ 1304143 h 1304143"/>
              <a:gd name="connsiteX1" fmla="*/ 504914 w 1334590"/>
              <a:gd name="connsiteY1" fmla="*/ 1137201 h 1304143"/>
              <a:gd name="connsiteX2" fmla="*/ 495054 w 1334590"/>
              <a:gd name="connsiteY2" fmla="*/ 1135206 h 1304143"/>
              <a:gd name="connsiteX3" fmla="*/ 374984 w 1334590"/>
              <a:gd name="connsiteY3" fmla="*/ 989538 h 1304143"/>
              <a:gd name="connsiteX4" fmla="*/ 30783 w 1334590"/>
              <a:gd name="connsiteY4" fmla="*/ 597612 h 1304143"/>
              <a:gd name="connsiteX5" fmla="*/ 25959 w 1334590"/>
              <a:gd name="connsiteY5" fmla="*/ 594934 h 1304143"/>
              <a:gd name="connsiteX6" fmla="*/ 17945 w 1334590"/>
              <a:gd name="connsiteY6" fmla="*/ 583697 h 1304143"/>
              <a:gd name="connsiteX7" fmla="*/ 17374 w 1334590"/>
              <a:gd name="connsiteY7" fmla="*/ 583079 h 1304143"/>
              <a:gd name="connsiteX8" fmla="*/ 17446 w 1334590"/>
              <a:gd name="connsiteY8" fmla="*/ 582998 h 1304143"/>
              <a:gd name="connsiteX9" fmla="*/ 6491 w 1334590"/>
              <a:gd name="connsiteY9" fmla="*/ 567638 h 1304143"/>
              <a:gd name="connsiteX10" fmla="*/ 25951 w 1334590"/>
              <a:gd name="connsiteY10" fmla="*/ 468807 h 1304143"/>
              <a:gd name="connsiteX11" fmla="*/ 88613 w 1334590"/>
              <a:gd name="connsiteY11" fmla="*/ 435580 h 1304143"/>
              <a:gd name="connsiteX12" fmla="*/ 121960 w 1334590"/>
              <a:gd name="connsiteY12" fmla="*/ 438330 h 1304143"/>
              <a:gd name="connsiteX13" fmla="*/ 138456 w 1334590"/>
              <a:gd name="connsiteY13" fmla="*/ 447484 h 1304143"/>
              <a:gd name="connsiteX14" fmla="*/ 138564 w 1334590"/>
              <a:gd name="connsiteY14" fmla="*/ 447364 h 1304143"/>
              <a:gd name="connsiteX15" fmla="*/ 139580 w 1334590"/>
              <a:gd name="connsiteY15" fmla="*/ 448108 h 1304143"/>
              <a:gd name="connsiteX16" fmla="*/ 151276 w 1334590"/>
              <a:gd name="connsiteY16" fmla="*/ 454598 h 1304143"/>
              <a:gd name="connsiteX17" fmla="*/ 154380 w 1334590"/>
              <a:gd name="connsiteY17" fmla="*/ 458951 h 1304143"/>
              <a:gd name="connsiteX18" fmla="*/ 381133 w 1334590"/>
              <a:gd name="connsiteY18" fmla="*/ 625071 h 1304143"/>
              <a:gd name="connsiteX19" fmla="*/ 504045 w 1334590"/>
              <a:gd name="connsiteY19" fmla="*/ 143084 h 1304143"/>
              <a:gd name="connsiteX20" fmla="*/ 569739 w 1334590"/>
              <a:gd name="connsiteY20" fmla="*/ 99440 h 1304143"/>
              <a:gd name="connsiteX21" fmla="*/ 641037 w 1334590"/>
              <a:gd name="connsiteY21" fmla="*/ 170899 h 1304143"/>
              <a:gd name="connsiteX22" fmla="*/ 639967 w 1334590"/>
              <a:gd name="connsiteY22" fmla="*/ 176209 h 1304143"/>
              <a:gd name="connsiteX23" fmla="*/ 596906 w 1334590"/>
              <a:gd name="connsiteY23" fmla="*/ 589469 h 1304143"/>
              <a:gd name="connsiteX24" fmla="*/ 627629 w 1334590"/>
              <a:gd name="connsiteY24" fmla="*/ 585968 h 1304143"/>
              <a:gd name="connsiteX25" fmla="*/ 662327 w 1334590"/>
              <a:gd name="connsiteY25" fmla="*/ 108296 h 1304143"/>
              <a:gd name="connsiteX26" fmla="*/ 661222 w 1334590"/>
              <a:gd name="connsiteY26" fmla="*/ 101776 h 1304143"/>
              <a:gd name="connsiteX27" fmla="*/ 663985 w 1334590"/>
              <a:gd name="connsiteY27" fmla="*/ 85466 h 1304143"/>
              <a:gd name="connsiteX28" fmla="*/ 664058 w 1334590"/>
              <a:gd name="connsiteY28" fmla="*/ 84453 h 1304143"/>
              <a:gd name="connsiteX29" fmla="*/ 664156 w 1334590"/>
              <a:gd name="connsiteY29" fmla="*/ 84453 h 1304143"/>
              <a:gd name="connsiteX30" fmla="*/ 667932 w 1334590"/>
              <a:gd name="connsiteY30" fmla="*/ 62161 h 1304143"/>
              <a:gd name="connsiteX31" fmla="*/ 746608 w 1334590"/>
              <a:gd name="connsiteY31" fmla="*/ 0 h 1304143"/>
              <a:gd name="connsiteX32" fmla="*/ 825285 w 1334590"/>
              <a:gd name="connsiteY32" fmla="*/ 62161 h 1304143"/>
              <a:gd name="connsiteX33" fmla="*/ 829060 w 1334590"/>
              <a:gd name="connsiteY33" fmla="*/ 84453 h 1304143"/>
              <a:gd name="connsiteX34" fmla="*/ 829207 w 1334590"/>
              <a:gd name="connsiteY34" fmla="*/ 84453 h 1304143"/>
              <a:gd name="connsiteX35" fmla="*/ 829317 w 1334590"/>
              <a:gd name="connsiteY35" fmla="*/ 85971 h 1304143"/>
              <a:gd name="connsiteX36" fmla="*/ 831994 w 1334590"/>
              <a:gd name="connsiteY36" fmla="*/ 101776 h 1304143"/>
              <a:gd name="connsiteX37" fmla="*/ 830925 w 1334590"/>
              <a:gd name="connsiteY37" fmla="*/ 108093 h 1304143"/>
              <a:gd name="connsiteX38" fmla="*/ 864837 w 1334590"/>
              <a:gd name="connsiteY38" fmla="*/ 574966 h 1304143"/>
              <a:gd name="connsiteX39" fmla="*/ 901901 w 1334590"/>
              <a:gd name="connsiteY39" fmla="*/ 576142 h 1304143"/>
              <a:gd name="connsiteX40" fmla="*/ 857272 w 1334590"/>
              <a:gd name="connsiteY40" fmla="*/ 154659 h 1304143"/>
              <a:gd name="connsiteX41" fmla="*/ 937605 w 1334590"/>
              <a:gd name="connsiteY41" fmla="*/ 73456 h 1304143"/>
              <a:gd name="connsiteX42" fmla="*/ 1017939 w 1334590"/>
              <a:gd name="connsiteY42" fmla="*/ 154659 h 1304143"/>
              <a:gd name="connsiteX43" fmla="*/ 1017615 w 1334590"/>
              <a:gd name="connsiteY43" fmla="*/ 156284 h 1304143"/>
              <a:gd name="connsiteX44" fmla="*/ 1020305 w 1334590"/>
              <a:gd name="connsiteY44" fmla="*/ 156348 h 1304143"/>
              <a:gd name="connsiteX45" fmla="*/ 1099931 w 1334590"/>
              <a:gd name="connsiteY45" fmla="*/ 590076 h 1304143"/>
              <a:gd name="connsiteX46" fmla="*/ 1115052 w 1334590"/>
              <a:gd name="connsiteY46" fmla="*/ 591602 h 1304143"/>
              <a:gd name="connsiteX47" fmla="*/ 1131580 w 1334590"/>
              <a:gd name="connsiteY47" fmla="*/ 594328 h 1304143"/>
              <a:gd name="connsiteX48" fmla="*/ 1076164 w 1334590"/>
              <a:gd name="connsiteY48" fmla="*/ 317096 h 1304143"/>
              <a:gd name="connsiteX49" fmla="*/ 1074892 w 1334590"/>
              <a:gd name="connsiteY49" fmla="*/ 315399 h 1304143"/>
              <a:gd name="connsiteX50" fmla="*/ 1070157 w 1334590"/>
              <a:gd name="connsiteY50" fmla="*/ 294328 h 1304143"/>
              <a:gd name="connsiteX51" fmla="*/ 1130407 w 1334590"/>
              <a:gd name="connsiteY51" fmla="*/ 240192 h 1304143"/>
              <a:gd name="connsiteX52" fmla="*/ 1190658 w 1334590"/>
              <a:gd name="connsiteY52" fmla="*/ 294328 h 1304143"/>
              <a:gd name="connsiteX53" fmla="*/ 1324137 w 1334590"/>
              <a:gd name="connsiteY53" fmla="*/ 669792 h 1304143"/>
              <a:gd name="connsiteX54" fmla="*/ 1326725 w 1334590"/>
              <a:gd name="connsiteY54" fmla="*/ 675184 h 1304143"/>
              <a:gd name="connsiteX55" fmla="*/ 1326339 w 1334590"/>
              <a:gd name="connsiteY55" fmla="*/ 675988 h 1304143"/>
              <a:gd name="connsiteX56" fmla="*/ 1327226 w 1334590"/>
              <a:gd name="connsiteY56" fmla="*/ 678481 h 1304143"/>
              <a:gd name="connsiteX57" fmla="*/ 1325135 w 1334590"/>
              <a:gd name="connsiteY57" fmla="*/ 678497 h 1304143"/>
              <a:gd name="connsiteX58" fmla="*/ 1325122 w 1334590"/>
              <a:gd name="connsiteY58" fmla="*/ 678522 h 1304143"/>
              <a:gd name="connsiteX59" fmla="*/ 1329306 w 1334590"/>
              <a:gd name="connsiteY59" fmla="*/ 686826 h 1304143"/>
              <a:gd name="connsiteX60" fmla="*/ 1334590 w 1334590"/>
              <a:gd name="connsiteY60" fmla="*/ 721850 h 1304143"/>
              <a:gd name="connsiteX61" fmla="*/ 1334590 w 1334590"/>
              <a:gd name="connsiteY61" fmla="*/ 889326 h 1304143"/>
              <a:gd name="connsiteX62" fmla="*/ 1180962 w 1334590"/>
              <a:gd name="connsiteY62" fmla="*/ 1141552 h 1304143"/>
              <a:gd name="connsiteX63" fmla="*/ 1162914 w 1334590"/>
              <a:gd name="connsiteY63" fmla="*/ 1143986 h 1304143"/>
              <a:gd name="connsiteX64" fmla="*/ 1202953 w 1334590"/>
              <a:gd name="connsiteY64" fmla="*/ 1304143 h 130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334590" h="1304143">
                <a:moveTo>
                  <a:pt x="463178" y="1304143"/>
                </a:moveTo>
                <a:lnTo>
                  <a:pt x="504914" y="1137201"/>
                </a:lnTo>
                <a:lnTo>
                  <a:pt x="495054" y="1135206"/>
                </a:lnTo>
                <a:cubicBezTo>
                  <a:pt x="440831" y="1112639"/>
                  <a:pt x="396891" y="1058842"/>
                  <a:pt x="374984" y="989538"/>
                </a:cubicBezTo>
                <a:lnTo>
                  <a:pt x="30783" y="597612"/>
                </a:lnTo>
                <a:lnTo>
                  <a:pt x="25959" y="594934"/>
                </a:lnTo>
                <a:lnTo>
                  <a:pt x="17945" y="583697"/>
                </a:lnTo>
                <a:lnTo>
                  <a:pt x="17374" y="583079"/>
                </a:lnTo>
                <a:lnTo>
                  <a:pt x="17446" y="582998"/>
                </a:lnTo>
                <a:lnTo>
                  <a:pt x="6491" y="567638"/>
                </a:lnTo>
                <a:cubicBezTo>
                  <a:pt x="-6489" y="536902"/>
                  <a:pt x="-3" y="497872"/>
                  <a:pt x="25951" y="468807"/>
                </a:cubicBezTo>
                <a:cubicBezTo>
                  <a:pt x="43254" y="449430"/>
                  <a:pt x="65933" y="438152"/>
                  <a:pt x="88613" y="435580"/>
                </a:cubicBezTo>
                <a:cubicBezTo>
                  <a:pt x="99952" y="434294"/>
                  <a:pt x="111292" y="435186"/>
                  <a:pt x="121960" y="438330"/>
                </a:cubicBezTo>
                <a:lnTo>
                  <a:pt x="138456" y="447484"/>
                </a:lnTo>
                <a:lnTo>
                  <a:pt x="138564" y="447364"/>
                </a:lnTo>
                <a:lnTo>
                  <a:pt x="139580" y="448108"/>
                </a:lnTo>
                <a:lnTo>
                  <a:pt x="151276" y="454598"/>
                </a:lnTo>
                <a:lnTo>
                  <a:pt x="154380" y="458951"/>
                </a:lnTo>
                <a:lnTo>
                  <a:pt x="381133" y="625071"/>
                </a:lnTo>
                <a:lnTo>
                  <a:pt x="504045" y="143084"/>
                </a:lnTo>
                <a:cubicBezTo>
                  <a:pt x="514869" y="117436"/>
                  <a:pt x="540207" y="99440"/>
                  <a:pt x="569739" y="99440"/>
                </a:cubicBezTo>
                <a:cubicBezTo>
                  <a:pt x="609115" y="99440"/>
                  <a:pt x="641037" y="131433"/>
                  <a:pt x="641037" y="170899"/>
                </a:cubicBezTo>
                <a:lnTo>
                  <a:pt x="639967" y="176209"/>
                </a:lnTo>
                <a:lnTo>
                  <a:pt x="596906" y="589469"/>
                </a:lnTo>
                <a:lnTo>
                  <a:pt x="627629" y="585968"/>
                </a:lnTo>
                <a:lnTo>
                  <a:pt x="662327" y="108296"/>
                </a:lnTo>
                <a:lnTo>
                  <a:pt x="661222" y="101776"/>
                </a:lnTo>
                <a:lnTo>
                  <a:pt x="663985" y="85466"/>
                </a:lnTo>
                <a:cubicBezTo>
                  <a:pt x="664009" y="85128"/>
                  <a:pt x="664034" y="84791"/>
                  <a:pt x="664058" y="84453"/>
                </a:cubicBezTo>
                <a:lnTo>
                  <a:pt x="664156" y="84453"/>
                </a:lnTo>
                <a:lnTo>
                  <a:pt x="667932" y="62161"/>
                </a:lnTo>
                <a:cubicBezTo>
                  <a:pt x="680895" y="25631"/>
                  <a:pt x="711240" y="0"/>
                  <a:pt x="746608" y="0"/>
                </a:cubicBezTo>
                <a:cubicBezTo>
                  <a:pt x="781977" y="0"/>
                  <a:pt x="812322" y="25631"/>
                  <a:pt x="825285" y="62161"/>
                </a:cubicBezTo>
                <a:lnTo>
                  <a:pt x="829060" y="84453"/>
                </a:lnTo>
                <a:lnTo>
                  <a:pt x="829207" y="84453"/>
                </a:lnTo>
                <a:cubicBezTo>
                  <a:pt x="829244" y="84959"/>
                  <a:pt x="829280" y="85465"/>
                  <a:pt x="829317" y="85971"/>
                </a:cubicBezTo>
                <a:lnTo>
                  <a:pt x="831994" y="101776"/>
                </a:lnTo>
                <a:lnTo>
                  <a:pt x="830925" y="108093"/>
                </a:lnTo>
                <a:lnTo>
                  <a:pt x="864837" y="574966"/>
                </a:lnTo>
                <a:lnTo>
                  <a:pt x="901901" y="576142"/>
                </a:lnTo>
                <a:lnTo>
                  <a:pt x="857272" y="154659"/>
                </a:lnTo>
                <a:cubicBezTo>
                  <a:pt x="857272" y="109812"/>
                  <a:pt x="893238" y="73456"/>
                  <a:pt x="937605" y="73456"/>
                </a:cubicBezTo>
                <a:cubicBezTo>
                  <a:pt x="981973" y="73456"/>
                  <a:pt x="1017939" y="109812"/>
                  <a:pt x="1017939" y="154659"/>
                </a:cubicBezTo>
                <a:lnTo>
                  <a:pt x="1017615" y="156284"/>
                </a:lnTo>
                <a:lnTo>
                  <a:pt x="1020305" y="156348"/>
                </a:lnTo>
                <a:lnTo>
                  <a:pt x="1099931" y="590076"/>
                </a:lnTo>
                <a:lnTo>
                  <a:pt x="1115052" y="591602"/>
                </a:lnTo>
                <a:lnTo>
                  <a:pt x="1131580" y="594328"/>
                </a:lnTo>
                <a:lnTo>
                  <a:pt x="1076164" y="317096"/>
                </a:lnTo>
                <a:lnTo>
                  <a:pt x="1074892" y="315399"/>
                </a:lnTo>
                <a:cubicBezTo>
                  <a:pt x="1071843" y="308923"/>
                  <a:pt x="1070157" y="301803"/>
                  <a:pt x="1070157" y="294328"/>
                </a:cubicBezTo>
                <a:cubicBezTo>
                  <a:pt x="1070157" y="264430"/>
                  <a:pt x="1097132" y="240192"/>
                  <a:pt x="1130407" y="240192"/>
                </a:cubicBezTo>
                <a:cubicBezTo>
                  <a:pt x="1163683" y="240192"/>
                  <a:pt x="1190658" y="264430"/>
                  <a:pt x="1190658" y="294328"/>
                </a:cubicBezTo>
                <a:lnTo>
                  <a:pt x="1324137" y="669792"/>
                </a:lnTo>
                <a:lnTo>
                  <a:pt x="1326725" y="675184"/>
                </a:lnTo>
                <a:lnTo>
                  <a:pt x="1326339" y="675988"/>
                </a:lnTo>
                <a:lnTo>
                  <a:pt x="1327226" y="678481"/>
                </a:lnTo>
                <a:lnTo>
                  <a:pt x="1325135" y="678497"/>
                </a:lnTo>
                <a:cubicBezTo>
                  <a:pt x="1325131" y="678505"/>
                  <a:pt x="1325126" y="678514"/>
                  <a:pt x="1325122" y="678522"/>
                </a:cubicBezTo>
                <a:lnTo>
                  <a:pt x="1329306" y="686826"/>
                </a:lnTo>
                <a:cubicBezTo>
                  <a:pt x="1332709" y="697591"/>
                  <a:pt x="1334590" y="709427"/>
                  <a:pt x="1334590" y="721850"/>
                </a:cubicBezTo>
                <a:lnTo>
                  <a:pt x="1334590" y="889326"/>
                </a:lnTo>
                <a:cubicBezTo>
                  <a:pt x="1334590" y="1013742"/>
                  <a:pt x="1268638" y="1117545"/>
                  <a:pt x="1180962" y="1141552"/>
                </a:cubicBezTo>
                <a:lnTo>
                  <a:pt x="1162914" y="1143986"/>
                </a:lnTo>
                <a:lnTo>
                  <a:pt x="1202953" y="1304143"/>
                </a:lnTo>
              </a:path>
            </a:pathLst>
          </a:custGeom>
          <a:solidFill>
            <a:srgbClr val="FFCC6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AB9CA79C-4317-4840-851A-7616E1F4BFDB}"/>
              </a:ext>
            </a:extLst>
          </p:cNvPr>
          <p:cNvSpPr/>
          <p:nvPr/>
        </p:nvSpPr>
        <p:spPr>
          <a:xfrm>
            <a:off x="7034799" y="4592932"/>
            <a:ext cx="1685997" cy="1647533"/>
          </a:xfrm>
          <a:custGeom>
            <a:avLst/>
            <a:gdLst>
              <a:gd name="connsiteX0" fmla="*/ 746608 w 1334590"/>
              <a:gd name="connsiteY0" fmla="*/ 0 h 1304143"/>
              <a:gd name="connsiteX1" fmla="*/ 825285 w 1334590"/>
              <a:gd name="connsiteY1" fmla="*/ 62161 h 1304143"/>
              <a:gd name="connsiteX2" fmla="*/ 829060 w 1334590"/>
              <a:gd name="connsiteY2" fmla="*/ 84453 h 1304143"/>
              <a:gd name="connsiteX3" fmla="*/ 829207 w 1334590"/>
              <a:gd name="connsiteY3" fmla="*/ 84453 h 1304143"/>
              <a:gd name="connsiteX4" fmla="*/ 829317 w 1334590"/>
              <a:gd name="connsiteY4" fmla="*/ 85971 h 1304143"/>
              <a:gd name="connsiteX5" fmla="*/ 831994 w 1334590"/>
              <a:gd name="connsiteY5" fmla="*/ 101776 h 1304143"/>
              <a:gd name="connsiteX6" fmla="*/ 830925 w 1334590"/>
              <a:gd name="connsiteY6" fmla="*/ 108093 h 1304143"/>
              <a:gd name="connsiteX7" fmla="*/ 864837 w 1334590"/>
              <a:gd name="connsiteY7" fmla="*/ 574966 h 1304143"/>
              <a:gd name="connsiteX8" fmla="*/ 901901 w 1334590"/>
              <a:gd name="connsiteY8" fmla="*/ 576142 h 1304143"/>
              <a:gd name="connsiteX9" fmla="*/ 857272 w 1334590"/>
              <a:gd name="connsiteY9" fmla="*/ 154659 h 1304143"/>
              <a:gd name="connsiteX10" fmla="*/ 937605 w 1334590"/>
              <a:gd name="connsiteY10" fmla="*/ 73456 h 1304143"/>
              <a:gd name="connsiteX11" fmla="*/ 1017939 w 1334590"/>
              <a:gd name="connsiteY11" fmla="*/ 154659 h 1304143"/>
              <a:gd name="connsiteX12" fmla="*/ 1017615 w 1334590"/>
              <a:gd name="connsiteY12" fmla="*/ 156284 h 1304143"/>
              <a:gd name="connsiteX13" fmla="*/ 1020305 w 1334590"/>
              <a:gd name="connsiteY13" fmla="*/ 156348 h 1304143"/>
              <a:gd name="connsiteX14" fmla="*/ 1099931 w 1334590"/>
              <a:gd name="connsiteY14" fmla="*/ 590076 h 1304143"/>
              <a:gd name="connsiteX15" fmla="*/ 1115052 w 1334590"/>
              <a:gd name="connsiteY15" fmla="*/ 591602 h 1304143"/>
              <a:gd name="connsiteX16" fmla="*/ 1131580 w 1334590"/>
              <a:gd name="connsiteY16" fmla="*/ 594328 h 1304143"/>
              <a:gd name="connsiteX17" fmla="*/ 1076164 w 1334590"/>
              <a:gd name="connsiteY17" fmla="*/ 317096 h 1304143"/>
              <a:gd name="connsiteX18" fmla="*/ 1074892 w 1334590"/>
              <a:gd name="connsiteY18" fmla="*/ 315399 h 1304143"/>
              <a:gd name="connsiteX19" fmla="*/ 1070157 w 1334590"/>
              <a:gd name="connsiteY19" fmla="*/ 294328 h 1304143"/>
              <a:gd name="connsiteX20" fmla="*/ 1130407 w 1334590"/>
              <a:gd name="connsiteY20" fmla="*/ 240192 h 1304143"/>
              <a:gd name="connsiteX21" fmla="*/ 1190658 w 1334590"/>
              <a:gd name="connsiteY21" fmla="*/ 294328 h 1304143"/>
              <a:gd name="connsiteX22" fmla="*/ 1324137 w 1334590"/>
              <a:gd name="connsiteY22" fmla="*/ 669792 h 1304143"/>
              <a:gd name="connsiteX23" fmla="*/ 1326725 w 1334590"/>
              <a:gd name="connsiteY23" fmla="*/ 675184 h 1304143"/>
              <a:gd name="connsiteX24" fmla="*/ 1326339 w 1334590"/>
              <a:gd name="connsiteY24" fmla="*/ 675988 h 1304143"/>
              <a:gd name="connsiteX25" fmla="*/ 1327226 w 1334590"/>
              <a:gd name="connsiteY25" fmla="*/ 678481 h 1304143"/>
              <a:gd name="connsiteX26" fmla="*/ 1325135 w 1334590"/>
              <a:gd name="connsiteY26" fmla="*/ 678497 h 1304143"/>
              <a:gd name="connsiteX27" fmla="*/ 1325122 w 1334590"/>
              <a:gd name="connsiteY27" fmla="*/ 678522 h 1304143"/>
              <a:gd name="connsiteX28" fmla="*/ 1329306 w 1334590"/>
              <a:gd name="connsiteY28" fmla="*/ 686826 h 1304143"/>
              <a:gd name="connsiteX29" fmla="*/ 1334590 w 1334590"/>
              <a:gd name="connsiteY29" fmla="*/ 721850 h 1304143"/>
              <a:gd name="connsiteX30" fmla="*/ 1334590 w 1334590"/>
              <a:gd name="connsiteY30" fmla="*/ 889326 h 1304143"/>
              <a:gd name="connsiteX31" fmla="*/ 1180962 w 1334590"/>
              <a:gd name="connsiteY31" fmla="*/ 1141552 h 1304143"/>
              <a:gd name="connsiteX32" fmla="*/ 1162914 w 1334590"/>
              <a:gd name="connsiteY32" fmla="*/ 1143986 h 1304143"/>
              <a:gd name="connsiteX33" fmla="*/ 1202953 w 1334590"/>
              <a:gd name="connsiteY33" fmla="*/ 1304143 h 1304143"/>
              <a:gd name="connsiteX34" fmla="*/ 463178 w 1334590"/>
              <a:gd name="connsiteY34" fmla="*/ 1304143 h 1304143"/>
              <a:gd name="connsiteX35" fmla="*/ 504914 w 1334590"/>
              <a:gd name="connsiteY35" fmla="*/ 1137201 h 1304143"/>
              <a:gd name="connsiteX36" fmla="*/ 495054 w 1334590"/>
              <a:gd name="connsiteY36" fmla="*/ 1135206 h 1304143"/>
              <a:gd name="connsiteX37" fmla="*/ 374984 w 1334590"/>
              <a:gd name="connsiteY37" fmla="*/ 989538 h 1304143"/>
              <a:gd name="connsiteX38" fmla="*/ 371575 w 1334590"/>
              <a:gd name="connsiteY38" fmla="*/ 966940 h 1304143"/>
              <a:gd name="connsiteX39" fmla="*/ 30783 w 1334590"/>
              <a:gd name="connsiteY39" fmla="*/ 597612 h 1304143"/>
              <a:gd name="connsiteX40" fmla="*/ 25959 w 1334590"/>
              <a:gd name="connsiteY40" fmla="*/ 594934 h 1304143"/>
              <a:gd name="connsiteX41" fmla="*/ 17945 w 1334590"/>
              <a:gd name="connsiteY41" fmla="*/ 583697 h 1304143"/>
              <a:gd name="connsiteX42" fmla="*/ 17374 w 1334590"/>
              <a:gd name="connsiteY42" fmla="*/ 583079 h 1304143"/>
              <a:gd name="connsiteX43" fmla="*/ 17446 w 1334590"/>
              <a:gd name="connsiteY43" fmla="*/ 582998 h 1304143"/>
              <a:gd name="connsiteX44" fmla="*/ 6491 w 1334590"/>
              <a:gd name="connsiteY44" fmla="*/ 567638 h 1304143"/>
              <a:gd name="connsiteX45" fmla="*/ 25951 w 1334590"/>
              <a:gd name="connsiteY45" fmla="*/ 468807 h 1304143"/>
              <a:gd name="connsiteX46" fmla="*/ 88613 w 1334590"/>
              <a:gd name="connsiteY46" fmla="*/ 435580 h 1304143"/>
              <a:gd name="connsiteX47" fmla="*/ 121960 w 1334590"/>
              <a:gd name="connsiteY47" fmla="*/ 438330 h 1304143"/>
              <a:gd name="connsiteX48" fmla="*/ 138456 w 1334590"/>
              <a:gd name="connsiteY48" fmla="*/ 447484 h 1304143"/>
              <a:gd name="connsiteX49" fmla="*/ 138564 w 1334590"/>
              <a:gd name="connsiteY49" fmla="*/ 447364 h 1304143"/>
              <a:gd name="connsiteX50" fmla="*/ 139580 w 1334590"/>
              <a:gd name="connsiteY50" fmla="*/ 448108 h 1304143"/>
              <a:gd name="connsiteX51" fmla="*/ 151276 w 1334590"/>
              <a:gd name="connsiteY51" fmla="*/ 454598 h 1304143"/>
              <a:gd name="connsiteX52" fmla="*/ 154380 w 1334590"/>
              <a:gd name="connsiteY52" fmla="*/ 458951 h 1304143"/>
              <a:gd name="connsiteX53" fmla="*/ 381133 w 1334590"/>
              <a:gd name="connsiteY53" fmla="*/ 625071 h 1304143"/>
              <a:gd name="connsiteX54" fmla="*/ 504045 w 1334590"/>
              <a:gd name="connsiteY54" fmla="*/ 143084 h 1304143"/>
              <a:gd name="connsiteX55" fmla="*/ 569739 w 1334590"/>
              <a:gd name="connsiteY55" fmla="*/ 99440 h 1304143"/>
              <a:gd name="connsiteX56" fmla="*/ 641037 w 1334590"/>
              <a:gd name="connsiteY56" fmla="*/ 170899 h 1304143"/>
              <a:gd name="connsiteX57" fmla="*/ 639967 w 1334590"/>
              <a:gd name="connsiteY57" fmla="*/ 176209 h 1304143"/>
              <a:gd name="connsiteX58" fmla="*/ 596906 w 1334590"/>
              <a:gd name="connsiteY58" fmla="*/ 589469 h 1304143"/>
              <a:gd name="connsiteX59" fmla="*/ 627629 w 1334590"/>
              <a:gd name="connsiteY59" fmla="*/ 585968 h 1304143"/>
              <a:gd name="connsiteX60" fmla="*/ 662327 w 1334590"/>
              <a:gd name="connsiteY60" fmla="*/ 108296 h 1304143"/>
              <a:gd name="connsiteX61" fmla="*/ 661222 w 1334590"/>
              <a:gd name="connsiteY61" fmla="*/ 101776 h 1304143"/>
              <a:gd name="connsiteX62" fmla="*/ 663985 w 1334590"/>
              <a:gd name="connsiteY62" fmla="*/ 85466 h 1304143"/>
              <a:gd name="connsiteX63" fmla="*/ 664058 w 1334590"/>
              <a:gd name="connsiteY63" fmla="*/ 84453 h 1304143"/>
              <a:gd name="connsiteX64" fmla="*/ 664156 w 1334590"/>
              <a:gd name="connsiteY64" fmla="*/ 84453 h 1304143"/>
              <a:gd name="connsiteX65" fmla="*/ 667932 w 1334590"/>
              <a:gd name="connsiteY65" fmla="*/ 62161 h 1304143"/>
              <a:gd name="connsiteX66" fmla="*/ 746608 w 1334590"/>
              <a:gd name="connsiteY66" fmla="*/ 0 h 1304143"/>
              <a:gd name="connsiteX0" fmla="*/ 746608 w 1334590"/>
              <a:gd name="connsiteY0" fmla="*/ 0 h 1304143"/>
              <a:gd name="connsiteX1" fmla="*/ 825285 w 1334590"/>
              <a:gd name="connsiteY1" fmla="*/ 62161 h 1304143"/>
              <a:gd name="connsiteX2" fmla="*/ 829060 w 1334590"/>
              <a:gd name="connsiteY2" fmla="*/ 84453 h 1304143"/>
              <a:gd name="connsiteX3" fmla="*/ 829207 w 1334590"/>
              <a:gd name="connsiteY3" fmla="*/ 84453 h 1304143"/>
              <a:gd name="connsiteX4" fmla="*/ 829317 w 1334590"/>
              <a:gd name="connsiteY4" fmla="*/ 85971 h 1304143"/>
              <a:gd name="connsiteX5" fmla="*/ 831994 w 1334590"/>
              <a:gd name="connsiteY5" fmla="*/ 101776 h 1304143"/>
              <a:gd name="connsiteX6" fmla="*/ 830925 w 1334590"/>
              <a:gd name="connsiteY6" fmla="*/ 108093 h 1304143"/>
              <a:gd name="connsiteX7" fmla="*/ 864837 w 1334590"/>
              <a:gd name="connsiteY7" fmla="*/ 574966 h 1304143"/>
              <a:gd name="connsiteX8" fmla="*/ 901901 w 1334590"/>
              <a:gd name="connsiteY8" fmla="*/ 576142 h 1304143"/>
              <a:gd name="connsiteX9" fmla="*/ 857272 w 1334590"/>
              <a:gd name="connsiteY9" fmla="*/ 154659 h 1304143"/>
              <a:gd name="connsiteX10" fmla="*/ 937605 w 1334590"/>
              <a:gd name="connsiteY10" fmla="*/ 73456 h 1304143"/>
              <a:gd name="connsiteX11" fmla="*/ 1017939 w 1334590"/>
              <a:gd name="connsiteY11" fmla="*/ 154659 h 1304143"/>
              <a:gd name="connsiteX12" fmla="*/ 1017615 w 1334590"/>
              <a:gd name="connsiteY12" fmla="*/ 156284 h 1304143"/>
              <a:gd name="connsiteX13" fmla="*/ 1020305 w 1334590"/>
              <a:gd name="connsiteY13" fmla="*/ 156348 h 1304143"/>
              <a:gd name="connsiteX14" fmla="*/ 1099931 w 1334590"/>
              <a:gd name="connsiteY14" fmla="*/ 590076 h 1304143"/>
              <a:gd name="connsiteX15" fmla="*/ 1115052 w 1334590"/>
              <a:gd name="connsiteY15" fmla="*/ 591602 h 1304143"/>
              <a:gd name="connsiteX16" fmla="*/ 1131580 w 1334590"/>
              <a:gd name="connsiteY16" fmla="*/ 594328 h 1304143"/>
              <a:gd name="connsiteX17" fmla="*/ 1076164 w 1334590"/>
              <a:gd name="connsiteY17" fmla="*/ 317096 h 1304143"/>
              <a:gd name="connsiteX18" fmla="*/ 1074892 w 1334590"/>
              <a:gd name="connsiteY18" fmla="*/ 315399 h 1304143"/>
              <a:gd name="connsiteX19" fmla="*/ 1070157 w 1334590"/>
              <a:gd name="connsiteY19" fmla="*/ 294328 h 1304143"/>
              <a:gd name="connsiteX20" fmla="*/ 1130407 w 1334590"/>
              <a:gd name="connsiteY20" fmla="*/ 240192 h 1304143"/>
              <a:gd name="connsiteX21" fmla="*/ 1190658 w 1334590"/>
              <a:gd name="connsiteY21" fmla="*/ 294328 h 1304143"/>
              <a:gd name="connsiteX22" fmla="*/ 1324137 w 1334590"/>
              <a:gd name="connsiteY22" fmla="*/ 669792 h 1304143"/>
              <a:gd name="connsiteX23" fmla="*/ 1326725 w 1334590"/>
              <a:gd name="connsiteY23" fmla="*/ 675184 h 1304143"/>
              <a:gd name="connsiteX24" fmla="*/ 1326339 w 1334590"/>
              <a:gd name="connsiteY24" fmla="*/ 675988 h 1304143"/>
              <a:gd name="connsiteX25" fmla="*/ 1327226 w 1334590"/>
              <a:gd name="connsiteY25" fmla="*/ 678481 h 1304143"/>
              <a:gd name="connsiteX26" fmla="*/ 1325135 w 1334590"/>
              <a:gd name="connsiteY26" fmla="*/ 678497 h 1304143"/>
              <a:gd name="connsiteX27" fmla="*/ 1325122 w 1334590"/>
              <a:gd name="connsiteY27" fmla="*/ 678522 h 1304143"/>
              <a:gd name="connsiteX28" fmla="*/ 1329306 w 1334590"/>
              <a:gd name="connsiteY28" fmla="*/ 686826 h 1304143"/>
              <a:gd name="connsiteX29" fmla="*/ 1334590 w 1334590"/>
              <a:gd name="connsiteY29" fmla="*/ 721850 h 1304143"/>
              <a:gd name="connsiteX30" fmla="*/ 1334590 w 1334590"/>
              <a:gd name="connsiteY30" fmla="*/ 889326 h 1304143"/>
              <a:gd name="connsiteX31" fmla="*/ 1180962 w 1334590"/>
              <a:gd name="connsiteY31" fmla="*/ 1141552 h 1304143"/>
              <a:gd name="connsiteX32" fmla="*/ 1162914 w 1334590"/>
              <a:gd name="connsiteY32" fmla="*/ 1143986 h 1304143"/>
              <a:gd name="connsiteX33" fmla="*/ 1202953 w 1334590"/>
              <a:gd name="connsiteY33" fmla="*/ 1304143 h 1304143"/>
              <a:gd name="connsiteX34" fmla="*/ 463178 w 1334590"/>
              <a:gd name="connsiteY34" fmla="*/ 1304143 h 1304143"/>
              <a:gd name="connsiteX35" fmla="*/ 504914 w 1334590"/>
              <a:gd name="connsiteY35" fmla="*/ 1137201 h 1304143"/>
              <a:gd name="connsiteX36" fmla="*/ 495054 w 1334590"/>
              <a:gd name="connsiteY36" fmla="*/ 1135206 h 1304143"/>
              <a:gd name="connsiteX37" fmla="*/ 374984 w 1334590"/>
              <a:gd name="connsiteY37" fmla="*/ 989538 h 1304143"/>
              <a:gd name="connsiteX38" fmla="*/ 30783 w 1334590"/>
              <a:gd name="connsiteY38" fmla="*/ 597612 h 1304143"/>
              <a:gd name="connsiteX39" fmla="*/ 25959 w 1334590"/>
              <a:gd name="connsiteY39" fmla="*/ 594934 h 1304143"/>
              <a:gd name="connsiteX40" fmla="*/ 17945 w 1334590"/>
              <a:gd name="connsiteY40" fmla="*/ 583697 h 1304143"/>
              <a:gd name="connsiteX41" fmla="*/ 17374 w 1334590"/>
              <a:gd name="connsiteY41" fmla="*/ 583079 h 1304143"/>
              <a:gd name="connsiteX42" fmla="*/ 17446 w 1334590"/>
              <a:gd name="connsiteY42" fmla="*/ 582998 h 1304143"/>
              <a:gd name="connsiteX43" fmla="*/ 6491 w 1334590"/>
              <a:gd name="connsiteY43" fmla="*/ 567638 h 1304143"/>
              <a:gd name="connsiteX44" fmla="*/ 25951 w 1334590"/>
              <a:gd name="connsiteY44" fmla="*/ 468807 h 1304143"/>
              <a:gd name="connsiteX45" fmla="*/ 88613 w 1334590"/>
              <a:gd name="connsiteY45" fmla="*/ 435580 h 1304143"/>
              <a:gd name="connsiteX46" fmla="*/ 121960 w 1334590"/>
              <a:gd name="connsiteY46" fmla="*/ 438330 h 1304143"/>
              <a:gd name="connsiteX47" fmla="*/ 138456 w 1334590"/>
              <a:gd name="connsiteY47" fmla="*/ 447484 h 1304143"/>
              <a:gd name="connsiteX48" fmla="*/ 138564 w 1334590"/>
              <a:gd name="connsiteY48" fmla="*/ 447364 h 1304143"/>
              <a:gd name="connsiteX49" fmla="*/ 139580 w 1334590"/>
              <a:gd name="connsiteY49" fmla="*/ 448108 h 1304143"/>
              <a:gd name="connsiteX50" fmla="*/ 151276 w 1334590"/>
              <a:gd name="connsiteY50" fmla="*/ 454598 h 1304143"/>
              <a:gd name="connsiteX51" fmla="*/ 154380 w 1334590"/>
              <a:gd name="connsiteY51" fmla="*/ 458951 h 1304143"/>
              <a:gd name="connsiteX52" fmla="*/ 381133 w 1334590"/>
              <a:gd name="connsiteY52" fmla="*/ 625071 h 1304143"/>
              <a:gd name="connsiteX53" fmla="*/ 504045 w 1334590"/>
              <a:gd name="connsiteY53" fmla="*/ 143084 h 1304143"/>
              <a:gd name="connsiteX54" fmla="*/ 569739 w 1334590"/>
              <a:gd name="connsiteY54" fmla="*/ 99440 h 1304143"/>
              <a:gd name="connsiteX55" fmla="*/ 641037 w 1334590"/>
              <a:gd name="connsiteY55" fmla="*/ 170899 h 1304143"/>
              <a:gd name="connsiteX56" fmla="*/ 639967 w 1334590"/>
              <a:gd name="connsiteY56" fmla="*/ 176209 h 1304143"/>
              <a:gd name="connsiteX57" fmla="*/ 596906 w 1334590"/>
              <a:gd name="connsiteY57" fmla="*/ 589469 h 1304143"/>
              <a:gd name="connsiteX58" fmla="*/ 627629 w 1334590"/>
              <a:gd name="connsiteY58" fmla="*/ 585968 h 1304143"/>
              <a:gd name="connsiteX59" fmla="*/ 662327 w 1334590"/>
              <a:gd name="connsiteY59" fmla="*/ 108296 h 1304143"/>
              <a:gd name="connsiteX60" fmla="*/ 661222 w 1334590"/>
              <a:gd name="connsiteY60" fmla="*/ 101776 h 1304143"/>
              <a:gd name="connsiteX61" fmla="*/ 663985 w 1334590"/>
              <a:gd name="connsiteY61" fmla="*/ 85466 h 1304143"/>
              <a:gd name="connsiteX62" fmla="*/ 664058 w 1334590"/>
              <a:gd name="connsiteY62" fmla="*/ 84453 h 1304143"/>
              <a:gd name="connsiteX63" fmla="*/ 664156 w 1334590"/>
              <a:gd name="connsiteY63" fmla="*/ 84453 h 1304143"/>
              <a:gd name="connsiteX64" fmla="*/ 667932 w 1334590"/>
              <a:gd name="connsiteY64" fmla="*/ 62161 h 1304143"/>
              <a:gd name="connsiteX65" fmla="*/ 746608 w 1334590"/>
              <a:gd name="connsiteY65" fmla="*/ 0 h 1304143"/>
              <a:gd name="connsiteX0" fmla="*/ 746608 w 1334590"/>
              <a:gd name="connsiteY0" fmla="*/ 0 h 1311909"/>
              <a:gd name="connsiteX1" fmla="*/ 825285 w 1334590"/>
              <a:gd name="connsiteY1" fmla="*/ 62161 h 1311909"/>
              <a:gd name="connsiteX2" fmla="*/ 829060 w 1334590"/>
              <a:gd name="connsiteY2" fmla="*/ 84453 h 1311909"/>
              <a:gd name="connsiteX3" fmla="*/ 829207 w 1334590"/>
              <a:gd name="connsiteY3" fmla="*/ 84453 h 1311909"/>
              <a:gd name="connsiteX4" fmla="*/ 829317 w 1334590"/>
              <a:gd name="connsiteY4" fmla="*/ 85971 h 1311909"/>
              <a:gd name="connsiteX5" fmla="*/ 831994 w 1334590"/>
              <a:gd name="connsiteY5" fmla="*/ 101776 h 1311909"/>
              <a:gd name="connsiteX6" fmla="*/ 830925 w 1334590"/>
              <a:gd name="connsiteY6" fmla="*/ 108093 h 1311909"/>
              <a:gd name="connsiteX7" fmla="*/ 864837 w 1334590"/>
              <a:gd name="connsiteY7" fmla="*/ 574966 h 1311909"/>
              <a:gd name="connsiteX8" fmla="*/ 901901 w 1334590"/>
              <a:gd name="connsiteY8" fmla="*/ 576142 h 1311909"/>
              <a:gd name="connsiteX9" fmla="*/ 857272 w 1334590"/>
              <a:gd name="connsiteY9" fmla="*/ 154659 h 1311909"/>
              <a:gd name="connsiteX10" fmla="*/ 937605 w 1334590"/>
              <a:gd name="connsiteY10" fmla="*/ 73456 h 1311909"/>
              <a:gd name="connsiteX11" fmla="*/ 1017939 w 1334590"/>
              <a:gd name="connsiteY11" fmla="*/ 154659 h 1311909"/>
              <a:gd name="connsiteX12" fmla="*/ 1017615 w 1334590"/>
              <a:gd name="connsiteY12" fmla="*/ 156284 h 1311909"/>
              <a:gd name="connsiteX13" fmla="*/ 1020305 w 1334590"/>
              <a:gd name="connsiteY13" fmla="*/ 156348 h 1311909"/>
              <a:gd name="connsiteX14" fmla="*/ 1099931 w 1334590"/>
              <a:gd name="connsiteY14" fmla="*/ 590076 h 1311909"/>
              <a:gd name="connsiteX15" fmla="*/ 1115052 w 1334590"/>
              <a:gd name="connsiteY15" fmla="*/ 591602 h 1311909"/>
              <a:gd name="connsiteX16" fmla="*/ 1131580 w 1334590"/>
              <a:gd name="connsiteY16" fmla="*/ 594328 h 1311909"/>
              <a:gd name="connsiteX17" fmla="*/ 1076164 w 1334590"/>
              <a:gd name="connsiteY17" fmla="*/ 317096 h 1311909"/>
              <a:gd name="connsiteX18" fmla="*/ 1074892 w 1334590"/>
              <a:gd name="connsiteY18" fmla="*/ 315399 h 1311909"/>
              <a:gd name="connsiteX19" fmla="*/ 1070157 w 1334590"/>
              <a:gd name="connsiteY19" fmla="*/ 294328 h 1311909"/>
              <a:gd name="connsiteX20" fmla="*/ 1130407 w 1334590"/>
              <a:gd name="connsiteY20" fmla="*/ 240192 h 1311909"/>
              <a:gd name="connsiteX21" fmla="*/ 1190658 w 1334590"/>
              <a:gd name="connsiteY21" fmla="*/ 294328 h 1311909"/>
              <a:gd name="connsiteX22" fmla="*/ 1324137 w 1334590"/>
              <a:gd name="connsiteY22" fmla="*/ 669792 h 1311909"/>
              <a:gd name="connsiteX23" fmla="*/ 1326725 w 1334590"/>
              <a:gd name="connsiteY23" fmla="*/ 675184 h 1311909"/>
              <a:gd name="connsiteX24" fmla="*/ 1326339 w 1334590"/>
              <a:gd name="connsiteY24" fmla="*/ 675988 h 1311909"/>
              <a:gd name="connsiteX25" fmla="*/ 1327226 w 1334590"/>
              <a:gd name="connsiteY25" fmla="*/ 678481 h 1311909"/>
              <a:gd name="connsiteX26" fmla="*/ 1325135 w 1334590"/>
              <a:gd name="connsiteY26" fmla="*/ 678497 h 1311909"/>
              <a:gd name="connsiteX27" fmla="*/ 1325122 w 1334590"/>
              <a:gd name="connsiteY27" fmla="*/ 678522 h 1311909"/>
              <a:gd name="connsiteX28" fmla="*/ 1329306 w 1334590"/>
              <a:gd name="connsiteY28" fmla="*/ 686826 h 1311909"/>
              <a:gd name="connsiteX29" fmla="*/ 1334590 w 1334590"/>
              <a:gd name="connsiteY29" fmla="*/ 721850 h 1311909"/>
              <a:gd name="connsiteX30" fmla="*/ 1334590 w 1334590"/>
              <a:gd name="connsiteY30" fmla="*/ 889326 h 1311909"/>
              <a:gd name="connsiteX31" fmla="*/ 1180962 w 1334590"/>
              <a:gd name="connsiteY31" fmla="*/ 1141552 h 1311909"/>
              <a:gd name="connsiteX32" fmla="*/ 1162914 w 1334590"/>
              <a:gd name="connsiteY32" fmla="*/ 1143986 h 1311909"/>
              <a:gd name="connsiteX33" fmla="*/ 1202953 w 1334590"/>
              <a:gd name="connsiteY33" fmla="*/ 1304143 h 1311909"/>
              <a:gd name="connsiteX34" fmla="*/ 740865 w 1334590"/>
              <a:gd name="connsiteY34" fmla="*/ 1311881 h 1311909"/>
              <a:gd name="connsiteX35" fmla="*/ 463178 w 1334590"/>
              <a:gd name="connsiteY35" fmla="*/ 1304143 h 1311909"/>
              <a:gd name="connsiteX36" fmla="*/ 504914 w 1334590"/>
              <a:gd name="connsiteY36" fmla="*/ 1137201 h 1311909"/>
              <a:gd name="connsiteX37" fmla="*/ 495054 w 1334590"/>
              <a:gd name="connsiteY37" fmla="*/ 1135206 h 1311909"/>
              <a:gd name="connsiteX38" fmla="*/ 374984 w 1334590"/>
              <a:gd name="connsiteY38" fmla="*/ 989538 h 1311909"/>
              <a:gd name="connsiteX39" fmla="*/ 30783 w 1334590"/>
              <a:gd name="connsiteY39" fmla="*/ 597612 h 1311909"/>
              <a:gd name="connsiteX40" fmla="*/ 25959 w 1334590"/>
              <a:gd name="connsiteY40" fmla="*/ 594934 h 1311909"/>
              <a:gd name="connsiteX41" fmla="*/ 17945 w 1334590"/>
              <a:gd name="connsiteY41" fmla="*/ 583697 h 1311909"/>
              <a:gd name="connsiteX42" fmla="*/ 17374 w 1334590"/>
              <a:gd name="connsiteY42" fmla="*/ 583079 h 1311909"/>
              <a:gd name="connsiteX43" fmla="*/ 17446 w 1334590"/>
              <a:gd name="connsiteY43" fmla="*/ 582998 h 1311909"/>
              <a:gd name="connsiteX44" fmla="*/ 6491 w 1334590"/>
              <a:gd name="connsiteY44" fmla="*/ 567638 h 1311909"/>
              <a:gd name="connsiteX45" fmla="*/ 25951 w 1334590"/>
              <a:gd name="connsiteY45" fmla="*/ 468807 h 1311909"/>
              <a:gd name="connsiteX46" fmla="*/ 88613 w 1334590"/>
              <a:gd name="connsiteY46" fmla="*/ 435580 h 1311909"/>
              <a:gd name="connsiteX47" fmla="*/ 121960 w 1334590"/>
              <a:gd name="connsiteY47" fmla="*/ 438330 h 1311909"/>
              <a:gd name="connsiteX48" fmla="*/ 138456 w 1334590"/>
              <a:gd name="connsiteY48" fmla="*/ 447484 h 1311909"/>
              <a:gd name="connsiteX49" fmla="*/ 138564 w 1334590"/>
              <a:gd name="connsiteY49" fmla="*/ 447364 h 1311909"/>
              <a:gd name="connsiteX50" fmla="*/ 139580 w 1334590"/>
              <a:gd name="connsiteY50" fmla="*/ 448108 h 1311909"/>
              <a:gd name="connsiteX51" fmla="*/ 151276 w 1334590"/>
              <a:gd name="connsiteY51" fmla="*/ 454598 h 1311909"/>
              <a:gd name="connsiteX52" fmla="*/ 154380 w 1334590"/>
              <a:gd name="connsiteY52" fmla="*/ 458951 h 1311909"/>
              <a:gd name="connsiteX53" fmla="*/ 381133 w 1334590"/>
              <a:gd name="connsiteY53" fmla="*/ 625071 h 1311909"/>
              <a:gd name="connsiteX54" fmla="*/ 504045 w 1334590"/>
              <a:gd name="connsiteY54" fmla="*/ 143084 h 1311909"/>
              <a:gd name="connsiteX55" fmla="*/ 569739 w 1334590"/>
              <a:gd name="connsiteY55" fmla="*/ 99440 h 1311909"/>
              <a:gd name="connsiteX56" fmla="*/ 641037 w 1334590"/>
              <a:gd name="connsiteY56" fmla="*/ 170899 h 1311909"/>
              <a:gd name="connsiteX57" fmla="*/ 639967 w 1334590"/>
              <a:gd name="connsiteY57" fmla="*/ 176209 h 1311909"/>
              <a:gd name="connsiteX58" fmla="*/ 596906 w 1334590"/>
              <a:gd name="connsiteY58" fmla="*/ 589469 h 1311909"/>
              <a:gd name="connsiteX59" fmla="*/ 627629 w 1334590"/>
              <a:gd name="connsiteY59" fmla="*/ 585968 h 1311909"/>
              <a:gd name="connsiteX60" fmla="*/ 662327 w 1334590"/>
              <a:gd name="connsiteY60" fmla="*/ 108296 h 1311909"/>
              <a:gd name="connsiteX61" fmla="*/ 661222 w 1334590"/>
              <a:gd name="connsiteY61" fmla="*/ 101776 h 1311909"/>
              <a:gd name="connsiteX62" fmla="*/ 663985 w 1334590"/>
              <a:gd name="connsiteY62" fmla="*/ 85466 h 1311909"/>
              <a:gd name="connsiteX63" fmla="*/ 664058 w 1334590"/>
              <a:gd name="connsiteY63" fmla="*/ 84453 h 1311909"/>
              <a:gd name="connsiteX64" fmla="*/ 664156 w 1334590"/>
              <a:gd name="connsiteY64" fmla="*/ 84453 h 1311909"/>
              <a:gd name="connsiteX65" fmla="*/ 667932 w 1334590"/>
              <a:gd name="connsiteY65" fmla="*/ 62161 h 1311909"/>
              <a:gd name="connsiteX66" fmla="*/ 746608 w 1334590"/>
              <a:gd name="connsiteY66" fmla="*/ 0 h 1311909"/>
              <a:gd name="connsiteX0" fmla="*/ 740865 w 1334590"/>
              <a:gd name="connsiteY0" fmla="*/ 1311881 h 1403321"/>
              <a:gd name="connsiteX1" fmla="*/ 463178 w 1334590"/>
              <a:gd name="connsiteY1" fmla="*/ 1304143 h 1403321"/>
              <a:gd name="connsiteX2" fmla="*/ 504914 w 1334590"/>
              <a:gd name="connsiteY2" fmla="*/ 1137201 h 1403321"/>
              <a:gd name="connsiteX3" fmla="*/ 495054 w 1334590"/>
              <a:gd name="connsiteY3" fmla="*/ 1135206 h 1403321"/>
              <a:gd name="connsiteX4" fmla="*/ 374984 w 1334590"/>
              <a:gd name="connsiteY4" fmla="*/ 989538 h 1403321"/>
              <a:gd name="connsiteX5" fmla="*/ 30783 w 1334590"/>
              <a:gd name="connsiteY5" fmla="*/ 597612 h 1403321"/>
              <a:gd name="connsiteX6" fmla="*/ 25959 w 1334590"/>
              <a:gd name="connsiteY6" fmla="*/ 594934 h 1403321"/>
              <a:gd name="connsiteX7" fmla="*/ 17945 w 1334590"/>
              <a:gd name="connsiteY7" fmla="*/ 583697 h 1403321"/>
              <a:gd name="connsiteX8" fmla="*/ 17374 w 1334590"/>
              <a:gd name="connsiteY8" fmla="*/ 583079 h 1403321"/>
              <a:gd name="connsiteX9" fmla="*/ 17446 w 1334590"/>
              <a:gd name="connsiteY9" fmla="*/ 582998 h 1403321"/>
              <a:gd name="connsiteX10" fmla="*/ 6491 w 1334590"/>
              <a:gd name="connsiteY10" fmla="*/ 567638 h 1403321"/>
              <a:gd name="connsiteX11" fmla="*/ 25951 w 1334590"/>
              <a:gd name="connsiteY11" fmla="*/ 468807 h 1403321"/>
              <a:gd name="connsiteX12" fmla="*/ 88613 w 1334590"/>
              <a:gd name="connsiteY12" fmla="*/ 435580 h 1403321"/>
              <a:gd name="connsiteX13" fmla="*/ 121960 w 1334590"/>
              <a:gd name="connsiteY13" fmla="*/ 438330 h 1403321"/>
              <a:gd name="connsiteX14" fmla="*/ 138456 w 1334590"/>
              <a:gd name="connsiteY14" fmla="*/ 447484 h 1403321"/>
              <a:gd name="connsiteX15" fmla="*/ 138564 w 1334590"/>
              <a:gd name="connsiteY15" fmla="*/ 447364 h 1403321"/>
              <a:gd name="connsiteX16" fmla="*/ 139580 w 1334590"/>
              <a:gd name="connsiteY16" fmla="*/ 448108 h 1403321"/>
              <a:gd name="connsiteX17" fmla="*/ 151276 w 1334590"/>
              <a:gd name="connsiteY17" fmla="*/ 454598 h 1403321"/>
              <a:gd name="connsiteX18" fmla="*/ 154380 w 1334590"/>
              <a:gd name="connsiteY18" fmla="*/ 458951 h 1403321"/>
              <a:gd name="connsiteX19" fmla="*/ 381133 w 1334590"/>
              <a:gd name="connsiteY19" fmla="*/ 625071 h 1403321"/>
              <a:gd name="connsiteX20" fmla="*/ 504045 w 1334590"/>
              <a:gd name="connsiteY20" fmla="*/ 143084 h 1403321"/>
              <a:gd name="connsiteX21" fmla="*/ 569739 w 1334590"/>
              <a:gd name="connsiteY21" fmla="*/ 99440 h 1403321"/>
              <a:gd name="connsiteX22" fmla="*/ 641037 w 1334590"/>
              <a:gd name="connsiteY22" fmla="*/ 170899 h 1403321"/>
              <a:gd name="connsiteX23" fmla="*/ 639967 w 1334590"/>
              <a:gd name="connsiteY23" fmla="*/ 176209 h 1403321"/>
              <a:gd name="connsiteX24" fmla="*/ 596906 w 1334590"/>
              <a:gd name="connsiteY24" fmla="*/ 589469 h 1403321"/>
              <a:gd name="connsiteX25" fmla="*/ 627629 w 1334590"/>
              <a:gd name="connsiteY25" fmla="*/ 585968 h 1403321"/>
              <a:gd name="connsiteX26" fmla="*/ 662327 w 1334590"/>
              <a:gd name="connsiteY26" fmla="*/ 108296 h 1403321"/>
              <a:gd name="connsiteX27" fmla="*/ 661222 w 1334590"/>
              <a:gd name="connsiteY27" fmla="*/ 101776 h 1403321"/>
              <a:gd name="connsiteX28" fmla="*/ 663985 w 1334590"/>
              <a:gd name="connsiteY28" fmla="*/ 85466 h 1403321"/>
              <a:gd name="connsiteX29" fmla="*/ 664058 w 1334590"/>
              <a:gd name="connsiteY29" fmla="*/ 84453 h 1403321"/>
              <a:gd name="connsiteX30" fmla="*/ 664156 w 1334590"/>
              <a:gd name="connsiteY30" fmla="*/ 84453 h 1403321"/>
              <a:gd name="connsiteX31" fmla="*/ 667932 w 1334590"/>
              <a:gd name="connsiteY31" fmla="*/ 62161 h 1403321"/>
              <a:gd name="connsiteX32" fmla="*/ 746608 w 1334590"/>
              <a:gd name="connsiteY32" fmla="*/ 0 h 1403321"/>
              <a:gd name="connsiteX33" fmla="*/ 825285 w 1334590"/>
              <a:gd name="connsiteY33" fmla="*/ 62161 h 1403321"/>
              <a:gd name="connsiteX34" fmla="*/ 829060 w 1334590"/>
              <a:gd name="connsiteY34" fmla="*/ 84453 h 1403321"/>
              <a:gd name="connsiteX35" fmla="*/ 829207 w 1334590"/>
              <a:gd name="connsiteY35" fmla="*/ 84453 h 1403321"/>
              <a:gd name="connsiteX36" fmla="*/ 829317 w 1334590"/>
              <a:gd name="connsiteY36" fmla="*/ 85971 h 1403321"/>
              <a:gd name="connsiteX37" fmla="*/ 831994 w 1334590"/>
              <a:gd name="connsiteY37" fmla="*/ 101776 h 1403321"/>
              <a:gd name="connsiteX38" fmla="*/ 830925 w 1334590"/>
              <a:gd name="connsiteY38" fmla="*/ 108093 h 1403321"/>
              <a:gd name="connsiteX39" fmla="*/ 864837 w 1334590"/>
              <a:gd name="connsiteY39" fmla="*/ 574966 h 1403321"/>
              <a:gd name="connsiteX40" fmla="*/ 901901 w 1334590"/>
              <a:gd name="connsiteY40" fmla="*/ 576142 h 1403321"/>
              <a:gd name="connsiteX41" fmla="*/ 857272 w 1334590"/>
              <a:gd name="connsiteY41" fmla="*/ 154659 h 1403321"/>
              <a:gd name="connsiteX42" fmla="*/ 937605 w 1334590"/>
              <a:gd name="connsiteY42" fmla="*/ 73456 h 1403321"/>
              <a:gd name="connsiteX43" fmla="*/ 1017939 w 1334590"/>
              <a:gd name="connsiteY43" fmla="*/ 154659 h 1403321"/>
              <a:gd name="connsiteX44" fmla="*/ 1017615 w 1334590"/>
              <a:gd name="connsiteY44" fmla="*/ 156284 h 1403321"/>
              <a:gd name="connsiteX45" fmla="*/ 1020305 w 1334590"/>
              <a:gd name="connsiteY45" fmla="*/ 156348 h 1403321"/>
              <a:gd name="connsiteX46" fmla="*/ 1099931 w 1334590"/>
              <a:gd name="connsiteY46" fmla="*/ 590076 h 1403321"/>
              <a:gd name="connsiteX47" fmla="*/ 1115052 w 1334590"/>
              <a:gd name="connsiteY47" fmla="*/ 591602 h 1403321"/>
              <a:gd name="connsiteX48" fmla="*/ 1131580 w 1334590"/>
              <a:gd name="connsiteY48" fmla="*/ 594328 h 1403321"/>
              <a:gd name="connsiteX49" fmla="*/ 1076164 w 1334590"/>
              <a:gd name="connsiteY49" fmla="*/ 317096 h 1403321"/>
              <a:gd name="connsiteX50" fmla="*/ 1074892 w 1334590"/>
              <a:gd name="connsiteY50" fmla="*/ 315399 h 1403321"/>
              <a:gd name="connsiteX51" fmla="*/ 1070157 w 1334590"/>
              <a:gd name="connsiteY51" fmla="*/ 294328 h 1403321"/>
              <a:gd name="connsiteX52" fmla="*/ 1130407 w 1334590"/>
              <a:gd name="connsiteY52" fmla="*/ 240192 h 1403321"/>
              <a:gd name="connsiteX53" fmla="*/ 1190658 w 1334590"/>
              <a:gd name="connsiteY53" fmla="*/ 294328 h 1403321"/>
              <a:gd name="connsiteX54" fmla="*/ 1324137 w 1334590"/>
              <a:gd name="connsiteY54" fmla="*/ 669792 h 1403321"/>
              <a:gd name="connsiteX55" fmla="*/ 1326725 w 1334590"/>
              <a:gd name="connsiteY55" fmla="*/ 675184 h 1403321"/>
              <a:gd name="connsiteX56" fmla="*/ 1326339 w 1334590"/>
              <a:gd name="connsiteY56" fmla="*/ 675988 h 1403321"/>
              <a:gd name="connsiteX57" fmla="*/ 1327226 w 1334590"/>
              <a:gd name="connsiteY57" fmla="*/ 678481 h 1403321"/>
              <a:gd name="connsiteX58" fmla="*/ 1325135 w 1334590"/>
              <a:gd name="connsiteY58" fmla="*/ 678497 h 1403321"/>
              <a:gd name="connsiteX59" fmla="*/ 1325122 w 1334590"/>
              <a:gd name="connsiteY59" fmla="*/ 678522 h 1403321"/>
              <a:gd name="connsiteX60" fmla="*/ 1329306 w 1334590"/>
              <a:gd name="connsiteY60" fmla="*/ 686826 h 1403321"/>
              <a:gd name="connsiteX61" fmla="*/ 1334590 w 1334590"/>
              <a:gd name="connsiteY61" fmla="*/ 721850 h 1403321"/>
              <a:gd name="connsiteX62" fmla="*/ 1334590 w 1334590"/>
              <a:gd name="connsiteY62" fmla="*/ 889326 h 1403321"/>
              <a:gd name="connsiteX63" fmla="*/ 1180962 w 1334590"/>
              <a:gd name="connsiteY63" fmla="*/ 1141552 h 1403321"/>
              <a:gd name="connsiteX64" fmla="*/ 1162914 w 1334590"/>
              <a:gd name="connsiteY64" fmla="*/ 1143986 h 1403321"/>
              <a:gd name="connsiteX65" fmla="*/ 1202953 w 1334590"/>
              <a:gd name="connsiteY65" fmla="*/ 1304143 h 1403321"/>
              <a:gd name="connsiteX66" fmla="*/ 832305 w 1334590"/>
              <a:gd name="connsiteY66" fmla="*/ 1403321 h 1403321"/>
              <a:gd name="connsiteX0" fmla="*/ 740865 w 1334590"/>
              <a:gd name="connsiteY0" fmla="*/ 1311881 h 1403321"/>
              <a:gd name="connsiteX1" fmla="*/ 463178 w 1334590"/>
              <a:gd name="connsiteY1" fmla="*/ 1304143 h 1403321"/>
              <a:gd name="connsiteX2" fmla="*/ 504914 w 1334590"/>
              <a:gd name="connsiteY2" fmla="*/ 1137201 h 1403321"/>
              <a:gd name="connsiteX3" fmla="*/ 495054 w 1334590"/>
              <a:gd name="connsiteY3" fmla="*/ 1135206 h 1403321"/>
              <a:gd name="connsiteX4" fmla="*/ 374984 w 1334590"/>
              <a:gd name="connsiteY4" fmla="*/ 989538 h 1403321"/>
              <a:gd name="connsiteX5" fmla="*/ 30783 w 1334590"/>
              <a:gd name="connsiteY5" fmla="*/ 597612 h 1403321"/>
              <a:gd name="connsiteX6" fmla="*/ 25959 w 1334590"/>
              <a:gd name="connsiteY6" fmla="*/ 594934 h 1403321"/>
              <a:gd name="connsiteX7" fmla="*/ 17945 w 1334590"/>
              <a:gd name="connsiteY7" fmla="*/ 583697 h 1403321"/>
              <a:gd name="connsiteX8" fmla="*/ 17374 w 1334590"/>
              <a:gd name="connsiteY8" fmla="*/ 583079 h 1403321"/>
              <a:gd name="connsiteX9" fmla="*/ 17446 w 1334590"/>
              <a:gd name="connsiteY9" fmla="*/ 582998 h 1403321"/>
              <a:gd name="connsiteX10" fmla="*/ 6491 w 1334590"/>
              <a:gd name="connsiteY10" fmla="*/ 567638 h 1403321"/>
              <a:gd name="connsiteX11" fmla="*/ 25951 w 1334590"/>
              <a:gd name="connsiteY11" fmla="*/ 468807 h 1403321"/>
              <a:gd name="connsiteX12" fmla="*/ 88613 w 1334590"/>
              <a:gd name="connsiteY12" fmla="*/ 435580 h 1403321"/>
              <a:gd name="connsiteX13" fmla="*/ 121960 w 1334590"/>
              <a:gd name="connsiteY13" fmla="*/ 438330 h 1403321"/>
              <a:gd name="connsiteX14" fmla="*/ 138456 w 1334590"/>
              <a:gd name="connsiteY14" fmla="*/ 447484 h 1403321"/>
              <a:gd name="connsiteX15" fmla="*/ 138564 w 1334590"/>
              <a:gd name="connsiteY15" fmla="*/ 447364 h 1403321"/>
              <a:gd name="connsiteX16" fmla="*/ 139580 w 1334590"/>
              <a:gd name="connsiteY16" fmla="*/ 448108 h 1403321"/>
              <a:gd name="connsiteX17" fmla="*/ 151276 w 1334590"/>
              <a:gd name="connsiteY17" fmla="*/ 454598 h 1403321"/>
              <a:gd name="connsiteX18" fmla="*/ 154380 w 1334590"/>
              <a:gd name="connsiteY18" fmla="*/ 458951 h 1403321"/>
              <a:gd name="connsiteX19" fmla="*/ 381133 w 1334590"/>
              <a:gd name="connsiteY19" fmla="*/ 625071 h 1403321"/>
              <a:gd name="connsiteX20" fmla="*/ 504045 w 1334590"/>
              <a:gd name="connsiteY20" fmla="*/ 143084 h 1403321"/>
              <a:gd name="connsiteX21" fmla="*/ 569739 w 1334590"/>
              <a:gd name="connsiteY21" fmla="*/ 99440 h 1403321"/>
              <a:gd name="connsiteX22" fmla="*/ 641037 w 1334590"/>
              <a:gd name="connsiteY22" fmla="*/ 170899 h 1403321"/>
              <a:gd name="connsiteX23" fmla="*/ 639967 w 1334590"/>
              <a:gd name="connsiteY23" fmla="*/ 176209 h 1403321"/>
              <a:gd name="connsiteX24" fmla="*/ 596906 w 1334590"/>
              <a:gd name="connsiteY24" fmla="*/ 589469 h 1403321"/>
              <a:gd name="connsiteX25" fmla="*/ 627629 w 1334590"/>
              <a:gd name="connsiteY25" fmla="*/ 585968 h 1403321"/>
              <a:gd name="connsiteX26" fmla="*/ 662327 w 1334590"/>
              <a:gd name="connsiteY26" fmla="*/ 108296 h 1403321"/>
              <a:gd name="connsiteX27" fmla="*/ 661222 w 1334590"/>
              <a:gd name="connsiteY27" fmla="*/ 101776 h 1403321"/>
              <a:gd name="connsiteX28" fmla="*/ 663985 w 1334590"/>
              <a:gd name="connsiteY28" fmla="*/ 85466 h 1403321"/>
              <a:gd name="connsiteX29" fmla="*/ 664058 w 1334590"/>
              <a:gd name="connsiteY29" fmla="*/ 84453 h 1403321"/>
              <a:gd name="connsiteX30" fmla="*/ 664156 w 1334590"/>
              <a:gd name="connsiteY30" fmla="*/ 84453 h 1403321"/>
              <a:gd name="connsiteX31" fmla="*/ 667932 w 1334590"/>
              <a:gd name="connsiteY31" fmla="*/ 62161 h 1403321"/>
              <a:gd name="connsiteX32" fmla="*/ 746608 w 1334590"/>
              <a:gd name="connsiteY32" fmla="*/ 0 h 1403321"/>
              <a:gd name="connsiteX33" fmla="*/ 825285 w 1334590"/>
              <a:gd name="connsiteY33" fmla="*/ 62161 h 1403321"/>
              <a:gd name="connsiteX34" fmla="*/ 829060 w 1334590"/>
              <a:gd name="connsiteY34" fmla="*/ 84453 h 1403321"/>
              <a:gd name="connsiteX35" fmla="*/ 829207 w 1334590"/>
              <a:gd name="connsiteY35" fmla="*/ 84453 h 1403321"/>
              <a:gd name="connsiteX36" fmla="*/ 829317 w 1334590"/>
              <a:gd name="connsiteY36" fmla="*/ 85971 h 1403321"/>
              <a:gd name="connsiteX37" fmla="*/ 831994 w 1334590"/>
              <a:gd name="connsiteY37" fmla="*/ 101776 h 1403321"/>
              <a:gd name="connsiteX38" fmla="*/ 830925 w 1334590"/>
              <a:gd name="connsiteY38" fmla="*/ 108093 h 1403321"/>
              <a:gd name="connsiteX39" fmla="*/ 864837 w 1334590"/>
              <a:gd name="connsiteY39" fmla="*/ 574966 h 1403321"/>
              <a:gd name="connsiteX40" fmla="*/ 901901 w 1334590"/>
              <a:gd name="connsiteY40" fmla="*/ 576142 h 1403321"/>
              <a:gd name="connsiteX41" fmla="*/ 857272 w 1334590"/>
              <a:gd name="connsiteY41" fmla="*/ 154659 h 1403321"/>
              <a:gd name="connsiteX42" fmla="*/ 937605 w 1334590"/>
              <a:gd name="connsiteY42" fmla="*/ 73456 h 1403321"/>
              <a:gd name="connsiteX43" fmla="*/ 1017939 w 1334590"/>
              <a:gd name="connsiteY43" fmla="*/ 154659 h 1403321"/>
              <a:gd name="connsiteX44" fmla="*/ 1017615 w 1334590"/>
              <a:gd name="connsiteY44" fmla="*/ 156284 h 1403321"/>
              <a:gd name="connsiteX45" fmla="*/ 1020305 w 1334590"/>
              <a:gd name="connsiteY45" fmla="*/ 156348 h 1403321"/>
              <a:gd name="connsiteX46" fmla="*/ 1099931 w 1334590"/>
              <a:gd name="connsiteY46" fmla="*/ 590076 h 1403321"/>
              <a:gd name="connsiteX47" fmla="*/ 1115052 w 1334590"/>
              <a:gd name="connsiteY47" fmla="*/ 591602 h 1403321"/>
              <a:gd name="connsiteX48" fmla="*/ 1131580 w 1334590"/>
              <a:gd name="connsiteY48" fmla="*/ 594328 h 1403321"/>
              <a:gd name="connsiteX49" fmla="*/ 1076164 w 1334590"/>
              <a:gd name="connsiteY49" fmla="*/ 317096 h 1403321"/>
              <a:gd name="connsiteX50" fmla="*/ 1074892 w 1334590"/>
              <a:gd name="connsiteY50" fmla="*/ 315399 h 1403321"/>
              <a:gd name="connsiteX51" fmla="*/ 1070157 w 1334590"/>
              <a:gd name="connsiteY51" fmla="*/ 294328 h 1403321"/>
              <a:gd name="connsiteX52" fmla="*/ 1130407 w 1334590"/>
              <a:gd name="connsiteY52" fmla="*/ 240192 h 1403321"/>
              <a:gd name="connsiteX53" fmla="*/ 1190658 w 1334590"/>
              <a:gd name="connsiteY53" fmla="*/ 294328 h 1403321"/>
              <a:gd name="connsiteX54" fmla="*/ 1324137 w 1334590"/>
              <a:gd name="connsiteY54" fmla="*/ 669792 h 1403321"/>
              <a:gd name="connsiteX55" fmla="*/ 1326725 w 1334590"/>
              <a:gd name="connsiteY55" fmla="*/ 675184 h 1403321"/>
              <a:gd name="connsiteX56" fmla="*/ 1326339 w 1334590"/>
              <a:gd name="connsiteY56" fmla="*/ 675988 h 1403321"/>
              <a:gd name="connsiteX57" fmla="*/ 1327226 w 1334590"/>
              <a:gd name="connsiteY57" fmla="*/ 678481 h 1403321"/>
              <a:gd name="connsiteX58" fmla="*/ 1325135 w 1334590"/>
              <a:gd name="connsiteY58" fmla="*/ 678497 h 1403321"/>
              <a:gd name="connsiteX59" fmla="*/ 1325122 w 1334590"/>
              <a:gd name="connsiteY59" fmla="*/ 678522 h 1403321"/>
              <a:gd name="connsiteX60" fmla="*/ 1329306 w 1334590"/>
              <a:gd name="connsiteY60" fmla="*/ 686826 h 1403321"/>
              <a:gd name="connsiteX61" fmla="*/ 1334590 w 1334590"/>
              <a:gd name="connsiteY61" fmla="*/ 721850 h 1403321"/>
              <a:gd name="connsiteX62" fmla="*/ 1334590 w 1334590"/>
              <a:gd name="connsiteY62" fmla="*/ 889326 h 1403321"/>
              <a:gd name="connsiteX63" fmla="*/ 1180962 w 1334590"/>
              <a:gd name="connsiteY63" fmla="*/ 1141552 h 1403321"/>
              <a:gd name="connsiteX64" fmla="*/ 1162914 w 1334590"/>
              <a:gd name="connsiteY64" fmla="*/ 1143986 h 1403321"/>
              <a:gd name="connsiteX65" fmla="*/ 1202953 w 1334590"/>
              <a:gd name="connsiteY65" fmla="*/ 1304143 h 1403321"/>
              <a:gd name="connsiteX66" fmla="*/ 832305 w 1334590"/>
              <a:gd name="connsiteY66" fmla="*/ 1403321 h 1403321"/>
              <a:gd name="connsiteX67" fmla="*/ 740865 w 1334590"/>
              <a:gd name="connsiteY67" fmla="*/ 1311881 h 1403321"/>
              <a:gd name="connsiteX0" fmla="*/ 740865 w 1334590"/>
              <a:gd name="connsiteY0" fmla="*/ 1311881 h 1318959"/>
              <a:gd name="connsiteX1" fmla="*/ 463178 w 1334590"/>
              <a:gd name="connsiteY1" fmla="*/ 1304143 h 1318959"/>
              <a:gd name="connsiteX2" fmla="*/ 504914 w 1334590"/>
              <a:gd name="connsiteY2" fmla="*/ 1137201 h 1318959"/>
              <a:gd name="connsiteX3" fmla="*/ 495054 w 1334590"/>
              <a:gd name="connsiteY3" fmla="*/ 1135206 h 1318959"/>
              <a:gd name="connsiteX4" fmla="*/ 374984 w 1334590"/>
              <a:gd name="connsiteY4" fmla="*/ 989538 h 1318959"/>
              <a:gd name="connsiteX5" fmla="*/ 30783 w 1334590"/>
              <a:gd name="connsiteY5" fmla="*/ 597612 h 1318959"/>
              <a:gd name="connsiteX6" fmla="*/ 25959 w 1334590"/>
              <a:gd name="connsiteY6" fmla="*/ 594934 h 1318959"/>
              <a:gd name="connsiteX7" fmla="*/ 17945 w 1334590"/>
              <a:gd name="connsiteY7" fmla="*/ 583697 h 1318959"/>
              <a:gd name="connsiteX8" fmla="*/ 17374 w 1334590"/>
              <a:gd name="connsiteY8" fmla="*/ 583079 h 1318959"/>
              <a:gd name="connsiteX9" fmla="*/ 17446 w 1334590"/>
              <a:gd name="connsiteY9" fmla="*/ 582998 h 1318959"/>
              <a:gd name="connsiteX10" fmla="*/ 6491 w 1334590"/>
              <a:gd name="connsiteY10" fmla="*/ 567638 h 1318959"/>
              <a:gd name="connsiteX11" fmla="*/ 25951 w 1334590"/>
              <a:gd name="connsiteY11" fmla="*/ 468807 h 1318959"/>
              <a:gd name="connsiteX12" fmla="*/ 88613 w 1334590"/>
              <a:gd name="connsiteY12" fmla="*/ 435580 h 1318959"/>
              <a:gd name="connsiteX13" fmla="*/ 121960 w 1334590"/>
              <a:gd name="connsiteY13" fmla="*/ 438330 h 1318959"/>
              <a:gd name="connsiteX14" fmla="*/ 138456 w 1334590"/>
              <a:gd name="connsiteY14" fmla="*/ 447484 h 1318959"/>
              <a:gd name="connsiteX15" fmla="*/ 138564 w 1334590"/>
              <a:gd name="connsiteY15" fmla="*/ 447364 h 1318959"/>
              <a:gd name="connsiteX16" fmla="*/ 139580 w 1334590"/>
              <a:gd name="connsiteY16" fmla="*/ 448108 h 1318959"/>
              <a:gd name="connsiteX17" fmla="*/ 151276 w 1334590"/>
              <a:gd name="connsiteY17" fmla="*/ 454598 h 1318959"/>
              <a:gd name="connsiteX18" fmla="*/ 154380 w 1334590"/>
              <a:gd name="connsiteY18" fmla="*/ 458951 h 1318959"/>
              <a:gd name="connsiteX19" fmla="*/ 381133 w 1334590"/>
              <a:gd name="connsiteY19" fmla="*/ 625071 h 1318959"/>
              <a:gd name="connsiteX20" fmla="*/ 504045 w 1334590"/>
              <a:gd name="connsiteY20" fmla="*/ 143084 h 1318959"/>
              <a:gd name="connsiteX21" fmla="*/ 569739 w 1334590"/>
              <a:gd name="connsiteY21" fmla="*/ 99440 h 1318959"/>
              <a:gd name="connsiteX22" fmla="*/ 641037 w 1334590"/>
              <a:gd name="connsiteY22" fmla="*/ 170899 h 1318959"/>
              <a:gd name="connsiteX23" fmla="*/ 639967 w 1334590"/>
              <a:gd name="connsiteY23" fmla="*/ 176209 h 1318959"/>
              <a:gd name="connsiteX24" fmla="*/ 596906 w 1334590"/>
              <a:gd name="connsiteY24" fmla="*/ 589469 h 1318959"/>
              <a:gd name="connsiteX25" fmla="*/ 627629 w 1334590"/>
              <a:gd name="connsiteY25" fmla="*/ 585968 h 1318959"/>
              <a:gd name="connsiteX26" fmla="*/ 662327 w 1334590"/>
              <a:gd name="connsiteY26" fmla="*/ 108296 h 1318959"/>
              <a:gd name="connsiteX27" fmla="*/ 661222 w 1334590"/>
              <a:gd name="connsiteY27" fmla="*/ 101776 h 1318959"/>
              <a:gd name="connsiteX28" fmla="*/ 663985 w 1334590"/>
              <a:gd name="connsiteY28" fmla="*/ 85466 h 1318959"/>
              <a:gd name="connsiteX29" fmla="*/ 664058 w 1334590"/>
              <a:gd name="connsiteY29" fmla="*/ 84453 h 1318959"/>
              <a:gd name="connsiteX30" fmla="*/ 664156 w 1334590"/>
              <a:gd name="connsiteY30" fmla="*/ 84453 h 1318959"/>
              <a:gd name="connsiteX31" fmla="*/ 667932 w 1334590"/>
              <a:gd name="connsiteY31" fmla="*/ 62161 h 1318959"/>
              <a:gd name="connsiteX32" fmla="*/ 746608 w 1334590"/>
              <a:gd name="connsiteY32" fmla="*/ 0 h 1318959"/>
              <a:gd name="connsiteX33" fmla="*/ 825285 w 1334590"/>
              <a:gd name="connsiteY33" fmla="*/ 62161 h 1318959"/>
              <a:gd name="connsiteX34" fmla="*/ 829060 w 1334590"/>
              <a:gd name="connsiteY34" fmla="*/ 84453 h 1318959"/>
              <a:gd name="connsiteX35" fmla="*/ 829207 w 1334590"/>
              <a:gd name="connsiteY35" fmla="*/ 84453 h 1318959"/>
              <a:gd name="connsiteX36" fmla="*/ 829317 w 1334590"/>
              <a:gd name="connsiteY36" fmla="*/ 85971 h 1318959"/>
              <a:gd name="connsiteX37" fmla="*/ 831994 w 1334590"/>
              <a:gd name="connsiteY37" fmla="*/ 101776 h 1318959"/>
              <a:gd name="connsiteX38" fmla="*/ 830925 w 1334590"/>
              <a:gd name="connsiteY38" fmla="*/ 108093 h 1318959"/>
              <a:gd name="connsiteX39" fmla="*/ 864837 w 1334590"/>
              <a:gd name="connsiteY39" fmla="*/ 574966 h 1318959"/>
              <a:gd name="connsiteX40" fmla="*/ 901901 w 1334590"/>
              <a:gd name="connsiteY40" fmla="*/ 576142 h 1318959"/>
              <a:gd name="connsiteX41" fmla="*/ 857272 w 1334590"/>
              <a:gd name="connsiteY41" fmla="*/ 154659 h 1318959"/>
              <a:gd name="connsiteX42" fmla="*/ 937605 w 1334590"/>
              <a:gd name="connsiteY42" fmla="*/ 73456 h 1318959"/>
              <a:gd name="connsiteX43" fmla="*/ 1017939 w 1334590"/>
              <a:gd name="connsiteY43" fmla="*/ 154659 h 1318959"/>
              <a:gd name="connsiteX44" fmla="*/ 1017615 w 1334590"/>
              <a:gd name="connsiteY44" fmla="*/ 156284 h 1318959"/>
              <a:gd name="connsiteX45" fmla="*/ 1020305 w 1334590"/>
              <a:gd name="connsiteY45" fmla="*/ 156348 h 1318959"/>
              <a:gd name="connsiteX46" fmla="*/ 1099931 w 1334590"/>
              <a:gd name="connsiteY46" fmla="*/ 590076 h 1318959"/>
              <a:gd name="connsiteX47" fmla="*/ 1115052 w 1334590"/>
              <a:gd name="connsiteY47" fmla="*/ 591602 h 1318959"/>
              <a:gd name="connsiteX48" fmla="*/ 1131580 w 1334590"/>
              <a:gd name="connsiteY48" fmla="*/ 594328 h 1318959"/>
              <a:gd name="connsiteX49" fmla="*/ 1076164 w 1334590"/>
              <a:gd name="connsiteY49" fmla="*/ 317096 h 1318959"/>
              <a:gd name="connsiteX50" fmla="*/ 1074892 w 1334590"/>
              <a:gd name="connsiteY50" fmla="*/ 315399 h 1318959"/>
              <a:gd name="connsiteX51" fmla="*/ 1070157 w 1334590"/>
              <a:gd name="connsiteY51" fmla="*/ 294328 h 1318959"/>
              <a:gd name="connsiteX52" fmla="*/ 1130407 w 1334590"/>
              <a:gd name="connsiteY52" fmla="*/ 240192 h 1318959"/>
              <a:gd name="connsiteX53" fmla="*/ 1190658 w 1334590"/>
              <a:gd name="connsiteY53" fmla="*/ 294328 h 1318959"/>
              <a:gd name="connsiteX54" fmla="*/ 1324137 w 1334590"/>
              <a:gd name="connsiteY54" fmla="*/ 669792 h 1318959"/>
              <a:gd name="connsiteX55" fmla="*/ 1326725 w 1334590"/>
              <a:gd name="connsiteY55" fmla="*/ 675184 h 1318959"/>
              <a:gd name="connsiteX56" fmla="*/ 1326339 w 1334590"/>
              <a:gd name="connsiteY56" fmla="*/ 675988 h 1318959"/>
              <a:gd name="connsiteX57" fmla="*/ 1327226 w 1334590"/>
              <a:gd name="connsiteY57" fmla="*/ 678481 h 1318959"/>
              <a:gd name="connsiteX58" fmla="*/ 1325135 w 1334590"/>
              <a:gd name="connsiteY58" fmla="*/ 678497 h 1318959"/>
              <a:gd name="connsiteX59" fmla="*/ 1325122 w 1334590"/>
              <a:gd name="connsiteY59" fmla="*/ 678522 h 1318959"/>
              <a:gd name="connsiteX60" fmla="*/ 1329306 w 1334590"/>
              <a:gd name="connsiteY60" fmla="*/ 686826 h 1318959"/>
              <a:gd name="connsiteX61" fmla="*/ 1334590 w 1334590"/>
              <a:gd name="connsiteY61" fmla="*/ 721850 h 1318959"/>
              <a:gd name="connsiteX62" fmla="*/ 1334590 w 1334590"/>
              <a:gd name="connsiteY62" fmla="*/ 889326 h 1318959"/>
              <a:gd name="connsiteX63" fmla="*/ 1180962 w 1334590"/>
              <a:gd name="connsiteY63" fmla="*/ 1141552 h 1318959"/>
              <a:gd name="connsiteX64" fmla="*/ 1162914 w 1334590"/>
              <a:gd name="connsiteY64" fmla="*/ 1143986 h 1318959"/>
              <a:gd name="connsiteX65" fmla="*/ 1202953 w 1334590"/>
              <a:gd name="connsiteY65" fmla="*/ 1304143 h 1318959"/>
              <a:gd name="connsiteX66" fmla="*/ 740865 w 1334590"/>
              <a:gd name="connsiteY66" fmla="*/ 1311881 h 1318959"/>
              <a:gd name="connsiteX0" fmla="*/ 740865 w 1334590"/>
              <a:gd name="connsiteY0" fmla="*/ 1311881 h 1403321"/>
              <a:gd name="connsiteX1" fmla="*/ 463178 w 1334590"/>
              <a:gd name="connsiteY1" fmla="*/ 1304143 h 1403321"/>
              <a:gd name="connsiteX2" fmla="*/ 504914 w 1334590"/>
              <a:gd name="connsiteY2" fmla="*/ 1137201 h 1403321"/>
              <a:gd name="connsiteX3" fmla="*/ 495054 w 1334590"/>
              <a:gd name="connsiteY3" fmla="*/ 1135206 h 1403321"/>
              <a:gd name="connsiteX4" fmla="*/ 374984 w 1334590"/>
              <a:gd name="connsiteY4" fmla="*/ 989538 h 1403321"/>
              <a:gd name="connsiteX5" fmla="*/ 30783 w 1334590"/>
              <a:gd name="connsiteY5" fmla="*/ 597612 h 1403321"/>
              <a:gd name="connsiteX6" fmla="*/ 25959 w 1334590"/>
              <a:gd name="connsiteY6" fmla="*/ 594934 h 1403321"/>
              <a:gd name="connsiteX7" fmla="*/ 17945 w 1334590"/>
              <a:gd name="connsiteY7" fmla="*/ 583697 h 1403321"/>
              <a:gd name="connsiteX8" fmla="*/ 17374 w 1334590"/>
              <a:gd name="connsiteY8" fmla="*/ 583079 h 1403321"/>
              <a:gd name="connsiteX9" fmla="*/ 17446 w 1334590"/>
              <a:gd name="connsiteY9" fmla="*/ 582998 h 1403321"/>
              <a:gd name="connsiteX10" fmla="*/ 6491 w 1334590"/>
              <a:gd name="connsiteY10" fmla="*/ 567638 h 1403321"/>
              <a:gd name="connsiteX11" fmla="*/ 25951 w 1334590"/>
              <a:gd name="connsiteY11" fmla="*/ 468807 h 1403321"/>
              <a:gd name="connsiteX12" fmla="*/ 88613 w 1334590"/>
              <a:gd name="connsiteY12" fmla="*/ 435580 h 1403321"/>
              <a:gd name="connsiteX13" fmla="*/ 121960 w 1334590"/>
              <a:gd name="connsiteY13" fmla="*/ 438330 h 1403321"/>
              <a:gd name="connsiteX14" fmla="*/ 138456 w 1334590"/>
              <a:gd name="connsiteY14" fmla="*/ 447484 h 1403321"/>
              <a:gd name="connsiteX15" fmla="*/ 138564 w 1334590"/>
              <a:gd name="connsiteY15" fmla="*/ 447364 h 1403321"/>
              <a:gd name="connsiteX16" fmla="*/ 139580 w 1334590"/>
              <a:gd name="connsiteY16" fmla="*/ 448108 h 1403321"/>
              <a:gd name="connsiteX17" fmla="*/ 151276 w 1334590"/>
              <a:gd name="connsiteY17" fmla="*/ 454598 h 1403321"/>
              <a:gd name="connsiteX18" fmla="*/ 154380 w 1334590"/>
              <a:gd name="connsiteY18" fmla="*/ 458951 h 1403321"/>
              <a:gd name="connsiteX19" fmla="*/ 381133 w 1334590"/>
              <a:gd name="connsiteY19" fmla="*/ 625071 h 1403321"/>
              <a:gd name="connsiteX20" fmla="*/ 504045 w 1334590"/>
              <a:gd name="connsiteY20" fmla="*/ 143084 h 1403321"/>
              <a:gd name="connsiteX21" fmla="*/ 569739 w 1334590"/>
              <a:gd name="connsiteY21" fmla="*/ 99440 h 1403321"/>
              <a:gd name="connsiteX22" fmla="*/ 641037 w 1334590"/>
              <a:gd name="connsiteY22" fmla="*/ 170899 h 1403321"/>
              <a:gd name="connsiteX23" fmla="*/ 639967 w 1334590"/>
              <a:gd name="connsiteY23" fmla="*/ 176209 h 1403321"/>
              <a:gd name="connsiteX24" fmla="*/ 596906 w 1334590"/>
              <a:gd name="connsiteY24" fmla="*/ 589469 h 1403321"/>
              <a:gd name="connsiteX25" fmla="*/ 627629 w 1334590"/>
              <a:gd name="connsiteY25" fmla="*/ 585968 h 1403321"/>
              <a:gd name="connsiteX26" fmla="*/ 662327 w 1334590"/>
              <a:gd name="connsiteY26" fmla="*/ 108296 h 1403321"/>
              <a:gd name="connsiteX27" fmla="*/ 661222 w 1334590"/>
              <a:gd name="connsiteY27" fmla="*/ 101776 h 1403321"/>
              <a:gd name="connsiteX28" fmla="*/ 663985 w 1334590"/>
              <a:gd name="connsiteY28" fmla="*/ 85466 h 1403321"/>
              <a:gd name="connsiteX29" fmla="*/ 664058 w 1334590"/>
              <a:gd name="connsiteY29" fmla="*/ 84453 h 1403321"/>
              <a:gd name="connsiteX30" fmla="*/ 664156 w 1334590"/>
              <a:gd name="connsiteY30" fmla="*/ 84453 h 1403321"/>
              <a:gd name="connsiteX31" fmla="*/ 667932 w 1334590"/>
              <a:gd name="connsiteY31" fmla="*/ 62161 h 1403321"/>
              <a:gd name="connsiteX32" fmla="*/ 746608 w 1334590"/>
              <a:gd name="connsiteY32" fmla="*/ 0 h 1403321"/>
              <a:gd name="connsiteX33" fmla="*/ 825285 w 1334590"/>
              <a:gd name="connsiteY33" fmla="*/ 62161 h 1403321"/>
              <a:gd name="connsiteX34" fmla="*/ 829060 w 1334590"/>
              <a:gd name="connsiteY34" fmla="*/ 84453 h 1403321"/>
              <a:gd name="connsiteX35" fmla="*/ 829207 w 1334590"/>
              <a:gd name="connsiteY35" fmla="*/ 84453 h 1403321"/>
              <a:gd name="connsiteX36" fmla="*/ 829317 w 1334590"/>
              <a:gd name="connsiteY36" fmla="*/ 85971 h 1403321"/>
              <a:gd name="connsiteX37" fmla="*/ 831994 w 1334590"/>
              <a:gd name="connsiteY37" fmla="*/ 101776 h 1403321"/>
              <a:gd name="connsiteX38" fmla="*/ 830925 w 1334590"/>
              <a:gd name="connsiteY38" fmla="*/ 108093 h 1403321"/>
              <a:gd name="connsiteX39" fmla="*/ 864837 w 1334590"/>
              <a:gd name="connsiteY39" fmla="*/ 574966 h 1403321"/>
              <a:gd name="connsiteX40" fmla="*/ 901901 w 1334590"/>
              <a:gd name="connsiteY40" fmla="*/ 576142 h 1403321"/>
              <a:gd name="connsiteX41" fmla="*/ 857272 w 1334590"/>
              <a:gd name="connsiteY41" fmla="*/ 154659 h 1403321"/>
              <a:gd name="connsiteX42" fmla="*/ 937605 w 1334590"/>
              <a:gd name="connsiteY42" fmla="*/ 73456 h 1403321"/>
              <a:gd name="connsiteX43" fmla="*/ 1017939 w 1334590"/>
              <a:gd name="connsiteY43" fmla="*/ 154659 h 1403321"/>
              <a:gd name="connsiteX44" fmla="*/ 1017615 w 1334590"/>
              <a:gd name="connsiteY44" fmla="*/ 156284 h 1403321"/>
              <a:gd name="connsiteX45" fmla="*/ 1020305 w 1334590"/>
              <a:gd name="connsiteY45" fmla="*/ 156348 h 1403321"/>
              <a:gd name="connsiteX46" fmla="*/ 1099931 w 1334590"/>
              <a:gd name="connsiteY46" fmla="*/ 590076 h 1403321"/>
              <a:gd name="connsiteX47" fmla="*/ 1115052 w 1334590"/>
              <a:gd name="connsiteY47" fmla="*/ 591602 h 1403321"/>
              <a:gd name="connsiteX48" fmla="*/ 1131580 w 1334590"/>
              <a:gd name="connsiteY48" fmla="*/ 594328 h 1403321"/>
              <a:gd name="connsiteX49" fmla="*/ 1076164 w 1334590"/>
              <a:gd name="connsiteY49" fmla="*/ 317096 h 1403321"/>
              <a:gd name="connsiteX50" fmla="*/ 1074892 w 1334590"/>
              <a:gd name="connsiteY50" fmla="*/ 315399 h 1403321"/>
              <a:gd name="connsiteX51" fmla="*/ 1070157 w 1334590"/>
              <a:gd name="connsiteY51" fmla="*/ 294328 h 1403321"/>
              <a:gd name="connsiteX52" fmla="*/ 1130407 w 1334590"/>
              <a:gd name="connsiteY52" fmla="*/ 240192 h 1403321"/>
              <a:gd name="connsiteX53" fmla="*/ 1190658 w 1334590"/>
              <a:gd name="connsiteY53" fmla="*/ 294328 h 1403321"/>
              <a:gd name="connsiteX54" fmla="*/ 1324137 w 1334590"/>
              <a:gd name="connsiteY54" fmla="*/ 669792 h 1403321"/>
              <a:gd name="connsiteX55" fmla="*/ 1326725 w 1334590"/>
              <a:gd name="connsiteY55" fmla="*/ 675184 h 1403321"/>
              <a:gd name="connsiteX56" fmla="*/ 1326339 w 1334590"/>
              <a:gd name="connsiteY56" fmla="*/ 675988 h 1403321"/>
              <a:gd name="connsiteX57" fmla="*/ 1327226 w 1334590"/>
              <a:gd name="connsiteY57" fmla="*/ 678481 h 1403321"/>
              <a:gd name="connsiteX58" fmla="*/ 1325135 w 1334590"/>
              <a:gd name="connsiteY58" fmla="*/ 678497 h 1403321"/>
              <a:gd name="connsiteX59" fmla="*/ 1325122 w 1334590"/>
              <a:gd name="connsiteY59" fmla="*/ 678522 h 1403321"/>
              <a:gd name="connsiteX60" fmla="*/ 1329306 w 1334590"/>
              <a:gd name="connsiteY60" fmla="*/ 686826 h 1403321"/>
              <a:gd name="connsiteX61" fmla="*/ 1334590 w 1334590"/>
              <a:gd name="connsiteY61" fmla="*/ 721850 h 1403321"/>
              <a:gd name="connsiteX62" fmla="*/ 1334590 w 1334590"/>
              <a:gd name="connsiteY62" fmla="*/ 889326 h 1403321"/>
              <a:gd name="connsiteX63" fmla="*/ 1180962 w 1334590"/>
              <a:gd name="connsiteY63" fmla="*/ 1141552 h 1403321"/>
              <a:gd name="connsiteX64" fmla="*/ 1162914 w 1334590"/>
              <a:gd name="connsiteY64" fmla="*/ 1143986 h 1403321"/>
              <a:gd name="connsiteX65" fmla="*/ 1202953 w 1334590"/>
              <a:gd name="connsiteY65" fmla="*/ 1304143 h 1403321"/>
              <a:gd name="connsiteX66" fmla="*/ 832305 w 1334590"/>
              <a:gd name="connsiteY66" fmla="*/ 1403321 h 1403321"/>
              <a:gd name="connsiteX0" fmla="*/ 463178 w 1334590"/>
              <a:gd name="connsiteY0" fmla="*/ 1304143 h 1403321"/>
              <a:gd name="connsiteX1" fmla="*/ 504914 w 1334590"/>
              <a:gd name="connsiteY1" fmla="*/ 1137201 h 1403321"/>
              <a:gd name="connsiteX2" fmla="*/ 495054 w 1334590"/>
              <a:gd name="connsiteY2" fmla="*/ 1135206 h 1403321"/>
              <a:gd name="connsiteX3" fmla="*/ 374984 w 1334590"/>
              <a:gd name="connsiteY3" fmla="*/ 989538 h 1403321"/>
              <a:gd name="connsiteX4" fmla="*/ 30783 w 1334590"/>
              <a:gd name="connsiteY4" fmla="*/ 597612 h 1403321"/>
              <a:gd name="connsiteX5" fmla="*/ 25959 w 1334590"/>
              <a:gd name="connsiteY5" fmla="*/ 594934 h 1403321"/>
              <a:gd name="connsiteX6" fmla="*/ 17945 w 1334590"/>
              <a:gd name="connsiteY6" fmla="*/ 583697 h 1403321"/>
              <a:gd name="connsiteX7" fmla="*/ 17374 w 1334590"/>
              <a:gd name="connsiteY7" fmla="*/ 583079 h 1403321"/>
              <a:gd name="connsiteX8" fmla="*/ 17446 w 1334590"/>
              <a:gd name="connsiteY8" fmla="*/ 582998 h 1403321"/>
              <a:gd name="connsiteX9" fmla="*/ 6491 w 1334590"/>
              <a:gd name="connsiteY9" fmla="*/ 567638 h 1403321"/>
              <a:gd name="connsiteX10" fmla="*/ 25951 w 1334590"/>
              <a:gd name="connsiteY10" fmla="*/ 468807 h 1403321"/>
              <a:gd name="connsiteX11" fmla="*/ 88613 w 1334590"/>
              <a:gd name="connsiteY11" fmla="*/ 435580 h 1403321"/>
              <a:gd name="connsiteX12" fmla="*/ 121960 w 1334590"/>
              <a:gd name="connsiteY12" fmla="*/ 438330 h 1403321"/>
              <a:gd name="connsiteX13" fmla="*/ 138456 w 1334590"/>
              <a:gd name="connsiteY13" fmla="*/ 447484 h 1403321"/>
              <a:gd name="connsiteX14" fmla="*/ 138564 w 1334590"/>
              <a:gd name="connsiteY14" fmla="*/ 447364 h 1403321"/>
              <a:gd name="connsiteX15" fmla="*/ 139580 w 1334590"/>
              <a:gd name="connsiteY15" fmla="*/ 448108 h 1403321"/>
              <a:gd name="connsiteX16" fmla="*/ 151276 w 1334590"/>
              <a:gd name="connsiteY16" fmla="*/ 454598 h 1403321"/>
              <a:gd name="connsiteX17" fmla="*/ 154380 w 1334590"/>
              <a:gd name="connsiteY17" fmla="*/ 458951 h 1403321"/>
              <a:gd name="connsiteX18" fmla="*/ 381133 w 1334590"/>
              <a:gd name="connsiteY18" fmla="*/ 625071 h 1403321"/>
              <a:gd name="connsiteX19" fmla="*/ 504045 w 1334590"/>
              <a:gd name="connsiteY19" fmla="*/ 143084 h 1403321"/>
              <a:gd name="connsiteX20" fmla="*/ 569739 w 1334590"/>
              <a:gd name="connsiteY20" fmla="*/ 99440 h 1403321"/>
              <a:gd name="connsiteX21" fmla="*/ 641037 w 1334590"/>
              <a:gd name="connsiteY21" fmla="*/ 170899 h 1403321"/>
              <a:gd name="connsiteX22" fmla="*/ 639967 w 1334590"/>
              <a:gd name="connsiteY22" fmla="*/ 176209 h 1403321"/>
              <a:gd name="connsiteX23" fmla="*/ 596906 w 1334590"/>
              <a:gd name="connsiteY23" fmla="*/ 589469 h 1403321"/>
              <a:gd name="connsiteX24" fmla="*/ 627629 w 1334590"/>
              <a:gd name="connsiteY24" fmla="*/ 585968 h 1403321"/>
              <a:gd name="connsiteX25" fmla="*/ 662327 w 1334590"/>
              <a:gd name="connsiteY25" fmla="*/ 108296 h 1403321"/>
              <a:gd name="connsiteX26" fmla="*/ 661222 w 1334590"/>
              <a:gd name="connsiteY26" fmla="*/ 101776 h 1403321"/>
              <a:gd name="connsiteX27" fmla="*/ 663985 w 1334590"/>
              <a:gd name="connsiteY27" fmla="*/ 85466 h 1403321"/>
              <a:gd name="connsiteX28" fmla="*/ 664058 w 1334590"/>
              <a:gd name="connsiteY28" fmla="*/ 84453 h 1403321"/>
              <a:gd name="connsiteX29" fmla="*/ 664156 w 1334590"/>
              <a:gd name="connsiteY29" fmla="*/ 84453 h 1403321"/>
              <a:gd name="connsiteX30" fmla="*/ 667932 w 1334590"/>
              <a:gd name="connsiteY30" fmla="*/ 62161 h 1403321"/>
              <a:gd name="connsiteX31" fmla="*/ 746608 w 1334590"/>
              <a:gd name="connsiteY31" fmla="*/ 0 h 1403321"/>
              <a:gd name="connsiteX32" fmla="*/ 825285 w 1334590"/>
              <a:gd name="connsiteY32" fmla="*/ 62161 h 1403321"/>
              <a:gd name="connsiteX33" fmla="*/ 829060 w 1334590"/>
              <a:gd name="connsiteY33" fmla="*/ 84453 h 1403321"/>
              <a:gd name="connsiteX34" fmla="*/ 829207 w 1334590"/>
              <a:gd name="connsiteY34" fmla="*/ 84453 h 1403321"/>
              <a:gd name="connsiteX35" fmla="*/ 829317 w 1334590"/>
              <a:gd name="connsiteY35" fmla="*/ 85971 h 1403321"/>
              <a:gd name="connsiteX36" fmla="*/ 831994 w 1334590"/>
              <a:gd name="connsiteY36" fmla="*/ 101776 h 1403321"/>
              <a:gd name="connsiteX37" fmla="*/ 830925 w 1334590"/>
              <a:gd name="connsiteY37" fmla="*/ 108093 h 1403321"/>
              <a:gd name="connsiteX38" fmla="*/ 864837 w 1334590"/>
              <a:gd name="connsiteY38" fmla="*/ 574966 h 1403321"/>
              <a:gd name="connsiteX39" fmla="*/ 901901 w 1334590"/>
              <a:gd name="connsiteY39" fmla="*/ 576142 h 1403321"/>
              <a:gd name="connsiteX40" fmla="*/ 857272 w 1334590"/>
              <a:gd name="connsiteY40" fmla="*/ 154659 h 1403321"/>
              <a:gd name="connsiteX41" fmla="*/ 937605 w 1334590"/>
              <a:gd name="connsiteY41" fmla="*/ 73456 h 1403321"/>
              <a:gd name="connsiteX42" fmla="*/ 1017939 w 1334590"/>
              <a:gd name="connsiteY42" fmla="*/ 154659 h 1403321"/>
              <a:gd name="connsiteX43" fmla="*/ 1017615 w 1334590"/>
              <a:gd name="connsiteY43" fmla="*/ 156284 h 1403321"/>
              <a:gd name="connsiteX44" fmla="*/ 1020305 w 1334590"/>
              <a:gd name="connsiteY44" fmla="*/ 156348 h 1403321"/>
              <a:gd name="connsiteX45" fmla="*/ 1099931 w 1334590"/>
              <a:gd name="connsiteY45" fmla="*/ 590076 h 1403321"/>
              <a:gd name="connsiteX46" fmla="*/ 1115052 w 1334590"/>
              <a:gd name="connsiteY46" fmla="*/ 591602 h 1403321"/>
              <a:gd name="connsiteX47" fmla="*/ 1131580 w 1334590"/>
              <a:gd name="connsiteY47" fmla="*/ 594328 h 1403321"/>
              <a:gd name="connsiteX48" fmla="*/ 1076164 w 1334590"/>
              <a:gd name="connsiteY48" fmla="*/ 317096 h 1403321"/>
              <a:gd name="connsiteX49" fmla="*/ 1074892 w 1334590"/>
              <a:gd name="connsiteY49" fmla="*/ 315399 h 1403321"/>
              <a:gd name="connsiteX50" fmla="*/ 1070157 w 1334590"/>
              <a:gd name="connsiteY50" fmla="*/ 294328 h 1403321"/>
              <a:gd name="connsiteX51" fmla="*/ 1130407 w 1334590"/>
              <a:gd name="connsiteY51" fmla="*/ 240192 h 1403321"/>
              <a:gd name="connsiteX52" fmla="*/ 1190658 w 1334590"/>
              <a:gd name="connsiteY52" fmla="*/ 294328 h 1403321"/>
              <a:gd name="connsiteX53" fmla="*/ 1324137 w 1334590"/>
              <a:gd name="connsiteY53" fmla="*/ 669792 h 1403321"/>
              <a:gd name="connsiteX54" fmla="*/ 1326725 w 1334590"/>
              <a:gd name="connsiteY54" fmla="*/ 675184 h 1403321"/>
              <a:gd name="connsiteX55" fmla="*/ 1326339 w 1334590"/>
              <a:gd name="connsiteY55" fmla="*/ 675988 h 1403321"/>
              <a:gd name="connsiteX56" fmla="*/ 1327226 w 1334590"/>
              <a:gd name="connsiteY56" fmla="*/ 678481 h 1403321"/>
              <a:gd name="connsiteX57" fmla="*/ 1325135 w 1334590"/>
              <a:gd name="connsiteY57" fmla="*/ 678497 h 1403321"/>
              <a:gd name="connsiteX58" fmla="*/ 1325122 w 1334590"/>
              <a:gd name="connsiteY58" fmla="*/ 678522 h 1403321"/>
              <a:gd name="connsiteX59" fmla="*/ 1329306 w 1334590"/>
              <a:gd name="connsiteY59" fmla="*/ 686826 h 1403321"/>
              <a:gd name="connsiteX60" fmla="*/ 1334590 w 1334590"/>
              <a:gd name="connsiteY60" fmla="*/ 721850 h 1403321"/>
              <a:gd name="connsiteX61" fmla="*/ 1334590 w 1334590"/>
              <a:gd name="connsiteY61" fmla="*/ 889326 h 1403321"/>
              <a:gd name="connsiteX62" fmla="*/ 1180962 w 1334590"/>
              <a:gd name="connsiteY62" fmla="*/ 1141552 h 1403321"/>
              <a:gd name="connsiteX63" fmla="*/ 1162914 w 1334590"/>
              <a:gd name="connsiteY63" fmla="*/ 1143986 h 1403321"/>
              <a:gd name="connsiteX64" fmla="*/ 1202953 w 1334590"/>
              <a:gd name="connsiteY64" fmla="*/ 1304143 h 1403321"/>
              <a:gd name="connsiteX65" fmla="*/ 832305 w 1334590"/>
              <a:gd name="connsiteY65" fmla="*/ 1403321 h 1403321"/>
              <a:gd name="connsiteX0" fmla="*/ 463178 w 1334590"/>
              <a:gd name="connsiteY0" fmla="*/ 1304143 h 1304143"/>
              <a:gd name="connsiteX1" fmla="*/ 504914 w 1334590"/>
              <a:gd name="connsiteY1" fmla="*/ 1137201 h 1304143"/>
              <a:gd name="connsiteX2" fmla="*/ 495054 w 1334590"/>
              <a:gd name="connsiteY2" fmla="*/ 1135206 h 1304143"/>
              <a:gd name="connsiteX3" fmla="*/ 374984 w 1334590"/>
              <a:gd name="connsiteY3" fmla="*/ 989538 h 1304143"/>
              <a:gd name="connsiteX4" fmla="*/ 30783 w 1334590"/>
              <a:gd name="connsiteY4" fmla="*/ 597612 h 1304143"/>
              <a:gd name="connsiteX5" fmla="*/ 25959 w 1334590"/>
              <a:gd name="connsiteY5" fmla="*/ 594934 h 1304143"/>
              <a:gd name="connsiteX6" fmla="*/ 17945 w 1334590"/>
              <a:gd name="connsiteY6" fmla="*/ 583697 h 1304143"/>
              <a:gd name="connsiteX7" fmla="*/ 17374 w 1334590"/>
              <a:gd name="connsiteY7" fmla="*/ 583079 h 1304143"/>
              <a:gd name="connsiteX8" fmla="*/ 17446 w 1334590"/>
              <a:gd name="connsiteY8" fmla="*/ 582998 h 1304143"/>
              <a:gd name="connsiteX9" fmla="*/ 6491 w 1334590"/>
              <a:gd name="connsiteY9" fmla="*/ 567638 h 1304143"/>
              <a:gd name="connsiteX10" fmla="*/ 25951 w 1334590"/>
              <a:gd name="connsiteY10" fmla="*/ 468807 h 1304143"/>
              <a:gd name="connsiteX11" fmla="*/ 88613 w 1334590"/>
              <a:gd name="connsiteY11" fmla="*/ 435580 h 1304143"/>
              <a:gd name="connsiteX12" fmla="*/ 121960 w 1334590"/>
              <a:gd name="connsiteY12" fmla="*/ 438330 h 1304143"/>
              <a:gd name="connsiteX13" fmla="*/ 138456 w 1334590"/>
              <a:gd name="connsiteY13" fmla="*/ 447484 h 1304143"/>
              <a:gd name="connsiteX14" fmla="*/ 138564 w 1334590"/>
              <a:gd name="connsiteY14" fmla="*/ 447364 h 1304143"/>
              <a:gd name="connsiteX15" fmla="*/ 139580 w 1334590"/>
              <a:gd name="connsiteY15" fmla="*/ 448108 h 1304143"/>
              <a:gd name="connsiteX16" fmla="*/ 151276 w 1334590"/>
              <a:gd name="connsiteY16" fmla="*/ 454598 h 1304143"/>
              <a:gd name="connsiteX17" fmla="*/ 154380 w 1334590"/>
              <a:gd name="connsiteY17" fmla="*/ 458951 h 1304143"/>
              <a:gd name="connsiteX18" fmla="*/ 381133 w 1334590"/>
              <a:gd name="connsiteY18" fmla="*/ 625071 h 1304143"/>
              <a:gd name="connsiteX19" fmla="*/ 504045 w 1334590"/>
              <a:gd name="connsiteY19" fmla="*/ 143084 h 1304143"/>
              <a:gd name="connsiteX20" fmla="*/ 569739 w 1334590"/>
              <a:gd name="connsiteY20" fmla="*/ 99440 h 1304143"/>
              <a:gd name="connsiteX21" fmla="*/ 641037 w 1334590"/>
              <a:gd name="connsiteY21" fmla="*/ 170899 h 1304143"/>
              <a:gd name="connsiteX22" fmla="*/ 639967 w 1334590"/>
              <a:gd name="connsiteY22" fmla="*/ 176209 h 1304143"/>
              <a:gd name="connsiteX23" fmla="*/ 596906 w 1334590"/>
              <a:gd name="connsiteY23" fmla="*/ 589469 h 1304143"/>
              <a:gd name="connsiteX24" fmla="*/ 627629 w 1334590"/>
              <a:gd name="connsiteY24" fmla="*/ 585968 h 1304143"/>
              <a:gd name="connsiteX25" fmla="*/ 662327 w 1334590"/>
              <a:gd name="connsiteY25" fmla="*/ 108296 h 1304143"/>
              <a:gd name="connsiteX26" fmla="*/ 661222 w 1334590"/>
              <a:gd name="connsiteY26" fmla="*/ 101776 h 1304143"/>
              <a:gd name="connsiteX27" fmla="*/ 663985 w 1334590"/>
              <a:gd name="connsiteY27" fmla="*/ 85466 h 1304143"/>
              <a:gd name="connsiteX28" fmla="*/ 664058 w 1334590"/>
              <a:gd name="connsiteY28" fmla="*/ 84453 h 1304143"/>
              <a:gd name="connsiteX29" fmla="*/ 664156 w 1334590"/>
              <a:gd name="connsiteY29" fmla="*/ 84453 h 1304143"/>
              <a:gd name="connsiteX30" fmla="*/ 667932 w 1334590"/>
              <a:gd name="connsiteY30" fmla="*/ 62161 h 1304143"/>
              <a:gd name="connsiteX31" fmla="*/ 746608 w 1334590"/>
              <a:gd name="connsiteY31" fmla="*/ 0 h 1304143"/>
              <a:gd name="connsiteX32" fmla="*/ 825285 w 1334590"/>
              <a:gd name="connsiteY32" fmla="*/ 62161 h 1304143"/>
              <a:gd name="connsiteX33" fmla="*/ 829060 w 1334590"/>
              <a:gd name="connsiteY33" fmla="*/ 84453 h 1304143"/>
              <a:gd name="connsiteX34" fmla="*/ 829207 w 1334590"/>
              <a:gd name="connsiteY34" fmla="*/ 84453 h 1304143"/>
              <a:gd name="connsiteX35" fmla="*/ 829317 w 1334590"/>
              <a:gd name="connsiteY35" fmla="*/ 85971 h 1304143"/>
              <a:gd name="connsiteX36" fmla="*/ 831994 w 1334590"/>
              <a:gd name="connsiteY36" fmla="*/ 101776 h 1304143"/>
              <a:gd name="connsiteX37" fmla="*/ 830925 w 1334590"/>
              <a:gd name="connsiteY37" fmla="*/ 108093 h 1304143"/>
              <a:gd name="connsiteX38" fmla="*/ 864837 w 1334590"/>
              <a:gd name="connsiteY38" fmla="*/ 574966 h 1304143"/>
              <a:gd name="connsiteX39" fmla="*/ 901901 w 1334590"/>
              <a:gd name="connsiteY39" fmla="*/ 576142 h 1304143"/>
              <a:gd name="connsiteX40" fmla="*/ 857272 w 1334590"/>
              <a:gd name="connsiteY40" fmla="*/ 154659 h 1304143"/>
              <a:gd name="connsiteX41" fmla="*/ 937605 w 1334590"/>
              <a:gd name="connsiteY41" fmla="*/ 73456 h 1304143"/>
              <a:gd name="connsiteX42" fmla="*/ 1017939 w 1334590"/>
              <a:gd name="connsiteY42" fmla="*/ 154659 h 1304143"/>
              <a:gd name="connsiteX43" fmla="*/ 1017615 w 1334590"/>
              <a:gd name="connsiteY43" fmla="*/ 156284 h 1304143"/>
              <a:gd name="connsiteX44" fmla="*/ 1020305 w 1334590"/>
              <a:gd name="connsiteY44" fmla="*/ 156348 h 1304143"/>
              <a:gd name="connsiteX45" fmla="*/ 1099931 w 1334590"/>
              <a:gd name="connsiteY45" fmla="*/ 590076 h 1304143"/>
              <a:gd name="connsiteX46" fmla="*/ 1115052 w 1334590"/>
              <a:gd name="connsiteY46" fmla="*/ 591602 h 1304143"/>
              <a:gd name="connsiteX47" fmla="*/ 1131580 w 1334590"/>
              <a:gd name="connsiteY47" fmla="*/ 594328 h 1304143"/>
              <a:gd name="connsiteX48" fmla="*/ 1076164 w 1334590"/>
              <a:gd name="connsiteY48" fmla="*/ 317096 h 1304143"/>
              <a:gd name="connsiteX49" fmla="*/ 1074892 w 1334590"/>
              <a:gd name="connsiteY49" fmla="*/ 315399 h 1304143"/>
              <a:gd name="connsiteX50" fmla="*/ 1070157 w 1334590"/>
              <a:gd name="connsiteY50" fmla="*/ 294328 h 1304143"/>
              <a:gd name="connsiteX51" fmla="*/ 1130407 w 1334590"/>
              <a:gd name="connsiteY51" fmla="*/ 240192 h 1304143"/>
              <a:gd name="connsiteX52" fmla="*/ 1190658 w 1334590"/>
              <a:gd name="connsiteY52" fmla="*/ 294328 h 1304143"/>
              <a:gd name="connsiteX53" fmla="*/ 1324137 w 1334590"/>
              <a:gd name="connsiteY53" fmla="*/ 669792 h 1304143"/>
              <a:gd name="connsiteX54" fmla="*/ 1326725 w 1334590"/>
              <a:gd name="connsiteY54" fmla="*/ 675184 h 1304143"/>
              <a:gd name="connsiteX55" fmla="*/ 1326339 w 1334590"/>
              <a:gd name="connsiteY55" fmla="*/ 675988 h 1304143"/>
              <a:gd name="connsiteX56" fmla="*/ 1327226 w 1334590"/>
              <a:gd name="connsiteY56" fmla="*/ 678481 h 1304143"/>
              <a:gd name="connsiteX57" fmla="*/ 1325135 w 1334590"/>
              <a:gd name="connsiteY57" fmla="*/ 678497 h 1304143"/>
              <a:gd name="connsiteX58" fmla="*/ 1325122 w 1334590"/>
              <a:gd name="connsiteY58" fmla="*/ 678522 h 1304143"/>
              <a:gd name="connsiteX59" fmla="*/ 1329306 w 1334590"/>
              <a:gd name="connsiteY59" fmla="*/ 686826 h 1304143"/>
              <a:gd name="connsiteX60" fmla="*/ 1334590 w 1334590"/>
              <a:gd name="connsiteY60" fmla="*/ 721850 h 1304143"/>
              <a:gd name="connsiteX61" fmla="*/ 1334590 w 1334590"/>
              <a:gd name="connsiteY61" fmla="*/ 889326 h 1304143"/>
              <a:gd name="connsiteX62" fmla="*/ 1180962 w 1334590"/>
              <a:gd name="connsiteY62" fmla="*/ 1141552 h 1304143"/>
              <a:gd name="connsiteX63" fmla="*/ 1162914 w 1334590"/>
              <a:gd name="connsiteY63" fmla="*/ 1143986 h 1304143"/>
              <a:gd name="connsiteX64" fmla="*/ 1202953 w 1334590"/>
              <a:gd name="connsiteY64" fmla="*/ 1304143 h 1304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1334590" h="1304143">
                <a:moveTo>
                  <a:pt x="463178" y="1304143"/>
                </a:moveTo>
                <a:lnTo>
                  <a:pt x="504914" y="1137201"/>
                </a:lnTo>
                <a:lnTo>
                  <a:pt x="495054" y="1135206"/>
                </a:lnTo>
                <a:cubicBezTo>
                  <a:pt x="440831" y="1112639"/>
                  <a:pt x="396891" y="1058842"/>
                  <a:pt x="374984" y="989538"/>
                </a:cubicBezTo>
                <a:lnTo>
                  <a:pt x="30783" y="597612"/>
                </a:lnTo>
                <a:lnTo>
                  <a:pt x="25959" y="594934"/>
                </a:lnTo>
                <a:lnTo>
                  <a:pt x="17945" y="583697"/>
                </a:lnTo>
                <a:lnTo>
                  <a:pt x="17374" y="583079"/>
                </a:lnTo>
                <a:lnTo>
                  <a:pt x="17446" y="582998"/>
                </a:lnTo>
                <a:lnTo>
                  <a:pt x="6491" y="567638"/>
                </a:lnTo>
                <a:cubicBezTo>
                  <a:pt x="-6489" y="536902"/>
                  <a:pt x="-3" y="497872"/>
                  <a:pt x="25951" y="468807"/>
                </a:cubicBezTo>
                <a:cubicBezTo>
                  <a:pt x="43254" y="449430"/>
                  <a:pt x="65933" y="438152"/>
                  <a:pt x="88613" y="435580"/>
                </a:cubicBezTo>
                <a:cubicBezTo>
                  <a:pt x="99952" y="434294"/>
                  <a:pt x="111292" y="435186"/>
                  <a:pt x="121960" y="438330"/>
                </a:cubicBezTo>
                <a:lnTo>
                  <a:pt x="138456" y="447484"/>
                </a:lnTo>
                <a:lnTo>
                  <a:pt x="138564" y="447364"/>
                </a:lnTo>
                <a:lnTo>
                  <a:pt x="139580" y="448108"/>
                </a:lnTo>
                <a:lnTo>
                  <a:pt x="151276" y="454598"/>
                </a:lnTo>
                <a:lnTo>
                  <a:pt x="154380" y="458951"/>
                </a:lnTo>
                <a:lnTo>
                  <a:pt x="381133" y="625071"/>
                </a:lnTo>
                <a:lnTo>
                  <a:pt x="504045" y="143084"/>
                </a:lnTo>
                <a:cubicBezTo>
                  <a:pt x="514869" y="117436"/>
                  <a:pt x="540207" y="99440"/>
                  <a:pt x="569739" y="99440"/>
                </a:cubicBezTo>
                <a:cubicBezTo>
                  <a:pt x="609115" y="99440"/>
                  <a:pt x="641037" y="131433"/>
                  <a:pt x="641037" y="170899"/>
                </a:cubicBezTo>
                <a:lnTo>
                  <a:pt x="639967" y="176209"/>
                </a:lnTo>
                <a:lnTo>
                  <a:pt x="596906" y="589469"/>
                </a:lnTo>
                <a:lnTo>
                  <a:pt x="627629" y="585968"/>
                </a:lnTo>
                <a:lnTo>
                  <a:pt x="662327" y="108296"/>
                </a:lnTo>
                <a:lnTo>
                  <a:pt x="661222" y="101776"/>
                </a:lnTo>
                <a:lnTo>
                  <a:pt x="663985" y="85466"/>
                </a:lnTo>
                <a:cubicBezTo>
                  <a:pt x="664009" y="85128"/>
                  <a:pt x="664034" y="84791"/>
                  <a:pt x="664058" y="84453"/>
                </a:cubicBezTo>
                <a:lnTo>
                  <a:pt x="664156" y="84453"/>
                </a:lnTo>
                <a:lnTo>
                  <a:pt x="667932" y="62161"/>
                </a:lnTo>
                <a:cubicBezTo>
                  <a:pt x="680895" y="25631"/>
                  <a:pt x="711240" y="0"/>
                  <a:pt x="746608" y="0"/>
                </a:cubicBezTo>
                <a:cubicBezTo>
                  <a:pt x="781977" y="0"/>
                  <a:pt x="812322" y="25631"/>
                  <a:pt x="825285" y="62161"/>
                </a:cubicBezTo>
                <a:lnTo>
                  <a:pt x="829060" y="84453"/>
                </a:lnTo>
                <a:lnTo>
                  <a:pt x="829207" y="84453"/>
                </a:lnTo>
                <a:cubicBezTo>
                  <a:pt x="829244" y="84959"/>
                  <a:pt x="829280" y="85465"/>
                  <a:pt x="829317" y="85971"/>
                </a:cubicBezTo>
                <a:lnTo>
                  <a:pt x="831994" y="101776"/>
                </a:lnTo>
                <a:lnTo>
                  <a:pt x="830925" y="108093"/>
                </a:lnTo>
                <a:lnTo>
                  <a:pt x="864837" y="574966"/>
                </a:lnTo>
                <a:lnTo>
                  <a:pt x="901901" y="576142"/>
                </a:lnTo>
                <a:lnTo>
                  <a:pt x="857272" y="154659"/>
                </a:lnTo>
                <a:cubicBezTo>
                  <a:pt x="857272" y="109812"/>
                  <a:pt x="893238" y="73456"/>
                  <a:pt x="937605" y="73456"/>
                </a:cubicBezTo>
                <a:cubicBezTo>
                  <a:pt x="981973" y="73456"/>
                  <a:pt x="1017939" y="109812"/>
                  <a:pt x="1017939" y="154659"/>
                </a:cubicBezTo>
                <a:lnTo>
                  <a:pt x="1017615" y="156284"/>
                </a:lnTo>
                <a:lnTo>
                  <a:pt x="1020305" y="156348"/>
                </a:lnTo>
                <a:lnTo>
                  <a:pt x="1099931" y="590076"/>
                </a:lnTo>
                <a:lnTo>
                  <a:pt x="1115052" y="591602"/>
                </a:lnTo>
                <a:lnTo>
                  <a:pt x="1131580" y="594328"/>
                </a:lnTo>
                <a:lnTo>
                  <a:pt x="1076164" y="317096"/>
                </a:lnTo>
                <a:lnTo>
                  <a:pt x="1074892" y="315399"/>
                </a:lnTo>
                <a:cubicBezTo>
                  <a:pt x="1071843" y="308923"/>
                  <a:pt x="1070157" y="301803"/>
                  <a:pt x="1070157" y="294328"/>
                </a:cubicBezTo>
                <a:cubicBezTo>
                  <a:pt x="1070157" y="264430"/>
                  <a:pt x="1097132" y="240192"/>
                  <a:pt x="1130407" y="240192"/>
                </a:cubicBezTo>
                <a:cubicBezTo>
                  <a:pt x="1163683" y="240192"/>
                  <a:pt x="1190658" y="264430"/>
                  <a:pt x="1190658" y="294328"/>
                </a:cubicBezTo>
                <a:lnTo>
                  <a:pt x="1324137" y="669792"/>
                </a:lnTo>
                <a:lnTo>
                  <a:pt x="1326725" y="675184"/>
                </a:lnTo>
                <a:lnTo>
                  <a:pt x="1326339" y="675988"/>
                </a:lnTo>
                <a:lnTo>
                  <a:pt x="1327226" y="678481"/>
                </a:lnTo>
                <a:lnTo>
                  <a:pt x="1325135" y="678497"/>
                </a:lnTo>
                <a:cubicBezTo>
                  <a:pt x="1325131" y="678505"/>
                  <a:pt x="1325126" y="678514"/>
                  <a:pt x="1325122" y="678522"/>
                </a:cubicBezTo>
                <a:lnTo>
                  <a:pt x="1329306" y="686826"/>
                </a:lnTo>
                <a:cubicBezTo>
                  <a:pt x="1332709" y="697591"/>
                  <a:pt x="1334590" y="709427"/>
                  <a:pt x="1334590" y="721850"/>
                </a:cubicBezTo>
                <a:lnTo>
                  <a:pt x="1334590" y="889326"/>
                </a:lnTo>
                <a:cubicBezTo>
                  <a:pt x="1334590" y="1013742"/>
                  <a:pt x="1268638" y="1117545"/>
                  <a:pt x="1180962" y="1141552"/>
                </a:cubicBezTo>
                <a:lnTo>
                  <a:pt x="1162914" y="1143986"/>
                </a:lnTo>
                <a:lnTo>
                  <a:pt x="1202953" y="1304143"/>
                </a:lnTo>
              </a:path>
            </a:pathLst>
          </a:custGeom>
          <a:solidFill>
            <a:srgbClr val="FFCC66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92187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27842</TotalTime>
  <Words>24</Words>
  <Application>Microsoft Office PowerPoint</Application>
  <PresentationFormat>A4 210 x 297 mm</PresentationFormat>
  <Paragraphs>14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pptxi96_紙幣を投入するイラスト</dc:title>
  <dc:subject>pptxi96_紙幣を投入するイラスト</dc:subject>
  <dc:creator>でじけろお</dc:creator>
  <cp:revision>1</cp:revision>
  <dcterms:created xsi:type="dcterms:W3CDTF">2018-05-20T00:31:01Z</dcterms:created>
  <dcterms:modified xsi:type="dcterms:W3CDTF">2022-03-24T08:24:21Z</dcterms:modified>
  <cp:version>1</cp:version>
</cp:coreProperties>
</file>