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CC"/>
    <a:srgbClr val="FFCC66"/>
    <a:srgbClr val="FF9933"/>
    <a:srgbClr val="00CC00"/>
    <a:srgbClr val="3366FF"/>
    <a:srgbClr val="0066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お金、硬貨を投入するイラスト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6AEFB41-8E5A-4768-AB52-8758865CF8E7}"/>
              </a:ext>
            </a:extLst>
          </p:cNvPr>
          <p:cNvGrpSpPr/>
          <p:nvPr/>
        </p:nvGrpSpPr>
        <p:grpSpPr>
          <a:xfrm>
            <a:off x="3733389" y="4213860"/>
            <a:ext cx="2627489" cy="1601328"/>
            <a:chOff x="3733389" y="4213860"/>
            <a:chExt cx="2627489" cy="1601328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7A15A199-8A08-4AE4-98EF-C3D94E4F1969}"/>
                </a:ext>
              </a:extLst>
            </p:cNvPr>
            <p:cNvGrpSpPr/>
            <p:nvPr/>
          </p:nvGrpSpPr>
          <p:grpSpPr>
            <a:xfrm>
              <a:off x="3733389" y="4213860"/>
              <a:ext cx="937672" cy="1033960"/>
              <a:chOff x="7206630" y="4178202"/>
              <a:chExt cx="821061" cy="868884"/>
            </a:xfrm>
          </p:grpSpPr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DB7E516C-A664-4D73-89F3-407E01ADF5D5}"/>
                  </a:ext>
                </a:extLst>
              </p:cNvPr>
              <p:cNvSpPr/>
              <p:nvPr/>
            </p:nvSpPr>
            <p:spPr bwMode="auto">
              <a:xfrm>
                <a:off x="7206630" y="4178202"/>
                <a:ext cx="771234" cy="868884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F99BCA83-ABB2-43F9-A03E-E323FD1D9EDD}"/>
                  </a:ext>
                </a:extLst>
              </p:cNvPr>
              <p:cNvSpPr/>
              <p:nvPr/>
            </p:nvSpPr>
            <p:spPr bwMode="auto">
              <a:xfrm>
                <a:off x="7256457" y="4178202"/>
                <a:ext cx="771234" cy="86888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4B540F74-1830-4BF9-B404-FAC1E9200ACB}"/>
                  </a:ext>
                </a:extLst>
              </p:cNvPr>
              <p:cNvSpPr/>
              <p:nvPr/>
            </p:nvSpPr>
            <p:spPr bwMode="auto">
              <a:xfrm>
                <a:off x="7358418" y="4273326"/>
                <a:ext cx="602368" cy="678637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5666D293-4DF3-4C12-9C13-9FA70695D608}"/>
                  </a:ext>
                </a:extLst>
              </p:cNvPr>
              <p:cNvSpPr/>
              <p:nvPr/>
            </p:nvSpPr>
            <p:spPr bwMode="auto">
              <a:xfrm>
                <a:off x="7612364" y="4318623"/>
                <a:ext cx="56887" cy="583243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C74A9BA4-F00B-44BF-84B7-57C25F1AF427}"/>
                </a:ext>
              </a:extLst>
            </p:cNvPr>
            <p:cNvGrpSpPr/>
            <p:nvPr/>
          </p:nvGrpSpPr>
          <p:grpSpPr>
            <a:xfrm>
              <a:off x="4218510" y="4454666"/>
              <a:ext cx="2142368" cy="1360522"/>
              <a:chOff x="4667405" y="995127"/>
              <a:chExt cx="2347671" cy="1490900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B805BD7-EDFE-4A34-9EED-2629D4E096A3}"/>
                  </a:ext>
                </a:extLst>
              </p:cNvPr>
              <p:cNvSpPr/>
              <p:nvPr/>
            </p:nvSpPr>
            <p:spPr bwMode="auto">
              <a:xfrm rot="18000000">
                <a:off x="5408911" y="879861"/>
                <a:ext cx="1132282" cy="2080049"/>
              </a:xfrm>
              <a:custGeom>
                <a:avLst/>
                <a:gdLst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1800 w 1132282"/>
                  <a:gd name="connsiteY30" fmla="*/ 548466 h 1817176"/>
                  <a:gd name="connsiteX31" fmla="*/ 527036 w 1132282"/>
                  <a:gd name="connsiteY31" fmla="*/ 508378 h 1817176"/>
                  <a:gd name="connsiteX32" fmla="*/ 661289 w 1132282"/>
                  <a:gd name="connsiteY32" fmla="*/ 583426 h 1817176"/>
                  <a:gd name="connsiteX33" fmla="*/ 714224 w 1132282"/>
                  <a:gd name="connsiteY33" fmla="*/ 560056 h 1817176"/>
                  <a:gd name="connsiteX34" fmla="*/ 831834 w 1132282"/>
                  <a:gd name="connsiteY34" fmla="*/ 356350 h 1817176"/>
                  <a:gd name="connsiteX35" fmla="*/ 816557 w 1132282"/>
                  <a:gd name="connsiteY35" fmla="*/ 341073 h 1817176"/>
                  <a:gd name="connsiteX36" fmla="*/ 794731 w 1132282"/>
                  <a:gd name="connsiteY36" fmla="*/ 233424 h 1817176"/>
                  <a:gd name="connsiteX37" fmla="*/ 803561 w 1132282"/>
                  <a:gd name="connsiteY37" fmla="*/ 220126 h 1817176"/>
                  <a:gd name="connsiteX38" fmla="*/ 753056 w 1132282"/>
                  <a:gd name="connsiteY38" fmla="*/ 169622 h 1817176"/>
                  <a:gd name="connsiteX39" fmla="*/ 753056 w 1132282"/>
                  <a:gd name="connsiteY39" fmla="*/ 29103 h 1817176"/>
                  <a:gd name="connsiteX40" fmla="*/ 823316 w 1132282"/>
                  <a:gd name="connsiteY40" fmla="*/ 0 h 1817176"/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7036 w 1132282"/>
                  <a:gd name="connsiteY30" fmla="*/ 508378 h 1817176"/>
                  <a:gd name="connsiteX31" fmla="*/ 661289 w 1132282"/>
                  <a:gd name="connsiteY31" fmla="*/ 583426 h 1817176"/>
                  <a:gd name="connsiteX32" fmla="*/ 714224 w 1132282"/>
                  <a:gd name="connsiteY32" fmla="*/ 560056 h 1817176"/>
                  <a:gd name="connsiteX33" fmla="*/ 831834 w 1132282"/>
                  <a:gd name="connsiteY33" fmla="*/ 356350 h 1817176"/>
                  <a:gd name="connsiteX34" fmla="*/ 816557 w 1132282"/>
                  <a:gd name="connsiteY34" fmla="*/ 341073 h 1817176"/>
                  <a:gd name="connsiteX35" fmla="*/ 794731 w 1132282"/>
                  <a:gd name="connsiteY35" fmla="*/ 233424 h 1817176"/>
                  <a:gd name="connsiteX36" fmla="*/ 803561 w 1132282"/>
                  <a:gd name="connsiteY36" fmla="*/ 220126 h 1817176"/>
                  <a:gd name="connsiteX37" fmla="*/ 753056 w 1132282"/>
                  <a:gd name="connsiteY37" fmla="*/ 169622 h 1817176"/>
                  <a:gd name="connsiteX38" fmla="*/ 753056 w 1132282"/>
                  <a:gd name="connsiteY38" fmla="*/ 29103 h 1817176"/>
                  <a:gd name="connsiteX39" fmla="*/ 823316 w 1132282"/>
                  <a:gd name="connsiteY39" fmla="*/ 0 h 1817176"/>
                  <a:gd name="connsiteX0" fmla="*/ 823316 w 1132282"/>
                  <a:gd name="connsiteY0" fmla="*/ 0 h 1858442"/>
                  <a:gd name="connsiteX1" fmla="*/ 893575 w 1132282"/>
                  <a:gd name="connsiteY1" fmla="*/ 29103 h 1858442"/>
                  <a:gd name="connsiteX2" fmla="*/ 952486 w 1132282"/>
                  <a:gd name="connsiteY2" fmla="*/ 88015 h 1858442"/>
                  <a:gd name="connsiteX3" fmla="*/ 970220 w 1132282"/>
                  <a:gd name="connsiteY3" fmla="*/ 112067 h 1858442"/>
                  <a:gd name="connsiteX4" fmla="*/ 976406 w 1132282"/>
                  <a:gd name="connsiteY4" fmla="*/ 129706 h 1858442"/>
                  <a:gd name="connsiteX5" fmla="*/ 982578 w 1132282"/>
                  <a:gd name="connsiteY5" fmla="*/ 136703 h 1858442"/>
                  <a:gd name="connsiteX6" fmla="*/ 1052360 w 1132282"/>
                  <a:gd name="connsiteY6" fmla="*/ 257570 h 1858442"/>
                  <a:gd name="connsiteX7" fmla="*/ 1059746 w 1132282"/>
                  <a:gd name="connsiteY7" fmla="*/ 279536 h 1858442"/>
                  <a:gd name="connsiteX8" fmla="*/ 1065380 w 1132282"/>
                  <a:gd name="connsiteY8" fmla="*/ 291081 h 1858442"/>
                  <a:gd name="connsiteX9" fmla="*/ 1068029 w 1132282"/>
                  <a:gd name="connsiteY9" fmla="*/ 329080 h 1858442"/>
                  <a:gd name="connsiteX10" fmla="*/ 1064397 w 1132282"/>
                  <a:gd name="connsiteY10" fmla="*/ 339882 h 1858442"/>
                  <a:gd name="connsiteX11" fmla="*/ 1115860 w 1132282"/>
                  <a:gd name="connsiteY11" fmla="*/ 429020 h 1858442"/>
                  <a:gd name="connsiteX12" fmla="*/ 1123245 w 1132282"/>
                  <a:gd name="connsiteY12" fmla="*/ 450983 h 1858442"/>
                  <a:gd name="connsiteX13" fmla="*/ 1128881 w 1132282"/>
                  <a:gd name="connsiteY13" fmla="*/ 462532 h 1858442"/>
                  <a:gd name="connsiteX14" fmla="*/ 1118954 w 1132282"/>
                  <a:gd name="connsiteY14" fmla="*/ 537929 h 1858442"/>
                  <a:gd name="connsiteX15" fmla="*/ 1086703 w 1132282"/>
                  <a:gd name="connsiteY15" fmla="*/ 593789 h 1858442"/>
                  <a:gd name="connsiteX16" fmla="*/ 1099218 w 1132282"/>
                  <a:gd name="connsiteY16" fmla="*/ 619435 h 1858442"/>
                  <a:gd name="connsiteX17" fmla="*/ 1089459 w 1132282"/>
                  <a:gd name="connsiteY17" fmla="*/ 693558 h 1858442"/>
                  <a:gd name="connsiteX18" fmla="*/ 945143 w 1132282"/>
                  <a:gd name="connsiteY18" fmla="*/ 943522 h 1858442"/>
                  <a:gd name="connsiteX19" fmla="*/ 931886 w 1132282"/>
                  <a:gd name="connsiteY19" fmla="*/ 958552 h 1858442"/>
                  <a:gd name="connsiteX20" fmla="*/ 932988 w 1132282"/>
                  <a:gd name="connsiteY20" fmla="*/ 959654 h 1858442"/>
                  <a:gd name="connsiteX21" fmla="*/ 569190 w 1132282"/>
                  <a:gd name="connsiteY21" fmla="*/ 1323452 h 1858442"/>
                  <a:gd name="connsiteX22" fmla="*/ 516885 w 1132282"/>
                  <a:gd name="connsiteY22" fmla="*/ 1366177 h 1858442"/>
                  <a:gd name="connsiteX23" fmla="*/ 495768 w 1132282"/>
                  <a:gd name="connsiteY23" fmla="*/ 1377290 h 1858442"/>
                  <a:gd name="connsiteX24" fmla="*/ 648293 w 1132282"/>
                  <a:gd name="connsiteY24" fmla="*/ 1858442 h 1858442"/>
                  <a:gd name="connsiteX25" fmla="*/ 157740 w 1132282"/>
                  <a:gd name="connsiteY25" fmla="*/ 1817176 h 1858442"/>
                  <a:gd name="connsiteX26" fmla="*/ 39564 w 1132282"/>
                  <a:gd name="connsiteY26" fmla="*/ 1241944 h 1858442"/>
                  <a:gd name="connsiteX27" fmla="*/ 24414 w 1132282"/>
                  <a:gd name="connsiteY27" fmla="*/ 1213153 h 1858442"/>
                  <a:gd name="connsiteX28" fmla="*/ 97657 w 1132282"/>
                  <a:gd name="connsiteY28" fmla="*/ 851919 h 1858442"/>
                  <a:gd name="connsiteX29" fmla="*/ 461456 w 1132282"/>
                  <a:gd name="connsiteY29" fmla="*/ 488122 h 1858442"/>
                  <a:gd name="connsiteX30" fmla="*/ 527036 w 1132282"/>
                  <a:gd name="connsiteY30" fmla="*/ 508378 h 1858442"/>
                  <a:gd name="connsiteX31" fmla="*/ 661289 w 1132282"/>
                  <a:gd name="connsiteY31" fmla="*/ 583426 h 1858442"/>
                  <a:gd name="connsiteX32" fmla="*/ 714224 w 1132282"/>
                  <a:gd name="connsiteY32" fmla="*/ 560056 h 1858442"/>
                  <a:gd name="connsiteX33" fmla="*/ 831834 w 1132282"/>
                  <a:gd name="connsiteY33" fmla="*/ 356350 h 1858442"/>
                  <a:gd name="connsiteX34" fmla="*/ 816557 w 1132282"/>
                  <a:gd name="connsiteY34" fmla="*/ 341073 h 1858442"/>
                  <a:gd name="connsiteX35" fmla="*/ 794731 w 1132282"/>
                  <a:gd name="connsiteY35" fmla="*/ 233424 h 1858442"/>
                  <a:gd name="connsiteX36" fmla="*/ 803561 w 1132282"/>
                  <a:gd name="connsiteY36" fmla="*/ 220126 h 1858442"/>
                  <a:gd name="connsiteX37" fmla="*/ 753056 w 1132282"/>
                  <a:gd name="connsiteY37" fmla="*/ 169622 h 1858442"/>
                  <a:gd name="connsiteX38" fmla="*/ 753056 w 1132282"/>
                  <a:gd name="connsiteY38" fmla="*/ 29103 h 1858442"/>
                  <a:gd name="connsiteX39" fmla="*/ 823316 w 1132282"/>
                  <a:gd name="connsiteY39" fmla="*/ 0 h 1858442"/>
                  <a:gd name="connsiteX0" fmla="*/ 823316 w 1132282"/>
                  <a:gd name="connsiteY0" fmla="*/ 0 h 2022944"/>
                  <a:gd name="connsiteX1" fmla="*/ 893575 w 1132282"/>
                  <a:gd name="connsiteY1" fmla="*/ 29103 h 2022944"/>
                  <a:gd name="connsiteX2" fmla="*/ 952486 w 1132282"/>
                  <a:gd name="connsiteY2" fmla="*/ 88015 h 2022944"/>
                  <a:gd name="connsiteX3" fmla="*/ 970220 w 1132282"/>
                  <a:gd name="connsiteY3" fmla="*/ 112067 h 2022944"/>
                  <a:gd name="connsiteX4" fmla="*/ 976406 w 1132282"/>
                  <a:gd name="connsiteY4" fmla="*/ 129706 h 2022944"/>
                  <a:gd name="connsiteX5" fmla="*/ 982578 w 1132282"/>
                  <a:gd name="connsiteY5" fmla="*/ 136703 h 2022944"/>
                  <a:gd name="connsiteX6" fmla="*/ 1052360 w 1132282"/>
                  <a:gd name="connsiteY6" fmla="*/ 257570 h 2022944"/>
                  <a:gd name="connsiteX7" fmla="*/ 1059746 w 1132282"/>
                  <a:gd name="connsiteY7" fmla="*/ 279536 h 2022944"/>
                  <a:gd name="connsiteX8" fmla="*/ 1065380 w 1132282"/>
                  <a:gd name="connsiteY8" fmla="*/ 291081 h 2022944"/>
                  <a:gd name="connsiteX9" fmla="*/ 1068029 w 1132282"/>
                  <a:gd name="connsiteY9" fmla="*/ 329080 h 2022944"/>
                  <a:gd name="connsiteX10" fmla="*/ 1064397 w 1132282"/>
                  <a:gd name="connsiteY10" fmla="*/ 339882 h 2022944"/>
                  <a:gd name="connsiteX11" fmla="*/ 1115860 w 1132282"/>
                  <a:gd name="connsiteY11" fmla="*/ 429020 h 2022944"/>
                  <a:gd name="connsiteX12" fmla="*/ 1123245 w 1132282"/>
                  <a:gd name="connsiteY12" fmla="*/ 450983 h 2022944"/>
                  <a:gd name="connsiteX13" fmla="*/ 1128881 w 1132282"/>
                  <a:gd name="connsiteY13" fmla="*/ 462532 h 2022944"/>
                  <a:gd name="connsiteX14" fmla="*/ 1118954 w 1132282"/>
                  <a:gd name="connsiteY14" fmla="*/ 537929 h 2022944"/>
                  <a:gd name="connsiteX15" fmla="*/ 1086703 w 1132282"/>
                  <a:gd name="connsiteY15" fmla="*/ 593789 h 2022944"/>
                  <a:gd name="connsiteX16" fmla="*/ 1099218 w 1132282"/>
                  <a:gd name="connsiteY16" fmla="*/ 619435 h 2022944"/>
                  <a:gd name="connsiteX17" fmla="*/ 1089459 w 1132282"/>
                  <a:gd name="connsiteY17" fmla="*/ 693558 h 2022944"/>
                  <a:gd name="connsiteX18" fmla="*/ 945143 w 1132282"/>
                  <a:gd name="connsiteY18" fmla="*/ 943522 h 2022944"/>
                  <a:gd name="connsiteX19" fmla="*/ 931886 w 1132282"/>
                  <a:gd name="connsiteY19" fmla="*/ 958552 h 2022944"/>
                  <a:gd name="connsiteX20" fmla="*/ 932988 w 1132282"/>
                  <a:gd name="connsiteY20" fmla="*/ 959654 h 2022944"/>
                  <a:gd name="connsiteX21" fmla="*/ 569190 w 1132282"/>
                  <a:gd name="connsiteY21" fmla="*/ 1323452 h 2022944"/>
                  <a:gd name="connsiteX22" fmla="*/ 516885 w 1132282"/>
                  <a:gd name="connsiteY22" fmla="*/ 1366177 h 2022944"/>
                  <a:gd name="connsiteX23" fmla="*/ 495768 w 1132282"/>
                  <a:gd name="connsiteY23" fmla="*/ 1377290 h 2022944"/>
                  <a:gd name="connsiteX24" fmla="*/ 648293 w 1132282"/>
                  <a:gd name="connsiteY24" fmla="*/ 1858442 h 2022944"/>
                  <a:gd name="connsiteX25" fmla="*/ 462578 w 1132282"/>
                  <a:gd name="connsiteY25" fmla="*/ 2022647 h 2022944"/>
                  <a:gd name="connsiteX26" fmla="*/ 157740 w 1132282"/>
                  <a:gd name="connsiteY26" fmla="*/ 1817176 h 2022944"/>
                  <a:gd name="connsiteX27" fmla="*/ 39564 w 1132282"/>
                  <a:gd name="connsiteY27" fmla="*/ 1241944 h 2022944"/>
                  <a:gd name="connsiteX28" fmla="*/ 24414 w 1132282"/>
                  <a:gd name="connsiteY28" fmla="*/ 1213153 h 2022944"/>
                  <a:gd name="connsiteX29" fmla="*/ 97657 w 1132282"/>
                  <a:gd name="connsiteY29" fmla="*/ 851919 h 2022944"/>
                  <a:gd name="connsiteX30" fmla="*/ 461456 w 1132282"/>
                  <a:gd name="connsiteY30" fmla="*/ 488122 h 2022944"/>
                  <a:gd name="connsiteX31" fmla="*/ 527036 w 1132282"/>
                  <a:gd name="connsiteY31" fmla="*/ 508378 h 2022944"/>
                  <a:gd name="connsiteX32" fmla="*/ 661289 w 1132282"/>
                  <a:gd name="connsiteY32" fmla="*/ 583426 h 2022944"/>
                  <a:gd name="connsiteX33" fmla="*/ 714224 w 1132282"/>
                  <a:gd name="connsiteY33" fmla="*/ 560056 h 2022944"/>
                  <a:gd name="connsiteX34" fmla="*/ 831834 w 1132282"/>
                  <a:gd name="connsiteY34" fmla="*/ 356350 h 2022944"/>
                  <a:gd name="connsiteX35" fmla="*/ 816557 w 1132282"/>
                  <a:gd name="connsiteY35" fmla="*/ 341073 h 2022944"/>
                  <a:gd name="connsiteX36" fmla="*/ 794731 w 1132282"/>
                  <a:gd name="connsiteY36" fmla="*/ 233424 h 2022944"/>
                  <a:gd name="connsiteX37" fmla="*/ 803561 w 1132282"/>
                  <a:gd name="connsiteY37" fmla="*/ 220126 h 2022944"/>
                  <a:gd name="connsiteX38" fmla="*/ 753056 w 1132282"/>
                  <a:gd name="connsiteY38" fmla="*/ 169622 h 2022944"/>
                  <a:gd name="connsiteX39" fmla="*/ 753056 w 1132282"/>
                  <a:gd name="connsiteY39" fmla="*/ 29103 h 2022944"/>
                  <a:gd name="connsiteX40" fmla="*/ 823316 w 1132282"/>
                  <a:gd name="connsiteY40" fmla="*/ 0 h 2022944"/>
                  <a:gd name="connsiteX0" fmla="*/ 462578 w 1132282"/>
                  <a:gd name="connsiteY0" fmla="*/ 2022647 h 2118786"/>
                  <a:gd name="connsiteX1" fmla="*/ 157740 w 1132282"/>
                  <a:gd name="connsiteY1" fmla="*/ 1817176 h 2118786"/>
                  <a:gd name="connsiteX2" fmla="*/ 39564 w 1132282"/>
                  <a:gd name="connsiteY2" fmla="*/ 1241944 h 2118786"/>
                  <a:gd name="connsiteX3" fmla="*/ 24414 w 1132282"/>
                  <a:gd name="connsiteY3" fmla="*/ 1213153 h 2118786"/>
                  <a:gd name="connsiteX4" fmla="*/ 97657 w 1132282"/>
                  <a:gd name="connsiteY4" fmla="*/ 851919 h 2118786"/>
                  <a:gd name="connsiteX5" fmla="*/ 461456 w 1132282"/>
                  <a:gd name="connsiteY5" fmla="*/ 488122 h 2118786"/>
                  <a:gd name="connsiteX6" fmla="*/ 527036 w 1132282"/>
                  <a:gd name="connsiteY6" fmla="*/ 508378 h 2118786"/>
                  <a:gd name="connsiteX7" fmla="*/ 661289 w 1132282"/>
                  <a:gd name="connsiteY7" fmla="*/ 583426 h 2118786"/>
                  <a:gd name="connsiteX8" fmla="*/ 714224 w 1132282"/>
                  <a:gd name="connsiteY8" fmla="*/ 560056 h 2118786"/>
                  <a:gd name="connsiteX9" fmla="*/ 831834 w 1132282"/>
                  <a:gd name="connsiteY9" fmla="*/ 356350 h 2118786"/>
                  <a:gd name="connsiteX10" fmla="*/ 816557 w 1132282"/>
                  <a:gd name="connsiteY10" fmla="*/ 341073 h 2118786"/>
                  <a:gd name="connsiteX11" fmla="*/ 794731 w 1132282"/>
                  <a:gd name="connsiteY11" fmla="*/ 233424 h 2118786"/>
                  <a:gd name="connsiteX12" fmla="*/ 803561 w 1132282"/>
                  <a:gd name="connsiteY12" fmla="*/ 220126 h 2118786"/>
                  <a:gd name="connsiteX13" fmla="*/ 753056 w 1132282"/>
                  <a:gd name="connsiteY13" fmla="*/ 169622 h 2118786"/>
                  <a:gd name="connsiteX14" fmla="*/ 753056 w 1132282"/>
                  <a:gd name="connsiteY14" fmla="*/ 29103 h 2118786"/>
                  <a:gd name="connsiteX15" fmla="*/ 823316 w 1132282"/>
                  <a:gd name="connsiteY15" fmla="*/ 0 h 2118786"/>
                  <a:gd name="connsiteX16" fmla="*/ 893575 w 1132282"/>
                  <a:gd name="connsiteY16" fmla="*/ 29103 h 2118786"/>
                  <a:gd name="connsiteX17" fmla="*/ 952486 w 1132282"/>
                  <a:gd name="connsiteY17" fmla="*/ 88015 h 2118786"/>
                  <a:gd name="connsiteX18" fmla="*/ 970220 w 1132282"/>
                  <a:gd name="connsiteY18" fmla="*/ 112067 h 2118786"/>
                  <a:gd name="connsiteX19" fmla="*/ 976406 w 1132282"/>
                  <a:gd name="connsiteY19" fmla="*/ 129706 h 2118786"/>
                  <a:gd name="connsiteX20" fmla="*/ 982578 w 1132282"/>
                  <a:gd name="connsiteY20" fmla="*/ 136703 h 2118786"/>
                  <a:gd name="connsiteX21" fmla="*/ 1052360 w 1132282"/>
                  <a:gd name="connsiteY21" fmla="*/ 257570 h 2118786"/>
                  <a:gd name="connsiteX22" fmla="*/ 1059746 w 1132282"/>
                  <a:gd name="connsiteY22" fmla="*/ 279536 h 2118786"/>
                  <a:gd name="connsiteX23" fmla="*/ 1065380 w 1132282"/>
                  <a:gd name="connsiteY23" fmla="*/ 291081 h 2118786"/>
                  <a:gd name="connsiteX24" fmla="*/ 1068029 w 1132282"/>
                  <a:gd name="connsiteY24" fmla="*/ 329080 h 2118786"/>
                  <a:gd name="connsiteX25" fmla="*/ 1064397 w 1132282"/>
                  <a:gd name="connsiteY25" fmla="*/ 339882 h 2118786"/>
                  <a:gd name="connsiteX26" fmla="*/ 1115860 w 1132282"/>
                  <a:gd name="connsiteY26" fmla="*/ 429020 h 2118786"/>
                  <a:gd name="connsiteX27" fmla="*/ 1123245 w 1132282"/>
                  <a:gd name="connsiteY27" fmla="*/ 450983 h 2118786"/>
                  <a:gd name="connsiteX28" fmla="*/ 1128881 w 1132282"/>
                  <a:gd name="connsiteY28" fmla="*/ 462532 h 2118786"/>
                  <a:gd name="connsiteX29" fmla="*/ 1118954 w 1132282"/>
                  <a:gd name="connsiteY29" fmla="*/ 537929 h 2118786"/>
                  <a:gd name="connsiteX30" fmla="*/ 1086703 w 1132282"/>
                  <a:gd name="connsiteY30" fmla="*/ 593789 h 2118786"/>
                  <a:gd name="connsiteX31" fmla="*/ 1099218 w 1132282"/>
                  <a:gd name="connsiteY31" fmla="*/ 619435 h 2118786"/>
                  <a:gd name="connsiteX32" fmla="*/ 1089459 w 1132282"/>
                  <a:gd name="connsiteY32" fmla="*/ 693558 h 2118786"/>
                  <a:gd name="connsiteX33" fmla="*/ 945143 w 1132282"/>
                  <a:gd name="connsiteY33" fmla="*/ 943522 h 2118786"/>
                  <a:gd name="connsiteX34" fmla="*/ 931886 w 1132282"/>
                  <a:gd name="connsiteY34" fmla="*/ 958552 h 2118786"/>
                  <a:gd name="connsiteX35" fmla="*/ 932988 w 1132282"/>
                  <a:gd name="connsiteY35" fmla="*/ 959654 h 2118786"/>
                  <a:gd name="connsiteX36" fmla="*/ 569190 w 1132282"/>
                  <a:gd name="connsiteY36" fmla="*/ 1323452 h 2118786"/>
                  <a:gd name="connsiteX37" fmla="*/ 516885 w 1132282"/>
                  <a:gd name="connsiteY37" fmla="*/ 1366177 h 2118786"/>
                  <a:gd name="connsiteX38" fmla="*/ 495768 w 1132282"/>
                  <a:gd name="connsiteY38" fmla="*/ 1377290 h 2118786"/>
                  <a:gd name="connsiteX39" fmla="*/ 648293 w 1132282"/>
                  <a:gd name="connsiteY39" fmla="*/ 1858442 h 2118786"/>
                  <a:gd name="connsiteX40" fmla="*/ 558717 w 1132282"/>
                  <a:gd name="connsiteY40" fmla="*/ 2118786 h 2118786"/>
                  <a:gd name="connsiteX0" fmla="*/ 462578 w 1132282"/>
                  <a:gd name="connsiteY0" fmla="*/ 2022647 h 2022647"/>
                  <a:gd name="connsiteX1" fmla="*/ 157740 w 1132282"/>
                  <a:gd name="connsiteY1" fmla="*/ 1817176 h 2022647"/>
                  <a:gd name="connsiteX2" fmla="*/ 39564 w 1132282"/>
                  <a:gd name="connsiteY2" fmla="*/ 1241944 h 2022647"/>
                  <a:gd name="connsiteX3" fmla="*/ 24414 w 1132282"/>
                  <a:gd name="connsiteY3" fmla="*/ 1213153 h 2022647"/>
                  <a:gd name="connsiteX4" fmla="*/ 97657 w 1132282"/>
                  <a:gd name="connsiteY4" fmla="*/ 851919 h 2022647"/>
                  <a:gd name="connsiteX5" fmla="*/ 461456 w 1132282"/>
                  <a:gd name="connsiteY5" fmla="*/ 488122 h 2022647"/>
                  <a:gd name="connsiteX6" fmla="*/ 527036 w 1132282"/>
                  <a:gd name="connsiteY6" fmla="*/ 508378 h 2022647"/>
                  <a:gd name="connsiteX7" fmla="*/ 661289 w 1132282"/>
                  <a:gd name="connsiteY7" fmla="*/ 583426 h 2022647"/>
                  <a:gd name="connsiteX8" fmla="*/ 714224 w 1132282"/>
                  <a:gd name="connsiteY8" fmla="*/ 560056 h 2022647"/>
                  <a:gd name="connsiteX9" fmla="*/ 831834 w 1132282"/>
                  <a:gd name="connsiteY9" fmla="*/ 356350 h 2022647"/>
                  <a:gd name="connsiteX10" fmla="*/ 816557 w 1132282"/>
                  <a:gd name="connsiteY10" fmla="*/ 341073 h 2022647"/>
                  <a:gd name="connsiteX11" fmla="*/ 794731 w 1132282"/>
                  <a:gd name="connsiteY11" fmla="*/ 233424 h 2022647"/>
                  <a:gd name="connsiteX12" fmla="*/ 803561 w 1132282"/>
                  <a:gd name="connsiteY12" fmla="*/ 220126 h 2022647"/>
                  <a:gd name="connsiteX13" fmla="*/ 753056 w 1132282"/>
                  <a:gd name="connsiteY13" fmla="*/ 169622 h 2022647"/>
                  <a:gd name="connsiteX14" fmla="*/ 753056 w 1132282"/>
                  <a:gd name="connsiteY14" fmla="*/ 29103 h 2022647"/>
                  <a:gd name="connsiteX15" fmla="*/ 823316 w 1132282"/>
                  <a:gd name="connsiteY15" fmla="*/ 0 h 2022647"/>
                  <a:gd name="connsiteX16" fmla="*/ 893575 w 1132282"/>
                  <a:gd name="connsiteY16" fmla="*/ 29103 h 2022647"/>
                  <a:gd name="connsiteX17" fmla="*/ 952486 w 1132282"/>
                  <a:gd name="connsiteY17" fmla="*/ 88015 h 2022647"/>
                  <a:gd name="connsiteX18" fmla="*/ 970220 w 1132282"/>
                  <a:gd name="connsiteY18" fmla="*/ 112067 h 2022647"/>
                  <a:gd name="connsiteX19" fmla="*/ 976406 w 1132282"/>
                  <a:gd name="connsiteY19" fmla="*/ 129706 h 2022647"/>
                  <a:gd name="connsiteX20" fmla="*/ 982578 w 1132282"/>
                  <a:gd name="connsiteY20" fmla="*/ 136703 h 2022647"/>
                  <a:gd name="connsiteX21" fmla="*/ 1052360 w 1132282"/>
                  <a:gd name="connsiteY21" fmla="*/ 257570 h 2022647"/>
                  <a:gd name="connsiteX22" fmla="*/ 1059746 w 1132282"/>
                  <a:gd name="connsiteY22" fmla="*/ 279536 h 2022647"/>
                  <a:gd name="connsiteX23" fmla="*/ 1065380 w 1132282"/>
                  <a:gd name="connsiteY23" fmla="*/ 291081 h 2022647"/>
                  <a:gd name="connsiteX24" fmla="*/ 1068029 w 1132282"/>
                  <a:gd name="connsiteY24" fmla="*/ 329080 h 2022647"/>
                  <a:gd name="connsiteX25" fmla="*/ 1064397 w 1132282"/>
                  <a:gd name="connsiteY25" fmla="*/ 339882 h 2022647"/>
                  <a:gd name="connsiteX26" fmla="*/ 1115860 w 1132282"/>
                  <a:gd name="connsiteY26" fmla="*/ 429020 h 2022647"/>
                  <a:gd name="connsiteX27" fmla="*/ 1123245 w 1132282"/>
                  <a:gd name="connsiteY27" fmla="*/ 450983 h 2022647"/>
                  <a:gd name="connsiteX28" fmla="*/ 1128881 w 1132282"/>
                  <a:gd name="connsiteY28" fmla="*/ 462532 h 2022647"/>
                  <a:gd name="connsiteX29" fmla="*/ 1118954 w 1132282"/>
                  <a:gd name="connsiteY29" fmla="*/ 537929 h 2022647"/>
                  <a:gd name="connsiteX30" fmla="*/ 1086703 w 1132282"/>
                  <a:gd name="connsiteY30" fmla="*/ 593789 h 2022647"/>
                  <a:gd name="connsiteX31" fmla="*/ 1099218 w 1132282"/>
                  <a:gd name="connsiteY31" fmla="*/ 619435 h 2022647"/>
                  <a:gd name="connsiteX32" fmla="*/ 1089459 w 1132282"/>
                  <a:gd name="connsiteY32" fmla="*/ 693558 h 2022647"/>
                  <a:gd name="connsiteX33" fmla="*/ 945143 w 1132282"/>
                  <a:gd name="connsiteY33" fmla="*/ 943522 h 2022647"/>
                  <a:gd name="connsiteX34" fmla="*/ 931886 w 1132282"/>
                  <a:gd name="connsiteY34" fmla="*/ 958552 h 2022647"/>
                  <a:gd name="connsiteX35" fmla="*/ 932988 w 1132282"/>
                  <a:gd name="connsiteY35" fmla="*/ 959654 h 2022647"/>
                  <a:gd name="connsiteX36" fmla="*/ 569190 w 1132282"/>
                  <a:gd name="connsiteY36" fmla="*/ 1323452 h 2022647"/>
                  <a:gd name="connsiteX37" fmla="*/ 516885 w 1132282"/>
                  <a:gd name="connsiteY37" fmla="*/ 1366177 h 2022647"/>
                  <a:gd name="connsiteX38" fmla="*/ 495768 w 1132282"/>
                  <a:gd name="connsiteY38" fmla="*/ 1377290 h 2022647"/>
                  <a:gd name="connsiteX39" fmla="*/ 648293 w 1132282"/>
                  <a:gd name="connsiteY39" fmla="*/ 1858442 h 2022647"/>
                  <a:gd name="connsiteX0" fmla="*/ 157740 w 1132282"/>
                  <a:gd name="connsiteY0" fmla="*/ 1817176 h 1858442"/>
                  <a:gd name="connsiteX1" fmla="*/ 39564 w 1132282"/>
                  <a:gd name="connsiteY1" fmla="*/ 1241944 h 1858442"/>
                  <a:gd name="connsiteX2" fmla="*/ 24414 w 1132282"/>
                  <a:gd name="connsiteY2" fmla="*/ 1213153 h 1858442"/>
                  <a:gd name="connsiteX3" fmla="*/ 97657 w 1132282"/>
                  <a:gd name="connsiteY3" fmla="*/ 851919 h 1858442"/>
                  <a:gd name="connsiteX4" fmla="*/ 461456 w 1132282"/>
                  <a:gd name="connsiteY4" fmla="*/ 488122 h 1858442"/>
                  <a:gd name="connsiteX5" fmla="*/ 527036 w 1132282"/>
                  <a:gd name="connsiteY5" fmla="*/ 508378 h 1858442"/>
                  <a:gd name="connsiteX6" fmla="*/ 661289 w 1132282"/>
                  <a:gd name="connsiteY6" fmla="*/ 583426 h 1858442"/>
                  <a:gd name="connsiteX7" fmla="*/ 714224 w 1132282"/>
                  <a:gd name="connsiteY7" fmla="*/ 560056 h 1858442"/>
                  <a:gd name="connsiteX8" fmla="*/ 831834 w 1132282"/>
                  <a:gd name="connsiteY8" fmla="*/ 356350 h 1858442"/>
                  <a:gd name="connsiteX9" fmla="*/ 816557 w 1132282"/>
                  <a:gd name="connsiteY9" fmla="*/ 341073 h 1858442"/>
                  <a:gd name="connsiteX10" fmla="*/ 794731 w 1132282"/>
                  <a:gd name="connsiteY10" fmla="*/ 233424 h 1858442"/>
                  <a:gd name="connsiteX11" fmla="*/ 803561 w 1132282"/>
                  <a:gd name="connsiteY11" fmla="*/ 220126 h 1858442"/>
                  <a:gd name="connsiteX12" fmla="*/ 753056 w 1132282"/>
                  <a:gd name="connsiteY12" fmla="*/ 169622 h 1858442"/>
                  <a:gd name="connsiteX13" fmla="*/ 753056 w 1132282"/>
                  <a:gd name="connsiteY13" fmla="*/ 29103 h 1858442"/>
                  <a:gd name="connsiteX14" fmla="*/ 823316 w 1132282"/>
                  <a:gd name="connsiteY14" fmla="*/ 0 h 1858442"/>
                  <a:gd name="connsiteX15" fmla="*/ 893575 w 1132282"/>
                  <a:gd name="connsiteY15" fmla="*/ 29103 h 1858442"/>
                  <a:gd name="connsiteX16" fmla="*/ 952486 w 1132282"/>
                  <a:gd name="connsiteY16" fmla="*/ 88015 h 1858442"/>
                  <a:gd name="connsiteX17" fmla="*/ 970220 w 1132282"/>
                  <a:gd name="connsiteY17" fmla="*/ 112067 h 1858442"/>
                  <a:gd name="connsiteX18" fmla="*/ 976406 w 1132282"/>
                  <a:gd name="connsiteY18" fmla="*/ 129706 h 1858442"/>
                  <a:gd name="connsiteX19" fmla="*/ 982578 w 1132282"/>
                  <a:gd name="connsiteY19" fmla="*/ 136703 h 1858442"/>
                  <a:gd name="connsiteX20" fmla="*/ 1052360 w 1132282"/>
                  <a:gd name="connsiteY20" fmla="*/ 257570 h 1858442"/>
                  <a:gd name="connsiteX21" fmla="*/ 1059746 w 1132282"/>
                  <a:gd name="connsiteY21" fmla="*/ 279536 h 1858442"/>
                  <a:gd name="connsiteX22" fmla="*/ 1065380 w 1132282"/>
                  <a:gd name="connsiteY22" fmla="*/ 291081 h 1858442"/>
                  <a:gd name="connsiteX23" fmla="*/ 1068029 w 1132282"/>
                  <a:gd name="connsiteY23" fmla="*/ 329080 h 1858442"/>
                  <a:gd name="connsiteX24" fmla="*/ 1064397 w 1132282"/>
                  <a:gd name="connsiteY24" fmla="*/ 339882 h 1858442"/>
                  <a:gd name="connsiteX25" fmla="*/ 1115860 w 1132282"/>
                  <a:gd name="connsiteY25" fmla="*/ 429020 h 1858442"/>
                  <a:gd name="connsiteX26" fmla="*/ 1123245 w 1132282"/>
                  <a:gd name="connsiteY26" fmla="*/ 450983 h 1858442"/>
                  <a:gd name="connsiteX27" fmla="*/ 1128881 w 1132282"/>
                  <a:gd name="connsiteY27" fmla="*/ 462532 h 1858442"/>
                  <a:gd name="connsiteX28" fmla="*/ 1118954 w 1132282"/>
                  <a:gd name="connsiteY28" fmla="*/ 537929 h 1858442"/>
                  <a:gd name="connsiteX29" fmla="*/ 1086703 w 1132282"/>
                  <a:gd name="connsiteY29" fmla="*/ 593789 h 1858442"/>
                  <a:gd name="connsiteX30" fmla="*/ 1099218 w 1132282"/>
                  <a:gd name="connsiteY30" fmla="*/ 619435 h 1858442"/>
                  <a:gd name="connsiteX31" fmla="*/ 1089459 w 1132282"/>
                  <a:gd name="connsiteY31" fmla="*/ 693558 h 1858442"/>
                  <a:gd name="connsiteX32" fmla="*/ 945143 w 1132282"/>
                  <a:gd name="connsiteY32" fmla="*/ 943522 h 1858442"/>
                  <a:gd name="connsiteX33" fmla="*/ 931886 w 1132282"/>
                  <a:gd name="connsiteY33" fmla="*/ 958552 h 1858442"/>
                  <a:gd name="connsiteX34" fmla="*/ 932988 w 1132282"/>
                  <a:gd name="connsiteY34" fmla="*/ 959654 h 1858442"/>
                  <a:gd name="connsiteX35" fmla="*/ 569190 w 1132282"/>
                  <a:gd name="connsiteY35" fmla="*/ 1323452 h 1858442"/>
                  <a:gd name="connsiteX36" fmla="*/ 516885 w 1132282"/>
                  <a:gd name="connsiteY36" fmla="*/ 1366177 h 1858442"/>
                  <a:gd name="connsiteX37" fmla="*/ 495768 w 1132282"/>
                  <a:gd name="connsiteY37" fmla="*/ 1377290 h 1858442"/>
                  <a:gd name="connsiteX38" fmla="*/ 648293 w 1132282"/>
                  <a:gd name="connsiteY38" fmla="*/ 1858442 h 1858442"/>
                  <a:gd name="connsiteX0" fmla="*/ 198153 w 1132282"/>
                  <a:gd name="connsiteY0" fmla="*/ 2054179 h 2054179"/>
                  <a:gd name="connsiteX1" fmla="*/ 39564 w 1132282"/>
                  <a:gd name="connsiteY1" fmla="*/ 1241944 h 2054179"/>
                  <a:gd name="connsiteX2" fmla="*/ 24414 w 1132282"/>
                  <a:gd name="connsiteY2" fmla="*/ 1213153 h 2054179"/>
                  <a:gd name="connsiteX3" fmla="*/ 97657 w 1132282"/>
                  <a:gd name="connsiteY3" fmla="*/ 851919 h 2054179"/>
                  <a:gd name="connsiteX4" fmla="*/ 461456 w 1132282"/>
                  <a:gd name="connsiteY4" fmla="*/ 488122 h 2054179"/>
                  <a:gd name="connsiteX5" fmla="*/ 527036 w 1132282"/>
                  <a:gd name="connsiteY5" fmla="*/ 508378 h 2054179"/>
                  <a:gd name="connsiteX6" fmla="*/ 661289 w 1132282"/>
                  <a:gd name="connsiteY6" fmla="*/ 583426 h 2054179"/>
                  <a:gd name="connsiteX7" fmla="*/ 714224 w 1132282"/>
                  <a:gd name="connsiteY7" fmla="*/ 560056 h 2054179"/>
                  <a:gd name="connsiteX8" fmla="*/ 831834 w 1132282"/>
                  <a:gd name="connsiteY8" fmla="*/ 356350 h 2054179"/>
                  <a:gd name="connsiteX9" fmla="*/ 816557 w 1132282"/>
                  <a:gd name="connsiteY9" fmla="*/ 341073 h 2054179"/>
                  <a:gd name="connsiteX10" fmla="*/ 794731 w 1132282"/>
                  <a:gd name="connsiteY10" fmla="*/ 233424 h 2054179"/>
                  <a:gd name="connsiteX11" fmla="*/ 803561 w 1132282"/>
                  <a:gd name="connsiteY11" fmla="*/ 220126 h 2054179"/>
                  <a:gd name="connsiteX12" fmla="*/ 753056 w 1132282"/>
                  <a:gd name="connsiteY12" fmla="*/ 169622 h 2054179"/>
                  <a:gd name="connsiteX13" fmla="*/ 753056 w 1132282"/>
                  <a:gd name="connsiteY13" fmla="*/ 29103 h 2054179"/>
                  <a:gd name="connsiteX14" fmla="*/ 823316 w 1132282"/>
                  <a:gd name="connsiteY14" fmla="*/ 0 h 2054179"/>
                  <a:gd name="connsiteX15" fmla="*/ 893575 w 1132282"/>
                  <a:gd name="connsiteY15" fmla="*/ 29103 h 2054179"/>
                  <a:gd name="connsiteX16" fmla="*/ 952486 w 1132282"/>
                  <a:gd name="connsiteY16" fmla="*/ 88015 h 2054179"/>
                  <a:gd name="connsiteX17" fmla="*/ 970220 w 1132282"/>
                  <a:gd name="connsiteY17" fmla="*/ 112067 h 2054179"/>
                  <a:gd name="connsiteX18" fmla="*/ 976406 w 1132282"/>
                  <a:gd name="connsiteY18" fmla="*/ 129706 h 2054179"/>
                  <a:gd name="connsiteX19" fmla="*/ 982578 w 1132282"/>
                  <a:gd name="connsiteY19" fmla="*/ 136703 h 2054179"/>
                  <a:gd name="connsiteX20" fmla="*/ 1052360 w 1132282"/>
                  <a:gd name="connsiteY20" fmla="*/ 257570 h 2054179"/>
                  <a:gd name="connsiteX21" fmla="*/ 1059746 w 1132282"/>
                  <a:gd name="connsiteY21" fmla="*/ 279536 h 2054179"/>
                  <a:gd name="connsiteX22" fmla="*/ 1065380 w 1132282"/>
                  <a:gd name="connsiteY22" fmla="*/ 291081 h 2054179"/>
                  <a:gd name="connsiteX23" fmla="*/ 1068029 w 1132282"/>
                  <a:gd name="connsiteY23" fmla="*/ 329080 h 2054179"/>
                  <a:gd name="connsiteX24" fmla="*/ 1064397 w 1132282"/>
                  <a:gd name="connsiteY24" fmla="*/ 339882 h 2054179"/>
                  <a:gd name="connsiteX25" fmla="*/ 1115860 w 1132282"/>
                  <a:gd name="connsiteY25" fmla="*/ 429020 h 2054179"/>
                  <a:gd name="connsiteX26" fmla="*/ 1123245 w 1132282"/>
                  <a:gd name="connsiteY26" fmla="*/ 450983 h 2054179"/>
                  <a:gd name="connsiteX27" fmla="*/ 1128881 w 1132282"/>
                  <a:gd name="connsiteY27" fmla="*/ 462532 h 2054179"/>
                  <a:gd name="connsiteX28" fmla="*/ 1118954 w 1132282"/>
                  <a:gd name="connsiteY28" fmla="*/ 537929 h 2054179"/>
                  <a:gd name="connsiteX29" fmla="*/ 1086703 w 1132282"/>
                  <a:gd name="connsiteY29" fmla="*/ 593789 h 2054179"/>
                  <a:gd name="connsiteX30" fmla="*/ 1099218 w 1132282"/>
                  <a:gd name="connsiteY30" fmla="*/ 619435 h 2054179"/>
                  <a:gd name="connsiteX31" fmla="*/ 1089459 w 1132282"/>
                  <a:gd name="connsiteY31" fmla="*/ 693558 h 2054179"/>
                  <a:gd name="connsiteX32" fmla="*/ 945143 w 1132282"/>
                  <a:gd name="connsiteY32" fmla="*/ 943522 h 2054179"/>
                  <a:gd name="connsiteX33" fmla="*/ 931886 w 1132282"/>
                  <a:gd name="connsiteY33" fmla="*/ 958552 h 2054179"/>
                  <a:gd name="connsiteX34" fmla="*/ 932988 w 1132282"/>
                  <a:gd name="connsiteY34" fmla="*/ 959654 h 2054179"/>
                  <a:gd name="connsiteX35" fmla="*/ 569190 w 1132282"/>
                  <a:gd name="connsiteY35" fmla="*/ 1323452 h 2054179"/>
                  <a:gd name="connsiteX36" fmla="*/ 516885 w 1132282"/>
                  <a:gd name="connsiteY36" fmla="*/ 1366177 h 2054179"/>
                  <a:gd name="connsiteX37" fmla="*/ 495768 w 1132282"/>
                  <a:gd name="connsiteY37" fmla="*/ 1377290 h 2054179"/>
                  <a:gd name="connsiteX38" fmla="*/ 648293 w 1132282"/>
                  <a:gd name="connsiteY38" fmla="*/ 1858442 h 2054179"/>
                  <a:gd name="connsiteX0" fmla="*/ 203447 w 1132282"/>
                  <a:gd name="connsiteY0" fmla="*/ 2080048 h 2080048"/>
                  <a:gd name="connsiteX1" fmla="*/ 39564 w 1132282"/>
                  <a:gd name="connsiteY1" fmla="*/ 1241944 h 2080048"/>
                  <a:gd name="connsiteX2" fmla="*/ 24414 w 1132282"/>
                  <a:gd name="connsiteY2" fmla="*/ 1213153 h 2080048"/>
                  <a:gd name="connsiteX3" fmla="*/ 97657 w 1132282"/>
                  <a:gd name="connsiteY3" fmla="*/ 851919 h 2080048"/>
                  <a:gd name="connsiteX4" fmla="*/ 461456 w 1132282"/>
                  <a:gd name="connsiteY4" fmla="*/ 488122 h 2080048"/>
                  <a:gd name="connsiteX5" fmla="*/ 527036 w 1132282"/>
                  <a:gd name="connsiteY5" fmla="*/ 508378 h 2080048"/>
                  <a:gd name="connsiteX6" fmla="*/ 661289 w 1132282"/>
                  <a:gd name="connsiteY6" fmla="*/ 583426 h 2080048"/>
                  <a:gd name="connsiteX7" fmla="*/ 714224 w 1132282"/>
                  <a:gd name="connsiteY7" fmla="*/ 560056 h 2080048"/>
                  <a:gd name="connsiteX8" fmla="*/ 831834 w 1132282"/>
                  <a:gd name="connsiteY8" fmla="*/ 356350 h 2080048"/>
                  <a:gd name="connsiteX9" fmla="*/ 816557 w 1132282"/>
                  <a:gd name="connsiteY9" fmla="*/ 341073 h 2080048"/>
                  <a:gd name="connsiteX10" fmla="*/ 794731 w 1132282"/>
                  <a:gd name="connsiteY10" fmla="*/ 233424 h 2080048"/>
                  <a:gd name="connsiteX11" fmla="*/ 803561 w 1132282"/>
                  <a:gd name="connsiteY11" fmla="*/ 220126 h 2080048"/>
                  <a:gd name="connsiteX12" fmla="*/ 753056 w 1132282"/>
                  <a:gd name="connsiteY12" fmla="*/ 169622 h 2080048"/>
                  <a:gd name="connsiteX13" fmla="*/ 753056 w 1132282"/>
                  <a:gd name="connsiteY13" fmla="*/ 29103 h 2080048"/>
                  <a:gd name="connsiteX14" fmla="*/ 823316 w 1132282"/>
                  <a:gd name="connsiteY14" fmla="*/ 0 h 2080048"/>
                  <a:gd name="connsiteX15" fmla="*/ 893575 w 1132282"/>
                  <a:gd name="connsiteY15" fmla="*/ 29103 h 2080048"/>
                  <a:gd name="connsiteX16" fmla="*/ 952486 w 1132282"/>
                  <a:gd name="connsiteY16" fmla="*/ 88015 h 2080048"/>
                  <a:gd name="connsiteX17" fmla="*/ 970220 w 1132282"/>
                  <a:gd name="connsiteY17" fmla="*/ 112067 h 2080048"/>
                  <a:gd name="connsiteX18" fmla="*/ 976406 w 1132282"/>
                  <a:gd name="connsiteY18" fmla="*/ 129706 h 2080048"/>
                  <a:gd name="connsiteX19" fmla="*/ 982578 w 1132282"/>
                  <a:gd name="connsiteY19" fmla="*/ 136703 h 2080048"/>
                  <a:gd name="connsiteX20" fmla="*/ 1052360 w 1132282"/>
                  <a:gd name="connsiteY20" fmla="*/ 257570 h 2080048"/>
                  <a:gd name="connsiteX21" fmla="*/ 1059746 w 1132282"/>
                  <a:gd name="connsiteY21" fmla="*/ 279536 h 2080048"/>
                  <a:gd name="connsiteX22" fmla="*/ 1065380 w 1132282"/>
                  <a:gd name="connsiteY22" fmla="*/ 291081 h 2080048"/>
                  <a:gd name="connsiteX23" fmla="*/ 1068029 w 1132282"/>
                  <a:gd name="connsiteY23" fmla="*/ 329080 h 2080048"/>
                  <a:gd name="connsiteX24" fmla="*/ 1064397 w 1132282"/>
                  <a:gd name="connsiteY24" fmla="*/ 339882 h 2080048"/>
                  <a:gd name="connsiteX25" fmla="*/ 1115860 w 1132282"/>
                  <a:gd name="connsiteY25" fmla="*/ 429020 h 2080048"/>
                  <a:gd name="connsiteX26" fmla="*/ 1123245 w 1132282"/>
                  <a:gd name="connsiteY26" fmla="*/ 450983 h 2080048"/>
                  <a:gd name="connsiteX27" fmla="*/ 1128881 w 1132282"/>
                  <a:gd name="connsiteY27" fmla="*/ 462532 h 2080048"/>
                  <a:gd name="connsiteX28" fmla="*/ 1118954 w 1132282"/>
                  <a:gd name="connsiteY28" fmla="*/ 537929 h 2080048"/>
                  <a:gd name="connsiteX29" fmla="*/ 1086703 w 1132282"/>
                  <a:gd name="connsiteY29" fmla="*/ 593789 h 2080048"/>
                  <a:gd name="connsiteX30" fmla="*/ 1099218 w 1132282"/>
                  <a:gd name="connsiteY30" fmla="*/ 619435 h 2080048"/>
                  <a:gd name="connsiteX31" fmla="*/ 1089459 w 1132282"/>
                  <a:gd name="connsiteY31" fmla="*/ 693558 h 2080048"/>
                  <a:gd name="connsiteX32" fmla="*/ 945143 w 1132282"/>
                  <a:gd name="connsiteY32" fmla="*/ 943522 h 2080048"/>
                  <a:gd name="connsiteX33" fmla="*/ 931886 w 1132282"/>
                  <a:gd name="connsiteY33" fmla="*/ 958552 h 2080048"/>
                  <a:gd name="connsiteX34" fmla="*/ 932988 w 1132282"/>
                  <a:gd name="connsiteY34" fmla="*/ 959654 h 2080048"/>
                  <a:gd name="connsiteX35" fmla="*/ 569190 w 1132282"/>
                  <a:gd name="connsiteY35" fmla="*/ 1323452 h 2080048"/>
                  <a:gd name="connsiteX36" fmla="*/ 516885 w 1132282"/>
                  <a:gd name="connsiteY36" fmla="*/ 1366177 h 2080048"/>
                  <a:gd name="connsiteX37" fmla="*/ 495768 w 1132282"/>
                  <a:gd name="connsiteY37" fmla="*/ 1377290 h 2080048"/>
                  <a:gd name="connsiteX38" fmla="*/ 648293 w 1132282"/>
                  <a:gd name="connsiteY38" fmla="*/ 1858442 h 208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32282" h="2080048">
                    <a:moveTo>
                      <a:pt x="203447" y="2080048"/>
                    </a:moveTo>
                    <a:lnTo>
                      <a:pt x="39564" y="1241944"/>
                    </a:lnTo>
                    <a:lnTo>
                      <a:pt x="24414" y="1213153"/>
                    </a:lnTo>
                    <a:cubicBezTo>
                      <a:pt x="-24415" y="1092742"/>
                      <a:pt x="-1" y="949577"/>
                      <a:pt x="97657" y="851919"/>
                    </a:cubicBezTo>
                    <a:lnTo>
                      <a:pt x="461456" y="488122"/>
                    </a:lnTo>
                    <a:lnTo>
                      <a:pt x="527036" y="508378"/>
                    </a:lnTo>
                    <a:cubicBezTo>
                      <a:pt x="555952" y="568226"/>
                      <a:pt x="606769" y="594868"/>
                      <a:pt x="661289" y="583426"/>
                    </a:cubicBezTo>
                    <a:lnTo>
                      <a:pt x="714224" y="560056"/>
                    </a:lnTo>
                    <a:lnTo>
                      <a:pt x="831834" y="356350"/>
                    </a:lnTo>
                    <a:lnTo>
                      <a:pt x="816557" y="341073"/>
                    </a:lnTo>
                    <a:cubicBezTo>
                      <a:pt x="787455" y="311971"/>
                      <a:pt x="780179" y="269307"/>
                      <a:pt x="794731" y="233424"/>
                    </a:cubicBezTo>
                    <a:lnTo>
                      <a:pt x="803561" y="220126"/>
                    </a:lnTo>
                    <a:lnTo>
                      <a:pt x="753056" y="169622"/>
                    </a:lnTo>
                    <a:cubicBezTo>
                      <a:pt x="714253" y="130819"/>
                      <a:pt x="714253" y="67906"/>
                      <a:pt x="753056" y="29103"/>
                    </a:cubicBezTo>
                    <a:cubicBezTo>
                      <a:pt x="772458" y="9701"/>
                      <a:pt x="797887" y="0"/>
                      <a:pt x="823316" y="0"/>
                    </a:cubicBezTo>
                    <a:cubicBezTo>
                      <a:pt x="848745" y="0"/>
                      <a:pt x="874174" y="9701"/>
                      <a:pt x="893575" y="29103"/>
                    </a:cubicBezTo>
                    <a:lnTo>
                      <a:pt x="952486" y="88015"/>
                    </a:lnTo>
                    <a:cubicBezTo>
                      <a:pt x="959762" y="95291"/>
                      <a:pt x="965673" y="103414"/>
                      <a:pt x="970220" y="112067"/>
                    </a:cubicBezTo>
                    <a:lnTo>
                      <a:pt x="976406" y="129706"/>
                    </a:lnTo>
                    <a:lnTo>
                      <a:pt x="982578" y="136703"/>
                    </a:lnTo>
                    <a:lnTo>
                      <a:pt x="1052360" y="257570"/>
                    </a:lnTo>
                    <a:lnTo>
                      <a:pt x="1059746" y="279536"/>
                    </a:lnTo>
                    <a:lnTo>
                      <a:pt x="1065380" y="291081"/>
                    </a:lnTo>
                    <a:cubicBezTo>
                      <a:pt x="1068671" y="303362"/>
                      <a:pt x="1069619" y="316271"/>
                      <a:pt x="1068029" y="329080"/>
                    </a:cubicBezTo>
                    <a:lnTo>
                      <a:pt x="1064397" y="339882"/>
                    </a:lnTo>
                    <a:lnTo>
                      <a:pt x="1115860" y="429020"/>
                    </a:lnTo>
                    <a:lnTo>
                      <a:pt x="1123245" y="450983"/>
                    </a:lnTo>
                    <a:lnTo>
                      <a:pt x="1128881" y="462532"/>
                    </a:lnTo>
                    <a:cubicBezTo>
                      <a:pt x="1135462" y="487094"/>
                      <a:pt x="1132673" y="514167"/>
                      <a:pt x="1118954" y="537929"/>
                    </a:cubicBezTo>
                    <a:lnTo>
                      <a:pt x="1086703" y="593789"/>
                    </a:lnTo>
                    <a:lnTo>
                      <a:pt x="1099218" y="619435"/>
                    </a:lnTo>
                    <a:cubicBezTo>
                      <a:pt x="1105688" y="643582"/>
                      <a:pt x="1102947" y="670198"/>
                      <a:pt x="1089459" y="693558"/>
                    </a:cubicBezTo>
                    <a:lnTo>
                      <a:pt x="945143" y="943522"/>
                    </a:lnTo>
                    <a:lnTo>
                      <a:pt x="931886" y="958552"/>
                    </a:lnTo>
                    <a:lnTo>
                      <a:pt x="932988" y="959654"/>
                    </a:lnTo>
                    <a:lnTo>
                      <a:pt x="569190" y="1323452"/>
                    </a:lnTo>
                    <a:cubicBezTo>
                      <a:pt x="552914" y="1339728"/>
                      <a:pt x="535373" y="1353970"/>
                      <a:pt x="516885" y="1366177"/>
                    </a:cubicBezTo>
                    <a:lnTo>
                      <a:pt x="495768" y="1377290"/>
                    </a:lnTo>
                    <a:lnTo>
                      <a:pt x="648293" y="1858442"/>
                    </a:lnTo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63E74701-12FA-4B31-8F6B-C68393BDAF84}"/>
                  </a:ext>
                </a:extLst>
              </p:cNvPr>
              <p:cNvGrpSpPr/>
              <p:nvPr/>
            </p:nvGrpSpPr>
            <p:grpSpPr>
              <a:xfrm>
                <a:off x="4667405" y="995127"/>
                <a:ext cx="676761" cy="656389"/>
                <a:chOff x="1868627" y="1808594"/>
                <a:chExt cx="649623" cy="630070"/>
              </a:xfrm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BC989FE2-8861-4545-AD46-46078EA1E70E}"/>
                    </a:ext>
                  </a:extLst>
                </p:cNvPr>
                <p:cNvSpPr/>
                <p:nvPr/>
              </p:nvSpPr>
              <p:spPr bwMode="auto">
                <a:xfrm>
                  <a:off x="1888180" y="1808594"/>
                  <a:ext cx="630070" cy="630070"/>
                </a:xfrm>
                <a:prstGeom prst="ellipse">
                  <a:avLst/>
                </a:prstGeom>
                <a:pattFill prst="dkHorz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652C5B4B-6483-408F-907A-97C635D12359}"/>
                    </a:ext>
                  </a:extLst>
                </p:cNvPr>
                <p:cNvSpPr/>
                <p:nvPr/>
              </p:nvSpPr>
              <p:spPr bwMode="auto">
                <a:xfrm>
                  <a:off x="1868627" y="1808594"/>
                  <a:ext cx="630070" cy="63007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7DD7CE7D-1797-4E73-90FC-DBFC6EB87419}"/>
                    </a:ext>
                  </a:extLst>
                </p:cNvPr>
                <p:cNvSpPr/>
                <p:nvPr/>
              </p:nvSpPr>
              <p:spPr bwMode="auto">
                <a:xfrm>
                  <a:off x="1893439" y="1833405"/>
                  <a:ext cx="580448" cy="58044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C5D9B062-21BF-40B6-B66C-945F9178C29B}"/>
                    </a:ext>
                  </a:extLst>
                </p:cNvPr>
                <p:cNvSpPr/>
                <p:nvPr/>
              </p:nvSpPr>
              <p:spPr bwMode="auto">
                <a:xfrm>
                  <a:off x="1987506" y="1942950"/>
                  <a:ext cx="392314" cy="345268"/>
                </a:xfrm>
                <a:custGeom>
                  <a:avLst/>
                  <a:gdLst>
                    <a:gd name="connsiteX0" fmla="*/ 1490661 w 1768474"/>
                    <a:gd name="connsiteY0" fmla="*/ 161085 h 1556397"/>
                    <a:gd name="connsiteX1" fmla="*/ 1384299 w 1768474"/>
                    <a:gd name="connsiteY1" fmla="*/ 267447 h 1556397"/>
                    <a:gd name="connsiteX2" fmla="*/ 1384299 w 1768474"/>
                    <a:gd name="connsiteY2" fmla="*/ 1262643 h 1556397"/>
                    <a:gd name="connsiteX3" fmla="*/ 1490661 w 1768474"/>
                    <a:gd name="connsiteY3" fmla="*/ 1369005 h 1556397"/>
                    <a:gd name="connsiteX4" fmla="*/ 1597023 w 1768474"/>
                    <a:gd name="connsiteY4" fmla="*/ 1262643 h 1556397"/>
                    <a:gd name="connsiteX5" fmla="*/ 1597023 w 1768474"/>
                    <a:gd name="connsiteY5" fmla="*/ 267447 h 1556397"/>
                    <a:gd name="connsiteX6" fmla="*/ 1490661 w 1768474"/>
                    <a:gd name="connsiteY6" fmla="*/ 161085 h 1556397"/>
                    <a:gd name="connsiteX7" fmla="*/ 788986 w 1768474"/>
                    <a:gd name="connsiteY7" fmla="*/ 161085 h 1556397"/>
                    <a:gd name="connsiteX8" fmla="*/ 682624 w 1768474"/>
                    <a:gd name="connsiteY8" fmla="*/ 267447 h 1556397"/>
                    <a:gd name="connsiteX9" fmla="*/ 682624 w 1768474"/>
                    <a:gd name="connsiteY9" fmla="*/ 1262643 h 1556397"/>
                    <a:gd name="connsiteX10" fmla="*/ 788986 w 1768474"/>
                    <a:gd name="connsiteY10" fmla="*/ 1369005 h 1556397"/>
                    <a:gd name="connsiteX11" fmla="*/ 895348 w 1768474"/>
                    <a:gd name="connsiteY11" fmla="*/ 1262643 h 1556397"/>
                    <a:gd name="connsiteX12" fmla="*/ 895348 w 1768474"/>
                    <a:gd name="connsiteY12" fmla="*/ 267447 h 1556397"/>
                    <a:gd name="connsiteX13" fmla="*/ 788986 w 1768474"/>
                    <a:gd name="connsiteY13" fmla="*/ 161085 h 1556397"/>
                    <a:gd name="connsiteX14" fmla="*/ 336550 w 1768474"/>
                    <a:gd name="connsiteY14" fmla="*/ 21726 h 1556397"/>
                    <a:gd name="connsiteX15" fmla="*/ 336550 w 1768474"/>
                    <a:gd name="connsiteY15" fmla="*/ 1241992 h 1556397"/>
                    <a:gd name="connsiteX16" fmla="*/ 439437 w 1768474"/>
                    <a:gd name="connsiteY16" fmla="*/ 1182590 h 1556397"/>
                    <a:gd name="connsiteX17" fmla="*/ 439437 w 1768474"/>
                    <a:gd name="connsiteY17" fmla="*/ 1302688 h 1556397"/>
                    <a:gd name="connsiteX18" fmla="*/ 0 w 1768474"/>
                    <a:gd name="connsiteY18" fmla="*/ 1556397 h 1556397"/>
                    <a:gd name="connsiteX19" fmla="*/ 0 w 1768474"/>
                    <a:gd name="connsiteY19" fmla="*/ 1436299 h 1556397"/>
                    <a:gd name="connsiteX20" fmla="*/ 118478 w 1768474"/>
                    <a:gd name="connsiteY20" fmla="*/ 1367896 h 1556397"/>
                    <a:gd name="connsiteX21" fmla="*/ 118478 w 1768474"/>
                    <a:gd name="connsiteY21" fmla="*/ 228592 h 1556397"/>
                    <a:gd name="connsiteX22" fmla="*/ 0 w 1768474"/>
                    <a:gd name="connsiteY22" fmla="*/ 296995 h 1556397"/>
                    <a:gd name="connsiteX23" fmla="*/ 0 w 1768474"/>
                    <a:gd name="connsiteY23" fmla="*/ 216034 h 1556397"/>
                    <a:gd name="connsiteX24" fmla="*/ 1542003 w 1768474"/>
                    <a:gd name="connsiteY24" fmla="*/ 0 h 1556397"/>
                    <a:gd name="connsiteX25" fmla="*/ 1598799 w 1768474"/>
                    <a:gd name="connsiteY25" fmla="*/ 11467 h 1556397"/>
                    <a:gd name="connsiteX26" fmla="*/ 1768474 w 1768474"/>
                    <a:gd name="connsiteY26" fmla="*/ 267448 h 1556397"/>
                    <a:gd name="connsiteX27" fmla="*/ 1768473 w 1768474"/>
                    <a:gd name="connsiteY27" fmla="*/ 1262643 h 1556397"/>
                    <a:gd name="connsiteX28" fmla="*/ 1762829 w 1768474"/>
                    <a:gd name="connsiteY28" fmla="*/ 1318632 h 1556397"/>
                    <a:gd name="connsiteX29" fmla="*/ 1753901 w 1768474"/>
                    <a:gd name="connsiteY29" fmla="*/ 1347393 h 1556397"/>
                    <a:gd name="connsiteX30" fmla="*/ 1437943 w 1768474"/>
                    <a:gd name="connsiteY30" fmla="*/ 1529812 h 1556397"/>
                    <a:gd name="connsiteX31" fmla="*/ 1382524 w 1768474"/>
                    <a:gd name="connsiteY31" fmla="*/ 1518623 h 1556397"/>
                    <a:gd name="connsiteX32" fmla="*/ 1212848 w 1768474"/>
                    <a:gd name="connsiteY32" fmla="*/ 1262642 h 1556397"/>
                    <a:gd name="connsiteX33" fmla="*/ 1212848 w 1768474"/>
                    <a:gd name="connsiteY33" fmla="*/ 267448 h 1556397"/>
                    <a:gd name="connsiteX34" fmla="*/ 1218492 w 1768474"/>
                    <a:gd name="connsiteY34" fmla="*/ 211459 h 1556397"/>
                    <a:gd name="connsiteX35" fmla="*/ 1227826 w 1768474"/>
                    <a:gd name="connsiteY35" fmla="*/ 181390 h 1556397"/>
                    <a:gd name="connsiteX36" fmla="*/ 840328 w 1768474"/>
                    <a:gd name="connsiteY36" fmla="*/ 0 h 1556397"/>
                    <a:gd name="connsiteX37" fmla="*/ 897124 w 1768474"/>
                    <a:gd name="connsiteY37" fmla="*/ 11467 h 1556397"/>
                    <a:gd name="connsiteX38" fmla="*/ 1066799 w 1768474"/>
                    <a:gd name="connsiteY38" fmla="*/ 267448 h 1556397"/>
                    <a:gd name="connsiteX39" fmla="*/ 1066798 w 1768474"/>
                    <a:gd name="connsiteY39" fmla="*/ 1262643 h 1556397"/>
                    <a:gd name="connsiteX40" fmla="*/ 1061154 w 1768474"/>
                    <a:gd name="connsiteY40" fmla="*/ 1318632 h 1556397"/>
                    <a:gd name="connsiteX41" fmla="*/ 1052226 w 1768474"/>
                    <a:gd name="connsiteY41" fmla="*/ 1347393 h 1556397"/>
                    <a:gd name="connsiteX42" fmla="*/ 736268 w 1768474"/>
                    <a:gd name="connsiteY42" fmla="*/ 1529812 h 1556397"/>
                    <a:gd name="connsiteX43" fmla="*/ 680849 w 1768474"/>
                    <a:gd name="connsiteY43" fmla="*/ 1518623 h 1556397"/>
                    <a:gd name="connsiteX44" fmla="*/ 511173 w 1768474"/>
                    <a:gd name="connsiteY44" fmla="*/ 1262642 h 1556397"/>
                    <a:gd name="connsiteX45" fmla="*/ 511173 w 1768474"/>
                    <a:gd name="connsiteY45" fmla="*/ 267448 h 1556397"/>
                    <a:gd name="connsiteX46" fmla="*/ 516817 w 1768474"/>
                    <a:gd name="connsiteY46" fmla="*/ 211459 h 1556397"/>
                    <a:gd name="connsiteX47" fmla="*/ 526151 w 1768474"/>
                    <a:gd name="connsiteY47" fmla="*/ 181390 h 155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768474" h="1556397">
                      <a:moveTo>
                        <a:pt x="1490661" y="161085"/>
                      </a:moveTo>
                      <a:cubicBezTo>
                        <a:pt x="1431919" y="161085"/>
                        <a:pt x="1384299" y="208705"/>
                        <a:pt x="1384299" y="267447"/>
                      </a:cubicBezTo>
                      <a:lnTo>
                        <a:pt x="1384299" y="1262643"/>
                      </a:lnTo>
                      <a:cubicBezTo>
                        <a:pt x="1384299" y="1321385"/>
                        <a:pt x="1431919" y="1369005"/>
                        <a:pt x="1490661" y="1369005"/>
                      </a:cubicBezTo>
                      <a:cubicBezTo>
                        <a:pt x="1549403" y="1369005"/>
                        <a:pt x="1597023" y="1321385"/>
                        <a:pt x="1597023" y="1262643"/>
                      </a:cubicBezTo>
                      <a:lnTo>
                        <a:pt x="1597023" y="267447"/>
                      </a:lnTo>
                      <a:cubicBezTo>
                        <a:pt x="1597023" y="208705"/>
                        <a:pt x="1549403" y="161085"/>
                        <a:pt x="1490661" y="161085"/>
                      </a:cubicBezTo>
                      <a:close/>
                      <a:moveTo>
                        <a:pt x="788986" y="161085"/>
                      </a:moveTo>
                      <a:cubicBezTo>
                        <a:pt x="730244" y="161085"/>
                        <a:pt x="682624" y="208705"/>
                        <a:pt x="682624" y="267447"/>
                      </a:cubicBezTo>
                      <a:lnTo>
                        <a:pt x="682624" y="1262643"/>
                      </a:lnTo>
                      <a:cubicBezTo>
                        <a:pt x="682624" y="1321385"/>
                        <a:pt x="730244" y="1369005"/>
                        <a:pt x="788986" y="1369005"/>
                      </a:cubicBezTo>
                      <a:cubicBezTo>
                        <a:pt x="847728" y="1369005"/>
                        <a:pt x="895348" y="1321385"/>
                        <a:pt x="895348" y="1262643"/>
                      </a:cubicBezTo>
                      <a:lnTo>
                        <a:pt x="895348" y="267447"/>
                      </a:lnTo>
                      <a:cubicBezTo>
                        <a:pt x="895348" y="208705"/>
                        <a:pt x="847728" y="161085"/>
                        <a:pt x="788986" y="161085"/>
                      </a:cubicBezTo>
                      <a:close/>
                      <a:moveTo>
                        <a:pt x="336550" y="21726"/>
                      </a:moveTo>
                      <a:lnTo>
                        <a:pt x="336550" y="1241992"/>
                      </a:lnTo>
                      <a:lnTo>
                        <a:pt x="439437" y="1182590"/>
                      </a:lnTo>
                      <a:lnTo>
                        <a:pt x="439437" y="1302688"/>
                      </a:lnTo>
                      <a:lnTo>
                        <a:pt x="0" y="1556397"/>
                      </a:lnTo>
                      <a:lnTo>
                        <a:pt x="0" y="1436299"/>
                      </a:lnTo>
                      <a:lnTo>
                        <a:pt x="118478" y="1367896"/>
                      </a:lnTo>
                      <a:lnTo>
                        <a:pt x="118478" y="228592"/>
                      </a:lnTo>
                      <a:lnTo>
                        <a:pt x="0" y="296995"/>
                      </a:lnTo>
                      <a:lnTo>
                        <a:pt x="0" y="216034"/>
                      </a:lnTo>
                      <a:close/>
                      <a:moveTo>
                        <a:pt x="1542003" y="0"/>
                      </a:moveTo>
                      <a:lnTo>
                        <a:pt x="1598799" y="11467"/>
                      </a:lnTo>
                      <a:cubicBezTo>
                        <a:pt x="1698510" y="53641"/>
                        <a:pt x="1768474" y="152374"/>
                        <a:pt x="1768474" y="267448"/>
                      </a:cubicBezTo>
                      <a:cubicBezTo>
                        <a:pt x="1768474" y="599180"/>
                        <a:pt x="1768473" y="930911"/>
                        <a:pt x="1768473" y="1262643"/>
                      </a:cubicBezTo>
                      <a:cubicBezTo>
                        <a:pt x="1768473" y="1281822"/>
                        <a:pt x="1766530" y="1300547"/>
                        <a:pt x="1762829" y="1318632"/>
                      </a:cubicBezTo>
                      <a:lnTo>
                        <a:pt x="1753901" y="1347393"/>
                      </a:lnTo>
                      <a:lnTo>
                        <a:pt x="1437943" y="1529812"/>
                      </a:lnTo>
                      <a:lnTo>
                        <a:pt x="1382524" y="1518623"/>
                      </a:lnTo>
                      <a:cubicBezTo>
                        <a:pt x="1282812" y="1476449"/>
                        <a:pt x="1212848" y="1377716"/>
                        <a:pt x="1212848" y="1262642"/>
                      </a:cubicBezTo>
                      <a:lnTo>
                        <a:pt x="1212848" y="267448"/>
                      </a:lnTo>
                      <a:cubicBezTo>
                        <a:pt x="1212848" y="248269"/>
                        <a:pt x="1214792" y="229544"/>
                        <a:pt x="1218492" y="211459"/>
                      </a:cubicBezTo>
                      <a:lnTo>
                        <a:pt x="1227826" y="181390"/>
                      </a:lnTo>
                      <a:close/>
                      <a:moveTo>
                        <a:pt x="840328" y="0"/>
                      </a:moveTo>
                      <a:lnTo>
                        <a:pt x="897124" y="11467"/>
                      </a:lnTo>
                      <a:cubicBezTo>
                        <a:pt x="996835" y="53641"/>
                        <a:pt x="1066799" y="152374"/>
                        <a:pt x="1066799" y="267448"/>
                      </a:cubicBezTo>
                      <a:cubicBezTo>
                        <a:pt x="1066799" y="599180"/>
                        <a:pt x="1066798" y="930911"/>
                        <a:pt x="1066798" y="1262643"/>
                      </a:cubicBezTo>
                      <a:cubicBezTo>
                        <a:pt x="1066798" y="1281822"/>
                        <a:pt x="1064855" y="1300547"/>
                        <a:pt x="1061154" y="1318632"/>
                      </a:cubicBezTo>
                      <a:lnTo>
                        <a:pt x="1052226" y="1347393"/>
                      </a:lnTo>
                      <a:lnTo>
                        <a:pt x="736268" y="1529812"/>
                      </a:lnTo>
                      <a:lnTo>
                        <a:pt x="680849" y="1518623"/>
                      </a:lnTo>
                      <a:cubicBezTo>
                        <a:pt x="581137" y="1476449"/>
                        <a:pt x="511173" y="1377716"/>
                        <a:pt x="511173" y="1262642"/>
                      </a:cubicBezTo>
                      <a:lnTo>
                        <a:pt x="511173" y="267448"/>
                      </a:lnTo>
                      <a:cubicBezTo>
                        <a:pt x="511173" y="248269"/>
                        <a:pt x="513117" y="229544"/>
                        <a:pt x="516817" y="211459"/>
                      </a:cubicBezTo>
                      <a:lnTo>
                        <a:pt x="526151" y="18139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3" name="四角形: 上の 2 つの角を丸める 151">
                <a:extLst>
                  <a:ext uri="{FF2B5EF4-FFF2-40B4-BE49-F238E27FC236}">
                    <a16:creationId xmlns:a16="http://schemas.microsoft.com/office/drawing/2014/main" id="{A94C67C4-C079-42C3-93B4-3BB41B2376B4}"/>
                  </a:ext>
                </a:extLst>
              </p:cNvPr>
              <p:cNvSpPr/>
              <p:nvPr/>
            </p:nvSpPr>
            <p:spPr bwMode="auto">
              <a:xfrm rot="18757638">
                <a:off x="5201984" y="1280663"/>
                <a:ext cx="301099" cy="731611"/>
              </a:xfrm>
              <a:custGeom>
                <a:avLst/>
                <a:gdLst>
                  <a:gd name="connsiteX0" fmla="*/ 132873 w 265746"/>
                  <a:gd name="connsiteY0" fmla="*/ 0 h 734659"/>
                  <a:gd name="connsiteX1" fmla="*/ 132873 w 265746"/>
                  <a:gd name="connsiteY1" fmla="*/ 0 h 734659"/>
                  <a:gd name="connsiteX2" fmla="*/ 265746 w 265746"/>
                  <a:gd name="connsiteY2" fmla="*/ 132873 h 734659"/>
                  <a:gd name="connsiteX3" fmla="*/ 265746 w 265746"/>
                  <a:gd name="connsiteY3" fmla="*/ 734659 h 734659"/>
                  <a:gd name="connsiteX4" fmla="*/ 265746 w 265746"/>
                  <a:gd name="connsiteY4" fmla="*/ 734659 h 734659"/>
                  <a:gd name="connsiteX5" fmla="*/ 0 w 265746"/>
                  <a:gd name="connsiteY5" fmla="*/ 734659 h 734659"/>
                  <a:gd name="connsiteX6" fmla="*/ 0 w 265746"/>
                  <a:gd name="connsiteY6" fmla="*/ 734659 h 734659"/>
                  <a:gd name="connsiteX7" fmla="*/ 0 w 265746"/>
                  <a:gd name="connsiteY7" fmla="*/ 132873 h 734659"/>
                  <a:gd name="connsiteX8" fmla="*/ 132873 w 265746"/>
                  <a:gd name="connsiteY8" fmla="*/ 0 h 734659"/>
                  <a:gd name="connsiteX0" fmla="*/ 162839 w 295712"/>
                  <a:gd name="connsiteY0" fmla="*/ 0 h 734659"/>
                  <a:gd name="connsiteX1" fmla="*/ 162839 w 295712"/>
                  <a:gd name="connsiteY1" fmla="*/ 0 h 734659"/>
                  <a:gd name="connsiteX2" fmla="*/ 295712 w 295712"/>
                  <a:gd name="connsiteY2" fmla="*/ 132873 h 734659"/>
                  <a:gd name="connsiteX3" fmla="*/ 295712 w 295712"/>
                  <a:gd name="connsiteY3" fmla="*/ 734659 h 734659"/>
                  <a:gd name="connsiteX4" fmla="*/ 295712 w 295712"/>
                  <a:gd name="connsiteY4" fmla="*/ 734659 h 734659"/>
                  <a:gd name="connsiteX5" fmla="*/ 29966 w 295712"/>
                  <a:gd name="connsiteY5" fmla="*/ 734659 h 734659"/>
                  <a:gd name="connsiteX6" fmla="*/ 0 w 295712"/>
                  <a:gd name="connsiteY6" fmla="*/ 731611 h 734659"/>
                  <a:gd name="connsiteX7" fmla="*/ 29966 w 295712"/>
                  <a:gd name="connsiteY7" fmla="*/ 132873 h 734659"/>
                  <a:gd name="connsiteX8" fmla="*/ 162839 w 295712"/>
                  <a:gd name="connsiteY8" fmla="*/ 0 h 734659"/>
                  <a:gd name="connsiteX0" fmla="*/ 162839 w 295712"/>
                  <a:gd name="connsiteY0" fmla="*/ 0 h 871845"/>
                  <a:gd name="connsiteX1" fmla="*/ 162839 w 295712"/>
                  <a:gd name="connsiteY1" fmla="*/ 0 h 871845"/>
                  <a:gd name="connsiteX2" fmla="*/ 295712 w 295712"/>
                  <a:gd name="connsiteY2" fmla="*/ 132873 h 871845"/>
                  <a:gd name="connsiteX3" fmla="*/ 295712 w 295712"/>
                  <a:gd name="connsiteY3" fmla="*/ 734659 h 871845"/>
                  <a:gd name="connsiteX4" fmla="*/ 295712 w 295712"/>
                  <a:gd name="connsiteY4" fmla="*/ 734659 h 871845"/>
                  <a:gd name="connsiteX5" fmla="*/ 158310 w 295712"/>
                  <a:gd name="connsiteY5" fmla="*/ 871845 h 871845"/>
                  <a:gd name="connsiteX6" fmla="*/ 0 w 295712"/>
                  <a:gd name="connsiteY6" fmla="*/ 731611 h 871845"/>
                  <a:gd name="connsiteX7" fmla="*/ 29966 w 295712"/>
                  <a:gd name="connsiteY7" fmla="*/ 132873 h 871845"/>
                  <a:gd name="connsiteX8" fmla="*/ 162839 w 295712"/>
                  <a:gd name="connsiteY8" fmla="*/ 0 h 871845"/>
                  <a:gd name="connsiteX0" fmla="*/ 158310 w 295712"/>
                  <a:gd name="connsiteY0" fmla="*/ 871845 h 963285"/>
                  <a:gd name="connsiteX1" fmla="*/ 0 w 295712"/>
                  <a:gd name="connsiteY1" fmla="*/ 731611 h 963285"/>
                  <a:gd name="connsiteX2" fmla="*/ 29966 w 295712"/>
                  <a:gd name="connsiteY2" fmla="*/ 132873 h 963285"/>
                  <a:gd name="connsiteX3" fmla="*/ 162839 w 295712"/>
                  <a:gd name="connsiteY3" fmla="*/ 0 h 963285"/>
                  <a:gd name="connsiteX4" fmla="*/ 162839 w 295712"/>
                  <a:gd name="connsiteY4" fmla="*/ 0 h 963285"/>
                  <a:gd name="connsiteX5" fmla="*/ 295712 w 295712"/>
                  <a:gd name="connsiteY5" fmla="*/ 132873 h 963285"/>
                  <a:gd name="connsiteX6" fmla="*/ 295712 w 295712"/>
                  <a:gd name="connsiteY6" fmla="*/ 734659 h 963285"/>
                  <a:gd name="connsiteX7" fmla="*/ 295712 w 295712"/>
                  <a:gd name="connsiteY7" fmla="*/ 734659 h 963285"/>
                  <a:gd name="connsiteX8" fmla="*/ 249750 w 295712"/>
                  <a:gd name="connsiteY8" fmla="*/ 963285 h 963285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984068"/>
                  <a:gd name="connsiteX1" fmla="*/ 29966 w 295712"/>
                  <a:gd name="connsiteY1" fmla="*/ 132873 h 984068"/>
                  <a:gd name="connsiteX2" fmla="*/ 162839 w 295712"/>
                  <a:gd name="connsiteY2" fmla="*/ 0 h 984068"/>
                  <a:gd name="connsiteX3" fmla="*/ 162839 w 295712"/>
                  <a:gd name="connsiteY3" fmla="*/ 0 h 984068"/>
                  <a:gd name="connsiteX4" fmla="*/ 295712 w 295712"/>
                  <a:gd name="connsiteY4" fmla="*/ 132873 h 984068"/>
                  <a:gd name="connsiteX5" fmla="*/ 295712 w 295712"/>
                  <a:gd name="connsiteY5" fmla="*/ 734659 h 984068"/>
                  <a:gd name="connsiteX6" fmla="*/ 295712 w 295712"/>
                  <a:gd name="connsiteY6" fmla="*/ 734659 h 984068"/>
                  <a:gd name="connsiteX7" fmla="*/ 249750 w 295712"/>
                  <a:gd name="connsiteY7" fmla="*/ 963285 h 984068"/>
                  <a:gd name="connsiteX8" fmla="*/ 241154 w 295712"/>
                  <a:gd name="connsiteY8" fmla="*/ 975160 h 984068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6" fmla="*/ 295712 w 295712"/>
                  <a:gd name="connsiteY6" fmla="*/ 734659 h 734659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0" fmla="*/ 0 w 301099"/>
                  <a:gd name="connsiteY0" fmla="*/ 731611 h 731611"/>
                  <a:gd name="connsiteX1" fmla="*/ 29966 w 301099"/>
                  <a:gd name="connsiteY1" fmla="*/ 132873 h 731611"/>
                  <a:gd name="connsiteX2" fmla="*/ 162839 w 301099"/>
                  <a:gd name="connsiteY2" fmla="*/ 0 h 731611"/>
                  <a:gd name="connsiteX3" fmla="*/ 162839 w 301099"/>
                  <a:gd name="connsiteY3" fmla="*/ 0 h 731611"/>
                  <a:gd name="connsiteX4" fmla="*/ 295712 w 301099"/>
                  <a:gd name="connsiteY4" fmla="*/ 132873 h 731611"/>
                  <a:gd name="connsiteX5" fmla="*/ 301099 w 301099"/>
                  <a:gd name="connsiteY5" fmla="*/ 562633 h 73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99" h="731611">
                    <a:moveTo>
                      <a:pt x="0" y="731611"/>
                    </a:moveTo>
                    <a:cubicBezTo>
                      <a:pt x="0" y="531016"/>
                      <a:pt x="29966" y="333468"/>
                      <a:pt x="29966" y="132873"/>
                    </a:cubicBezTo>
                    <a:cubicBezTo>
                      <a:pt x="29966" y="59489"/>
                      <a:pt x="89455" y="0"/>
                      <a:pt x="162839" y="0"/>
                    </a:cubicBezTo>
                    <a:lnTo>
                      <a:pt x="162839" y="0"/>
                    </a:lnTo>
                    <a:cubicBezTo>
                      <a:pt x="236223" y="0"/>
                      <a:pt x="295712" y="59489"/>
                      <a:pt x="295712" y="132873"/>
                    </a:cubicBezTo>
                    <a:cubicBezTo>
                      <a:pt x="297508" y="276126"/>
                      <a:pt x="299303" y="419380"/>
                      <a:pt x="301099" y="562633"/>
                    </a:cubicBezTo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4C1E8BD-B551-4DC9-AFA6-C56FF16A4DA5}"/>
              </a:ext>
            </a:extLst>
          </p:cNvPr>
          <p:cNvGrpSpPr/>
          <p:nvPr/>
        </p:nvGrpSpPr>
        <p:grpSpPr>
          <a:xfrm>
            <a:off x="3893186" y="1643824"/>
            <a:ext cx="2201676" cy="1076938"/>
            <a:chOff x="3893186" y="1643824"/>
            <a:chExt cx="2201676" cy="1076938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A892A5CA-051B-4F90-8B5B-11EC70748C27}"/>
                </a:ext>
              </a:extLst>
            </p:cNvPr>
            <p:cNvGrpSpPr/>
            <p:nvPr/>
          </p:nvGrpSpPr>
          <p:grpSpPr>
            <a:xfrm>
              <a:off x="3893186" y="2430627"/>
              <a:ext cx="1059814" cy="234277"/>
              <a:chOff x="1020919" y="2724150"/>
              <a:chExt cx="967426" cy="234277"/>
            </a:xfrm>
          </p:grpSpPr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518FF534-D404-40FA-AC41-25C177E21747}"/>
                  </a:ext>
                </a:extLst>
              </p:cNvPr>
              <p:cNvSpPr/>
              <p:nvPr/>
            </p:nvSpPr>
            <p:spPr>
              <a:xfrm>
                <a:off x="1020919" y="2724150"/>
                <a:ext cx="967426" cy="234277"/>
              </a:xfrm>
              <a:prstGeom prst="roundRect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922FC318-D091-4716-98E5-950B1CBC92FC}"/>
                  </a:ext>
                </a:extLst>
              </p:cNvPr>
              <p:cNvSpPr/>
              <p:nvPr/>
            </p:nvSpPr>
            <p:spPr>
              <a:xfrm>
                <a:off x="1060449" y="2746374"/>
                <a:ext cx="873125" cy="156389"/>
              </a:xfrm>
              <a:prstGeom prst="roundRect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0BA61320-A2BD-4630-ABD7-9045D974F8BC}"/>
                  </a:ext>
                </a:extLst>
              </p:cNvPr>
              <p:cNvSpPr/>
              <p:nvPr/>
            </p:nvSpPr>
            <p:spPr bwMode="auto">
              <a:xfrm rot="16200000">
                <a:off x="1476149" y="2457222"/>
                <a:ext cx="57430" cy="724074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E16EC5FA-DDBA-4941-BB52-D50893A53E24}"/>
                </a:ext>
              </a:extLst>
            </p:cNvPr>
            <p:cNvSpPr/>
            <p:nvPr/>
          </p:nvSpPr>
          <p:spPr bwMode="auto">
            <a:xfrm rot="16200000">
              <a:off x="4719891" y="1345790"/>
              <a:ext cx="1076938" cy="1673005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698029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726934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965607"/>
                <a:gd name="connsiteX1" fmla="*/ 893575 w 1132282"/>
                <a:gd name="connsiteY1" fmla="*/ 29103 h 1965607"/>
                <a:gd name="connsiteX2" fmla="*/ 952486 w 1132282"/>
                <a:gd name="connsiteY2" fmla="*/ 88015 h 1965607"/>
                <a:gd name="connsiteX3" fmla="*/ 970220 w 1132282"/>
                <a:gd name="connsiteY3" fmla="*/ 112067 h 1965607"/>
                <a:gd name="connsiteX4" fmla="*/ 976406 w 1132282"/>
                <a:gd name="connsiteY4" fmla="*/ 129706 h 1965607"/>
                <a:gd name="connsiteX5" fmla="*/ 982578 w 1132282"/>
                <a:gd name="connsiteY5" fmla="*/ 136703 h 1965607"/>
                <a:gd name="connsiteX6" fmla="*/ 1052360 w 1132282"/>
                <a:gd name="connsiteY6" fmla="*/ 257570 h 1965607"/>
                <a:gd name="connsiteX7" fmla="*/ 1059746 w 1132282"/>
                <a:gd name="connsiteY7" fmla="*/ 279536 h 1965607"/>
                <a:gd name="connsiteX8" fmla="*/ 1065380 w 1132282"/>
                <a:gd name="connsiteY8" fmla="*/ 291081 h 1965607"/>
                <a:gd name="connsiteX9" fmla="*/ 1068029 w 1132282"/>
                <a:gd name="connsiteY9" fmla="*/ 329080 h 1965607"/>
                <a:gd name="connsiteX10" fmla="*/ 1064397 w 1132282"/>
                <a:gd name="connsiteY10" fmla="*/ 339882 h 1965607"/>
                <a:gd name="connsiteX11" fmla="*/ 1115860 w 1132282"/>
                <a:gd name="connsiteY11" fmla="*/ 429020 h 1965607"/>
                <a:gd name="connsiteX12" fmla="*/ 1123245 w 1132282"/>
                <a:gd name="connsiteY12" fmla="*/ 450983 h 1965607"/>
                <a:gd name="connsiteX13" fmla="*/ 1128881 w 1132282"/>
                <a:gd name="connsiteY13" fmla="*/ 462532 h 1965607"/>
                <a:gd name="connsiteX14" fmla="*/ 1118954 w 1132282"/>
                <a:gd name="connsiteY14" fmla="*/ 537929 h 1965607"/>
                <a:gd name="connsiteX15" fmla="*/ 1086703 w 1132282"/>
                <a:gd name="connsiteY15" fmla="*/ 593789 h 1965607"/>
                <a:gd name="connsiteX16" fmla="*/ 1099218 w 1132282"/>
                <a:gd name="connsiteY16" fmla="*/ 619435 h 1965607"/>
                <a:gd name="connsiteX17" fmla="*/ 1089459 w 1132282"/>
                <a:gd name="connsiteY17" fmla="*/ 693558 h 1965607"/>
                <a:gd name="connsiteX18" fmla="*/ 945143 w 1132282"/>
                <a:gd name="connsiteY18" fmla="*/ 943522 h 1965607"/>
                <a:gd name="connsiteX19" fmla="*/ 931886 w 1132282"/>
                <a:gd name="connsiteY19" fmla="*/ 958552 h 1965607"/>
                <a:gd name="connsiteX20" fmla="*/ 932988 w 1132282"/>
                <a:gd name="connsiteY20" fmla="*/ 959654 h 1965607"/>
                <a:gd name="connsiteX21" fmla="*/ 569190 w 1132282"/>
                <a:gd name="connsiteY21" fmla="*/ 1323452 h 1965607"/>
                <a:gd name="connsiteX22" fmla="*/ 516885 w 1132282"/>
                <a:gd name="connsiteY22" fmla="*/ 1366177 h 1965607"/>
                <a:gd name="connsiteX23" fmla="*/ 495768 w 1132282"/>
                <a:gd name="connsiteY23" fmla="*/ 1377290 h 1965607"/>
                <a:gd name="connsiteX24" fmla="*/ 602405 w 1132282"/>
                <a:gd name="connsiteY24" fmla="*/ 1726934 h 1965607"/>
                <a:gd name="connsiteX25" fmla="*/ 393853 w 1132282"/>
                <a:gd name="connsiteY25" fmla="*/ 1965607 h 1965607"/>
                <a:gd name="connsiteX26" fmla="*/ 148105 w 1132282"/>
                <a:gd name="connsiteY26" fmla="*/ 1754549 h 1965607"/>
                <a:gd name="connsiteX27" fmla="*/ 39564 w 1132282"/>
                <a:gd name="connsiteY27" fmla="*/ 1241944 h 1965607"/>
                <a:gd name="connsiteX28" fmla="*/ 24414 w 1132282"/>
                <a:gd name="connsiteY28" fmla="*/ 1213153 h 1965607"/>
                <a:gd name="connsiteX29" fmla="*/ 97657 w 1132282"/>
                <a:gd name="connsiteY29" fmla="*/ 851919 h 1965607"/>
                <a:gd name="connsiteX30" fmla="*/ 461456 w 1132282"/>
                <a:gd name="connsiteY30" fmla="*/ 488122 h 1965607"/>
                <a:gd name="connsiteX31" fmla="*/ 527036 w 1132282"/>
                <a:gd name="connsiteY31" fmla="*/ 508378 h 1965607"/>
                <a:gd name="connsiteX32" fmla="*/ 661289 w 1132282"/>
                <a:gd name="connsiteY32" fmla="*/ 583426 h 1965607"/>
                <a:gd name="connsiteX33" fmla="*/ 714224 w 1132282"/>
                <a:gd name="connsiteY33" fmla="*/ 560056 h 1965607"/>
                <a:gd name="connsiteX34" fmla="*/ 831834 w 1132282"/>
                <a:gd name="connsiteY34" fmla="*/ 356350 h 1965607"/>
                <a:gd name="connsiteX35" fmla="*/ 816557 w 1132282"/>
                <a:gd name="connsiteY35" fmla="*/ 341073 h 1965607"/>
                <a:gd name="connsiteX36" fmla="*/ 794731 w 1132282"/>
                <a:gd name="connsiteY36" fmla="*/ 233424 h 1965607"/>
                <a:gd name="connsiteX37" fmla="*/ 803561 w 1132282"/>
                <a:gd name="connsiteY37" fmla="*/ 220126 h 1965607"/>
                <a:gd name="connsiteX38" fmla="*/ 753056 w 1132282"/>
                <a:gd name="connsiteY38" fmla="*/ 169622 h 1965607"/>
                <a:gd name="connsiteX39" fmla="*/ 753056 w 1132282"/>
                <a:gd name="connsiteY39" fmla="*/ 29103 h 1965607"/>
                <a:gd name="connsiteX40" fmla="*/ 823316 w 1132282"/>
                <a:gd name="connsiteY40" fmla="*/ 0 h 1965607"/>
                <a:gd name="connsiteX0" fmla="*/ 393853 w 1132282"/>
                <a:gd name="connsiteY0" fmla="*/ 1965607 h 2061746"/>
                <a:gd name="connsiteX1" fmla="*/ 148105 w 1132282"/>
                <a:gd name="connsiteY1" fmla="*/ 1754549 h 2061746"/>
                <a:gd name="connsiteX2" fmla="*/ 39564 w 1132282"/>
                <a:gd name="connsiteY2" fmla="*/ 1241944 h 2061746"/>
                <a:gd name="connsiteX3" fmla="*/ 24414 w 1132282"/>
                <a:gd name="connsiteY3" fmla="*/ 1213153 h 2061746"/>
                <a:gd name="connsiteX4" fmla="*/ 97657 w 1132282"/>
                <a:gd name="connsiteY4" fmla="*/ 851919 h 2061746"/>
                <a:gd name="connsiteX5" fmla="*/ 461456 w 1132282"/>
                <a:gd name="connsiteY5" fmla="*/ 488122 h 2061746"/>
                <a:gd name="connsiteX6" fmla="*/ 527036 w 1132282"/>
                <a:gd name="connsiteY6" fmla="*/ 508378 h 2061746"/>
                <a:gd name="connsiteX7" fmla="*/ 661289 w 1132282"/>
                <a:gd name="connsiteY7" fmla="*/ 583426 h 2061746"/>
                <a:gd name="connsiteX8" fmla="*/ 714224 w 1132282"/>
                <a:gd name="connsiteY8" fmla="*/ 560056 h 2061746"/>
                <a:gd name="connsiteX9" fmla="*/ 831834 w 1132282"/>
                <a:gd name="connsiteY9" fmla="*/ 356350 h 2061746"/>
                <a:gd name="connsiteX10" fmla="*/ 816557 w 1132282"/>
                <a:gd name="connsiteY10" fmla="*/ 341073 h 2061746"/>
                <a:gd name="connsiteX11" fmla="*/ 794731 w 1132282"/>
                <a:gd name="connsiteY11" fmla="*/ 233424 h 2061746"/>
                <a:gd name="connsiteX12" fmla="*/ 803561 w 1132282"/>
                <a:gd name="connsiteY12" fmla="*/ 220126 h 2061746"/>
                <a:gd name="connsiteX13" fmla="*/ 753056 w 1132282"/>
                <a:gd name="connsiteY13" fmla="*/ 169622 h 2061746"/>
                <a:gd name="connsiteX14" fmla="*/ 753056 w 1132282"/>
                <a:gd name="connsiteY14" fmla="*/ 29103 h 2061746"/>
                <a:gd name="connsiteX15" fmla="*/ 823316 w 1132282"/>
                <a:gd name="connsiteY15" fmla="*/ 0 h 2061746"/>
                <a:gd name="connsiteX16" fmla="*/ 893575 w 1132282"/>
                <a:gd name="connsiteY16" fmla="*/ 29103 h 2061746"/>
                <a:gd name="connsiteX17" fmla="*/ 952486 w 1132282"/>
                <a:gd name="connsiteY17" fmla="*/ 88015 h 2061746"/>
                <a:gd name="connsiteX18" fmla="*/ 970220 w 1132282"/>
                <a:gd name="connsiteY18" fmla="*/ 112067 h 2061746"/>
                <a:gd name="connsiteX19" fmla="*/ 976406 w 1132282"/>
                <a:gd name="connsiteY19" fmla="*/ 129706 h 2061746"/>
                <a:gd name="connsiteX20" fmla="*/ 982578 w 1132282"/>
                <a:gd name="connsiteY20" fmla="*/ 136703 h 2061746"/>
                <a:gd name="connsiteX21" fmla="*/ 1052360 w 1132282"/>
                <a:gd name="connsiteY21" fmla="*/ 257570 h 2061746"/>
                <a:gd name="connsiteX22" fmla="*/ 1059746 w 1132282"/>
                <a:gd name="connsiteY22" fmla="*/ 279536 h 2061746"/>
                <a:gd name="connsiteX23" fmla="*/ 1065380 w 1132282"/>
                <a:gd name="connsiteY23" fmla="*/ 291081 h 2061746"/>
                <a:gd name="connsiteX24" fmla="*/ 1068029 w 1132282"/>
                <a:gd name="connsiteY24" fmla="*/ 329080 h 2061746"/>
                <a:gd name="connsiteX25" fmla="*/ 1064397 w 1132282"/>
                <a:gd name="connsiteY25" fmla="*/ 339882 h 2061746"/>
                <a:gd name="connsiteX26" fmla="*/ 1115860 w 1132282"/>
                <a:gd name="connsiteY26" fmla="*/ 429020 h 2061746"/>
                <a:gd name="connsiteX27" fmla="*/ 1123245 w 1132282"/>
                <a:gd name="connsiteY27" fmla="*/ 450983 h 2061746"/>
                <a:gd name="connsiteX28" fmla="*/ 1128881 w 1132282"/>
                <a:gd name="connsiteY28" fmla="*/ 462532 h 2061746"/>
                <a:gd name="connsiteX29" fmla="*/ 1118954 w 1132282"/>
                <a:gd name="connsiteY29" fmla="*/ 537929 h 2061746"/>
                <a:gd name="connsiteX30" fmla="*/ 1086703 w 1132282"/>
                <a:gd name="connsiteY30" fmla="*/ 593789 h 2061746"/>
                <a:gd name="connsiteX31" fmla="*/ 1099218 w 1132282"/>
                <a:gd name="connsiteY31" fmla="*/ 619435 h 2061746"/>
                <a:gd name="connsiteX32" fmla="*/ 1089459 w 1132282"/>
                <a:gd name="connsiteY32" fmla="*/ 693558 h 2061746"/>
                <a:gd name="connsiteX33" fmla="*/ 945143 w 1132282"/>
                <a:gd name="connsiteY33" fmla="*/ 943522 h 2061746"/>
                <a:gd name="connsiteX34" fmla="*/ 931886 w 1132282"/>
                <a:gd name="connsiteY34" fmla="*/ 958552 h 2061746"/>
                <a:gd name="connsiteX35" fmla="*/ 932988 w 1132282"/>
                <a:gd name="connsiteY35" fmla="*/ 959654 h 2061746"/>
                <a:gd name="connsiteX36" fmla="*/ 569190 w 1132282"/>
                <a:gd name="connsiteY36" fmla="*/ 1323452 h 2061746"/>
                <a:gd name="connsiteX37" fmla="*/ 516885 w 1132282"/>
                <a:gd name="connsiteY37" fmla="*/ 1366177 h 2061746"/>
                <a:gd name="connsiteX38" fmla="*/ 495768 w 1132282"/>
                <a:gd name="connsiteY38" fmla="*/ 1377290 h 2061746"/>
                <a:gd name="connsiteX39" fmla="*/ 602405 w 1132282"/>
                <a:gd name="connsiteY39" fmla="*/ 1726934 h 2061746"/>
                <a:gd name="connsiteX40" fmla="*/ 489992 w 1132282"/>
                <a:gd name="connsiteY40" fmla="*/ 2061746 h 2061746"/>
                <a:gd name="connsiteX0" fmla="*/ 393853 w 1132282"/>
                <a:gd name="connsiteY0" fmla="*/ 1965607 h 1965607"/>
                <a:gd name="connsiteX1" fmla="*/ 148105 w 1132282"/>
                <a:gd name="connsiteY1" fmla="*/ 1754549 h 1965607"/>
                <a:gd name="connsiteX2" fmla="*/ 39564 w 1132282"/>
                <a:gd name="connsiteY2" fmla="*/ 1241944 h 1965607"/>
                <a:gd name="connsiteX3" fmla="*/ 24414 w 1132282"/>
                <a:gd name="connsiteY3" fmla="*/ 1213153 h 1965607"/>
                <a:gd name="connsiteX4" fmla="*/ 97657 w 1132282"/>
                <a:gd name="connsiteY4" fmla="*/ 851919 h 1965607"/>
                <a:gd name="connsiteX5" fmla="*/ 461456 w 1132282"/>
                <a:gd name="connsiteY5" fmla="*/ 488122 h 1965607"/>
                <a:gd name="connsiteX6" fmla="*/ 527036 w 1132282"/>
                <a:gd name="connsiteY6" fmla="*/ 508378 h 1965607"/>
                <a:gd name="connsiteX7" fmla="*/ 661289 w 1132282"/>
                <a:gd name="connsiteY7" fmla="*/ 583426 h 1965607"/>
                <a:gd name="connsiteX8" fmla="*/ 714224 w 1132282"/>
                <a:gd name="connsiteY8" fmla="*/ 560056 h 1965607"/>
                <a:gd name="connsiteX9" fmla="*/ 831834 w 1132282"/>
                <a:gd name="connsiteY9" fmla="*/ 356350 h 1965607"/>
                <a:gd name="connsiteX10" fmla="*/ 816557 w 1132282"/>
                <a:gd name="connsiteY10" fmla="*/ 341073 h 1965607"/>
                <a:gd name="connsiteX11" fmla="*/ 794731 w 1132282"/>
                <a:gd name="connsiteY11" fmla="*/ 233424 h 1965607"/>
                <a:gd name="connsiteX12" fmla="*/ 803561 w 1132282"/>
                <a:gd name="connsiteY12" fmla="*/ 220126 h 1965607"/>
                <a:gd name="connsiteX13" fmla="*/ 753056 w 1132282"/>
                <a:gd name="connsiteY13" fmla="*/ 169622 h 1965607"/>
                <a:gd name="connsiteX14" fmla="*/ 753056 w 1132282"/>
                <a:gd name="connsiteY14" fmla="*/ 29103 h 1965607"/>
                <a:gd name="connsiteX15" fmla="*/ 823316 w 1132282"/>
                <a:gd name="connsiteY15" fmla="*/ 0 h 1965607"/>
                <a:gd name="connsiteX16" fmla="*/ 893575 w 1132282"/>
                <a:gd name="connsiteY16" fmla="*/ 29103 h 1965607"/>
                <a:gd name="connsiteX17" fmla="*/ 952486 w 1132282"/>
                <a:gd name="connsiteY17" fmla="*/ 88015 h 1965607"/>
                <a:gd name="connsiteX18" fmla="*/ 970220 w 1132282"/>
                <a:gd name="connsiteY18" fmla="*/ 112067 h 1965607"/>
                <a:gd name="connsiteX19" fmla="*/ 976406 w 1132282"/>
                <a:gd name="connsiteY19" fmla="*/ 129706 h 1965607"/>
                <a:gd name="connsiteX20" fmla="*/ 982578 w 1132282"/>
                <a:gd name="connsiteY20" fmla="*/ 136703 h 1965607"/>
                <a:gd name="connsiteX21" fmla="*/ 1052360 w 1132282"/>
                <a:gd name="connsiteY21" fmla="*/ 257570 h 1965607"/>
                <a:gd name="connsiteX22" fmla="*/ 1059746 w 1132282"/>
                <a:gd name="connsiteY22" fmla="*/ 279536 h 1965607"/>
                <a:gd name="connsiteX23" fmla="*/ 1065380 w 1132282"/>
                <a:gd name="connsiteY23" fmla="*/ 291081 h 1965607"/>
                <a:gd name="connsiteX24" fmla="*/ 1068029 w 1132282"/>
                <a:gd name="connsiteY24" fmla="*/ 329080 h 1965607"/>
                <a:gd name="connsiteX25" fmla="*/ 1064397 w 1132282"/>
                <a:gd name="connsiteY25" fmla="*/ 339882 h 1965607"/>
                <a:gd name="connsiteX26" fmla="*/ 1115860 w 1132282"/>
                <a:gd name="connsiteY26" fmla="*/ 429020 h 1965607"/>
                <a:gd name="connsiteX27" fmla="*/ 1123245 w 1132282"/>
                <a:gd name="connsiteY27" fmla="*/ 450983 h 1965607"/>
                <a:gd name="connsiteX28" fmla="*/ 1128881 w 1132282"/>
                <a:gd name="connsiteY28" fmla="*/ 462532 h 1965607"/>
                <a:gd name="connsiteX29" fmla="*/ 1118954 w 1132282"/>
                <a:gd name="connsiteY29" fmla="*/ 537929 h 1965607"/>
                <a:gd name="connsiteX30" fmla="*/ 1086703 w 1132282"/>
                <a:gd name="connsiteY30" fmla="*/ 593789 h 1965607"/>
                <a:gd name="connsiteX31" fmla="*/ 1099218 w 1132282"/>
                <a:gd name="connsiteY31" fmla="*/ 619435 h 1965607"/>
                <a:gd name="connsiteX32" fmla="*/ 1089459 w 1132282"/>
                <a:gd name="connsiteY32" fmla="*/ 693558 h 1965607"/>
                <a:gd name="connsiteX33" fmla="*/ 945143 w 1132282"/>
                <a:gd name="connsiteY33" fmla="*/ 943522 h 1965607"/>
                <a:gd name="connsiteX34" fmla="*/ 931886 w 1132282"/>
                <a:gd name="connsiteY34" fmla="*/ 958552 h 1965607"/>
                <a:gd name="connsiteX35" fmla="*/ 932988 w 1132282"/>
                <a:gd name="connsiteY35" fmla="*/ 959654 h 1965607"/>
                <a:gd name="connsiteX36" fmla="*/ 569190 w 1132282"/>
                <a:gd name="connsiteY36" fmla="*/ 1323452 h 1965607"/>
                <a:gd name="connsiteX37" fmla="*/ 516885 w 1132282"/>
                <a:gd name="connsiteY37" fmla="*/ 1366177 h 1965607"/>
                <a:gd name="connsiteX38" fmla="*/ 495768 w 1132282"/>
                <a:gd name="connsiteY38" fmla="*/ 1377290 h 1965607"/>
                <a:gd name="connsiteX39" fmla="*/ 602405 w 1132282"/>
                <a:gd name="connsiteY39" fmla="*/ 1726934 h 1965607"/>
                <a:gd name="connsiteX0" fmla="*/ 148105 w 1132282"/>
                <a:gd name="connsiteY0" fmla="*/ 1754549 h 1754549"/>
                <a:gd name="connsiteX1" fmla="*/ 39564 w 1132282"/>
                <a:gd name="connsiteY1" fmla="*/ 1241944 h 1754549"/>
                <a:gd name="connsiteX2" fmla="*/ 24414 w 1132282"/>
                <a:gd name="connsiteY2" fmla="*/ 1213153 h 1754549"/>
                <a:gd name="connsiteX3" fmla="*/ 97657 w 1132282"/>
                <a:gd name="connsiteY3" fmla="*/ 851919 h 1754549"/>
                <a:gd name="connsiteX4" fmla="*/ 461456 w 1132282"/>
                <a:gd name="connsiteY4" fmla="*/ 488122 h 1754549"/>
                <a:gd name="connsiteX5" fmla="*/ 527036 w 1132282"/>
                <a:gd name="connsiteY5" fmla="*/ 508378 h 1754549"/>
                <a:gd name="connsiteX6" fmla="*/ 661289 w 1132282"/>
                <a:gd name="connsiteY6" fmla="*/ 583426 h 1754549"/>
                <a:gd name="connsiteX7" fmla="*/ 714224 w 1132282"/>
                <a:gd name="connsiteY7" fmla="*/ 560056 h 1754549"/>
                <a:gd name="connsiteX8" fmla="*/ 831834 w 1132282"/>
                <a:gd name="connsiteY8" fmla="*/ 356350 h 1754549"/>
                <a:gd name="connsiteX9" fmla="*/ 816557 w 1132282"/>
                <a:gd name="connsiteY9" fmla="*/ 341073 h 1754549"/>
                <a:gd name="connsiteX10" fmla="*/ 794731 w 1132282"/>
                <a:gd name="connsiteY10" fmla="*/ 233424 h 1754549"/>
                <a:gd name="connsiteX11" fmla="*/ 803561 w 1132282"/>
                <a:gd name="connsiteY11" fmla="*/ 220126 h 1754549"/>
                <a:gd name="connsiteX12" fmla="*/ 753056 w 1132282"/>
                <a:gd name="connsiteY12" fmla="*/ 169622 h 1754549"/>
                <a:gd name="connsiteX13" fmla="*/ 753056 w 1132282"/>
                <a:gd name="connsiteY13" fmla="*/ 29103 h 1754549"/>
                <a:gd name="connsiteX14" fmla="*/ 823316 w 1132282"/>
                <a:gd name="connsiteY14" fmla="*/ 0 h 1754549"/>
                <a:gd name="connsiteX15" fmla="*/ 893575 w 1132282"/>
                <a:gd name="connsiteY15" fmla="*/ 29103 h 1754549"/>
                <a:gd name="connsiteX16" fmla="*/ 952486 w 1132282"/>
                <a:gd name="connsiteY16" fmla="*/ 88015 h 1754549"/>
                <a:gd name="connsiteX17" fmla="*/ 970220 w 1132282"/>
                <a:gd name="connsiteY17" fmla="*/ 112067 h 1754549"/>
                <a:gd name="connsiteX18" fmla="*/ 976406 w 1132282"/>
                <a:gd name="connsiteY18" fmla="*/ 129706 h 1754549"/>
                <a:gd name="connsiteX19" fmla="*/ 982578 w 1132282"/>
                <a:gd name="connsiteY19" fmla="*/ 136703 h 1754549"/>
                <a:gd name="connsiteX20" fmla="*/ 1052360 w 1132282"/>
                <a:gd name="connsiteY20" fmla="*/ 257570 h 1754549"/>
                <a:gd name="connsiteX21" fmla="*/ 1059746 w 1132282"/>
                <a:gd name="connsiteY21" fmla="*/ 279536 h 1754549"/>
                <a:gd name="connsiteX22" fmla="*/ 1065380 w 1132282"/>
                <a:gd name="connsiteY22" fmla="*/ 291081 h 1754549"/>
                <a:gd name="connsiteX23" fmla="*/ 1068029 w 1132282"/>
                <a:gd name="connsiteY23" fmla="*/ 329080 h 1754549"/>
                <a:gd name="connsiteX24" fmla="*/ 1064397 w 1132282"/>
                <a:gd name="connsiteY24" fmla="*/ 339882 h 1754549"/>
                <a:gd name="connsiteX25" fmla="*/ 1115860 w 1132282"/>
                <a:gd name="connsiteY25" fmla="*/ 429020 h 1754549"/>
                <a:gd name="connsiteX26" fmla="*/ 1123245 w 1132282"/>
                <a:gd name="connsiteY26" fmla="*/ 450983 h 1754549"/>
                <a:gd name="connsiteX27" fmla="*/ 1128881 w 1132282"/>
                <a:gd name="connsiteY27" fmla="*/ 462532 h 1754549"/>
                <a:gd name="connsiteX28" fmla="*/ 1118954 w 1132282"/>
                <a:gd name="connsiteY28" fmla="*/ 537929 h 1754549"/>
                <a:gd name="connsiteX29" fmla="*/ 1086703 w 1132282"/>
                <a:gd name="connsiteY29" fmla="*/ 593789 h 1754549"/>
                <a:gd name="connsiteX30" fmla="*/ 1099218 w 1132282"/>
                <a:gd name="connsiteY30" fmla="*/ 619435 h 1754549"/>
                <a:gd name="connsiteX31" fmla="*/ 1089459 w 1132282"/>
                <a:gd name="connsiteY31" fmla="*/ 693558 h 1754549"/>
                <a:gd name="connsiteX32" fmla="*/ 945143 w 1132282"/>
                <a:gd name="connsiteY32" fmla="*/ 943522 h 1754549"/>
                <a:gd name="connsiteX33" fmla="*/ 931886 w 1132282"/>
                <a:gd name="connsiteY33" fmla="*/ 958552 h 1754549"/>
                <a:gd name="connsiteX34" fmla="*/ 932988 w 1132282"/>
                <a:gd name="connsiteY34" fmla="*/ 959654 h 1754549"/>
                <a:gd name="connsiteX35" fmla="*/ 569190 w 1132282"/>
                <a:gd name="connsiteY35" fmla="*/ 1323452 h 1754549"/>
                <a:gd name="connsiteX36" fmla="*/ 516885 w 1132282"/>
                <a:gd name="connsiteY36" fmla="*/ 1366177 h 1754549"/>
                <a:gd name="connsiteX37" fmla="*/ 495768 w 1132282"/>
                <a:gd name="connsiteY37" fmla="*/ 1377290 h 1754549"/>
                <a:gd name="connsiteX38" fmla="*/ 602405 w 1132282"/>
                <a:gd name="connsiteY38" fmla="*/ 1726934 h 1754549"/>
                <a:gd name="connsiteX0" fmla="*/ 148105 w 1132282"/>
                <a:gd name="connsiteY0" fmla="*/ 1754549 h 1758981"/>
                <a:gd name="connsiteX1" fmla="*/ 39564 w 1132282"/>
                <a:gd name="connsiteY1" fmla="*/ 1241944 h 1758981"/>
                <a:gd name="connsiteX2" fmla="*/ 24414 w 1132282"/>
                <a:gd name="connsiteY2" fmla="*/ 1213153 h 1758981"/>
                <a:gd name="connsiteX3" fmla="*/ 97657 w 1132282"/>
                <a:gd name="connsiteY3" fmla="*/ 851919 h 1758981"/>
                <a:gd name="connsiteX4" fmla="*/ 461456 w 1132282"/>
                <a:gd name="connsiteY4" fmla="*/ 488122 h 1758981"/>
                <a:gd name="connsiteX5" fmla="*/ 527036 w 1132282"/>
                <a:gd name="connsiteY5" fmla="*/ 508378 h 1758981"/>
                <a:gd name="connsiteX6" fmla="*/ 661289 w 1132282"/>
                <a:gd name="connsiteY6" fmla="*/ 583426 h 1758981"/>
                <a:gd name="connsiteX7" fmla="*/ 714224 w 1132282"/>
                <a:gd name="connsiteY7" fmla="*/ 560056 h 1758981"/>
                <a:gd name="connsiteX8" fmla="*/ 831834 w 1132282"/>
                <a:gd name="connsiteY8" fmla="*/ 356350 h 1758981"/>
                <a:gd name="connsiteX9" fmla="*/ 816557 w 1132282"/>
                <a:gd name="connsiteY9" fmla="*/ 341073 h 1758981"/>
                <a:gd name="connsiteX10" fmla="*/ 794731 w 1132282"/>
                <a:gd name="connsiteY10" fmla="*/ 233424 h 1758981"/>
                <a:gd name="connsiteX11" fmla="*/ 803561 w 1132282"/>
                <a:gd name="connsiteY11" fmla="*/ 220126 h 1758981"/>
                <a:gd name="connsiteX12" fmla="*/ 753056 w 1132282"/>
                <a:gd name="connsiteY12" fmla="*/ 169622 h 1758981"/>
                <a:gd name="connsiteX13" fmla="*/ 753056 w 1132282"/>
                <a:gd name="connsiteY13" fmla="*/ 29103 h 1758981"/>
                <a:gd name="connsiteX14" fmla="*/ 823316 w 1132282"/>
                <a:gd name="connsiteY14" fmla="*/ 0 h 1758981"/>
                <a:gd name="connsiteX15" fmla="*/ 893575 w 1132282"/>
                <a:gd name="connsiteY15" fmla="*/ 29103 h 1758981"/>
                <a:gd name="connsiteX16" fmla="*/ 952486 w 1132282"/>
                <a:gd name="connsiteY16" fmla="*/ 88015 h 1758981"/>
                <a:gd name="connsiteX17" fmla="*/ 970220 w 1132282"/>
                <a:gd name="connsiteY17" fmla="*/ 112067 h 1758981"/>
                <a:gd name="connsiteX18" fmla="*/ 976406 w 1132282"/>
                <a:gd name="connsiteY18" fmla="*/ 129706 h 1758981"/>
                <a:gd name="connsiteX19" fmla="*/ 982578 w 1132282"/>
                <a:gd name="connsiteY19" fmla="*/ 136703 h 1758981"/>
                <a:gd name="connsiteX20" fmla="*/ 1052360 w 1132282"/>
                <a:gd name="connsiteY20" fmla="*/ 257570 h 1758981"/>
                <a:gd name="connsiteX21" fmla="*/ 1059746 w 1132282"/>
                <a:gd name="connsiteY21" fmla="*/ 279536 h 1758981"/>
                <a:gd name="connsiteX22" fmla="*/ 1065380 w 1132282"/>
                <a:gd name="connsiteY22" fmla="*/ 291081 h 1758981"/>
                <a:gd name="connsiteX23" fmla="*/ 1068029 w 1132282"/>
                <a:gd name="connsiteY23" fmla="*/ 329080 h 1758981"/>
                <a:gd name="connsiteX24" fmla="*/ 1064397 w 1132282"/>
                <a:gd name="connsiteY24" fmla="*/ 339882 h 1758981"/>
                <a:gd name="connsiteX25" fmla="*/ 1115860 w 1132282"/>
                <a:gd name="connsiteY25" fmla="*/ 429020 h 1758981"/>
                <a:gd name="connsiteX26" fmla="*/ 1123245 w 1132282"/>
                <a:gd name="connsiteY26" fmla="*/ 450983 h 1758981"/>
                <a:gd name="connsiteX27" fmla="*/ 1128881 w 1132282"/>
                <a:gd name="connsiteY27" fmla="*/ 462532 h 1758981"/>
                <a:gd name="connsiteX28" fmla="*/ 1118954 w 1132282"/>
                <a:gd name="connsiteY28" fmla="*/ 537929 h 1758981"/>
                <a:gd name="connsiteX29" fmla="*/ 1086703 w 1132282"/>
                <a:gd name="connsiteY29" fmla="*/ 593789 h 1758981"/>
                <a:gd name="connsiteX30" fmla="*/ 1099218 w 1132282"/>
                <a:gd name="connsiteY30" fmla="*/ 619435 h 1758981"/>
                <a:gd name="connsiteX31" fmla="*/ 1089459 w 1132282"/>
                <a:gd name="connsiteY31" fmla="*/ 693558 h 1758981"/>
                <a:gd name="connsiteX32" fmla="*/ 945143 w 1132282"/>
                <a:gd name="connsiteY32" fmla="*/ 943522 h 1758981"/>
                <a:gd name="connsiteX33" fmla="*/ 931886 w 1132282"/>
                <a:gd name="connsiteY33" fmla="*/ 958552 h 1758981"/>
                <a:gd name="connsiteX34" fmla="*/ 932988 w 1132282"/>
                <a:gd name="connsiteY34" fmla="*/ 959654 h 1758981"/>
                <a:gd name="connsiteX35" fmla="*/ 569190 w 1132282"/>
                <a:gd name="connsiteY35" fmla="*/ 1323452 h 1758981"/>
                <a:gd name="connsiteX36" fmla="*/ 516885 w 1132282"/>
                <a:gd name="connsiteY36" fmla="*/ 1366177 h 1758981"/>
                <a:gd name="connsiteX37" fmla="*/ 495768 w 1132282"/>
                <a:gd name="connsiteY37" fmla="*/ 1377290 h 1758981"/>
                <a:gd name="connsiteX38" fmla="*/ 602406 w 1132282"/>
                <a:gd name="connsiteY38" fmla="*/ 1758981 h 175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758981">
                  <a:moveTo>
                    <a:pt x="148105" y="1754549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6" y="1758981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DAD3B0F-295A-4468-BC0D-D1F889ADD781}"/>
                </a:ext>
              </a:extLst>
            </p:cNvPr>
            <p:cNvGrpSpPr/>
            <p:nvPr/>
          </p:nvGrpSpPr>
          <p:grpSpPr>
            <a:xfrm>
              <a:off x="4084714" y="1932508"/>
              <a:ext cx="624308" cy="624306"/>
              <a:chOff x="1868627" y="1808594"/>
              <a:chExt cx="630070" cy="630070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6FE5C267-F540-44DB-A1FB-4C5163A74422}"/>
                  </a:ext>
                </a:extLst>
              </p:cNvPr>
              <p:cNvSpPr/>
              <p:nvPr/>
            </p:nvSpPr>
            <p:spPr bwMode="auto">
              <a:xfrm>
                <a:off x="1868627" y="1808594"/>
                <a:ext cx="630070" cy="6300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F196EE97-B0F7-4370-AAC6-6778DCD9061A}"/>
                  </a:ext>
                </a:extLst>
              </p:cNvPr>
              <p:cNvSpPr/>
              <p:nvPr/>
            </p:nvSpPr>
            <p:spPr bwMode="auto">
              <a:xfrm>
                <a:off x="1893439" y="1833405"/>
                <a:ext cx="580448" cy="58044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48942109-402B-43E2-BEC2-A0A85035FB96}"/>
                  </a:ext>
                </a:extLst>
              </p:cNvPr>
              <p:cNvSpPr/>
              <p:nvPr/>
            </p:nvSpPr>
            <p:spPr bwMode="auto">
              <a:xfrm>
                <a:off x="1987506" y="1942950"/>
                <a:ext cx="392314" cy="345268"/>
              </a:xfrm>
              <a:custGeom>
                <a:avLst/>
                <a:gdLst>
                  <a:gd name="connsiteX0" fmla="*/ 1490661 w 1768474"/>
                  <a:gd name="connsiteY0" fmla="*/ 161085 h 1556397"/>
                  <a:gd name="connsiteX1" fmla="*/ 1384299 w 1768474"/>
                  <a:gd name="connsiteY1" fmla="*/ 267447 h 1556397"/>
                  <a:gd name="connsiteX2" fmla="*/ 1384299 w 1768474"/>
                  <a:gd name="connsiteY2" fmla="*/ 1262643 h 1556397"/>
                  <a:gd name="connsiteX3" fmla="*/ 1490661 w 1768474"/>
                  <a:gd name="connsiteY3" fmla="*/ 1369005 h 1556397"/>
                  <a:gd name="connsiteX4" fmla="*/ 1597023 w 1768474"/>
                  <a:gd name="connsiteY4" fmla="*/ 1262643 h 1556397"/>
                  <a:gd name="connsiteX5" fmla="*/ 1597023 w 1768474"/>
                  <a:gd name="connsiteY5" fmla="*/ 267447 h 1556397"/>
                  <a:gd name="connsiteX6" fmla="*/ 1490661 w 1768474"/>
                  <a:gd name="connsiteY6" fmla="*/ 161085 h 1556397"/>
                  <a:gd name="connsiteX7" fmla="*/ 788986 w 1768474"/>
                  <a:gd name="connsiteY7" fmla="*/ 161085 h 1556397"/>
                  <a:gd name="connsiteX8" fmla="*/ 682624 w 1768474"/>
                  <a:gd name="connsiteY8" fmla="*/ 267447 h 1556397"/>
                  <a:gd name="connsiteX9" fmla="*/ 682624 w 1768474"/>
                  <a:gd name="connsiteY9" fmla="*/ 1262643 h 1556397"/>
                  <a:gd name="connsiteX10" fmla="*/ 788986 w 1768474"/>
                  <a:gd name="connsiteY10" fmla="*/ 1369005 h 1556397"/>
                  <a:gd name="connsiteX11" fmla="*/ 895348 w 1768474"/>
                  <a:gd name="connsiteY11" fmla="*/ 1262643 h 1556397"/>
                  <a:gd name="connsiteX12" fmla="*/ 895348 w 1768474"/>
                  <a:gd name="connsiteY12" fmla="*/ 267447 h 1556397"/>
                  <a:gd name="connsiteX13" fmla="*/ 788986 w 1768474"/>
                  <a:gd name="connsiteY13" fmla="*/ 161085 h 1556397"/>
                  <a:gd name="connsiteX14" fmla="*/ 336550 w 1768474"/>
                  <a:gd name="connsiteY14" fmla="*/ 21726 h 1556397"/>
                  <a:gd name="connsiteX15" fmla="*/ 336550 w 1768474"/>
                  <a:gd name="connsiteY15" fmla="*/ 1241992 h 1556397"/>
                  <a:gd name="connsiteX16" fmla="*/ 439437 w 1768474"/>
                  <a:gd name="connsiteY16" fmla="*/ 1182590 h 1556397"/>
                  <a:gd name="connsiteX17" fmla="*/ 439437 w 1768474"/>
                  <a:gd name="connsiteY17" fmla="*/ 1302688 h 1556397"/>
                  <a:gd name="connsiteX18" fmla="*/ 0 w 1768474"/>
                  <a:gd name="connsiteY18" fmla="*/ 1556397 h 1556397"/>
                  <a:gd name="connsiteX19" fmla="*/ 0 w 1768474"/>
                  <a:gd name="connsiteY19" fmla="*/ 1436299 h 1556397"/>
                  <a:gd name="connsiteX20" fmla="*/ 118478 w 1768474"/>
                  <a:gd name="connsiteY20" fmla="*/ 1367896 h 1556397"/>
                  <a:gd name="connsiteX21" fmla="*/ 118478 w 1768474"/>
                  <a:gd name="connsiteY21" fmla="*/ 228592 h 1556397"/>
                  <a:gd name="connsiteX22" fmla="*/ 0 w 1768474"/>
                  <a:gd name="connsiteY22" fmla="*/ 296995 h 1556397"/>
                  <a:gd name="connsiteX23" fmla="*/ 0 w 1768474"/>
                  <a:gd name="connsiteY23" fmla="*/ 216034 h 1556397"/>
                  <a:gd name="connsiteX24" fmla="*/ 1542003 w 1768474"/>
                  <a:gd name="connsiteY24" fmla="*/ 0 h 1556397"/>
                  <a:gd name="connsiteX25" fmla="*/ 1598799 w 1768474"/>
                  <a:gd name="connsiteY25" fmla="*/ 11467 h 1556397"/>
                  <a:gd name="connsiteX26" fmla="*/ 1768474 w 1768474"/>
                  <a:gd name="connsiteY26" fmla="*/ 267448 h 1556397"/>
                  <a:gd name="connsiteX27" fmla="*/ 1768473 w 1768474"/>
                  <a:gd name="connsiteY27" fmla="*/ 1262643 h 1556397"/>
                  <a:gd name="connsiteX28" fmla="*/ 1762829 w 1768474"/>
                  <a:gd name="connsiteY28" fmla="*/ 1318632 h 1556397"/>
                  <a:gd name="connsiteX29" fmla="*/ 1753901 w 1768474"/>
                  <a:gd name="connsiteY29" fmla="*/ 1347393 h 1556397"/>
                  <a:gd name="connsiteX30" fmla="*/ 1437943 w 1768474"/>
                  <a:gd name="connsiteY30" fmla="*/ 1529812 h 1556397"/>
                  <a:gd name="connsiteX31" fmla="*/ 1382524 w 1768474"/>
                  <a:gd name="connsiteY31" fmla="*/ 1518623 h 1556397"/>
                  <a:gd name="connsiteX32" fmla="*/ 1212848 w 1768474"/>
                  <a:gd name="connsiteY32" fmla="*/ 1262642 h 1556397"/>
                  <a:gd name="connsiteX33" fmla="*/ 1212848 w 1768474"/>
                  <a:gd name="connsiteY33" fmla="*/ 267448 h 1556397"/>
                  <a:gd name="connsiteX34" fmla="*/ 1218492 w 1768474"/>
                  <a:gd name="connsiteY34" fmla="*/ 211459 h 1556397"/>
                  <a:gd name="connsiteX35" fmla="*/ 1227826 w 1768474"/>
                  <a:gd name="connsiteY35" fmla="*/ 181390 h 1556397"/>
                  <a:gd name="connsiteX36" fmla="*/ 840328 w 1768474"/>
                  <a:gd name="connsiteY36" fmla="*/ 0 h 1556397"/>
                  <a:gd name="connsiteX37" fmla="*/ 897124 w 1768474"/>
                  <a:gd name="connsiteY37" fmla="*/ 11467 h 1556397"/>
                  <a:gd name="connsiteX38" fmla="*/ 1066799 w 1768474"/>
                  <a:gd name="connsiteY38" fmla="*/ 267448 h 1556397"/>
                  <a:gd name="connsiteX39" fmla="*/ 1066798 w 1768474"/>
                  <a:gd name="connsiteY39" fmla="*/ 1262643 h 1556397"/>
                  <a:gd name="connsiteX40" fmla="*/ 1061154 w 1768474"/>
                  <a:gd name="connsiteY40" fmla="*/ 1318632 h 1556397"/>
                  <a:gd name="connsiteX41" fmla="*/ 1052226 w 1768474"/>
                  <a:gd name="connsiteY41" fmla="*/ 1347393 h 1556397"/>
                  <a:gd name="connsiteX42" fmla="*/ 736268 w 1768474"/>
                  <a:gd name="connsiteY42" fmla="*/ 1529812 h 1556397"/>
                  <a:gd name="connsiteX43" fmla="*/ 680849 w 1768474"/>
                  <a:gd name="connsiteY43" fmla="*/ 1518623 h 1556397"/>
                  <a:gd name="connsiteX44" fmla="*/ 511173 w 1768474"/>
                  <a:gd name="connsiteY44" fmla="*/ 1262642 h 1556397"/>
                  <a:gd name="connsiteX45" fmla="*/ 511173 w 1768474"/>
                  <a:gd name="connsiteY45" fmla="*/ 267448 h 1556397"/>
                  <a:gd name="connsiteX46" fmla="*/ 516817 w 1768474"/>
                  <a:gd name="connsiteY46" fmla="*/ 211459 h 1556397"/>
                  <a:gd name="connsiteX47" fmla="*/ 526151 w 1768474"/>
                  <a:gd name="connsiteY47" fmla="*/ 181390 h 155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768474" h="1556397">
                    <a:moveTo>
                      <a:pt x="1490661" y="161085"/>
                    </a:moveTo>
                    <a:cubicBezTo>
                      <a:pt x="1431919" y="161085"/>
                      <a:pt x="1384299" y="208705"/>
                      <a:pt x="1384299" y="267447"/>
                    </a:cubicBezTo>
                    <a:lnTo>
                      <a:pt x="1384299" y="1262643"/>
                    </a:lnTo>
                    <a:cubicBezTo>
                      <a:pt x="1384299" y="1321385"/>
                      <a:pt x="1431919" y="1369005"/>
                      <a:pt x="1490661" y="1369005"/>
                    </a:cubicBezTo>
                    <a:cubicBezTo>
                      <a:pt x="1549403" y="1369005"/>
                      <a:pt x="1597023" y="1321385"/>
                      <a:pt x="1597023" y="1262643"/>
                    </a:cubicBezTo>
                    <a:lnTo>
                      <a:pt x="1597023" y="267447"/>
                    </a:lnTo>
                    <a:cubicBezTo>
                      <a:pt x="1597023" y="208705"/>
                      <a:pt x="1549403" y="161085"/>
                      <a:pt x="1490661" y="161085"/>
                    </a:cubicBezTo>
                    <a:close/>
                    <a:moveTo>
                      <a:pt x="788986" y="161085"/>
                    </a:moveTo>
                    <a:cubicBezTo>
                      <a:pt x="730244" y="161085"/>
                      <a:pt x="682624" y="208705"/>
                      <a:pt x="682624" y="267447"/>
                    </a:cubicBezTo>
                    <a:lnTo>
                      <a:pt x="682624" y="1262643"/>
                    </a:lnTo>
                    <a:cubicBezTo>
                      <a:pt x="682624" y="1321385"/>
                      <a:pt x="730244" y="1369005"/>
                      <a:pt x="788986" y="1369005"/>
                    </a:cubicBezTo>
                    <a:cubicBezTo>
                      <a:pt x="847728" y="1369005"/>
                      <a:pt x="895348" y="1321385"/>
                      <a:pt x="895348" y="1262643"/>
                    </a:cubicBezTo>
                    <a:lnTo>
                      <a:pt x="895348" y="267447"/>
                    </a:lnTo>
                    <a:cubicBezTo>
                      <a:pt x="895348" y="208705"/>
                      <a:pt x="847728" y="161085"/>
                      <a:pt x="788986" y="161085"/>
                    </a:cubicBezTo>
                    <a:close/>
                    <a:moveTo>
                      <a:pt x="336550" y="21726"/>
                    </a:moveTo>
                    <a:lnTo>
                      <a:pt x="336550" y="1241992"/>
                    </a:lnTo>
                    <a:lnTo>
                      <a:pt x="439437" y="1182590"/>
                    </a:lnTo>
                    <a:lnTo>
                      <a:pt x="439437" y="1302688"/>
                    </a:lnTo>
                    <a:lnTo>
                      <a:pt x="0" y="1556397"/>
                    </a:lnTo>
                    <a:lnTo>
                      <a:pt x="0" y="1436299"/>
                    </a:lnTo>
                    <a:lnTo>
                      <a:pt x="118478" y="1367896"/>
                    </a:lnTo>
                    <a:lnTo>
                      <a:pt x="118478" y="228592"/>
                    </a:lnTo>
                    <a:lnTo>
                      <a:pt x="0" y="296995"/>
                    </a:lnTo>
                    <a:lnTo>
                      <a:pt x="0" y="216034"/>
                    </a:lnTo>
                    <a:close/>
                    <a:moveTo>
                      <a:pt x="1542003" y="0"/>
                    </a:moveTo>
                    <a:lnTo>
                      <a:pt x="1598799" y="11467"/>
                    </a:lnTo>
                    <a:cubicBezTo>
                      <a:pt x="1698510" y="53641"/>
                      <a:pt x="1768474" y="152374"/>
                      <a:pt x="1768474" y="267448"/>
                    </a:cubicBezTo>
                    <a:cubicBezTo>
                      <a:pt x="1768474" y="599180"/>
                      <a:pt x="1768473" y="930911"/>
                      <a:pt x="1768473" y="1262643"/>
                    </a:cubicBezTo>
                    <a:cubicBezTo>
                      <a:pt x="1768473" y="1281822"/>
                      <a:pt x="1766530" y="1300547"/>
                      <a:pt x="1762829" y="1318632"/>
                    </a:cubicBezTo>
                    <a:lnTo>
                      <a:pt x="1753901" y="1347393"/>
                    </a:lnTo>
                    <a:lnTo>
                      <a:pt x="1437943" y="1529812"/>
                    </a:lnTo>
                    <a:lnTo>
                      <a:pt x="1382524" y="1518623"/>
                    </a:lnTo>
                    <a:cubicBezTo>
                      <a:pt x="1282812" y="1476449"/>
                      <a:pt x="1212848" y="1377716"/>
                      <a:pt x="1212848" y="1262642"/>
                    </a:cubicBezTo>
                    <a:lnTo>
                      <a:pt x="1212848" y="267448"/>
                    </a:lnTo>
                    <a:cubicBezTo>
                      <a:pt x="1212848" y="248269"/>
                      <a:pt x="1214792" y="229544"/>
                      <a:pt x="1218492" y="211459"/>
                    </a:cubicBezTo>
                    <a:lnTo>
                      <a:pt x="1227826" y="181390"/>
                    </a:lnTo>
                    <a:close/>
                    <a:moveTo>
                      <a:pt x="840328" y="0"/>
                    </a:moveTo>
                    <a:lnTo>
                      <a:pt x="897124" y="11467"/>
                    </a:lnTo>
                    <a:cubicBezTo>
                      <a:pt x="996835" y="53641"/>
                      <a:pt x="1066799" y="152374"/>
                      <a:pt x="1066799" y="267448"/>
                    </a:cubicBezTo>
                    <a:cubicBezTo>
                      <a:pt x="1066799" y="599180"/>
                      <a:pt x="1066798" y="930911"/>
                      <a:pt x="1066798" y="1262643"/>
                    </a:cubicBezTo>
                    <a:cubicBezTo>
                      <a:pt x="1066798" y="1281822"/>
                      <a:pt x="1064855" y="1300547"/>
                      <a:pt x="1061154" y="1318632"/>
                    </a:cubicBezTo>
                    <a:lnTo>
                      <a:pt x="1052226" y="1347393"/>
                    </a:lnTo>
                    <a:lnTo>
                      <a:pt x="736268" y="1529812"/>
                    </a:lnTo>
                    <a:lnTo>
                      <a:pt x="680849" y="1518623"/>
                    </a:lnTo>
                    <a:cubicBezTo>
                      <a:pt x="581137" y="1476449"/>
                      <a:pt x="511173" y="1377716"/>
                      <a:pt x="511173" y="1262642"/>
                    </a:cubicBezTo>
                    <a:lnTo>
                      <a:pt x="511173" y="267448"/>
                    </a:lnTo>
                    <a:cubicBezTo>
                      <a:pt x="511173" y="248269"/>
                      <a:pt x="513117" y="229544"/>
                      <a:pt x="516817" y="211459"/>
                    </a:cubicBezTo>
                    <a:lnTo>
                      <a:pt x="526151" y="1813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四角形: 上の 2 つの角を丸める 151">
              <a:extLst>
                <a:ext uri="{FF2B5EF4-FFF2-40B4-BE49-F238E27FC236}">
                  <a16:creationId xmlns:a16="http://schemas.microsoft.com/office/drawing/2014/main" id="{7BF83178-0F80-4FD1-8CA3-129E50E2BBB0}"/>
                </a:ext>
              </a:extLst>
            </p:cNvPr>
            <p:cNvSpPr/>
            <p:nvPr/>
          </p:nvSpPr>
          <p:spPr bwMode="auto">
            <a:xfrm rot="16957638">
              <a:off x="4625064" y="1905201"/>
              <a:ext cx="286382" cy="695851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5EB4194-CC68-4553-89B8-BC01873CFD39}"/>
              </a:ext>
            </a:extLst>
          </p:cNvPr>
          <p:cNvGrpSpPr/>
          <p:nvPr/>
        </p:nvGrpSpPr>
        <p:grpSpPr>
          <a:xfrm>
            <a:off x="974726" y="1643824"/>
            <a:ext cx="2201676" cy="1076938"/>
            <a:chOff x="974726" y="1643824"/>
            <a:chExt cx="2201676" cy="107693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B67AE24-028B-4A75-864A-F27CA39B3671}"/>
                </a:ext>
              </a:extLst>
            </p:cNvPr>
            <p:cNvGrpSpPr/>
            <p:nvPr/>
          </p:nvGrpSpPr>
          <p:grpSpPr>
            <a:xfrm>
              <a:off x="974726" y="2430627"/>
              <a:ext cx="1059814" cy="234277"/>
              <a:chOff x="1020919" y="2724150"/>
              <a:chExt cx="967426" cy="234277"/>
            </a:xfrm>
          </p:grpSpPr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7C14677F-2623-43A1-8492-E102BCFA839C}"/>
                  </a:ext>
                </a:extLst>
              </p:cNvPr>
              <p:cNvSpPr/>
              <p:nvPr/>
            </p:nvSpPr>
            <p:spPr>
              <a:xfrm>
                <a:off x="1020919" y="2724150"/>
                <a:ext cx="967426" cy="234277"/>
              </a:xfrm>
              <a:prstGeom prst="roundRect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588B1EBF-AB72-4D07-879D-5DD4B17B283D}"/>
                  </a:ext>
                </a:extLst>
              </p:cNvPr>
              <p:cNvSpPr/>
              <p:nvPr/>
            </p:nvSpPr>
            <p:spPr>
              <a:xfrm>
                <a:off x="1060449" y="2746374"/>
                <a:ext cx="873125" cy="156389"/>
              </a:xfrm>
              <a:prstGeom prst="roundRect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09878D3A-41D4-44B7-B256-DBB0D94F6270}"/>
                  </a:ext>
                </a:extLst>
              </p:cNvPr>
              <p:cNvSpPr/>
              <p:nvPr/>
            </p:nvSpPr>
            <p:spPr bwMode="auto">
              <a:xfrm rot="16200000">
                <a:off x="1476149" y="2457222"/>
                <a:ext cx="57430" cy="724074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35566C2-E8B5-436E-A9F1-218FF25E182B}"/>
                </a:ext>
              </a:extLst>
            </p:cNvPr>
            <p:cNvSpPr/>
            <p:nvPr/>
          </p:nvSpPr>
          <p:spPr bwMode="auto">
            <a:xfrm rot="16200000">
              <a:off x="1801431" y="1345790"/>
              <a:ext cx="1076938" cy="1673005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698029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726934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965607"/>
                <a:gd name="connsiteX1" fmla="*/ 893575 w 1132282"/>
                <a:gd name="connsiteY1" fmla="*/ 29103 h 1965607"/>
                <a:gd name="connsiteX2" fmla="*/ 952486 w 1132282"/>
                <a:gd name="connsiteY2" fmla="*/ 88015 h 1965607"/>
                <a:gd name="connsiteX3" fmla="*/ 970220 w 1132282"/>
                <a:gd name="connsiteY3" fmla="*/ 112067 h 1965607"/>
                <a:gd name="connsiteX4" fmla="*/ 976406 w 1132282"/>
                <a:gd name="connsiteY4" fmla="*/ 129706 h 1965607"/>
                <a:gd name="connsiteX5" fmla="*/ 982578 w 1132282"/>
                <a:gd name="connsiteY5" fmla="*/ 136703 h 1965607"/>
                <a:gd name="connsiteX6" fmla="*/ 1052360 w 1132282"/>
                <a:gd name="connsiteY6" fmla="*/ 257570 h 1965607"/>
                <a:gd name="connsiteX7" fmla="*/ 1059746 w 1132282"/>
                <a:gd name="connsiteY7" fmla="*/ 279536 h 1965607"/>
                <a:gd name="connsiteX8" fmla="*/ 1065380 w 1132282"/>
                <a:gd name="connsiteY8" fmla="*/ 291081 h 1965607"/>
                <a:gd name="connsiteX9" fmla="*/ 1068029 w 1132282"/>
                <a:gd name="connsiteY9" fmla="*/ 329080 h 1965607"/>
                <a:gd name="connsiteX10" fmla="*/ 1064397 w 1132282"/>
                <a:gd name="connsiteY10" fmla="*/ 339882 h 1965607"/>
                <a:gd name="connsiteX11" fmla="*/ 1115860 w 1132282"/>
                <a:gd name="connsiteY11" fmla="*/ 429020 h 1965607"/>
                <a:gd name="connsiteX12" fmla="*/ 1123245 w 1132282"/>
                <a:gd name="connsiteY12" fmla="*/ 450983 h 1965607"/>
                <a:gd name="connsiteX13" fmla="*/ 1128881 w 1132282"/>
                <a:gd name="connsiteY13" fmla="*/ 462532 h 1965607"/>
                <a:gd name="connsiteX14" fmla="*/ 1118954 w 1132282"/>
                <a:gd name="connsiteY14" fmla="*/ 537929 h 1965607"/>
                <a:gd name="connsiteX15" fmla="*/ 1086703 w 1132282"/>
                <a:gd name="connsiteY15" fmla="*/ 593789 h 1965607"/>
                <a:gd name="connsiteX16" fmla="*/ 1099218 w 1132282"/>
                <a:gd name="connsiteY16" fmla="*/ 619435 h 1965607"/>
                <a:gd name="connsiteX17" fmla="*/ 1089459 w 1132282"/>
                <a:gd name="connsiteY17" fmla="*/ 693558 h 1965607"/>
                <a:gd name="connsiteX18" fmla="*/ 945143 w 1132282"/>
                <a:gd name="connsiteY18" fmla="*/ 943522 h 1965607"/>
                <a:gd name="connsiteX19" fmla="*/ 931886 w 1132282"/>
                <a:gd name="connsiteY19" fmla="*/ 958552 h 1965607"/>
                <a:gd name="connsiteX20" fmla="*/ 932988 w 1132282"/>
                <a:gd name="connsiteY20" fmla="*/ 959654 h 1965607"/>
                <a:gd name="connsiteX21" fmla="*/ 569190 w 1132282"/>
                <a:gd name="connsiteY21" fmla="*/ 1323452 h 1965607"/>
                <a:gd name="connsiteX22" fmla="*/ 516885 w 1132282"/>
                <a:gd name="connsiteY22" fmla="*/ 1366177 h 1965607"/>
                <a:gd name="connsiteX23" fmla="*/ 495768 w 1132282"/>
                <a:gd name="connsiteY23" fmla="*/ 1377290 h 1965607"/>
                <a:gd name="connsiteX24" fmla="*/ 602405 w 1132282"/>
                <a:gd name="connsiteY24" fmla="*/ 1726934 h 1965607"/>
                <a:gd name="connsiteX25" fmla="*/ 393853 w 1132282"/>
                <a:gd name="connsiteY25" fmla="*/ 1965607 h 1965607"/>
                <a:gd name="connsiteX26" fmla="*/ 148105 w 1132282"/>
                <a:gd name="connsiteY26" fmla="*/ 1754549 h 1965607"/>
                <a:gd name="connsiteX27" fmla="*/ 39564 w 1132282"/>
                <a:gd name="connsiteY27" fmla="*/ 1241944 h 1965607"/>
                <a:gd name="connsiteX28" fmla="*/ 24414 w 1132282"/>
                <a:gd name="connsiteY28" fmla="*/ 1213153 h 1965607"/>
                <a:gd name="connsiteX29" fmla="*/ 97657 w 1132282"/>
                <a:gd name="connsiteY29" fmla="*/ 851919 h 1965607"/>
                <a:gd name="connsiteX30" fmla="*/ 461456 w 1132282"/>
                <a:gd name="connsiteY30" fmla="*/ 488122 h 1965607"/>
                <a:gd name="connsiteX31" fmla="*/ 527036 w 1132282"/>
                <a:gd name="connsiteY31" fmla="*/ 508378 h 1965607"/>
                <a:gd name="connsiteX32" fmla="*/ 661289 w 1132282"/>
                <a:gd name="connsiteY32" fmla="*/ 583426 h 1965607"/>
                <a:gd name="connsiteX33" fmla="*/ 714224 w 1132282"/>
                <a:gd name="connsiteY33" fmla="*/ 560056 h 1965607"/>
                <a:gd name="connsiteX34" fmla="*/ 831834 w 1132282"/>
                <a:gd name="connsiteY34" fmla="*/ 356350 h 1965607"/>
                <a:gd name="connsiteX35" fmla="*/ 816557 w 1132282"/>
                <a:gd name="connsiteY35" fmla="*/ 341073 h 1965607"/>
                <a:gd name="connsiteX36" fmla="*/ 794731 w 1132282"/>
                <a:gd name="connsiteY36" fmla="*/ 233424 h 1965607"/>
                <a:gd name="connsiteX37" fmla="*/ 803561 w 1132282"/>
                <a:gd name="connsiteY37" fmla="*/ 220126 h 1965607"/>
                <a:gd name="connsiteX38" fmla="*/ 753056 w 1132282"/>
                <a:gd name="connsiteY38" fmla="*/ 169622 h 1965607"/>
                <a:gd name="connsiteX39" fmla="*/ 753056 w 1132282"/>
                <a:gd name="connsiteY39" fmla="*/ 29103 h 1965607"/>
                <a:gd name="connsiteX40" fmla="*/ 823316 w 1132282"/>
                <a:gd name="connsiteY40" fmla="*/ 0 h 1965607"/>
                <a:gd name="connsiteX0" fmla="*/ 393853 w 1132282"/>
                <a:gd name="connsiteY0" fmla="*/ 1965607 h 2061746"/>
                <a:gd name="connsiteX1" fmla="*/ 148105 w 1132282"/>
                <a:gd name="connsiteY1" fmla="*/ 1754549 h 2061746"/>
                <a:gd name="connsiteX2" fmla="*/ 39564 w 1132282"/>
                <a:gd name="connsiteY2" fmla="*/ 1241944 h 2061746"/>
                <a:gd name="connsiteX3" fmla="*/ 24414 w 1132282"/>
                <a:gd name="connsiteY3" fmla="*/ 1213153 h 2061746"/>
                <a:gd name="connsiteX4" fmla="*/ 97657 w 1132282"/>
                <a:gd name="connsiteY4" fmla="*/ 851919 h 2061746"/>
                <a:gd name="connsiteX5" fmla="*/ 461456 w 1132282"/>
                <a:gd name="connsiteY5" fmla="*/ 488122 h 2061746"/>
                <a:gd name="connsiteX6" fmla="*/ 527036 w 1132282"/>
                <a:gd name="connsiteY6" fmla="*/ 508378 h 2061746"/>
                <a:gd name="connsiteX7" fmla="*/ 661289 w 1132282"/>
                <a:gd name="connsiteY7" fmla="*/ 583426 h 2061746"/>
                <a:gd name="connsiteX8" fmla="*/ 714224 w 1132282"/>
                <a:gd name="connsiteY8" fmla="*/ 560056 h 2061746"/>
                <a:gd name="connsiteX9" fmla="*/ 831834 w 1132282"/>
                <a:gd name="connsiteY9" fmla="*/ 356350 h 2061746"/>
                <a:gd name="connsiteX10" fmla="*/ 816557 w 1132282"/>
                <a:gd name="connsiteY10" fmla="*/ 341073 h 2061746"/>
                <a:gd name="connsiteX11" fmla="*/ 794731 w 1132282"/>
                <a:gd name="connsiteY11" fmla="*/ 233424 h 2061746"/>
                <a:gd name="connsiteX12" fmla="*/ 803561 w 1132282"/>
                <a:gd name="connsiteY12" fmla="*/ 220126 h 2061746"/>
                <a:gd name="connsiteX13" fmla="*/ 753056 w 1132282"/>
                <a:gd name="connsiteY13" fmla="*/ 169622 h 2061746"/>
                <a:gd name="connsiteX14" fmla="*/ 753056 w 1132282"/>
                <a:gd name="connsiteY14" fmla="*/ 29103 h 2061746"/>
                <a:gd name="connsiteX15" fmla="*/ 823316 w 1132282"/>
                <a:gd name="connsiteY15" fmla="*/ 0 h 2061746"/>
                <a:gd name="connsiteX16" fmla="*/ 893575 w 1132282"/>
                <a:gd name="connsiteY16" fmla="*/ 29103 h 2061746"/>
                <a:gd name="connsiteX17" fmla="*/ 952486 w 1132282"/>
                <a:gd name="connsiteY17" fmla="*/ 88015 h 2061746"/>
                <a:gd name="connsiteX18" fmla="*/ 970220 w 1132282"/>
                <a:gd name="connsiteY18" fmla="*/ 112067 h 2061746"/>
                <a:gd name="connsiteX19" fmla="*/ 976406 w 1132282"/>
                <a:gd name="connsiteY19" fmla="*/ 129706 h 2061746"/>
                <a:gd name="connsiteX20" fmla="*/ 982578 w 1132282"/>
                <a:gd name="connsiteY20" fmla="*/ 136703 h 2061746"/>
                <a:gd name="connsiteX21" fmla="*/ 1052360 w 1132282"/>
                <a:gd name="connsiteY21" fmla="*/ 257570 h 2061746"/>
                <a:gd name="connsiteX22" fmla="*/ 1059746 w 1132282"/>
                <a:gd name="connsiteY22" fmla="*/ 279536 h 2061746"/>
                <a:gd name="connsiteX23" fmla="*/ 1065380 w 1132282"/>
                <a:gd name="connsiteY23" fmla="*/ 291081 h 2061746"/>
                <a:gd name="connsiteX24" fmla="*/ 1068029 w 1132282"/>
                <a:gd name="connsiteY24" fmla="*/ 329080 h 2061746"/>
                <a:gd name="connsiteX25" fmla="*/ 1064397 w 1132282"/>
                <a:gd name="connsiteY25" fmla="*/ 339882 h 2061746"/>
                <a:gd name="connsiteX26" fmla="*/ 1115860 w 1132282"/>
                <a:gd name="connsiteY26" fmla="*/ 429020 h 2061746"/>
                <a:gd name="connsiteX27" fmla="*/ 1123245 w 1132282"/>
                <a:gd name="connsiteY27" fmla="*/ 450983 h 2061746"/>
                <a:gd name="connsiteX28" fmla="*/ 1128881 w 1132282"/>
                <a:gd name="connsiteY28" fmla="*/ 462532 h 2061746"/>
                <a:gd name="connsiteX29" fmla="*/ 1118954 w 1132282"/>
                <a:gd name="connsiteY29" fmla="*/ 537929 h 2061746"/>
                <a:gd name="connsiteX30" fmla="*/ 1086703 w 1132282"/>
                <a:gd name="connsiteY30" fmla="*/ 593789 h 2061746"/>
                <a:gd name="connsiteX31" fmla="*/ 1099218 w 1132282"/>
                <a:gd name="connsiteY31" fmla="*/ 619435 h 2061746"/>
                <a:gd name="connsiteX32" fmla="*/ 1089459 w 1132282"/>
                <a:gd name="connsiteY32" fmla="*/ 693558 h 2061746"/>
                <a:gd name="connsiteX33" fmla="*/ 945143 w 1132282"/>
                <a:gd name="connsiteY33" fmla="*/ 943522 h 2061746"/>
                <a:gd name="connsiteX34" fmla="*/ 931886 w 1132282"/>
                <a:gd name="connsiteY34" fmla="*/ 958552 h 2061746"/>
                <a:gd name="connsiteX35" fmla="*/ 932988 w 1132282"/>
                <a:gd name="connsiteY35" fmla="*/ 959654 h 2061746"/>
                <a:gd name="connsiteX36" fmla="*/ 569190 w 1132282"/>
                <a:gd name="connsiteY36" fmla="*/ 1323452 h 2061746"/>
                <a:gd name="connsiteX37" fmla="*/ 516885 w 1132282"/>
                <a:gd name="connsiteY37" fmla="*/ 1366177 h 2061746"/>
                <a:gd name="connsiteX38" fmla="*/ 495768 w 1132282"/>
                <a:gd name="connsiteY38" fmla="*/ 1377290 h 2061746"/>
                <a:gd name="connsiteX39" fmla="*/ 602405 w 1132282"/>
                <a:gd name="connsiteY39" fmla="*/ 1726934 h 2061746"/>
                <a:gd name="connsiteX40" fmla="*/ 489992 w 1132282"/>
                <a:gd name="connsiteY40" fmla="*/ 2061746 h 2061746"/>
                <a:gd name="connsiteX0" fmla="*/ 393853 w 1132282"/>
                <a:gd name="connsiteY0" fmla="*/ 1965607 h 1965607"/>
                <a:gd name="connsiteX1" fmla="*/ 148105 w 1132282"/>
                <a:gd name="connsiteY1" fmla="*/ 1754549 h 1965607"/>
                <a:gd name="connsiteX2" fmla="*/ 39564 w 1132282"/>
                <a:gd name="connsiteY2" fmla="*/ 1241944 h 1965607"/>
                <a:gd name="connsiteX3" fmla="*/ 24414 w 1132282"/>
                <a:gd name="connsiteY3" fmla="*/ 1213153 h 1965607"/>
                <a:gd name="connsiteX4" fmla="*/ 97657 w 1132282"/>
                <a:gd name="connsiteY4" fmla="*/ 851919 h 1965607"/>
                <a:gd name="connsiteX5" fmla="*/ 461456 w 1132282"/>
                <a:gd name="connsiteY5" fmla="*/ 488122 h 1965607"/>
                <a:gd name="connsiteX6" fmla="*/ 527036 w 1132282"/>
                <a:gd name="connsiteY6" fmla="*/ 508378 h 1965607"/>
                <a:gd name="connsiteX7" fmla="*/ 661289 w 1132282"/>
                <a:gd name="connsiteY7" fmla="*/ 583426 h 1965607"/>
                <a:gd name="connsiteX8" fmla="*/ 714224 w 1132282"/>
                <a:gd name="connsiteY8" fmla="*/ 560056 h 1965607"/>
                <a:gd name="connsiteX9" fmla="*/ 831834 w 1132282"/>
                <a:gd name="connsiteY9" fmla="*/ 356350 h 1965607"/>
                <a:gd name="connsiteX10" fmla="*/ 816557 w 1132282"/>
                <a:gd name="connsiteY10" fmla="*/ 341073 h 1965607"/>
                <a:gd name="connsiteX11" fmla="*/ 794731 w 1132282"/>
                <a:gd name="connsiteY11" fmla="*/ 233424 h 1965607"/>
                <a:gd name="connsiteX12" fmla="*/ 803561 w 1132282"/>
                <a:gd name="connsiteY12" fmla="*/ 220126 h 1965607"/>
                <a:gd name="connsiteX13" fmla="*/ 753056 w 1132282"/>
                <a:gd name="connsiteY13" fmla="*/ 169622 h 1965607"/>
                <a:gd name="connsiteX14" fmla="*/ 753056 w 1132282"/>
                <a:gd name="connsiteY14" fmla="*/ 29103 h 1965607"/>
                <a:gd name="connsiteX15" fmla="*/ 823316 w 1132282"/>
                <a:gd name="connsiteY15" fmla="*/ 0 h 1965607"/>
                <a:gd name="connsiteX16" fmla="*/ 893575 w 1132282"/>
                <a:gd name="connsiteY16" fmla="*/ 29103 h 1965607"/>
                <a:gd name="connsiteX17" fmla="*/ 952486 w 1132282"/>
                <a:gd name="connsiteY17" fmla="*/ 88015 h 1965607"/>
                <a:gd name="connsiteX18" fmla="*/ 970220 w 1132282"/>
                <a:gd name="connsiteY18" fmla="*/ 112067 h 1965607"/>
                <a:gd name="connsiteX19" fmla="*/ 976406 w 1132282"/>
                <a:gd name="connsiteY19" fmla="*/ 129706 h 1965607"/>
                <a:gd name="connsiteX20" fmla="*/ 982578 w 1132282"/>
                <a:gd name="connsiteY20" fmla="*/ 136703 h 1965607"/>
                <a:gd name="connsiteX21" fmla="*/ 1052360 w 1132282"/>
                <a:gd name="connsiteY21" fmla="*/ 257570 h 1965607"/>
                <a:gd name="connsiteX22" fmla="*/ 1059746 w 1132282"/>
                <a:gd name="connsiteY22" fmla="*/ 279536 h 1965607"/>
                <a:gd name="connsiteX23" fmla="*/ 1065380 w 1132282"/>
                <a:gd name="connsiteY23" fmla="*/ 291081 h 1965607"/>
                <a:gd name="connsiteX24" fmla="*/ 1068029 w 1132282"/>
                <a:gd name="connsiteY24" fmla="*/ 329080 h 1965607"/>
                <a:gd name="connsiteX25" fmla="*/ 1064397 w 1132282"/>
                <a:gd name="connsiteY25" fmla="*/ 339882 h 1965607"/>
                <a:gd name="connsiteX26" fmla="*/ 1115860 w 1132282"/>
                <a:gd name="connsiteY26" fmla="*/ 429020 h 1965607"/>
                <a:gd name="connsiteX27" fmla="*/ 1123245 w 1132282"/>
                <a:gd name="connsiteY27" fmla="*/ 450983 h 1965607"/>
                <a:gd name="connsiteX28" fmla="*/ 1128881 w 1132282"/>
                <a:gd name="connsiteY28" fmla="*/ 462532 h 1965607"/>
                <a:gd name="connsiteX29" fmla="*/ 1118954 w 1132282"/>
                <a:gd name="connsiteY29" fmla="*/ 537929 h 1965607"/>
                <a:gd name="connsiteX30" fmla="*/ 1086703 w 1132282"/>
                <a:gd name="connsiteY30" fmla="*/ 593789 h 1965607"/>
                <a:gd name="connsiteX31" fmla="*/ 1099218 w 1132282"/>
                <a:gd name="connsiteY31" fmla="*/ 619435 h 1965607"/>
                <a:gd name="connsiteX32" fmla="*/ 1089459 w 1132282"/>
                <a:gd name="connsiteY32" fmla="*/ 693558 h 1965607"/>
                <a:gd name="connsiteX33" fmla="*/ 945143 w 1132282"/>
                <a:gd name="connsiteY33" fmla="*/ 943522 h 1965607"/>
                <a:gd name="connsiteX34" fmla="*/ 931886 w 1132282"/>
                <a:gd name="connsiteY34" fmla="*/ 958552 h 1965607"/>
                <a:gd name="connsiteX35" fmla="*/ 932988 w 1132282"/>
                <a:gd name="connsiteY35" fmla="*/ 959654 h 1965607"/>
                <a:gd name="connsiteX36" fmla="*/ 569190 w 1132282"/>
                <a:gd name="connsiteY36" fmla="*/ 1323452 h 1965607"/>
                <a:gd name="connsiteX37" fmla="*/ 516885 w 1132282"/>
                <a:gd name="connsiteY37" fmla="*/ 1366177 h 1965607"/>
                <a:gd name="connsiteX38" fmla="*/ 495768 w 1132282"/>
                <a:gd name="connsiteY38" fmla="*/ 1377290 h 1965607"/>
                <a:gd name="connsiteX39" fmla="*/ 602405 w 1132282"/>
                <a:gd name="connsiteY39" fmla="*/ 1726934 h 1965607"/>
                <a:gd name="connsiteX0" fmla="*/ 148105 w 1132282"/>
                <a:gd name="connsiteY0" fmla="*/ 1754549 h 1754549"/>
                <a:gd name="connsiteX1" fmla="*/ 39564 w 1132282"/>
                <a:gd name="connsiteY1" fmla="*/ 1241944 h 1754549"/>
                <a:gd name="connsiteX2" fmla="*/ 24414 w 1132282"/>
                <a:gd name="connsiteY2" fmla="*/ 1213153 h 1754549"/>
                <a:gd name="connsiteX3" fmla="*/ 97657 w 1132282"/>
                <a:gd name="connsiteY3" fmla="*/ 851919 h 1754549"/>
                <a:gd name="connsiteX4" fmla="*/ 461456 w 1132282"/>
                <a:gd name="connsiteY4" fmla="*/ 488122 h 1754549"/>
                <a:gd name="connsiteX5" fmla="*/ 527036 w 1132282"/>
                <a:gd name="connsiteY5" fmla="*/ 508378 h 1754549"/>
                <a:gd name="connsiteX6" fmla="*/ 661289 w 1132282"/>
                <a:gd name="connsiteY6" fmla="*/ 583426 h 1754549"/>
                <a:gd name="connsiteX7" fmla="*/ 714224 w 1132282"/>
                <a:gd name="connsiteY7" fmla="*/ 560056 h 1754549"/>
                <a:gd name="connsiteX8" fmla="*/ 831834 w 1132282"/>
                <a:gd name="connsiteY8" fmla="*/ 356350 h 1754549"/>
                <a:gd name="connsiteX9" fmla="*/ 816557 w 1132282"/>
                <a:gd name="connsiteY9" fmla="*/ 341073 h 1754549"/>
                <a:gd name="connsiteX10" fmla="*/ 794731 w 1132282"/>
                <a:gd name="connsiteY10" fmla="*/ 233424 h 1754549"/>
                <a:gd name="connsiteX11" fmla="*/ 803561 w 1132282"/>
                <a:gd name="connsiteY11" fmla="*/ 220126 h 1754549"/>
                <a:gd name="connsiteX12" fmla="*/ 753056 w 1132282"/>
                <a:gd name="connsiteY12" fmla="*/ 169622 h 1754549"/>
                <a:gd name="connsiteX13" fmla="*/ 753056 w 1132282"/>
                <a:gd name="connsiteY13" fmla="*/ 29103 h 1754549"/>
                <a:gd name="connsiteX14" fmla="*/ 823316 w 1132282"/>
                <a:gd name="connsiteY14" fmla="*/ 0 h 1754549"/>
                <a:gd name="connsiteX15" fmla="*/ 893575 w 1132282"/>
                <a:gd name="connsiteY15" fmla="*/ 29103 h 1754549"/>
                <a:gd name="connsiteX16" fmla="*/ 952486 w 1132282"/>
                <a:gd name="connsiteY16" fmla="*/ 88015 h 1754549"/>
                <a:gd name="connsiteX17" fmla="*/ 970220 w 1132282"/>
                <a:gd name="connsiteY17" fmla="*/ 112067 h 1754549"/>
                <a:gd name="connsiteX18" fmla="*/ 976406 w 1132282"/>
                <a:gd name="connsiteY18" fmla="*/ 129706 h 1754549"/>
                <a:gd name="connsiteX19" fmla="*/ 982578 w 1132282"/>
                <a:gd name="connsiteY19" fmla="*/ 136703 h 1754549"/>
                <a:gd name="connsiteX20" fmla="*/ 1052360 w 1132282"/>
                <a:gd name="connsiteY20" fmla="*/ 257570 h 1754549"/>
                <a:gd name="connsiteX21" fmla="*/ 1059746 w 1132282"/>
                <a:gd name="connsiteY21" fmla="*/ 279536 h 1754549"/>
                <a:gd name="connsiteX22" fmla="*/ 1065380 w 1132282"/>
                <a:gd name="connsiteY22" fmla="*/ 291081 h 1754549"/>
                <a:gd name="connsiteX23" fmla="*/ 1068029 w 1132282"/>
                <a:gd name="connsiteY23" fmla="*/ 329080 h 1754549"/>
                <a:gd name="connsiteX24" fmla="*/ 1064397 w 1132282"/>
                <a:gd name="connsiteY24" fmla="*/ 339882 h 1754549"/>
                <a:gd name="connsiteX25" fmla="*/ 1115860 w 1132282"/>
                <a:gd name="connsiteY25" fmla="*/ 429020 h 1754549"/>
                <a:gd name="connsiteX26" fmla="*/ 1123245 w 1132282"/>
                <a:gd name="connsiteY26" fmla="*/ 450983 h 1754549"/>
                <a:gd name="connsiteX27" fmla="*/ 1128881 w 1132282"/>
                <a:gd name="connsiteY27" fmla="*/ 462532 h 1754549"/>
                <a:gd name="connsiteX28" fmla="*/ 1118954 w 1132282"/>
                <a:gd name="connsiteY28" fmla="*/ 537929 h 1754549"/>
                <a:gd name="connsiteX29" fmla="*/ 1086703 w 1132282"/>
                <a:gd name="connsiteY29" fmla="*/ 593789 h 1754549"/>
                <a:gd name="connsiteX30" fmla="*/ 1099218 w 1132282"/>
                <a:gd name="connsiteY30" fmla="*/ 619435 h 1754549"/>
                <a:gd name="connsiteX31" fmla="*/ 1089459 w 1132282"/>
                <a:gd name="connsiteY31" fmla="*/ 693558 h 1754549"/>
                <a:gd name="connsiteX32" fmla="*/ 945143 w 1132282"/>
                <a:gd name="connsiteY32" fmla="*/ 943522 h 1754549"/>
                <a:gd name="connsiteX33" fmla="*/ 931886 w 1132282"/>
                <a:gd name="connsiteY33" fmla="*/ 958552 h 1754549"/>
                <a:gd name="connsiteX34" fmla="*/ 932988 w 1132282"/>
                <a:gd name="connsiteY34" fmla="*/ 959654 h 1754549"/>
                <a:gd name="connsiteX35" fmla="*/ 569190 w 1132282"/>
                <a:gd name="connsiteY35" fmla="*/ 1323452 h 1754549"/>
                <a:gd name="connsiteX36" fmla="*/ 516885 w 1132282"/>
                <a:gd name="connsiteY36" fmla="*/ 1366177 h 1754549"/>
                <a:gd name="connsiteX37" fmla="*/ 495768 w 1132282"/>
                <a:gd name="connsiteY37" fmla="*/ 1377290 h 1754549"/>
                <a:gd name="connsiteX38" fmla="*/ 602405 w 1132282"/>
                <a:gd name="connsiteY38" fmla="*/ 1726934 h 1754549"/>
                <a:gd name="connsiteX0" fmla="*/ 148105 w 1132282"/>
                <a:gd name="connsiteY0" fmla="*/ 1754549 h 1758981"/>
                <a:gd name="connsiteX1" fmla="*/ 39564 w 1132282"/>
                <a:gd name="connsiteY1" fmla="*/ 1241944 h 1758981"/>
                <a:gd name="connsiteX2" fmla="*/ 24414 w 1132282"/>
                <a:gd name="connsiteY2" fmla="*/ 1213153 h 1758981"/>
                <a:gd name="connsiteX3" fmla="*/ 97657 w 1132282"/>
                <a:gd name="connsiteY3" fmla="*/ 851919 h 1758981"/>
                <a:gd name="connsiteX4" fmla="*/ 461456 w 1132282"/>
                <a:gd name="connsiteY4" fmla="*/ 488122 h 1758981"/>
                <a:gd name="connsiteX5" fmla="*/ 527036 w 1132282"/>
                <a:gd name="connsiteY5" fmla="*/ 508378 h 1758981"/>
                <a:gd name="connsiteX6" fmla="*/ 661289 w 1132282"/>
                <a:gd name="connsiteY6" fmla="*/ 583426 h 1758981"/>
                <a:gd name="connsiteX7" fmla="*/ 714224 w 1132282"/>
                <a:gd name="connsiteY7" fmla="*/ 560056 h 1758981"/>
                <a:gd name="connsiteX8" fmla="*/ 831834 w 1132282"/>
                <a:gd name="connsiteY8" fmla="*/ 356350 h 1758981"/>
                <a:gd name="connsiteX9" fmla="*/ 816557 w 1132282"/>
                <a:gd name="connsiteY9" fmla="*/ 341073 h 1758981"/>
                <a:gd name="connsiteX10" fmla="*/ 794731 w 1132282"/>
                <a:gd name="connsiteY10" fmla="*/ 233424 h 1758981"/>
                <a:gd name="connsiteX11" fmla="*/ 803561 w 1132282"/>
                <a:gd name="connsiteY11" fmla="*/ 220126 h 1758981"/>
                <a:gd name="connsiteX12" fmla="*/ 753056 w 1132282"/>
                <a:gd name="connsiteY12" fmla="*/ 169622 h 1758981"/>
                <a:gd name="connsiteX13" fmla="*/ 753056 w 1132282"/>
                <a:gd name="connsiteY13" fmla="*/ 29103 h 1758981"/>
                <a:gd name="connsiteX14" fmla="*/ 823316 w 1132282"/>
                <a:gd name="connsiteY14" fmla="*/ 0 h 1758981"/>
                <a:gd name="connsiteX15" fmla="*/ 893575 w 1132282"/>
                <a:gd name="connsiteY15" fmla="*/ 29103 h 1758981"/>
                <a:gd name="connsiteX16" fmla="*/ 952486 w 1132282"/>
                <a:gd name="connsiteY16" fmla="*/ 88015 h 1758981"/>
                <a:gd name="connsiteX17" fmla="*/ 970220 w 1132282"/>
                <a:gd name="connsiteY17" fmla="*/ 112067 h 1758981"/>
                <a:gd name="connsiteX18" fmla="*/ 976406 w 1132282"/>
                <a:gd name="connsiteY18" fmla="*/ 129706 h 1758981"/>
                <a:gd name="connsiteX19" fmla="*/ 982578 w 1132282"/>
                <a:gd name="connsiteY19" fmla="*/ 136703 h 1758981"/>
                <a:gd name="connsiteX20" fmla="*/ 1052360 w 1132282"/>
                <a:gd name="connsiteY20" fmla="*/ 257570 h 1758981"/>
                <a:gd name="connsiteX21" fmla="*/ 1059746 w 1132282"/>
                <a:gd name="connsiteY21" fmla="*/ 279536 h 1758981"/>
                <a:gd name="connsiteX22" fmla="*/ 1065380 w 1132282"/>
                <a:gd name="connsiteY22" fmla="*/ 291081 h 1758981"/>
                <a:gd name="connsiteX23" fmla="*/ 1068029 w 1132282"/>
                <a:gd name="connsiteY23" fmla="*/ 329080 h 1758981"/>
                <a:gd name="connsiteX24" fmla="*/ 1064397 w 1132282"/>
                <a:gd name="connsiteY24" fmla="*/ 339882 h 1758981"/>
                <a:gd name="connsiteX25" fmla="*/ 1115860 w 1132282"/>
                <a:gd name="connsiteY25" fmla="*/ 429020 h 1758981"/>
                <a:gd name="connsiteX26" fmla="*/ 1123245 w 1132282"/>
                <a:gd name="connsiteY26" fmla="*/ 450983 h 1758981"/>
                <a:gd name="connsiteX27" fmla="*/ 1128881 w 1132282"/>
                <a:gd name="connsiteY27" fmla="*/ 462532 h 1758981"/>
                <a:gd name="connsiteX28" fmla="*/ 1118954 w 1132282"/>
                <a:gd name="connsiteY28" fmla="*/ 537929 h 1758981"/>
                <a:gd name="connsiteX29" fmla="*/ 1086703 w 1132282"/>
                <a:gd name="connsiteY29" fmla="*/ 593789 h 1758981"/>
                <a:gd name="connsiteX30" fmla="*/ 1099218 w 1132282"/>
                <a:gd name="connsiteY30" fmla="*/ 619435 h 1758981"/>
                <a:gd name="connsiteX31" fmla="*/ 1089459 w 1132282"/>
                <a:gd name="connsiteY31" fmla="*/ 693558 h 1758981"/>
                <a:gd name="connsiteX32" fmla="*/ 945143 w 1132282"/>
                <a:gd name="connsiteY32" fmla="*/ 943522 h 1758981"/>
                <a:gd name="connsiteX33" fmla="*/ 931886 w 1132282"/>
                <a:gd name="connsiteY33" fmla="*/ 958552 h 1758981"/>
                <a:gd name="connsiteX34" fmla="*/ 932988 w 1132282"/>
                <a:gd name="connsiteY34" fmla="*/ 959654 h 1758981"/>
                <a:gd name="connsiteX35" fmla="*/ 569190 w 1132282"/>
                <a:gd name="connsiteY35" fmla="*/ 1323452 h 1758981"/>
                <a:gd name="connsiteX36" fmla="*/ 516885 w 1132282"/>
                <a:gd name="connsiteY36" fmla="*/ 1366177 h 1758981"/>
                <a:gd name="connsiteX37" fmla="*/ 495768 w 1132282"/>
                <a:gd name="connsiteY37" fmla="*/ 1377290 h 1758981"/>
                <a:gd name="connsiteX38" fmla="*/ 602406 w 1132282"/>
                <a:gd name="connsiteY38" fmla="*/ 1758981 h 175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758981">
                  <a:moveTo>
                    <a:pt x="148105" y="1754549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6" y="1758981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BDC54DB4-E37A-432A-8556-50D4DB3BDA2E}"/>
                </a:ext>
              </a:extLst>
            </p:cNvPr>
            <p:cNvGrpSpPr/>
            <p:nvPr/>
          </p:nvGrpSpPr>
          <p:grpSpPr>
            <a:xfrm>
              <a:off x="1184607" y="1922204"/>
              <a:ext cx="617971" cy="617969"/>
              <a:chOff x="1697761" y="1926174"/>
              <a:chExt cx="1232201" cy="1232199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37DE3B51-F368-4511-B2D7-058838473F1B}"/>
                  </a:ext>
                </a:extLst>
              </p:cNvPr>
              <p:cNvSpPr/>
              <p:nvPr/>
            </p:nvSpPr>
            <p:spPr bwMode="auto">
              <a:xfrm>
                <a:off x="1697761" y="1926174"/>
                <a:ext cx="1232201" cy="1232199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F0E9591C-7AFA-417D-963A-06E038E3BC23}"/>
                  </a:ext>
                </a:extLst>
              </p:cNvPr>
              <p:cNvSpPr/>
              <p:nvPr/>
            </p:nvSpPr>
            <p:spPr bwMode="auto">
              <a:xfrm>
                <a:off x="1745642" y="1974056"/>
                <a:ext cx="1136440" cy="1136436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1BBD73D-25E8-45F6-AE1D-0CC95E1F0547}"/>
                  </a:ext>
                </a:extLst>
              </p:cNvPr>
              <p:cNvSpPr/>
              <p:nvPr/>
            </p:nvSpPr>
            <p:spPr bwMode="auto">
              <a:xfrm>
                <a:off x="2032321" y="2102761"/>
                <a:ext cx="593569" cy="630070"/>
              </a:xfrm>
              <a:custGeom>
                <a:avLst/>
                <a:gdLst>
                  <a:gd name="connsiteX0" fmla="*/ 758018 w 1059656"/>
                  <a:gd name="connsiteY0" fmla="*/ 186376 h 1124818"/>
                  <a:gd name="connsiteX1" fmla="*/ 653850 w 1059656"/>
                  <a:gd name="connsiteY1" fmla="*/ 290544 h 1124818"/>
                  <a:gd name="connsiteX2" fmla="*/ 653850 w 1059656"/>
                  <a:gd name="connsiteY2" fmla="*/ 838783 h 1124818"/>
                  <a:gd name="connsiteX3" fmla="*/ 758018 w 1059656"/>
                  <a:gd name="connsiteY3" fmla="*/ 942951 h 1124818"/>
                  <a:gd name="connsiteX4" fmla="*/ 862186 w 1059656"/>
                  <a:gd name="connsiteY4" fmla="*/ 838783 h 1124818"/>
                  <a:gd name="connsiteX5" fmla="*/ 862186 w 1059656"/>
                  <a:gd name="connsiteY5" fmla="*/ 290544 h 1124818"/>
                  <a:gd name="connsiteX6" fmla="*/ 758018 w 1059656"/>
                  <a:gd name="connsiteY6" fmla="*/ 186376 h 1124818"/>
                  <a:gd name="connsiteX7" fmla="*/ 758682 w 1059656"/>
                  <a:gd name="connsiteY7" fmla="*/ 4514 h 1124818"/>
                  <a:gd name="connsiteX8" fmla="*/ 1059656 w 1059656"/>
                  <a:gd name="connsiteY8" fmla="*/ 305489 h 1124818"/>
                  <a:gd name="connsiteX9" fmla="*/ 1059654 w 1059656"/>
                  <a:gd name="connsiteY9" fmla="*/ 823843 h 1124818"/>
                  <a:gd name="connsiteX10" fmla="*/ 758679 w 1059656"/>
                  <a:gd name="connsiteY10" fmla="*/ 1124818 h 1124818"/>
                  <a:gd name="connsiteX11" fmla="*/ 758682 w 1059656"/>
                  <a:gd name="connsiteY11" fmla="*/ 1124816 h 1124818"/>
                  <a:gd name="connsiteX12" fmla="*/ 457707 w 1059656"/>
                  <a:gd name="connsiteY12" fmla="*/ 823841 h 1124818"/>
                  <a:gd name="connsiteX13" fmla="*/ 457707 w 1059656"/>
                  <a:gd name="connsiteY13" fmla="*/ 305489 h 1124818"/>
                  <a:gd name="connsiteX14" fmla="*/ 758682 w 1059656"/>
                  <a:gd name="connsiteY14" fmla="*/ 4514 h 1124818"/>
                  <a:gd name="connsiteX15" fmla="*/ 100012 w 1059656"/>
                  <a:gd name="connsiteY15" fmla="*/ 0 h 1124818"/>
                  <a:gd name="connsiteX16" fmla="*/ 330993 w 1059656"/>
                  <a:gd name="connsiteY16" fmla="*/ 0 h 1124818"/>
                  <a:gd name="connsiteX17" fmla="*/ 330993 w 1059656"/>
                  <a:gd name="connsiteY17" fmla="*/ 1026318 h 1124818"/>
                  <a:gd name="connsiteX18" fmla="*/ 416718 w 1059656"/>
                  <a:gd name="connsiteY18" fmla="*/ 1112043 h 1124818"/>
                  <a:gd name="connsiteX19" fmla="*/ 7143 w 1059656"/>
                  <a:gd name="connsiteY19" fmla="*/ 1112043 h 1124818"/>
                  <a:gd name="connsiteX20" fmla="*/ 95250 w 1059656"/>
                  <a:gd name="connsiteY20" fmla="*/ 1021556 h 1124818"/>
                  <a:gd name="connsiteX21" fmla="*/ 97631 w 1059656"/>
                  <a:gd name="connsiteY21" fmla="*/ 214313 h 1124818"/>
                  <a:gd name="connsiteX22" fmla="*/ 2381 w 1059656"/>
                  <a:gd name="connsiteY22" fmla="*/ 302419 h 1124818"/>
                  <a:gd name="connsiteX23" fmla="*/ 0 w 1059656"/>
                  <a:gd name="connsiteY23" fmla="*/ 100012 h 112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59656" h="1124818">
                    <a:moveTo>
                      <a:pt x="758018" y="186376"/>
                    </a:moveTo>
                    <a:cubicBezTo>
                      <a:pt x="700488" y="186376"/>
                      <a:pt x="653850" y="233014"/>
                      <a:pt x="653850" y="290544"/>
                    </a:cubicBezTo>
                    <a:lnTo>
                      <a:pt x="653850" y="838783"/>
                    </a:lnTo>
                    <a:cubicBezTo>
                      <a:pt x="653850" y="896313"/>
                      <a:pt x="700488" y="942951"/>
                      <a:pt x="758018" y="942951"/>
                    </a:cubicBezTo>
                    <a:cubicBezTo>
                      <a:pt x="815548" y="942951"/>
                      <a:pt x="862186" y="896313"/>
                      <a:pt x="862186" y="838783"/>
                    </a:cubicBezTo>
                    <a:lnTo>
                      <a:pt x="862186" y="290544"/>
                    </a:lnTo>
                    <a:cubicBezTo>
                      <a:pt x="862186" y="233014"/>
                      <a:pt x="815548" y="186376"/>
                      <a:pt x="758018" y="186376"/>
                    </a:cubicBezTo>
                    <a:close/>
                    <a:moveTo>
                      <a:pt x="758682" y="4514"/>
                    </a:moveTo>
                    <a:cubicBezTo>
                      <a:pt x="924905" y="4514"/>
                      <a:pt x="1059656" y="139265"/>
                      <a:pt x="1059656" y="305489"/>
                    </a:cubicBezTo>
                    <a:cubicBezTo>
                      <a:pt x="1059656" y="478275"/>
                      <a:pt x="1059654" y="651058"/>
                      <a:pt x="1059654" y="823843"/>
                    </a:cubicBezTo>
                    <a:cubicBezTo>
                      <a:pt x="1059654" y="990067"/>
                      <a:pt x="924903" y="1124818"/>
                      <a:pt x="758679" y="1124818"/>
                    </a:cubicBezTo>
                    <a:lnTo>
                      <a:pt x="758682" y="1124816"/>
                    </a:lnTo>
                    <a:cubicBezTo>
                      <a:pt x="592458" y="1124816"/>
                      <a:pt x="457707" y="990065"/>
                      <a:pt x="457707" y="823841"/>
                    </a:cubicBezTo>
                    <a:lnTo>
                      <a:pt x="457707" y="305489"/>
                    </a:lnTo>
                    <a:cubicBezTo>
                      <a:pt x="457707" y="139265"/>
                      <a:pt x="592458" y="4514"/>
                      <a:pt x="758682" y="4514"/>
                    </a:cubicBezTo>
                    <a:close/>
                    <a:moveTo>
                      <a:pt x="100012" y="0"/>
                    </a:moveTo>
                    <a:lnTo>
                      <a:pt x="330993" y="0"/>
                    </a:lnTo>
                    <a:lnTo>
                      <a:pt x="330993" y="1026318"/>
                    </a:lnTo>
                    <a:lnTo>
                      <a:pt x="416718" y="1112043"/>
                    </a:lnTo>
                    <a:lnTo>
                      <a:pt x="7143" y="1112043"/>
                    </a:lnTo>
                    <a:lnTo>
                      <a:pt x="95250" y="1021556"/>
                    </a:lnTo>
                    <a:cubicBezTo>
                      <a:pt x="96044" y="752475"/>
                      <a:pt x="96837" y="483394"/>
                      <a:pt x="97631" y="214313"/>
                    </a:cubicBezTo>
                    <a:lnTo>
                      <a:pt x="2381" y="302419"/>
                    </a:lnTo>
                    <a:cubicBezTo>
                      <a:pt x="1587" y="234950"/>
                      <a:pt x="794" y="167481"/>
                      <a:pt x="0" y="100012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74" name="四角形: 上の 2 つの角を丸める 151">
              <a:extLst>
                <a:ext uri="{FF2B5EF4-FFF2-40B4-BE49-F238E27FC236}">
                  <a16:creationId xmlns:a16="http://schemas.microsoft.com/office/drawing/2014/main" id="{EE6DE7C6-2EBF-4438-86C7-0C8372F5F59C}"/>
                </a:ext>
              </a:extLst>
            </p:cNvPr>
            <p:cNvSpPr/>
            <p:nvPr/>
          </p:nvSpPr>
          <p:spPr bwMode="auto">
            <a:xfrm rot="16957638">
              <a:off x="1706604" y="1905201"/>
              <a:ext cx="286382" cy="695851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5B66AED-B49B-4162-8957-ABDA254D6287}"/>
              </a:ext>
            </a:extLst>
          </p:cNvPr>
          <p:cNvGrpSpPr/>
          <p:nvPr/>
        </p:nvGrpSpPr>
        <p:grpSpPr>
          <a:xfrm>
            <a:off x="814929" y="4213860"/>
            <a:ext cx="2627489" cy="1601327"/>
            <a:chOff x="814929" y="4213860"/>
            <a:chExt cx="2627489" cy="1601327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16B2C214-469A-4984-A655-9E9194974591}"/>
                </a:ext>
              </a:extLst>
            </p:cNvPr>
            <p:cNvGrpSpPr/>
            <p:nvPr/>
          </p:nvGrpSpPr>
          <p:grpSpPr>
            <a:xfrm>
              <a:off x="814929" y="4213860"/>
              <a:ext cx="937672" cy="1033960"/>
              <a:chOff x="7206630" y="4178202"/>
              <a:chExt cx="821061" cy="868884"/>
            </a:xfrm>
          </p:grpSpPr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6D1F483D-4940-454D-8CC8-F6A0DE919360}"/>
                  </a:ext>
                </a:extLst>
              </p:cNvPr>
              <p:cNvSpPr/>
              <p:nvPr/>
            </p:nvSpPr>
            <p:spPr bwMode="auto">
              <a:xfrm>
                <a:off x="7206630" y="4178202"/>
                <a:ext cx="771234" cy="868884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71ACDEF2-9E25-4FE9-B2CC-D705F2E7F183}"/>
                  </a:ext>
                </a:extLst>
              </p:cNvPr>
              <p:cNvSpPr/>
              <p:nvPr/>
            </p:nvSpPr>
            <p:spPr bwMode="auto">
              <a:xfrm>
                <a:off x="7256457" y="4178202"/>
                <a:ext cx="771234" cy="86888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846DCD37-C229-48B8-B7F8-D4D73517D5FE}"/>
                  </a:ext>
                </a:extLst>
              </p:cNvPr>
              <p:cNvSpPr/>
              <p:nvPr/>
            </p:nvSpPr>
            <p:spPr bwMode="auto">
              <a:xfrm>
                <a:off x="7358418" y="4273326"/>
                <a:ext cx="602368" cy="678637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68A1F610-D972-4A7F-B58E-85825DDAE333}"/>
                  </a:ext>
                </a:extLst>
              </p:cNvPr>
              <p:cNvSpPr/>
              <p:nvPr/>
            </p:nvSpPr>
            <p:spPr bwMode="auto">
              <a:xfrm>
                <a:off x="7612364" y="4318623"/>
                <a:ext cx="56887" cy="583243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E7F2938-529A-474F-AA4F-6114855EF969}"/>
                </a:ext>
              </a:extLst>
            </p:cNvPr>
            <p:cNvSpPr/>
            <p:nvPr/>
          </p:nvSpPr>
          <p:spPr bwMode="auto">
            <a:xfrm rot="18000000">
              <a:off x="1976711" y="4349480"/>
              <a:ext cx="1033265" cy="1898149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858442"/>
                <a:gd name="connsiteX1" fmla="*/ 893575 w 1132282"/>
                <a:gd name="connsiteY1" fmla="*/ 29103 h 1858442"/>
                <a:gd name="connsiteX2" fmla="*/ 952486 w 1132282"/>
                <a:gd name="connsiteY2" fmla="*/ 88015 h 1858442"/>
                <a:gd name="connsiteX3" fmla="*/ 970220 w 1132282"/>
                <a:gd name="connsiteY3" fmla="*/ 112067 h 1858442"/>
                <a:gd name="connsiteX4" fmla="*/ 976406 w 1132282"/>
                <a:gd name="connsiteY4" fmla="*/ 129706 h 1858442"/>
                <a:gd name="connsiteX5" fmla="*/ 982578 w 1132282"/>
                <a:gd name="connsiteY5" fmla="*/ 136703 h 1858442"/>
                <a:gd name="connsiteX6" fmla="*/ 1052360 w 1132282"/>
                <a:gd name="connsiteY6" fmla="*/ 257570 h 1858442"/>
                <a:gd name="connsiteX7" fmla="*/ 1059746 w 1132282"/>
                <a:gd name="connsiteY7" fmla="*/ 279536 h 1858442"/>
                <a:gd name="connsiteX8" fmla="*/ 1065380 w 1132282"/>
                <a:gd name="connsiteY8" fmla="*/ 291081 h 1858442"/>
                <a:gd name="connsiteX9" fmla="*/ 1068029 w 1132282"/>
                <a:gd name="connsiteY9" fmla="*/ 329080 h 1858442"/>
                <a:gd name="connsiteX10" fmla="*/ 1064397 w 1132282"/>
                <a:gd name="connsiteY10" fmla="*/ 339882 h 1858442"/>
                <a:gd name="connsiteX11" fmla="*/ 1115860 w 1132282"/>
                <a:gd name="connsiteY11" fmla="*/ 429020 h 1858442"/>
                <a:gd name="connsiteX12" fmla="*/ 1123245 w 1132282"/>
                <a:gd name="connsiteY12" fmla="*/ 450983 h 1858442"/>
                <a:gd name="connsiteX13" fmla="*/ 1128881 w 1132282"/>
                <a:gd name="connsiteY13" fmla="*/ 462532 h 1858442"/>
                <a:gd name="connsiteX14" fmla="*/ 1118954 w 1132282"/>
                <a:gd name="connsiteY14" fmla="*/ 537929 h 1858442"/>
                <a:gd name="connsiteX15" fmla="*/ 1086703 w 1132282"/>
                <a:gd name="connsiteY15" fmla="*/ 593789 h 1858442"/>
                <a:gd name="connsiteX16" fmla="*/ 1099218 w 1132282"/>
                <a:gd name="connsiteY16" fmla="*/ 619435 h 1858442"/>
                <a:gd name="connsiteX17" fmla="*/ 1089459 w 1132282"/>
                <a:gd name="connsiteY17" fmla="*/ 693558 h 1858442"/>
                <a:gd name="connsiteX18" fmla="*/ 945143 w 1132282"/>
                <a:gd name="connsiteY18" fmla="*/ 943522 h 1858442"/>
                <a:gd name="connsiteX19" fmla="*/ 931886 w 1132282"/>
                <a:gd name="connsiteY19" fmla="*/ 958552 h 1858442"/>
                <a:gd name="connsiteX20" fmla="*/ 932988 w 1132282"/>
                <a:gd name="connsiteY20" fmla="*/ 959654 h 1858442"/>
                <a:gd name="connsiteX21" fmla="*/ 569190 w 1132282"/>
                <a:gd name="connsiteY21" fmla="*/ 1323452 h 1858442"/>
                <a:gd name="connsiteX22" fmla="*/ 516885 w 1132282"/>
                <a:gd name="connsiteY22" fmla="*/ 1366177 h 1858442"/>
                <a:gd name="connsiteX23" fmla="*/ 495768 w 1132282"/>
                <a:gd name="connsiteY23" fmla="*/ 1377290 h 1858442"/>
                <a:gd name="connsiteX24" fmla="*/ 648293 w 1132282"/>
                <a:gd name="connsiteY24" fmla="*/ 1858442 h 1858442"/>
                <a:gd name="connsiteX25" fmla="*/ 157740 w 1132282"/>
                <a:gd name="connsiteY25" fmla="*/ 1817176 h 1858442"/>
                <a:gd name="connsiteX26" fmla="*/ 39564 w 1132282"/>
                <a:gd name="connsiteY26" fmla="*/ 1241944 h 1858442"/>
                <a:gd name="connsiteX27" fmla="*/ 24414 w 1132282"/>
                <a:gd name="connsiteY27" fmla="*/ 1213153 h 1858442"/>
                <a:gd name="connsiteX28" fmla="*/ 97657 w 1132282"/>
                <a:gd name="connsiteY28" fmla="*/ 851919 h 1858442"/>
                <a:gd name="connsiteX29" fmla="*/ 461456 w 1132282"/>
                <a:gd name="connsiteY29" fmla="*/ 488122 h 1858442"/>
                <a:gd name="connsiteX30" fmla="*/ 527036 w 1132282"/>
                <a:gd name="connsiteY30" fmla="*/ 508378 h 1858442"/>
                <a:gd name="connsiteX31" fmla="*/ 661289 w 1132282"/>
                <a:gd name="connsiteY31" fmla="*/ 583426 h 1858442"/>
                <a:gd name="connsiteX32" fmla="*/ 714224 w 1132282"/>
                <a:gd name="connsiteY32" fmla="*/ 560056 h 1858442"/>
                <a:gd name="connsiteX33" fmla="*/ 831834 w 1132282"/>
                <a:gd name="connsiteY33" fmla="*/ 356350 h 1858442"/>
                <a:gd name="connsiteX34" fmla="*/ 816557 w 1132282"/>
                <a:gd name="connsiteY34" fmla="*/ 341073 h 1858442"/>
                <a:gd name="connsiteX35" fmla="*/ 794731 w 1132282"/>
                <a:gd name="connsiteY35" fmla="*/ 233424 h 1858442"/>
                <a:gd name="connsiteX36" fmla="*/ 803561 w 1132282"/>
                <a:gd name="connsiteY36" fmla="*/ 220126 h 1858442"/>
                <a:gd name="connsiteX37" fmla="*/ 753056 w 1132282"/>
                <a:gd name="connsiteY37" fmla="*/ 169622 h 1858442"/>
                <a:gd name="connsiteX38" fmla="*/ 753056 w 1132282"/>
                <a:gd name="connsiteY38" fmla="*/ 29103 h 1858442"/>
                <a:gd name="connsiteX39" fmla="*/ 823316 w 1132282"/>
                <a:gd name="connsiteY39" fmla="*/ 0 h 1858442"/>
                <a:gd name="connsiteX0" fmla="*/ 823316 w 1132282"/>
                <a:gd name="connsiteY0" fmla="*/ 0 h 2022944"/>
                <a:gd name="connsiteX1" fmla="*/ 893575 w 1132282"/>
                <a:gd name="connsiteY1" fmla="*/ 29103 h 2022944"/>
                <a:gd name="connsiteX2" fmla="*/ 952486 w 1132282"/>
                <a:gd name="connsiteY2" fmla="*/ 88015 h 2022944"/>
                <a:gd name="connsiteX3" fmla="*/ 970220 w 1132282"/>
                <a:gd name="connsiteY3" fmla="*/ 112067 h 2022944"/>
                <a:gd name="connsiteX4" fmla="*/ 976406 w 1132282"/>
                <a:gd name="connsiteY4" fmla="*/ 129706 h 2022944"/>
                <a:gd name="connsiteX5" fmla="*/ 982578 w 1132282"/>
                <a:gd name="connsiteY5" fmla="*/ 136703 h 2022944"/>
                <a:gd name="connsiteX6" fmla="*/ 1052360 w 1132282"/>
                <a:gd name="connsiteY6" fmla="*/ 257570 h 2022944"/>
                <a:gd name="connsiteX7" fmla="*/ 1059746 w 1132282"/>
                <a:gd name="connsiteY7" fmla="*/ 279536 h 2022944"/>
                <a:gd name="connsiteX8" fmla="*/ 1065380 w 1132282"/>
                <a:gd name="connsiteY8" fmla="*/ 291081 h 2022944"/>
                <a:gd name="connsiteX9" fmla="*/ 1068029 w 1132282"/>
                <a:gd name="connsiteY9" fmla="*/ 329080 h 2022944"/>
                <a:gd name="connsiteX10" fmla="*/ 1064397 w 1132282"/>
                <a:gd name="connsiteY10" fmla="*/ 339882 h 2022944"/>
                <a:gd name="connsiteX11" fmla="*/ 1115860 w 1132282"/>
                <a:gd name="connsiteY11" fmla="*/ 429020 h 2022944"/>
                <a:gd name="connsiteX12" fmla="*/ 1123245 w 1132282"/>
                <a:gd name="connsiteY12" fmla="*/ 450983 h 2022944"/>
                <a:gd name="connsiteX13" fmla="*/ 1128881 w 1132282"/>
                <a:gd name="connsiteY13" fmla="*/ 462532 h 2022944"/>
                <a:gd name="connsiteX14" fmla="*/ 1118954 w 1132282"/>
                <a:gd name="connsiteY14" fmla="*/ 537929 h 2022944"/>
                <a:gd name="connsiteX15" fmla="*/ 1086703 w 1132282"/>
                <a:gd name="connsiteY15" fmla="*/ 593789 h 2022944"/>
                <a:gd name="connsiteX16" fmla="*/ 1099218 w 1132282"/>
                <a:gd name="connsiteY16" fmla="*/ 619435 h 2022944"/>
                <a:gd name="connsiteX17" fmla="*/ 1089459 w 1132282"/>
                <a:gd name="connsiteY17" fmla="*/ 693558 h 2022944"/>
                <a:gd name="connsiteX18" fmla="*/ 945143 w 1132282"/>
                <a:gd name="connsiteY18" fmla="*/ 943522 h 2022944"/>
                <a:gd name="connsiteX19" fmla="*/ 931886 w 1132282"/>
                <a:gd name="connsiteY19" fmla="*/ 958552 h 2022944"/>
                <a:gd name="connsiteX20" fmla="*/ 932988 w 1132282"/>
                <a:gd name="connsiteY20" fmla="*/ 959654 h 2022944"/>
                <a:gd name="connsiteX21" fmla="*/ 569190 w 1132282"/>
                <a:gd name="connsiteY21" fmla="*/ 1323452 h 2022944"/>
                <a:gd name="connsiteX22" fmla="*/ 516885 w 1132282"/>
                <a:gd name="connsiteY22" fmla="*/ 1366177 h 2022944"/>
                <a:gd name="connsiteX23" fmla="*/ 495768 w 1132282"/>
                <a:gd name="connsiteY23" fmla="*/ 1377290 h 2022944"/>
                <a:gd name="connsiteX24" fmla="*/ 648293 w 1132282"/>
                <a:gd name="connsiteY24" fmla="*/ 1858442 h 2022944"/>
                <a:gd name="connsiteX25" fmla="*/ 462578 w 1132282"/>
                <a:gd name="connsiteY25" fmla="*/ 2022647 h 2022944"/>
                <a:gd name="connsiteX26" fmla="*/ 157740 w 1132282"/>
                <a:gd name="connsiteY26" fmla="*/ 1817176 h 2022944"/>
                <a:gd name="connsiteX27" fmla="*/ 39564 w 1132282"/>
                <a:gd name="connsiteY27" fmla="*/ 1241944 h 2022944"/>
                <a:gd name="connsiteX28" fmla="*/ 24414 w 1132282"/>
                <a:gd name="connsiteY28" fmla="*/ 1213153 h 2022944"/>
                <a:gd name="connsiteX29" fmla="*/ 97657 w 1132282"/>
                <a:gd name="connsiteY29" fmla="*/ 851919 h 2022944"/>
                <a:gd name="connsiteX30" fmla="*/ 461456 w 1132282"/>
                <a:gd name="connsiteY30" fmla="*/ 488122 h 2022944"/>
                <a:gd name="connsiteX31" fmla="*/ 527036 w 1132282"/>
                <a:gd name="connsiteY31" fmla="*/ 508378 h 2022944"/>
                <a:gd name="connsiteX32" fmla="*/ 661289 w 1132282"/>
                <a:gd name="connsiteY32" fmla="*/ 583426 h 2022944"/>
                <a:gd name="connsiteX33" fmla="*/ 714224 w 1132282"/>
                <a:gd name="connsiteY33" fmla="*/ 560056 h 2022944"/>
                <a:gd name="connsiteX34" fmla="*/ 831834 w 1132282"/>
                <a:gd name="connsiteY34" fmla="*/ 356350 h 2022944"/>
                <a:gd name="connsiteX35" fmla="*/ 816557 w 1132282"/>
                <a:gd name="connsiteY35" fmla="*/ 341073 h 2022944"/>
                <a:gd name="connsiteX36" fmla="*/ 794731 w 1132282"/>
                <a:gd name="connsiteY36" fmla="*/ 233424 h 2022944"/>
                <a:gd name="connsiteX37" fmla="*/ 803561 w 1132282"/>
                <a:gd name="connsiteY37" fmla="*/ 220126 h 2022944"/>
                <a:gd name="connsiteX38" fmla="*/ 753056 w 1132282"/>
                <a:gd name="connsiteY38" fmla="*/ 169622 h 2022944"/>
                <a:gd name="connsiteX39" fmla="*/ 753056 w 1132282"/>
                <a:gd name="connsiteY39" fmla="*/ 29103 h 2022944"/>
                <a:gd name="connsiteX40" fmla="*/ 823316 w 1132282"/>
                <a:gd name="connsiteY40" fmla="*/ 0 h 2022944"/>
                <a:gd name="connsiteX0" fmla="*/ 462578 w 1132282"/>
                <a:gd name="connsiteY0" fmla="*/ 2022647 h 2118786"/>
                <a:gd name="connsiteX1" fmla="*/ 157740 w 1132282"/>
                <a:gd name="connsiteY1" fmla="*/ 1817176 h 2118786"/>
                <a:gd name="connsiteX2" fmla="*/ 39564 w 1132282"/>
                <a:gd name="connsiteY2" fmla="*/ 1241944 h 2118786"/>
                <a:gd name="connsiteX3" fmla="*/ 24414 w 1132282"/>
                <a:gd name="connsiteY3" fmla="*/ 1213153 h 2118786"/>
                <a:gd name="connsiteX4" fmla="*/ 97657 w 1132282"/>
                <a:gd name="connsiteY4" fmla="*/ 851919 h 2118786"/>
                <a:gd name="connsiteX5" fmla="*/ 461456 w 1132282"/>
                <a:gd name="connsiteY5" fmla="*/ 488122 h 2118786"/>
                <a:gd name="connsiteX6" fmla="*/ 527036 w 1132282"/>
                <a:gd name="connsiteY6" fmla="*/ 508378 h 2118786"/>
                <a:gd name="connsiteX7" fmla="*/ 661289 w 1132282"/>
                <a:gd name="connsiteY7" fmla="*/ 583426 h 2118786"/>
                <a:gd name="connsiteX8" fmla="*/ 714224 w 1132282"/>
                <a:gd name="connsiteY8" fmla="*/ 560056 h 2118786"/>
                <a:gd name="connsiteX9" fmla="*/ 831834 w 1132282"/>
                <a:gd name="connsiteY9" fmla="*/ 356350 h 2118786"/>
                <a:gd name="connsiteX10" fmla="*/ 816557 w 1132282"/>
                <a:gd name="connsiteY10" fmla="*/ 341073 h 2118786"/>
                <a:gd name="connsiteX11" fmla="*/ 794731 w 1132282"/>
                <a:gd name="connsiteY11" fmla="*/ 233424 h 2118786"/>
                <a:gd name="connsiteX12" fmla="*/ 803561 w 1132282"/>
                <a:gd name="connsiteY12" fmla="*/ 220126 h 2118786"/>
                <a:gd name="connsiteX13" fmla="*/ 753056 w 1132282"/>
                <a:gd name="connsiteY13" fmla="*/ 169622 h 2118786"/>
                <a:gd name="connsiteX14" fmla="*/ 753056 w 1132282"/>
                <a:gd name="connsiteY14" fmla="*/ 29103 h 2118786"/>
                <a:gd name="connsiteX15" fmla="*/ 823316 w 1132282"/>
                <a:gd name="connsiteY15" fmla="*/ 0 h 2118786"/>
                <a:gd name="connsiteX16" fmla="*/ 893575 w 1132282"/>
                <a:gd name="connsiteY16" fmla="*/ 29103 h 2118786"/>
                <a:gd name="connsiteX17" fmla="*/ 952486 w 1132282"/>
                <a:gd name="connsiteY17" fmla="*/ 88015 h 2118786"/>
                <a:gd name="connsiteX18" fmla="*/ 970220 w 1132282"/>
                <a:gd name="connsiteY18" fmla="*/ 112067 h 2118786"/>
                <a:gd name="connsiteX19" fmla="*/ 976406 w 1132282"/>
                <a:gd name="connsiteY19" fmla="*/ 129706 h 2118786"/>
                <a:gd name="connsiteX20" fmla="*/ 982578 w 1132282"/>
                <a:gd name="connsiteY20" fmla="*/ 136703 h 2118786"/>
                <a:gd name="connsiteX21" fmla="*/ 1052360 w 1132282"/>
                <a:gd name="connsiteY21" fmla="*/ 257570 h 2118786"/>
                <a:gd name="connsiteX22" fmla="*/ 1059746 w 1132282"/>
                <a:gd name="connsiteY22" fmla="*/ 279536 h 2118786"/>
                <a:gd name="connsiteX23" fmla="*/ 1065380 w 1132282"/>
                <a:gd name="connsiteY23" fmla="*/ 291081 h 2118786"/>
                <a:gd name="connsiteX24" fmla="*/ 1068029 w 1132282"/>
                <a:gd name="connsiteY24" fmla="*/ 329080 h 2118786"/>
                <a:gd name="connsiteX25" fmla="*/ 1064397 w 1132282"/>
                <a:gd name="connsiteY25" fmla="*/ 339882 h 2118786"/>
                <a:gd name="connsiteX26" fmla="*/ 1115860 w 1132282"/>
                <a:gd name="connsiteY26" fmla="*/ 429020 h 2118786"/>
                <a:gd name="connsiteX27" fmla="*/ 1123245 w 1132282"/>
                <a:gd name="connsiteY27" fmla="*/ 450983 h 2118786"/>
                <a:gd name="connsiteX28" fmla="*/ 1128881 w 1132282"/>
                <a:gd name="connsiteY28" fmla="*/ 462532 h 2118786"/>
                <a:gd name="connsiteX29" fmla="*/ 1118954 w 1132282"/>
                <a:gd name="connsiteY29" fmla="*/ 537929 h 2118786"/>
                <a:gd name="connsiteX30" fmla="*/ 1086703 w 1132282"/>
                <a:gd name="connsiteY30" fmla="*/ 593789 h 2118786"/>
                <a:gd name="connsiteX31" fmla="*/ 1099218 w 1132282"/>
                <a:gd name="connsiteY31" fmla="*/ 619435 h 2118786"/>
                <a:gd name="connsiteX32" fmla="*/ 1089459 w 1132282"/>
                <a:gd name="connsiteY32" fmla="*/ 693558 h 2118786"/>
                <a:gd name="connsiteX33" fmla="*/ 945143 w 1132282"/>
                <a:gd name="connsiteY33" fmla="*/ 943522 h 2118786"/>
                <a:gd name="connsiteX34" fmla="*/ 931886 w 1132282"/>
                <a:gd name="connsiteY34" fmla="*/ 958552 h 2118786"/>
                <a:gd name="connsiteX35" fmla="*/ 932988 w 1132282"/>
                <a:gd name="connsiteY35" fmla="*/ 959654 h 2118786"/>
                <a:gd name="connsiteX36" fmla="*/ 569190 w 1132282"/>
                <a:gd name="connsiteY36" fmla="*/ 1323452 h 2118786"/>
                <a:gd name="connsiteX37" fmla="*/ 516885 w 1132282"/>
                <a:gd name="connsiteY37" fmla="*/ 1366177 h 2118786"/>
                <a:gd name="connsiteX38" fmla="*/ 495768 w 1132282"/>
                <a:gd name="connsiteY38" fmla="*/ 1377290 h 2118786"/>
                <a:gd name="connsiteX39" fmla="*/ 648293 w 1132282"/>
                <a:gd name="connsiteY39" fmla="*/ 1858442 h 2118786"/>
                <a:gd name="connsiteX40" fmla="*/ 558717 w 1132282"/>
                <a:gd name="connsiteY40" fmla="*/ 2118786 h 2118786"/>
                <a:gd name="connsiteX0" fmla="*/ 462578 w 1132282"/>
                <a:gd name="connsiteY0" fmla="*/ 2022647 h 2022647"/>
                <a:gd name="connsiteX1" fmla="*/ 157740 w 1132282"/>
                <a:gd name="connsiteY1" fmla="*/ 1817176 h 2022647"/>
                <a:gd name="connsiteX2" fmla="*/ 39564 w 1132282"/>
                <a:gd name="connsiteY2" fmla="*/ 1241944 h 2022647"/>
                <a:gd name="connsiteX3" fmla="*/ 24414 w 1132282"/>
                <a:gd name="connsiteY3" fmla="*/ 1213153 h 2022647"/>
                <a:gd name="connsiteX4" fmla="*/ 97657 w 1132282"/>
                <a:gd name="connsiteY4" fmla="*/ 851919 h 2022647"/>
                <a:gd name="connsiteX5" fmla="*/ 461456 w 1132282"/>
                <a:gd name="connsiteY5" fmla="*/ 488122 h 2022647"/>
                <a:gd name="connsiteX6" fmla="*/ 527036 w 1132282"/>
                <a:gd name="connsiteY6" fmla="*/ 508378 h 2022647"/>
                <a:gd name="connsiteX7" fmla="*/ 661289 w 1132282"/>
                <a:gd name="connsiteY7" fmla="*/ 583426 h 2022647"/>
                <a:gd name="connsiteX8" fmla="*/ 714224 w 1132282"/>
                <a:gd name="connsiteY8" fmla="*/ 560056 h 2022647"/>
                <a:gd name="connsiteX9" fmla="*/ 831834 w 1132282"/>
                <a:gd name="connsiteY9" fmla="*/ 356350 h 2022647"/>
                <a:gd name="connsiteX10" fmla="*/ 816557 w 1132282"/>
                <a:gd name="connsiteY10" fmla="*/ 341073 h 2022647"/>
                <a:gd name="connsiteX11" fmla="*/ 794731 w 1132282"/>
                <a:gd name="connsiteY11" fmla="*/ 233424 h 2022647"/>
                <a:gd name="connsiteX12" fmla="*/ 803561 w 1132282"/>
                <a:gd name="connsiteY12" fmla="*/ 220126 h 2022647"/>
                <a:gd name="connsiteX13" fmla="*/ 753056 w 1132282"/>
                <a:gd name="connsiteY13" fmla="*/ 169622 h 2022647"/>
                <a:gd name="connsiteX14" fmla="*/ 753056 w 1132282"/>
                <a:gd name="connsiteY14" fmla="*/ 29103 h 2022647"/>
                <a:gd name="connsiteX15" fmla="*/ 823316 w 1132282"/>
                <a:gd name="connsiteY15" fmla="*/ 0 h 2022647"/>
                <a:gd name="connsiteX16" fmla="*/ 893575 w 1132282"/>
                <a:gd name="connsiteY16" fmla="*/ 29103 h 2022647"/>
                <a:gd name="connsiteX17" fmla="*/ 952486 w 1132282"/>
                <a:gd name="connsiteY17" fmla="*/ 88015 h 2022647"/>
                <a:gd name="connsiteX18" fmla="*/ 970220 w 1132282"/>
                <a:gd name="connsiteY18" fmla="*/ 112067 h 2022647"/>
                <a:gd name="connsiteX19" fmla="*/ 976406 w 1132282"/>
                <a:gd name="connsiteY19" fmla="*/ 129706 h 2022647"/>
                <a:gd name="connsiteX20" fmla="*/ 982578 w 1132282"/>
                <a:gd name="connsiteY20" fmla="*/ 136703 h 2022647"/>
                <a:gd name="connsiteX21" fmla="*/ 1052360 w 1132282"/>
                <a:gd name="connsiteY21" fmla="*/ 257570 h 2022647"/>
                <a:gd name="connsiteX22" fmla="*/ 1059746 w 1132282"/>
                <a:gd name="connsiteY22" fmla="*/ 279536 h 2022647"/>
                <a:gd name="connsiteX23" fmla="*/ 1065380 w 1132282"/>
                <a:gd name="connsiteY23" fmla="*/ 291081 h 2022647"/>
                <a:gd name="connsiteX24" fmla="*/ 1068029 w 1132282"/>
                <a:gd name="connsiteY24" fmla="*/ 329080 h 2022647"/>
                <a:gd name="connsiteX25" fmla="*/ 1064397 w 1132282"/>
                <a:gd name="connsiteY25" fmla="*/ 339882 h 2022647"/>
                <a:gd name="connsiteX26" fmla="*/ 1115860 w 1132282"/>
                <a:gd name="connsiteY26" fmla="*/ 429020 h 2022647"/>
                <a:gd name="connsiteX27" fmla="*/ 1123245 w 1132282"/>
                <a:gd name="connsiteY27" fmla="*/ 450983 h 2022647"/>
                <a:gd name="connsiteX28" fmla="*/ 1128881 w 1132282"/>
                <a:gd name="connsiteY28" fmla="*/ 462532 h 2022647"/>
                <a:gd name="connsiteX29" fmla="*/ 1118954 w 1132282"/>
                <a:gd name="connsiteY29" fmla="*/ 537929 h 2022647"/>
                <a:gd name="connsiteX30" fmla="*/ 1086703 w 1132282"/>
                <a:gd name="connsiteY30" fmla="*/ 593789 h 2022647"/>
                <a:gd name="connsiteX31" fmla="*/ 1099218 w 1132282"/>
                <a:gd name="connsiteY31" fmla="*/ 619435 h 2022647"/>
                <a:gd name="connsiteX32" fmla="*/ 1089459 w 1132282"/>
                <a:gd name="connsiteY32" fmla="*/ 693558 h 2022647"/>
                <a:gd name="connsiteX33" fmla="*/ 945143 w 1132282"/>
                <a:gd name="connsiteY33" fmla="*/ 943522 h 2022647"/>
                <a:gd name="connsiteX34" fmla="*/ 931886 w 1132282"/>
                <a:gd name="connsiteY34" fmla="*/ 958552 h 2022647"/>
                <a:gd name="connsiteX35" fmla="*/ 932988 w 1132282"/>
                <a:gd name="connsiteY35" fmla="*/ 959654 h 2022647"/>
                <a:gd name="connsiteX36" fmla="*/ 569190 w 1132282"/>
                <a:gd name="connsiteY36" fmla="*/ 1323452 h 2022647"/>
                <a:gd name="connsiteX37" fmla="*/ 516885 w 1132282"/>
                <a:gd name="connsiteY37" fmla="*/ 1366177 h 2022647"/>
                <a:gd name="connsiteX38" fmla="*/ 495768 w 1132282"/>
                <a:gd name="connsiteY38" fmla="*/ 1377290 h 2022647"/>
                <a:gd name="connsiteX39" fmla="*/ 648293 w 1132282"/>
                <a:gd name="connsiteY39" fmla="*/ 1858442 h 2022647"/>
                <a:gd name="connsiteX0" fmla="*/ 157740 w 1132282"/>
                <a:gd name="connsiteY0" fmla="*/ 1817176 h 1858442"/>
                <a:gd name="connsiteX1" fmla="*/ 39564 w 1132282"/>
                <a:gd name="connsiteY1" fmla="*/ 1241944 h 1858442"/>
                <a:gd name="connsiteX2" fmla="*/ 24414 w 1132282"/>
                <a:gd name="connsiteY2" fmla="*/ 1213153 h 1858442"/>
                <a:gd name="connsiteX3" fmla="*/ 97657 w 1132282"/>
                <a:gd name="connsiteY3" fmla="*/ 851919 h 1858442"/>
                <a:gd name="connsiteX4" fmla="*/ 461456 w 1132282"/>
                <a:gd name="connsiteY4" fmla="*/ 488122 h 1858442"/>
                <a:gd name="connsiteX5" fmla="*/ 527036 w 1132282"/>
                <a:gd name="connsiteY5" fmla="*/ 508378 h 1858442"/>
                <a:gd name="connsiteX6" fmla="*/ 661289 w 1132282"/>
                <a:gd name="connsiteY6" fmla="*/ 583426 h 1858442"/>
                <a:gd name="connsiteX7" fmla="*/ 714224 w 1132282"/>
                <a:gd name="connsiteY7" fmla="*/ 560056 h 1858442"/>
                <a:gd name="connsiteX8" fmla="*/ 831834 w 1132282"/>
                <a:gd name="connsiteY8" fmla="*/ 356350 h 1858442"/>
                <a:gd name="connsiteX9" fmla="*/ 816557 w 1132282"/>
                <a:gd name="connsiteY9" fmla="*/ 341073 h 1858442"/>
                <a:gd name="connsiteX10" fmla="*/ 794731 w 1132282"/>
                <a:gd name="connsiteY10" fmla="*/ 233424 h 1858442"/>
                <a:gd name="connsiteX11" fmla="*/ 803561 w 1132282"/>
                <a:gd name="connsiteY11" fmla="*/ 220126 h 1858442"/>
                <a:gd name="connsiteX12" fmla="*/ 753056 w 1132282"/>
                <a:gd name="connsiteY12" fmla="*/ 169622 h 1858442"/>
                <a:gd name="connsiteX13" fmla="*/ 753056 w 1132282"/>
                <a:gd name="connsiteY13" fmla="*/ 29103 h 1858442"/>
                <a:gd name="connsiteX14" fmla="*/ 823316 w 1132282"/>
                <a:gd name="connsiteY14" fmla="*/ 0 h 1858442"/>
                <a:gd name="connsiteX15" fmla="*/ 893575 w 1132282"/>
                <a:gd name="connsiteY15" fmla="*/ 29103 h 1858442"/>
                <a:gd name="connsiteX16" fmla="*/ 952486 w 1132282"/>
                <a:gd name="connsiteY16" fmla="*/ 88015 h 1858442"/>
                <a:gd name="connsiteX17" fmla="*/ 970220 w 1132282"/>
                <a:gd name="connsiteY17" fmla="*/ 112067 h 1858442"/>
                <a:gd name="connsiteX18" fmla="*/ 976406 w 1132282"/>
                <a:gd name="connsiteY18" fmla="*/ 129706 h 1858442"/>
                <a:gd name="connsiteX19" fmla="*/ 982578 w 1132282"/>
                <a:gd name="connsiteY19" fmla="*/ 136703 h 1858442"/>
                <a:gd name="connsiteX20" fmla="*/ 1052360 w 1132282"/>
                <a:gd name="connsiteY20" fmla="*/ 257570 h 1858442"/>
                <a:gd name="connsiteX21" fmla="*/ 1059746 w 1132282"/>
                <a:gd name="connsiteY21" fmla="*/ 279536 h 1858442"/>
                <a:gd name="connsiteX22" fmla="*/ 1065380 w 1132282"/>
                <a:gd name="connsiteY22" fmla="*/ 291081 h 1858442"/>
                <a:gd name="connsiteX23" fmla="*/ 1068029 w 1132282"/>
                <a:gd name="connsiteY23" fmla="*/ 329080 h 1858442"/>
                <a:gd name="connsiteX24" fmla="*/ 1064397 w 1132282"/>
                <a:gd name="connsiteY24" fmla="*/ 339882 h 1858442"/>
                <a:gd name="connsiteX25" fmla="*/ 1115860 w 1132282"/>
                <a:gd name="connsiteY25" fmla="*/ 429020 h 1858442"/>
                <a:gd name="connsiteX26" fmla="*/ 1123245 w 1132282"/>
                <a:gd name="connsiteY26" fmla="*/ 450983 h 1858442"/>
                <a:gd name="connsiteX27" fmla="*/ 1128881 w 1132282"/>
                <a:gd name="connsiteY27" fmla="*/ 462532 h 1858442"/>
                <a:gd name="connsiteX28" fmla="*/ 1118954 w 1132282"/>
                <a:gd name="connsiteY28" fmla="*/ 537929 h 1858442"/>
                <a:gd name="connsiteX29" fmla="*/ 1086703 w 1132282"/>
                <a:gd name="connsiteY29" fmla="*/ 593789 h 1858442"/>
                <a:gd name="connsiteX30" fmla="*/ 1099218 w 1132282"/>
                <a:gd name="connsiteY30" fmla="*/ 619435 h 1858442"/>
                <a:gd name="connsiteX31" fmla="*/ 1089459 w 1132282"/>
                <a:gd name="connsiteY31" fmla="*/ 693558 h 1858442"/>
                <a:gd name="connsiteX32" fmla="*/ 945143 w 1132282"/>
                <a:gd name="connsiteY32" fmla="*/ 943522 h 1858442"/>
                <a:gd name="connsiteX33" fmla="*/ 931886 w 1132282"/>
                <a:gd name="connsiteY33" fmla="*/ 958552 h 1858442"/>
                <a:gd name="connsiteX34" fmla="*/ 932988 w 1132282"/>
                <a:gd name="connsiteY34" fmla="*/ 959654 h 1858442"/>
                <a:gd name="connsiteX35" fmla="*/ 569190 w 1132282"/>
                <a:gd name="connsiteY35" fmla="*/ 1323452 h 1858442"/>
                <a:gd name="connsiteX36" fmla="*/ 516885 w 1132282"/>
                <a:gd name="connsiteY36" fmla="*/ 1366177 h 1858442"/>
                <a:gd name="connsiteX37" fmla="*/ 495768 w 1132282"/>
                <a:gd name="connsiteY37" fmla="*/ 1377290 h 1858442"/>
                <a:gd name="connsiteX38" fmla="*/ 648293 w 1132282"/>
                <a:gd name="connsiteY38" fmla="*/ 1858442 h 1858442"/>
                <a:gd name="connsiteX0" fmla="*/ 198153 w 1132282"/>
                <a:gd name="connsiteY0" fmla="*/ 2054179 h 2054179"/>
                <a:gd name="connsiteX1" fmla="*/ 39564 w 1132282"/>
                <a:gd name="connsiteY1" fmla="*/ 1241944 h 2054179"/>
                <a:gd name="connsiteX2" fmla="*/ 24414 w 1132282"/>
                <a:gd name="connsiteY2" fmla="*/ 1213153 h 2054179"/>
                <a:gd name="connsiteX3" fmla="*/ 97657 w 1132282"/>
                <a:gd name="connsiteY3" fmla="*/ 851919 h 2054179"/>
                <a:gd name="connsiteX4" fmla="*/ 461456 w 1132282"/>
                <a:gd name="connsiteY4" fmla="*/ 488122 h 2054179"/>
                <a:gd name="connsiteX5" fmla="*/ 527036 w 1132282"/>
                <a:gd name="connsiteY5" fmla="*/ 508378 h 2054179"/>
                <a:gd name="connsiteX6" fmla="*/ 661289 w 1132282"/>
                <a:gd name="connsiteY6" fmla="*/ 583426 h 2054179"/>
                <a:gd name="connsiteX7" fmla="*/ 714224 w 1132282"/>
                <a:gd name="connsiteY7" fmla="*/ 560056 h 2054179"/>
                <a:gd name="connsiteX8" fmla="*/ 831834 w 1132282"/>
                <a:gd name="connsiteY8" fmla="*/ 356350 h 2054179"/>
                <a:gd name="connsiteX9" fmla="*/ 816557 w 1132282"/>
                <a:gd name="connsiteY9" fmla="*/ 341073 h 2054179"/>
                <a:gd name="connsiteX10" fmla="*/ 794731 w 1132282"/>
                <a:gd name="connsiteY10" fmla="*/ 233424 h 2054179"/>
                <a:gd name="connsiteX11" fmla="*/ 803561 w 1132282"/>
                <a:gd name="connsiteY11" fmla="*/ 220126 h 2054179"/>
                <a:gd name="connsiteX12" fmla="*/ 753056 w 1132282"/>
                <a:gd name="connsiteY12" fmla="*/ 169622 h 2054179"/>
                <a:gd name="connsiteX13" fmla="*/ 753056 w 1132282"/>
                <a:gd name="connsiteY13" fmla="*/ 29103 h 2054179"/>
                <a:gd name="connsiteX14" fmla="*/ 823316 w 1132282"/>
                <a:gd name="connsiteY14" fmla="*/ 0 h 2054179"/>
                <a:gd name="connsiteX15" fmla="*/ 893575 w 1132282"/>
                <a:gd name="connsiteY15" fmla="*/ 29103 h 2054179"/>
                <a:gd name="connsiteX16" fmla="*/ 952486 w 1132282"/>
                <a:gd name="connsiteY16" fmla="*/ 88015 h 2054179"/>
                <a:gd name="connsiteX17" fmla="*/ 970220 w 1132282"/>
                <a:gd name="connsiteY17" fmla="*/ 112067 h 2054179"/>
                <a:gd name="connsiteX18" fmla="*/ 976406 w 1132282"/>
                <a:gd name="connsiteY18" fmla="*/ 129706 h 2054179"/>
                <a:gd name="connsiteX19" fmla="*/ 982578 w 1132282"/>
                <a:gd name="connsiteY19" fmla="*/ 136703 h 2054179"/>
                <a:gd name="connsiteX20" fmla="*/ 1052360 w 1132282"/>
                <a:gd name="connsiteY20" fmla="*/ 257570 h 2054179"/>
                <a:gd name="connsiteX21" fmla="*/ 1059746 w 1132282"/>
                <a:gd name="connsiteY21" fmla="*/ 279536 h 2054179"/>
                <a:gd name="connsiteX22" fmla="*/ 1065380 w 1132282"/>
                <a:gd name="connsiteY22" fmla="*/ 291081 h 2054179"/>
                <a:gd name="connsiteX23" fmla="*/ 1068029 w 1132282"/>
                <a:gd name="connsiteY23" fmla="*/ 329080 h 2054179"/>
                <a:gd name="connsiteX24" fmla="*/ 1064397 w 1132282"/>
                <a:gd name="connsiteY24" fmla="*/ 339882 h 2054179"/>
                <a:gd name="connsiteX25" fmla="*/ 1115860 w 1132282"/>
                <a:gd name="connsiteY25" fmla="*/ 429020 h 2054179"/>
                <a:gd name="connsiteX26" fmla="*/ 1123245 w 1132282"/>
                <a:gd name="connsiteY26" fmla="*/ 450983 h 2054179"/>
                <a:gd name="connsiteX27" fmla="*/ 1128881 w 1132282"/>
                <a:gd name="connsiteY27" fmla="*/ 462532 h 2054179"/>
                <a:gd name="connsiteX28" fmla="*/ 1118954 w 1132282"/>
                <a:gd name="connsiteY28" fmla="*/ 537929 h 2054179"/>
                <a:gd name="connsiteX29" fmla="*/ 1086703 w 1132282"/>
                <a:gd name="connsiteY29" fmla="*/ 593789 h 2054179"/>
                <a:gd name="connsiteX30" fmla="*/ 1099218 w 1132282"/>
                <a:gd name="connsiteY30" fmla="*/ 619435 h 2054179"/>
                <a:gd name="connsiteX31" fmla="*/ 1089459 w 1132282"/>
                <a:gd name="connsiteY31" fmla="*/ 693558 h 2054179"/>
                <a:gd name="connsiteX32" fmla="*/ 945143 w 1132282"/>
                <a:gd name="connsiteY32" fmla="*/ 943522 h 2054179"/>
                <a:gd name="connsiteX33" fmla="*/ 931886 w 1132282"/>
                <a:gd name="connsiteY33" fmla="*/ 958552 h 2054179"/>
                <a:gd name="connsiteX34" fmla="*/ 932988 w 1132282"/>
                <a:gd name="connsiteY34" fmla="*/ 959654 h 2054179"/>
                <a:gd name="connsiteX35" fmla="*/ 569190 w 1132282"/>
                <a:gd name="connsiteY35" fmla="*/ 1323452 h 2054179"/>
                <a:gd name="connsiteX36" fmla="*/ 516885 w 1132282"/>
                <a:gd name="connsiteY36" fmla="*/ 1366177 h 2054179"/>
                <a:gd name="connsiteX37" fmla="*/ 495768 w 1132282"/>
                <a:gd name="connsiteY37" fmla="*/ 1377290 h 2054179"/>
                <a:gd name="connsiteX38" fmla="*/ 648293 w 1132282"/>
                <a:gd name="connsiteY38" fmla="*/ 1858442 h 2054179"/>
                <a:gd name="connsiteX0" fmla="*/ 203447 w 1132282"/>
                <a:gd name="connsiteY0" fmla="*/ 2080048 h 2080048"/>
                <a:gd name="connsiteX1" fmla="*/ 39564 w 1132282"/>
                <a:gd name="connsiteY1" fmla="*/ 1241944 h 2080048"/>
                <a:gd name="connsiteX2" fmla="*/ 24414 w 1132282"/>
                <a:gd name="connsiteY2" fmla="*/ 1213153 h 2080048"/>
                <a:gd name="connsiteX3" fmla="*/ 97657 w 1132282"/>
                <a:gd name="connsiteY3" fmla="*/ 851919 h 2080048"/>
                <a:gd name="connsiteX4" fmla="*/ 461456 w 1132282"/>
                <a:gd name="connsiteY4" fmla="*/ 488122 h 2080048"/>
                <a:gd name="connsiteX5" fmla="*/ 527036 w 1132282"/>
                <a:gd name="connsiteY5" fmla="*/ 508378 h 2080048"/>
                <a:gd name="connsiteX6" fmla="*/ 661289 w 1132282"/>
                <a:gd name="connsiteY6" fmla="*/ 583426 h 2080048"/>
                <a:gd name="connsiteX7" fmla="*/ 714224 w 1132282"/>
                <a:gd name="connsiteY7" fmla="*/ 560056 h 2080048"/>
                <a:gd name="connsiteX8" fmla="*/ 831834 w 1132282"/>
                <a:gd name="connsiteY8" fmla="*/ 356350 h 2080048"/>
                <a:gd name="connsiteX9" fmla="*/ 816557 w 1132282"/>
                <a:gd name="connsiteY9" fmla="*/ 341073 h 2080048"/>
                <a:gd name="connsiteX10" fmla="*/ 794731 w 1132282"/>
                <a:gd name="connsiteY10" fmla="*/ 233424 h 2080048"/>
                <a:gd name="connsiteX11" fmla="*/ 803561 w 1132282"/>
                <a:gd name="connsiteY11" fmla="*/ 220126 h 2080048"/>
                <a:gd name="connsiteX12" fmla="*/ 753056 w 1132282"/>
                <a:gd name="connsiteY12" fmla="*/ 169622 h 2080048"/>
                <a:gd name="connsiteX13" fmla="*/ 753056 w 1132282"/>
                <a:gd name="connsiteY13" fmla="*/ 29103 h 2080048"/>
                <a:gd name="connsiteX14" fmla="*/ 823316 w 1132282"/>
                <a:gd name="connsiteY14" fmla="*/ 0 h 2080048"/>
                <a:gd name="connsiteX15" fmla="*/ 893575 w 1132282"/>
                <a:gd name="connsiteY15" fmla="*/ 29103 h 2080048"/>
                <a:gd name="connsiteX16" fmla="*/ 952486 w 1132282"/>
                <a:gd name="connsiteY16" fmla="*/ 88015 h 2080048"/>
                <a:gd name="connsiteX17" fmla="*/ 970220 w 1132282"/>
                <a:gd name="connsiteY17" fmla="*/ 112067 h 2080048"/>
                <a:gd name="connsiteX18" fmla="*/ 976406 w 1132282"/>
                <a:gd name="connsiteY18" fmla="*/ 129706 h 2080048"/>
                <a:gd name="connsiteX19" fmla="*/ 982578 w 1132282"/>
                <a:gd name="connsiteY19" fmla="*/ 136703 h 2080048"/>
                <a:gd name="connsiteX20" fmla="*/ 1052360 w 1132282"/>
                <a:gd name="connsiteY20" fmla="*/ 257570 h 2080048"/>
                <a:gd name="connsiteX21" fmla="*/ 1059746 w 1132282"/>
                <a:gd name="connsiteY21" fmla="*/ 279536 h 2080048"/>
                <a:gd name="connsiteX22" fmla="*/ 1065380 w 1132282"/>
                <a:gd name="connsiteY22" fmla="*/ 291081 h 2080048"/>
                <a:gd name="connsiteX23" fmla="*/ 1068029 w 1132282"/>
                <a:gd name="connsiteY23" fmla="*/ 329080 h 2080048"/>
                <a:gd name="connsiteX24" fmla="*/ 1064397 w 1132282"/>
                <a:gd name="connsiteY24" fmla="*/ 339882 h 2080048"/>
                <a:gd name="connsiteX25" fmla="*/ 1115860 w 1132282"/>
                <a:gd name="connsiteY25" fmla="*/ 429020 h 2080048"/>
                <a:gd name="connsiteX26" fmla="*/ 1123245 w 1132282"/>
                <a:gd name="connsiteY26" fmla="*/ 450983 h 2080048"/>
                <a:gd name="connsiteX27" fmla="*/ 1128881 w 1132282"/>
                <a:gd name="connsiteY27" fmla="*/ 462532 h 2080048"/>
                <a:gd name="connsiteX28" fmla="*/ 1118954 w 1132282"/>
                <a:gd name="connsiteY28" fmla="*/ 537929 h 2080048"/>
                <a:gd name="connsiteX29" fmla="*/ 1086703 w 1132282"/>
                <a:gd name="connsiteY29" fmla="*/ 593789 h 2080048"/>
                <a:gd name="connsiteX30" fmla="*/ 1099218 w 1132282"/>
                <a:gd name="connsiteY30" fmla="*/ 619435 h 2080048"/>
                <a:gd name="connsiteX31" fmla="*/ 1089459 w 1132282"/>
                <a:gd name="connsiteY31" fmla="*/ 693558 h 2080048"/>
                <a:gd name="connsiteX32" fmla="*/ 945143 w 1132282"/>
                <a:gd name="connsiteY32" fmla="*/ 943522 h 2080048"/>
                <a:gd name="connsiteX33" fmla="*/ 931886 w 1132282"/>
                <a:gd name="connsiteY33" fmla="*/ 958552 h 2080048"/>
                <a:gd name="connsiteX34" fmla="*/ 932988 w 1132282"/>
                <a:gd name="connsiteY34" fmla="*/ 959654 h 2080048"/>
                <a:gd name="connsiteX35" fmla="*/ 569190 w 1132282"/>
                <a:gd name="connsiteY35" fmla="*/ 1323452 h 2080048"/>
                <a:gd name="connsiteX36" fmla="*/ 516885 w 1132282"/>
                <a:gd name="connsiteY36" fmla="*/ 1366177 h 2080048"/>
                <a:gd name="connsiteX37" fmla="*/ 495768 w 1132282"/>
                <a:gd name="connsiteY37" fmla="*/ 1377290 h 2080048"/>
                <a:gd name="connsiteX38" fmla="*/ 648293 w 1132282"/>
                <a:gd name="connsiteY38" fmla="*/ 1858442 h 2080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2080048">
                  <a:moveTo>
                    <a:pt x="203447" y="208004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48293" y="1858442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84ED1FA2-31A5-4C43-A216-D6E39D3020CE}"/>
                </a:ext>
              </a:extLst>
            </p:cNvPr>
            <p:cNvGrpSpPr/>
            <p:nvPr/>
          </p:nvGrpSpPr>
          <p:grpSpPr>
            <a:xfrm>
              <a:off x="1292329" y="4436819"/>
              <a:ext cx="641246" cy="617969"/>
              <a:chOff x="1960079" y="2222473"/>
              <a:chExt cx="663693" cy="639602"/>
            </a:xfrm>
          </p:grpSpPr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A8D8B772-98F0-4611-A23A-D7F0BE9BAE89}"/>
                  </a:ext>
                </a:extLst>
              </p:cNvPr>
              <p:cNvSpPr/>
              <p:nvPr/>
            </p:nvSpPr>
            <p:spPr bwMode="auto">
              <a:xfrm>
                <a:off x="1984168" y="2222473"/>
                <a:ext cx="639604" cy="639602"/>
              </a:xfrm>
              <a:prstGeom prst="ellipse">
                <a:avLst/>
              </a:prstGeom>
              <a:solidFill>
                <a:srgbClr val="CC6600"/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84CBE59B-4517-4573-AA75-1EC56F68B2CA}"/>
                  </a:ext>
                </a:extLst>
              </p:cNvPr>
              <p:cNvGrpSpPr/>
              <p:nvPr/>
            </p:nvGrpSpPr>
            <p:grpSpPr>
              <a:xfrm>
                <a:off x="1960079" y="2222473"/>
                <a:ext cx="639604" cy="639602"/>
                <a:chOff x="1697761" y="1926174"/>
                <a:chExt cx="1232201" cy="1232199"/>
              </a:xfrm>
            </p:grpSpPr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BCBDB9CA-60F3-42CE-B46A-97AFEED73974}"/>
                    </a:ext>
                  </a:extLst>
                </p:cNvPr>
                <p:cNvSpPr/>
                <p:nvPr/>
              </p:nvSpPr>
              <p:spPr bwMode="auto">
                <a:xfrm>
                  <a:off x="1697761" y="1926174"/>
                  <a:ext cx="1232201" cy="1232199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DDA6BD91-A87E-49F1-860D-12AEC8FBE5AD}"/>
                    </a:ext>
                  </a:extLst>
                </p:cNvPr>
                <p:cNvSpPr/>
                <p:nvPr/>
              </p:nvSpPr>
              <p:spPr bwMode="auto">
                <a:xfrm>
                  <a:off x="1745642" y="1974056"/>
                  <a:ext cx="1136440" cy="1136436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8B3E8AC-3D99-4CF5-BDE7-9DD6BEC8A031}"/>
                    </a:ext>
                  </a:extLst>
                </p:cNvPr>
                <p:cNvSpPr/>
                <p:nvPr/>
              </p:nvSpPr>
              <p:spPr bwMode="auto">
                <a:xfrm>
                  <a:off x="2032321" y="2102761"/>
                  <a:ext cx="593569" cy="630070"/>
                </a:xfrm>
                <a:custGeom>
                  <a:avLst/>
                  <a:gdLst>
                    <a:gd name="connsiteX0" fmla="*/ 758018 w 1059656"/>
                    <a:gd name="connsiteY0" fmla="*/ 186376 h 1124818"/>
                    <a:gd name="connsiteX1" fmla="*/ 653850 w 1059656"/>
                    <a:gd name="connsiteY1" fmla="*/ 290544 h 1124818"/>
                    <a:gd name="connsiteX2" fmla="*/ 653850 w 1059656"/>
                    <a:gd name="connsiteY2" fmla="*/ 838783 h 1124818"/>
                    <a:gd name="connsiteX3" fmla="*/ 758018 w 1059656"/>
                    <a:gd name="connsiteY3" fmla="*/ 942951 h 1124818"/>
                    <a:gd name="connsiteX4" fmla="*/ 862186 w 1059656"/>
                    <a:gd name="connsiteY4" fmla="*/ 838783 h 1124818"/>
                    <a:gd name="connsiteX5" fmla="*/ 862186 w 1059656"/>
                    <a:gd name="connsiteY5" fmla="*/ 290544 h 1124818"/>
                    <a:gd name="connsiteX6" fmla="*/ 758018 w 1059656"/>
                    <a:gd name="connsiteY6" fmla="*/ 186376 h 1124818"/>
                    <a:gd name="connsiteX7" fmla="*/ 758682 w 1059656"/>
                    <a:gd name="connsiteY7" fmla="*/ 4514 h 1124818"/>
                    <a:gd name="connsiteX8" fmla="*/ 1059656 w 1059656"/>
                    <a:gd name="connsiteY8" fmla="*/ 305489 h 1124818"/>
                    <a:gd name="connsiteX9" fmla="*/ 1059654 w 1059656"/>
                    <a:gd name="connsiteY9" fmla="*/ 823843 h 1124818"/>
                    <a:gd name="connsiteX10" fmla="*/ 758679 w 1059656"/>
                    <a:gd name="connsiteY10" fmla="*/ 1124818 h 1124818"/>
                    <a:gd name="connsiteX11" fmla="*/ 758682 w 1059656"/>
                    <a:gd name="connsiteY11" fmla="*/ 1124816 h 1124818"/>
                    <a:gd name="connsiteX12" fmla="*/ 457707 w 1059656"/>
                    <a:gd name="connsiteY12" fmla="*/ 823841 h 1124818"/>
                    <a:gd name="connsiteX13" fmla="*/ 457707 w 1059656"/>
                    <a:gd name="connsiteY13" fmla="*/ 305489 h 1124818"/>
                    <a:gd name="connsiteX14" fmla="*/ 758682 w 1059656"/>
                    <a:gd name="connsiteY14" fmla="*/ 4514 h 1124818"/>
                    <a:gd name="connsiteX15" fmla="*/ 100012 w 1059656"/>
                    <a:gd name="connsiteY15" fmla="*/ 0 h 1124818"/>
                    <a:gd name="connsiteX16" fmla="*/ 330993 w 1059656"/>
                    <a:gd name="connsiteY16" fmla="*/ 0 h 1124818"/>
                    <a:gd name="connsiteX17" fmla="*/ 330993 w 1059656"/>
                    <a:gd name="connsiteY17" fmla="*/ 1026318 h 1124818"/>
                    <a:gd name="connsiteX18" fmla="*/ 416718 w 1059656"/>
                    <a:gd name="connsiteY18" fmla="*/ 1112043 h 1124818"/>
                    <a:gd name="connsiteX19" fmla="*/ 7143 w 1059656"/>
                    <a:gd name="connsiteY19" fmla="*/ 1112043 h 1124818"/>
                    <a:gd name="connsiteX20" fmla="*/ 95250 w 1059656"/>
                    <a:gd name="connsiteY20" fmla="*/ 1021556 h 1124818"/>
                    <a:gd name="connsiteX21" fmla="*/ 97631 w 1059656"/>
                    <a:gd name="connsiteY21" fmla="*/ 214313 h 1124818"/>
                    <a:gd name="connsiteX22" fmla="*/ 2381 w 1059656"/>
                    <a:gd name="connsiteY22" fmla="*/ 302419 h 1124818"/>
                    <a:gd name="connsiteX23" fmla="*/ 0 w 1059656"/>
                    <a:gd name="connsiteY23" fmla="*/ 100012 h 112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59656" h="1124818">
                      <a:moveTo>
                        <a:pt x="758018" y="186376"/>
                      </a:moveTo>
                      <a:cubicBezTo>
                        <a:pt x="700488" y="186376"/>
                        <a:pt x="653850" y="233014"/>
                        <a:pt x="653850" y="290544"/>
                      </a:cubicBezTo>
                      <a:lnTo>
                        <a:pt x="653850" y="838783"/>
                      </a:lnTo>
                      <a:cubicBezTo>
                        <a:pt x="653850" y="896313"/>
                        <a:pt x="700488" y="942951"/>
                        <a:pt x="758018" y="942951"/>
                      </a:cubicBezTo>
                      <a:cubicBezTo>
                        <a:pt x="815548" y="942951"/>
                        <a:pt x="862186" y="896313"/>
                        <a:pt x="862186" y="838783"/>
                      </a:cubicBezTo>
                      <a:lnTo>
                        <a:pt x="862186" y="290544"/>
                      </a:lnTo>
                      <a:cubicBezTo>
                        <a:pt x="862186" y="233014"/>
                        <a:pt x="815548" y="186376"/>
                        <a:pt x="758018" y="186376"/>
                      </a:cubicBezTo>
                      <a:close/>
                      <a:moveTo>
                        <a:pt x="758682" y="4514"/>
                      </a:moveTo>
                      <a:cubicBezTo>
                        <a:pt x="924905" y="4514"/>
                        <a:pt x="1059656" y="139265"/>
                        <a:pt x="1059656" y="305489"/>
                      </a:cubicBezTo>
                      <a:cubicBezTo>
                        <a:pt x="1059656" y="478275"/>
                        <a:pt x="1059654" y="651058"/>
                        <a:pt x="1059654" y="823843"/>
                      </a:cubicBezTo>
                      <a:cubicBezTo>
                        <a:pt x="1059654" y="990067"/>
                        <a:pt x="924903" y="1124818"/>
                        <a:pt x="758679" y="1124818"/>
                      </a:cubicBezTo>
                      <a:lnTo>
                        <a:pt x="758682" y="1124816"/>
                      </a:lnTo>
                      <a:cubicBezTo>
                        <a:pt x="592458" y="1124816"/>
                        <a:pt x="457707" y="990065"/>
                        <a:pt x="457707" y="823841"/>
                      </a:cubicBezTo>
                      <a:lnTo>
                        <a:pt x="457707" y="305489"/>
                      </a:lnTo>
                      <a:cubicBezTo>
                        <a:pt x="457707" y="139265"/>
                        <a:pt x="592458" y="4514"/>
                        <a:pt x="758682" y="4514"/>
                      </a:cubicBezTo>
                      <a:close/>
                      <a:moveTo>
                        <a:pt x="100012" y="0"/>
                      </a:moveTo>
                      <a:lnTo>
                        <a:pt x="330993" y="0"/>
                      </a:lnTo>
                      <a:lnTo>
                        <a:pt x="330993" y="1026318"/>
                      </a:lnTo>
                      <a:lnTo>
                        <a:pt x="416718" y="1112043"/>
                      </a:lnTo>
                      <a:lnTo>
                        <a:pt x="7143" y="1112043"/>
                      </a:lnTo>
                      <a:lnTo>
                        <a:pt x="95250" y="1021556"/>
                      </a:lnTo>
                      <a:cubicBezTo>
                        <a:pt x="96044" y="752475"/>
                        <a:pt x="96837" y="483394"/>
                        <a:pt x="97631" y="214313"/>
                      </a:cubicBezTo>
                      <a:lnTo>
                        <a:pt x="2381" y="302419"/>
                      </a:lnTo>
                      <a:cubicBezTo>
                        <a:pt x="1587" y="234950"/>
                        <a:pt x="794" y="167481"/>
                        <a:pt x="0" y="10001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75" name="四角形: 上の 2 つの角を丸める 151">
              <a:extLst>
                <a:ext uri="{FF2B5EF4-FFF2-40B4-BE49-F238E27FC236}">
                  <a16:creationId xmlns:a16="http://schemas.microsoft.com/office/drawing/2014/main" id="{95103755-115A-44BB-8D06-64BB767A49B0}"/>
                </a:ext>
              </a:extLst>
            </p:cNvPr>
            <p:cNvSpPr/>
            <p:nvPr/>
          </p:nvSpPr>
          <p:spPr bwMode="auto">
            <a:xfrm rot="18757638">
              <a:off x="1787880" y="4715232"/>
              <a:ext cx="274768" cy="667632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E092625-128F-4710-A9CD-251EE9DE66B6}"/>
              </a:ext>
            </a:extLst>
          </p:cNvPr>
          <p:cNvGrpSpPr/>
          <p:nvPr/>
        </p:nvGrpSpPr>
        <p:grpSpPr>
          <a:xfrm>
            <a:off x="6651849" y="4213860"/>
            <a:ext cx="2627489" cy="1601328"/>
            <a:chOff x="6651849" y="4213860"/>
            <a:chExt cx="2627489" cy="160132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F604FC44-2FF6-4D9C-88D0-B9F936843728}"/>
                </a:ext>
              </a:extLst>
            </p:cNvPr>
            <p:cNvGrpSpPr/>
            <p:nvPr/>
          </p:nvGrpSpPr>
          <p:grpSpPr>
            <a:xfrm>
              <a:off x="6651849" y="4213860"/>
              <a:ext cx="937672" cy="1033960"/>
              <a:chOff x="7206630" y="4178202"/>
              <a:chExt cx="821061" cy="868884"/>
            </a:xfrm>
          </p:grpSpPr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C516D597-4444-4569-A4C1-379E14885EF2}"/>
                  </a:ext>
                </a:extLst>
              </p:cNvPr>
              <p:cNvSpPr/>
              <p:nvPr/>
            </p:nvSpPr>
            <p:spPr bwMode="auto">
              <a:xfrm>
                <a:off x="7206630" y="4178202"/>
                <a:ext cx="771234" cy="868884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31C31EDA-A9CF-4CAC-B83E-78CEC210E325}"/>
                  </a:ext>
                </a:extLst>
              </p:cNvPr>
              <p:cNvSpPr/>
              <p:nvPr/>
            </p:nvSpPr>
            <p:spPr bwMode="auto">
              <a:xfrm>
                <a:off x="7256457" y="4178202"/>
                <a:ext cx="771234" cy="86888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3FF25F66-5B7E-46F0-995B-D475437C63A0}"/>
                  </a:ext>
                </a:extLst>
              </p:cNvPr>
              <p:cNvSpPr/>
              <p:nvPr/>
            </p:nvSpPr>
            <p:spPr bwMode="auto">
              <a:xfrm>
                <a:off x="7358418" y="4273326"/>
                <a:ext cx="602368" cy="678637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B7AB26E1-5A42-4D33-84D1-F1BF4D29C5AA}"/>
                  </a:ext>
                </a:extLst>
              </p:cNvPr>
              <p:cNvSpPr/>
              <p:nvPr/>
            </p:nvSpPr>
            <p:spPr bwMode="auto">
              <a:xfrm>
                <a:off x="7612364" y="4318623"/>
                <a:ext cx="56887" cy="583243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5F229DC8-F512-4158-8C84-C7F525C5A324}"/>
                </a:ext>
              </a:extLst>
            </p:cNvPr>
            <p:cNvGrpSpPr/>
            <p:nvPr/>
          </p:nvGrpSpPr>
          <p:grpSpPr>
            <a:xfrm>
              <a:off x="7136970" y="4454666"/>
              <a:ext cx="2142368" cy="1360522"/>
              <a:chOff x="4667405" y="995127"/>
              <a:chExt cx="2347671" cy="1490900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1C77C2B-FB8D-418B-86A1-C5DD19DBC13F}"/>
                  </a:ext>
                </a:extLst>
              </p:cNvPr>
              <p:cNvSpPr/>
              <p:nvPr/>
            </p:nvSpPr>
            <p:spPr bwMode="auto">
              <a:xfrm rot="18000000">
                <a:off x="5408911" y="879861"/>
                <a:ext cx="1132282" cy="2080049"/>
              </a:xfrm>
              <a:custGeom>
                <a:avLst/>
                <a:gdLst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1800 w 1132282"/>
                  <a:gd name="connsiteY30" fmla="*/ 548466 h 1817176"/>
                  <a:gd name="connsiteX31" fmla="*/ 527036 w 1132282"/>
                  <a:gd name="connsiteY31" fmla="*/ 508378 h 1817176"/>
                  <a:gd name="connsiteX32" fmla="*/ 661289 w 1132282"/>
                  <a:gd name="connsiteY32" fmla="*/ 583426 h 1817176"/>
                  <a:gd name="connsiteX33" fmla="*/ 714224 w 1132282"/>
                  <a:gd name="connsiteY33" fmla="*/ 560056 h 1817176"/>
                  <a:gd name="connsiteX34" fmla="*/ 831834 w 1132282"/>
                  <a:gd name="connsiteY34" fmla="*/ 356350 h 1817176"/>
                  <a:gd name="connsiteX35" fmla="*/ 816557 w 1132282"/>
                  <a:gd name="connsiteY35" fmla="*/ 341073 h 1817176"/>
                  <a:gd name="connsiteX36" fmla="*/ 794731 w 1132282"/>
                  <a:gd name="connsiteY36" fmla="*/ 233424 h 1817176"/>
                  <a:gd name="connsiteX37" fmla="*/ 803561 w 1132282"/>
                  <a:gd name="connsiteY37" fmla="*/ 220126 h 1817176"/>
                  <a:gd name="connsiteX38" fmla="*/ 753056 w 1132282"/>
                  <a:gd name="connsiteY38" fmla="*/ 169622 h 1817176"/>
                  <a:gd name="connsiteX39" fmla="*/ 753056 w 1132282"/>
                  <a:gd name="connsiteY39" fmla="*/ 29103 h 1817176"/>
                  <a:gd name="connsiteX40" fmla="*/ 823316 w 1132282"/>
                  <a:gd name="connsiteY40" fmla="*/ 0 h 1817176"/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7036 w 1132282"/>
                  <a:gd name="connsiteY30" fmla="*/ 508378 h 1817176"/>
                  <a:gd name="connsiteX31" fmla="*/ 661289 w 1132282"/>
                  <a:gd name="connsiteY31" fmla="*/ 583426 h 1817176"/>
                  <a:gd name="connsiteX32" fmla="*/ 714224 w 1132282"/>
                  <a:gd name="connsiteY32" fmla="*/ 560056 h 1817176"/>
                  <a:gd name="connsiteX33" fmla="*/ 831834 w 1132282"/>
                  <a:gd name="connsiteY33" fmla="*/ 356350 h 1817176"/>
                  <a:gd name="connsiteX34" fmla="*/ 816557 w 1132282"/>
                  <a:gd name="connsiteY34" fmla="*/ 341073 h 1817176"/>
                  <a:gd name="connsiteX35" fmla="*/ 794731 w 1132282"/>
                  <a:gd name="connsiteY35" fmla="*/ 233424 h 1817176"/>
                  <a:gd name="connsiteX36" fmla="*/ 803561 w 1132282"/>
                  <a:gd name="connsiteY36" fmla="*/ 220126 h 1817176"/>
                  <a:gd name="connsiteX37" fmla="*/ 753056 w 1132282"/>
                  <a:gd name="connsiteY37" fmla="*/ 169622 h 1817176"/>
                  <a:gd name="connsiteX38" fmla="*/ 753056 w 1132282"/>
                  <a:gd name="connsiteY38" fmla="*/ 29103 h 1817176"/>
                  <a:gd name="connsiteX39" fmla="*/ 823316 w 1132282"/>
                  <a:gd name="connsiteY39" fmla="*/ 0 h 1817176"/>
                  <a:gd name="connsiteX0" fmla="*/ 823316 w 1132282"/>
                  <a:gd name="connsiteY0" fmla="*/ 0 h 1858442"/>
                  <a:gd name="connsiteX1" fmla="*/ 893575 w 1132282"/>
                  <a:gd name="connsiteY1" fmla="*/ 29103 h 1858442"/>
                  <a:gd name="connsiteX2" fmla="*/ 952486 w 1132282"/>
                  <a:gd name="connsiteY2" fmla="*/ 88015 h 1858442"/>
                  <a:gd name="connsiteX3" fmla="*/ 970220 w 1132282"/>
                  <a:gd name="connsiteY3" fmla="*/ 112067 h 1858442"/>
                  <a:gd name="connsiteX4" fmla="*/ 976406 w 1132282"/>
                  <a:gd name="connsiteY4" fmla="*/ 129706 h 1858442"/>
                  <a:gd name="connsiteX5" fmla="*/ 982578 w 1132282"/>
                  <a:gd name="connsiteY5" fmla="*/ 136703 h 1858442"/>
                  <a:gd name="connsiteX6" fmla="*/ 1052360 w 1132282"/>
                  <a:gd name="connsiteY6" fmla="*/ 257570 h 1858442"/>
                  <a:gd name="connsiteX7" fmla="*/ 1059746 w 1132282"/>
                  <a:gd name="connsiteY7" fmla="*/ 279536 h 1858442"/>
                  <a:gd name="connsiteX8" fmla="*/ 1065380 w 1132282"/>
                  <a:gd name="connsiteY8" fmla="*/ 291081 h 1858442"/>
                  <a:gd name="connsiteX9" fmla="*/ 1068029 w 1132282"/>
                  <a:gd name="connsiteY9" fmla="*/ 329080 h 1858442"/>
                  <a:gd name="connsiteX10" fmla="*/ 1064397 w 1132282"/>
                  <a:gd name="connsiteY10" fmla="*/ 339882 h 1858442"/>
                  <a:gd name="connsiteX11" fmla="*/ 1115860 w 1132282"/>
                  <a:gd name="connsiteY11" fmla="*/ 429020 h 1858442"/>
                  <a:gd name="connsiteX12" fmla="*/ 1123245 w 1132282"/>
                  <a:gd name="connsiteY12" fmla="*/ 450983 h 1858442"/>
                  <a:gd name="connsiteX13" fmla="*/ 1128881 w 1132282"/>
                  <a:gd name="connsiteY13" fmla="*/ 462532 h 1858442"/>
                  <a:gd name="connsiteX14" fmla="*/ 1118954 w 1132282"/>
                  <a:gd name="connsiteY14" fmla="*/ 537929 h 1858442"/>
                  <a:gd name="connsiteX15" fmla="*/ 1086703 w 1132282"/>
                  <a:gd name="connsiteY15" fmla="*/ 593789 h 1858442"/>
                  <a:gd name="connsiteX16" fmla="*/ 1099218 w 1132282"/>
                  <a:gd name="connsiteY16" fmla="*/ 619435 h 1858442"/>
                  <a:gd name="connsiteX17" fmla="*/ 1089459 w 1132282"/>
                  <a:gd name="connsiteY17" fmla="*/ 693558 h 1858442"/>
                  <a:gd name="connsiteX18" fmla="*/ 945143 w 1132282"/>
                  <a:gd name="connsiteY18" fmla="*/ 943522 h 1858442"/>
                  <a:gd name="connsiteX19" fmla="*/ 931886 w 1132282"/>
                  <a:gd name="connsiteY19" fmla="*/ 958552 h 1858442"/>
                  <a:gd name="connsiteX20" fmla="*/ 932988 w 1132282"/>
                  <a:gd name="connsiteY20" fmla="*/ 959654 h 1858442"/>
                  <a:gd name="connsiteX21" fmla="*/ 569190 w 1132282"/>
                  <a:gd name="connsiteY21" fmla="*/ 1323452 h 1858442"/>
                  <a:gd name="connsiteX22" fmla="*/ 516885 w 1132282"/>
                  <a:gd name="connsiteY22" fmla="*/ 1366177 h 1858442"/>
                  <a:gd name="connsiteX23" fmla="*/ 495768 w 1132282"/>
                  <a:gd name="connsiteY23" fmla="*/ 1377290 h 1858442"/>
                  <a:gd name="connsiteX24" fmla="*/ 648293 w 1132282"/>
                  <a:gd name="connsiteY24" fmla="*/ 1858442 h 1858442"/>
                  <a:gd name="connsiteX25" fmla="*/ 157740 w 1132282"/>
                  <a:gd name="connsiteY25" fmla="*/ 1817176 h 1858442"/>
                  <a:gd name="connsiteX26" fmla="*/ 39564 w 1132282"/>
                  <a:gd name="connsiteY26" fmla="*/ 1241944 h 1858442"/>
                  <a:gd name="connsiteX27" fmla="*/ 24414 w 1132282"/>
                  <a:gd name="connsiteY27" fmla="*/ 1213153 h 1858442"/>
                  <a:gd name="connsiteX28" fmla="*/ 97657 w 1132282"/>
                  <a:gd name="connsiteY28" fmla="*/ 851919 h 1858442"/>
                  <a:gd name="connsiteX29" fmla="*/ 461456 w 1132282"/>
                  <a:gd name="connsiteY29" fmla="*/ 488122 h 1858442"/>
                  <a:gd name="connsiteX30" fmla="*/ 527036 w 1132282"/>
                  <a:gd name="connsiteY30" fmla="*/ 508378 h 1858442"/>
                  <a:gd name="connsiteX31" fmla="*/ 661289 w 1132282"/>
                  <a:gd name="connsiteY31" fmla="*/ 583426 h 1858442"/>
                  <a:gd name="connsiteX32" fmla="*/ 714224 w 1132282"/>
                  <a:gd name="connsiteY32" fmla="*/ 560056 h 1858442"/>
                  <a:gd name="connsiteX33" fmla="*/ 831834 w 1132282"/>
                  <a:gd name="connsiteY33" fmla="*/ 356350 h 1858442"/>
                  <a:gd name="connsiteX34" fmla="*/ 816557 w 1132282"/>
                  <a:gd name="connsiteY34" fmla="*/ 341073 h 1858442"/>
                  <a:gd name="connsiteX35" fmla="*/ 794731 w 1132282"/>
                  <a:gd name="connsiteY35" fmla="*/ 233424 h 1858442"/>
                  <a:gd name="connsiteX36" fmla="*/ 803561 w 1132282"/>
                  <a:gd name="connsiteY36" fmla="*/ 220126 h 1858442"/>
                  <a:gd name="connsiteX37" fmla="*/ 753056 w 1132282"/>
                  <a:gd name="connsiteY37" fmla="*/ 169622 h 1858442"/>
                  <a:gd name="connsiteX38" fmla="*/ 753056 w 1132282"/>
                  <a:gd name="connsiteY38" fmla="*/ 29103 h 1858442"/>
                  <a:gd name="connsiteX39" fmla="*/ 823316 w 1132282"/>
                  <a:gd name="connsiteY39" fmla="*/ 0 h 1858442"/>
                  <a:gd name="connsiteX0" fmla="*/ 823316 w 1132282"/>
                  <a:gd name="connsiteY0" fmla="*/ 0 h 2022944"/>
                  <a:gd name="connsiteX1" fmla="*/ 893575 w 1132282"/>
                  <a:gd name="connsiteY1" fmla="*/ 29103 h 2022944"/>
                  <a:gd name="connsiteX2" fmla="*/ 952486 w 1132282"/>
                  <a:gd name="connsiteY2" fmla="*/ 88015 h 2022944"/>
                  <a:gd name="connsiteX3" fmla="*/ 970220 w 1132282"/>
                  <a:gd name="connsiteY3" fmla="*/ 112067 h 2022944"/>
                  <a:gd name="connsiteX4" fmla="*/ 976406 w 1132282"/>
                  <a:gd name="connsiteY4" fmla="*/ 129706 h 2022944"/>
                  <a:gd name="connsiteX5" fmla="*/ 982578 w 1132282"/>
                  <a:gd name="connsiteY5" fmla="*/ 136703 h 2022944"/>
                  <a:gd name="connsiteX6" fmla="*/ 1052360 w 1132282"/>
                  <a:gd name="connsiteY6" fmla="*/ 257570 h 2022944"/>
                  <a:gd name="connsiteX7" fmla="*/ 1059746 w 1132282"/>
                  <a:gd name="connsiteY7" fmla="*/ 279536 h 2022944"/>
                  <a:gd name="connsiteX8" fmla="*/ 1065380 w 1132282"/>
                  <a:gd name="connsiteY8" fmla="*/ 291081 h 2022944"/>
                  <a:gd name="connsiteX9" fmla="*/ 1068029 w 1132282"/>
                  <a:gd name="connsiteY9" fmla="*/ 329080 h 2022944"/>
                  <a:gd name="connsiteX10" fmla="*/ 1064397 w 1132282"/>
                  <a:gd name="connsiteY10" fmla="*/ 339882 h 2022944"/>
                  <a:gd name="connsiteX11" fmla="*/ 1115860 w 1132282"/>
                  <a:gd name="connsiteY11" fmla="*/ 429020 h 2022944"/>
                  <a:gd name="connsiteX12" fmla="*/ 1123245 w 1132282"/>
                  <a:gd name="connsiteY12" fmla="*/ 450983 h 2022944"/>
                  <a:gd name="connsiteX13" fmla="*/ 1128881 w 1132282"/>
                  <a:gd name="connsiteY13" fmla="*/ 462532 h 2022944"/>
                  <a:gd name="connsiteX14" fmla="*/ 1118954 w 1132282"/>
                  <a:gd name="connsiteY14" fmla="*/ 537929 h 2022944"/>
                  <a:gd name="connsiteX15" fmla="*/ 1086703 w 1132282"/>
                  <a:gd name="connsiteY15" fmla="*/ 593789 h 2022944"/>
                  <a:gd name="connsiteX16" fmla="*/ 1099218 w 1132282"/>
                  <a:gd name="connsiteY16" fmla="*/ 619435 h 2022944"/>
                  <a:gd name="connsiteX17" fmla="*/ 1089459 w 1132282"/>
                  <a:gd name="connsiteY17" fmla="*/ 693558 h 2022944"/>
                  <a:gd name="connsiteX18" fmla="*/ 945143 w 1132282"/>
                  <a:gd name="connsiteY18" fmla="*/ 943522 h 2022944"/>
                  <a:gd name="connsiteX19" fmla="*/ 931886 w 1132282"/>
                  <a:gd name="connsiteY19" fmla="*/ 958552 h 2022944"/>
                  <a:gd name="connsiteX20" fmla="*/ 932988 w 1132282"/>
                  <a:gd name="connsiteY20" fmla="*/ 959654 h 2022944"/>
                  <a:gd name="connsiteX21" fmla="*/ 569190 w 1132282"/>
                  <a:gd name="connsiteY21" fmla="*/ 1323452 h 2022944"/>
                  <a:gd name="connsiteX22" fmla="*/ 516885 w 1132282"/>
                  <a:gd name="connsiteY22" fmla="*/ 1366177 h 2022944"/>
                  <a:gd name="connsiteX23" fmla="*/ 495768 w 1132282"/>
                  <a:gd name="connsiteY23" fmla="*/ 1377290 h 2022944"/>
                  <a:gd name="connsiteX24" fmla="*/ 648293 w 1132282"/>
                  <a:gd name="connsiteY24" fmla="*/ 1858442 h 2022944"/>
                  <a:gd name="connsiteX25" fmla="*/ 462578 w 1132282"/>
                  <a:gd name="connsiteY25" fmla="*/ 2022647 h 2022944"/>
                  <a:gd name="connsiteX26" fmla="*/ 157740 w 1132282"/>
                  <a:gd name="connsiteY26" fmla="*/ 1817176 h 2022944"/>
                  <a:gd name="connsiteX27" fmla="*/ 39564 w 1132282"/>
                  <a:gd name="connsiteY27" fmla="*/ 1241944 h 2022944"/>
                  <a:gd name="connsiteX28" fmla="*/ 24414 w 1132282"/>
                  <a:gd name="connsiteY28" fmla="*/ 1213153 h 2022944"/>
                  <a:gd name="connsiteX29" fmla="*/ 97657 w 1132282"/>
                  <a:gd name="connsiteY29" fmla="*/ 851919 h 2022944"/>
                  <a:gd name="connsiteX30" fmla="*/ 461456 w 1132282"/>
                  <a:gd name="connsiteY30" fmla="*/ 488122 h 2022944"/>
                  <a:gd name="connsiteX31" fmla="*/ 527036 w 1132282"/>
                  <a:gd name="connsiteY31" fmla="*/ 508378 h 2022944"/>
                  <a:gd name="connsiteX32" fmla="*/ 661289 w 1132282"/>
                  <a:gd name="connsiteY32" fmla="*/ 583426 h 2022944"/>
                  <a:gd name="connsiteX33" fmla="*/ 714224 w 1132282"/>
                  <a:gd name="connsiteY33" fmla="*/ 560056 h 2022944"/>
                  <a:gd name="connsiteX34" fmla="*/ 831834 w 1132282"/>
                  <a:gd name="connsiteY34" fmla="*/ 356350 h 2022944"/>
                  <a:gd name="connsiteX35" fmla="*/ 816557 w 1132282"/>
                  <a:gd name="connsiteY35" fmla="*/ 341073 h 2022944"/>
                  <a:gd name="connsiteX36" fmla="*/ 794731 w 1132282"/>
                  <a:gd name="connsiteY36" fmla="*/ 233424 h 2022944"/>
                  <a:gd name="connsiteX37" fmla="*/ 803561 w 1132282"/>
                  <a:gd name="connsiteY37" fmla="*/ 220126 h 2022944"/>
                  <a:gd name="connsiteX38" fmla="*/ 753056 w 1132282"/>
                  <a:gd name="connsiteY38" fmla="*/ 169622 h 2022944"/>
                  <a:gd name="connsiteX39" fmla="*/ 753056 w 1132282"/>
                  <a:gd name="connsiteY39" fmla="*/ 29103 h 2022944"/>
                  <a:gd name="connsiteX40" fmla="*/ 823316 w 1132282"/>
                  <a:gd name="connsiteY40" fmla="*/ 0 h 2022944"/>
                  <a:gd name="connsiteX0" fmla="*/ 462578 w 1132282"/>
                  <a:gd name="connsiteY0" fmla="*/ 2022647 h 2118786"/>
                  <a:gd name="connsiteX1" fmla="*/ 157740 w 1132282"/>
                  <a:gd name="connsiteY1" fmla="*/ 1817176 h 2118786"/>
                  <a:gd name="connsiteX2" fmla="*/ 39564 w 1132282"/>
                  <a:gd name="connsiteY2" fmla="*/ 1241944 h 2118786"/>
                  <a:gd name="connsiteX3" fmla="*/ 24414 w 1132282"/>
                  <a:gd name="connsiteY3" fmla="*/ 1213153 h 2118786"/>
                  <a:gd name="connsiteX4" fmla="*/ 97657 w 1132282"/>
                  <a:gd name="connsiteY4" fmla="*/ 851919 h 2118786"/>
                  <a:gd name="connsiteX5" fmla="*/ 461456 w 1132282"/>
                  <a:gd name="connsiteY5" fmla="*/ 488122 h 2118786"/>
                  <a:gd name="connsiteX6" fmla="*/ 527036 w 1132282"/>
                  <a:gd name="connsiteY6" fmla="*/ 508378 h 2118786"/>
                  <a:gd name="connsiteX7" fmla="*/ 661289 w 1132282"/>
                  <a:gd name="connsiteY7" fmla="*/ 583426 h 2118786"/>
                  <a:gd name="connsiteX8" fmla="*/ 714224 w 1132282"/>
                  <a:gd name="connsiteY8" fmla="*/ 560056 h 2118786"/>
                  <a:gd name="connsiteX9" fmla="*/ 831834 w 1132282"/>
                  <a:gd name="connsiteY9" fmla="*/ 356350 h 2118786"/>
                  <a:gd name="connsiteX10" fmla="*/ 816557 w 1132282"/>
                  <a:gd name="connsiteY10" fmla="*/ 341073 h 2118786"/>
                  <a:gd name="connsiteX11" fmla="*/ 794731 w 1132282"/>
                  <a:gd name="connsiteY11" fmla="*/ 233424 h 2118786"/>
                  <a:gd name="connsiteX12" fmla="*/ 803561 w 1132282"/>
                  <a:gd name="connsiteY12" fmla="*/ 220126 h 2118786"/>
                  <a:gd name="connsiteX13" fmla="*/ 753056 w 1132282"/>
                  <a:gd name="connsiteY13" fmla="*/ 169622 h 2118786"/>
                  <a:gd name="connsiteX14" fmla="*/ 753056 w 1132282"/>
                  <a:gd name="connsiteY14" fmla="*/ 29103 h 2118786"/>
                  <a:gd name="connsiteX15" fmla="*/ 823316 w 1132282"/>
                  <a:gd name="connsiteY15" fmla="*/ 0 h 2118786"/>
                  <a:gd name="connsiteX16" fmla="*/ 893575 w 1132282"/>
                  <a:gd name="connsiteY16" fmla="*/ 29103 h 2118786"/>
                  <a:gd name="connsiteX17" fmla="*/ 952486 w 1132282"/>
                  <a:gd name="connsiteY17" fmla="*/ 88015 h 2118786"/>
                  <a:gd name="connsiteX18" fmla="*/ 970220 w 1132282"/>
                  <a:gd name="connsiteY18" fmla="*/ 112067 h 2118786"/>
                  <a:gd name="connsiteX19" fmla="*/ 976406 w 1132282"/>
                  <a:gd name="connsiteY19" fmla="*/ 129706 h 2118786"/>
                  <a:gd name="connsiteX20" fmla="*/ 982578 w 1132282"/>
                  <a:gd name="connsiteY20" fmla="*/ 136703 h 2118786"/>
                  <a:gd name="connsiteX21" fmla="*/ 1052360 w 1132282"/>
                  <a:gd name="connsiteY21" fmla="*/ 257570 h 2118786"/>
                  <a:gd name="connsiteX22" fmla="*/ 1059746 w 1132282"/>
                  <a:gd name="connsiteY22" fmla="*/ 279536 h 2118786"/>
                  <a:gd name="connsiteX23" fmla="*/ 1065380 w 1132282"/>
                  <a:gd name="connsiteY23" fmla="*/ 291081 h 2118786"/>
                  <a:gd name="connsiteX24" fmla="*/ 1068029 w 1132282"/>
                  <a:gd name="connsiteY24" fmla="*/ 329080 h 2118786"/>
                  <a:gd name="connsiteX25" fmla="*/ 1064397 w 1132282"/>
                  <a:gd name="connsiteY25" fmla="*/ 339882 h 2118786"/>
                  <a:gd name="connsiteX26" fmla="*/ 1115860 w 1132282"/>
                  <a:gd name="connsiteY26" fmla="*/ 429020 h 2118786"/>
                  <a:gd name="connsiteX27" fmla="*/ 1123245 w 1132282"/>
                  <a:gd name="connsiteY27" fmla="*/ 450983 h 2118786"/>
                  <a:gd name="connsiteX28" fmla="*/ 1128881 w 1132282"/>
                  <a:gd name="connsiteY28" fmla="*/ 462532 h 2118786"/>
                  <a:gd name="connsiteX29" fmla="*/ 1118954 w 1132282"/>
                  <a:gd name="connsiteY29" fmla="*/ 537929 h 2118786"/>
                  <a:gd name="connsiteX30" fmla="*/ 1086703 w 1132282"/>
                  <a:gd name="connsiteY30" fmla="*/ 593789 h 2118786"/>
                  <a:gd name="connsiteX31" fmla="*/ 1099218 w 1132282"/>
                  <a:gd name="connsiteY31" fmla="*/ 619435 h 2118786"/>
                  <a:gd name="connsiteX32" fmla="*/ 1089459 w 1132282"/>
                  <a:gd name="connsiteY32" fmla="*/ 693558 h 2118786"/>
                  <a:gd name="connsiteX33" fmla="*/ 945143 w 1132282"/>
                  <a:gd name="connsiteY33" fmla="*/ 943522 h 2118786"/>
                  <a:gd name="connsiteX34" fmla="*/ 931886 w 1132282"/>
                  <a:gd name="connsiteY34" fmla="*/ 958552 h 2118786"/>
                  <a:gd name="connsiteX35" fmla="*/ 932988 w 1132282"/>
                  <a:gd name="connsiteY35" fmla="*/ 959654 h 2118786"/>
                  <a:gd name="connsiteX36" fmla="*/ 569190 w 1132282"/>
                  <a:gd name="connsiteY36" fmla="*/ 1323452 h 2118786"/>
                  <a:gd name="connsiteX37" fmla="*/ 516885 w 1132282"/>
                  <a:gd name="connsiteY37" fmla="*/ 1366177 h 2118786"/>
                  <a:gd name="connsiteX38" fmla="*/ 495768 w 1132282"/>
                  <a:gd name="connsiteY38" fmla="*/ 1377290 h 2118786"/>
                  <a:gd name="connsiteX39" fmla="*/ 648293 w 1132282"/>
                  <a:gd name="connsiteY39" fmla="*/ 1858442 h 2118786"/>
                  <a:gd name="connsiteX40" fmla="*/ 558717 w 1132282"/>
                  <a:gd name="connsiteY40" fmla="*/ 2118786 h 2118786"/>
                  <a:gd name="connsiteX0" fmla="*/ 462578 w 1132282"/>
                  <a:gd name="connsiteY0" fmla="*/ 2022647 h 2022647"/>
                  <a:gd name="connsiteX1" fmla="*/ 157740 w 1132282"/>
                  <a:gd name="connsiteY1" fmla="*/ 1817176 h 2022647"/>
                  <a:gd name="connsiteX2" fmla="*/ 39564 w 1132282"/>
                  <a:gd name="connsiteY2" fmla="*/ 1241944 h 2022647"/>
                  <a:gd name="connsiteX3" fmla="*/ 24414 w 1132282"/>
                  <a:gd name="connsiteY3" fmla="*/ 1213153 h 2022647"/>
                  <a:gd name="connsiteX4" fmla="*/ 97657 w 1132282"/>
                  <a:gd name="connsiteY4" fmla="*/ 851919 h 2022647"/>
                  <a:gd name="connsiteX5" fmla="*/ 461456 w 1132282"/>
                  <a:gd name="connsiteY5" fmla="*/ 488122 h 2022647"/>
                  <a:gd name="connsiteX6" fmla="*/ 527036 w 1132282"/>
                  <a:gd name="connsiteY6" fmla="*/ 508378 h 2022647"/>
                  <a:gd name="connsiteX7" fmla="*/ 661289 w 1132282"/>
                  <a:gd name="connsiteY7" fmla="*/ 583426 h 2022647"/>
                  <a:gd name="connsiteX8" fmla="*/ 714224 w 1132282"/>
                  <a:gd name="connsiteY8" fmla="*/ 560056 h 2022647"/>
                  <a:gd name="connsiteX9" fmla="*/ 831834 w 1132282"/>
                  <a:gd name="connsiteY9" fmla="*/ 356350 h 2022647"/>
                  <a:gd name="connsiteX10" fmla="*/ 816557 w 1132282"/>
                  <a:gd name="connsiteY10" fmla="*/ 341073 h 2022647"/>
                  <a:gd name="connsiteX11" fmla="*/ 794731 w 1132282"/>
                  <a:gd name="connsiteY11" fmla="*/ 233424 h 2022647"/>
                  <a:gd name="connsiteX12" fmla="*/ 803561 w 1132282"/>
                  <a:gd name="connsiteY12" fmla="*/ 220126 h 2022647"/>
                  <a:gd name="connsiteX13" fmla="*/ 753056 w 1132282"/>
                  <a:gd name="connsiteY13" fmla="*/ 169622 h 2022647"/>
                  <a:gd name="connsiteX14" fmla="*/ 753056 w 1132282"/>
                  <a:gd name="connsiteY14" fmla="*/ 29103 h 2022647"/>
                  <a:gd name="connsiteX15" fmla="*/ 823316 w 1132282"/>
                  <a:gd name="connsiteY15" fmla="*/ 0 h 2022647"/>
                  <a:gd name="connsiteX16" fmla="*/ 893575 w 1132282"/>
                  <a:gd name="connsiteY16" fmla="*/ 29103 h 2022647"/>
                  <a:gd name="connsiteX17" fmla="*/ 952486 w 1132282"/>
                  <a:gd name="connsiteY17" fmla="*/ 88015 h 2022647"/>
                  <a:gd name="connsiteX18" fmla="*/ 970220 w 1132282"/>
                  <a:gd name="connsiteY18" fmla="*/ 112067 h 2022647"/>
                  <a:gd name="connsiteX19" fmla="*/ 976406 w 1132282"/>
                  <a:gd name="connsiteY19" fmla="*/ 129706 h 2022647"/>
                  <a:gd name="connsiteX20" fmla="*/ 982578 w 1132282"/>
                  <a:gd name="connsiteY20" fmla="*/ 136703 h 2022647"/>
                  <a:gd name="connsiteX21" fmla="*/ 1052360 w 1132282"/>
                  <a:gd name="connsiteY21" fmla="*/ 257570 h 2022647"/>
                  <a:gd name="connsiteX22" fmla="*/ 1059746 w 1132282"/>
                  <a:gd name="connsiteY22" fmla="*/ 279536 h 2022647"/>
                  <a:gd name="connsiteX23" fmla="*/ 1065380 w 1132282"/>
                  <a:gd name="connsiteY23" fmla="*/ 291081 h 2022647"/>
                  <a:gd name="connsiteX24" fmla="*/ 1068029 w 1132282"/>
                  <a:gd name="connsiteY24" fmla="*/ 329080 h 2022647"/>
                  <a:gd name="connsiteX25" fmla="*/ 1064397 w 1132282"/>
                  <a:gd name="connsiteY25" fmla="*/ 339882 h 2022647"/>
                  <a:gd name="connsiteX26" fmla="*/ 1115860 w 1132282"/>
                  <a:gd name="connsiteY26" fmla="*/ 429020 h 2022647"/>
                  <a:gd name="connsiteX27" fmla="*/ 1123245 w 1132282"/>
                  <a:gd name="connsiteY27" fmla="*/ 450983 h 2022647"/>
                  <a:gd name="connsiteX28" fmla="*/ 1128881 w 1132282"/>
                  <a:gd name="connsiteY28" fmla="*/ 462532 h 2022647"/>
                  <a:gd name="connsiteX29" fmla="*/ 1118954 w 1132282"/>
                  <a:gd name="connsiteY29" fmla="*/ 537929 h 2022647"/>
                  <a:gd name="connsiteX30" fmla="*/ 1086703 w 1132282"/>
                  <a:gd name="connsiteY30" fmla="*/ 593789 h 2022647"/>
                  <a:gd name="connsiteX31" fmla="*/ 1099218 w 1132282"/>
                  <a:gd name="connsiteY31" fmla="*/ 619435 h 2022647"/>
                  <a:gd name="connsiteX32" fmla="*/ 1089459 w 1132282"/>
                  <a:gd name="connsiteY32" fmla="*/ 693558 h 2022647"/>
                  <a:gd name="connsiteX33" fmla="*/ 945143 w 1132282"/>
                  <a:gd name="connsiteY33" fmla="*/ 943522 h 2022647"/>
                  <a:gd name="connsiteX34" fmla="*/ 931886 w 1132282"/>
                  <a:gd name="connsiteY34" fmla="*/ 958552 h 2022647"/>
                  <a:gd name="connsiteX35" fmla="*/ 932988 w 1132282"/>
                  <a:gd name="connsiteY35" fmla="*/ 959654 h 2022647"/>
                  <a:gd name="connsiteX36" fmla="*/ 569190 w 1132282"/>
                  <a:gd name="connsiteY36" fmla="*/ 1323452 h 2022647"/>
                  <a:gd name="connsiteX37" fmla="*/ 516885 w 1132282"/>
                  <a:gd name="connsiteY37" fmla="*/ 1366177 h 2022647"/>
                  <a:gd name="connsiteX38" fmla="*/ 495768 w 1132282"/>
                  <a:gd name="connsiteY38" fmla="*/ 1377290 h 2022647"/>
                  <a:gd name="connsiteX39" fmla="*/ 648293 w 1132282"/>
                  <a:gd name="connsiteY39" fmla="*/ 1858442 h 2022647"/>
                  <a:gd name="connsiteX0" fmla="*/ 157740 w 1132282"/>
                  <a:gd name="connsiteY0" fmla="*/ 1817176 h 1858442"/>
                  <a:gd name="connsiteX1" fmla="*/ 39564 w 1132282"/>
                  <a:gd name="connsiteY1" fmla="*/ 1241944 h 1858442"/>
                  <a:gd name="connsiteX2" fmla="*/ 24414 w 1132282"/>
                  <a:gd name="connsiteY2" fmla="*/ 1213153 h 1858442"/>
                  <a:gd name="connsiteX3" fmla="*/ 97657 w 1132282"/>
                  <a:gd name="connsiteY3" fmla="*/ 851919 h 1858442"/>
                  <a:gd name="connsiteX4" fmla="*/ 461456 w 1132282"/>
                  <a:gd name="connsiteY4" fmla="*/ 488122 h 1858442"/>
                  <a:gd name="connsiteX5" fmla="*/ 527036 w 1132282"/>
                  <a:gd name="connsiteY5" fmla="*/ 508378 h 1858442"/>
                  <a:gd name="connsiteX6" fmla="*/ 661289 w 1132282"/>
                  <a:gd name="connsiteY6" fmla="*/ 583426 h 1858442"/>
                  <a:gd name="connsiteX7" fmla="*/ 714224 w 1132282"/>
                  <a:gd name="connsiteY7" fmla="*/ 560056 h 1858442"/>
                  <a:gd name="connsiteX8" fmla="*/ 831834 w 1132282"/>
                  <a:gd name="connsiteY8" fmla="*/ 356350 h 1858442"/>
                  <a:gd name="connsiteX9" fmla="*/ 816557 w 1132282"/>
                  <a:gd name="connsiteY9" fmla="*/ 341073 h 1858442"/>
                  <a:gd name="connsiteX10" fmla="*/ 794731 w 1132282"/>
                  <a:gd name="connsiteY10" fmla="*/ 233424 h 1858442"/>
                  <a:gd name="connsiteX11" fmla="*/ 803561 w 1132282"/>
                  <a:gd name="connsiteY11" fmla="*/ 220126 h 1858442"/>
                  <a:gd name="connsiteX12" fmla="*/ 753056 w 1132282"/>
                  <a:gd name="connsiteY12" fmla="*/ 169622 h 1858442"/>
                  <a:gd name="connsiteX13" fmla="*/ 753056 w 1132282"/>
                  <a:gd name="connsiteY13" fmla="*/ 29103 h 1858442"/>
                  <a:gd name="connsiteX14" fmla="*/ 823316 w 1132282"/>
                  <a:gd name="connsiteY14" fmla="*/ 0 h 1858442"/>
                  <a:gd name="connsiteX15" fmla="*/ 893575 w 1132282"/>
                  <a:gd name="connsiteY15" fmla="*/ 29103 h 1858442"/>
                  <a:gd name="connsiteX16" fmla="*/ 952486 w 1132282"/>
                  <a:gd name="connsiteY16" fmla="*/ 88015 h 1858442"/>
                  <a:gd name="connsiteX17" fmla="*/ 970220 w 1132282"/>
                  <a:gd name="connsiteY17" fmla="*/ 112067 h 1858442"/>
                  <a:gd name="connsiteX18" fmla="*/ 976406 w 1132282"/>
                  <a:gd name="connsiteY18" fmla="*/ 129706 h 1858442"/>
                  <a:gd name="connsiteX19" fmla="*/ 982578 w 1132282"/>
                  <a:gd name="connsiteY19" fmla="*/ 136703 h 1858442"/>
                  <a:gd name="connsiteX20" fmla="*/ 1052360 w 1132282"/>
                  <a:gd name="connsiteY20" fmla="*/ 257570 h 1858442"/>
                  <a:gd name="connsiteX21" fmla="*/ 1059746 w 1132282"/>
                  <a:gd name="connsiteY21" fmla="*/ 279536 h 1858442"/>
                  <a:gd name="connsiteX22" fmla="*/ 1065380 w 1132282"/>
                  <a:gd name="connsiteY22" fmla="*/ 291081 h 1858442"/>
                  <a:gd name="connsiteX23" fmla="*/ 1068029 w 1132282"/>
                  <a:gd name="connsiteY23" fmla="*/ 329080 h 1858442"/>
                  <a:gd name="connsiteX24" fmla="*/ 1064397 w 1132282"/>
                  <a:gd name="connsiteY24" fmla="*/ 339882 h 1858442"/>
                  <a:gd name="connsiteX25" fmla="*/ 1115860 w 1132282"/>
                  <a:gd name="connsiteY25" fmla="*/ 429020 h 1858442"/>
                  <a:gd name="connsiteX26" fmla="*/ 1123245 w 1132282"/>
                  <a:gd name="connsiteY26" fmla="*/ 450983 h 1858442"/>
                  <a:gd name="connsiteX27" fmla="*/ 1128881 w 1132282"/>
                  <a:gd name="connsiteY27" fmla="*/ 462532 h 1858442"/>
                  <a:gd name="connsiteX28" fmla="*/ 1118954 w 1132282"/>
                  <a:gd name="connsiteY28" fmla="*/ 537929 h 1858442"/>
                  <a:gd name="connsiteX29" fmla="*/ 1086703 w 1132282"/>
                  <a:gd name="connsiteY29" fmla="*/ 593789 h 1858442"/>
                  <a:gd name="connsiteX30" fmla="*/ 1099218 w 1132282"/>
                  <a:gd name="connsiteY30" fmla="*/ 619435 h 1858442"/>
                  <a:gd name="connsiteX31" fmla="*/ 1089459 w 1132282"/>
                  <a:gd name="connsiteY31" fmla="*/ 693558 h 1858442"/>
                  <a:gd name="connsiteX32" fmla="*/ 945143 w 1132282"/>
                  <a:gd name="connsiteY32" fmla="*/ 943522 h 1858442"/>
                  <a:gd name="connsiteX33" fmla="*/ 931886 w 1132282"/>
                  <a:gd name="connsiteY33" fmla="*/ 958552 h 1858442"/>
                  <a:gd name="connsiteX34" fmla="*/ 932988 w 1132282"/>
                  <a:gd name="connsiteY34" fmla="*/ 959654 h 1858442"/>
                  <a:gd name="connsiteX35" fmla="*/ 569190 w 1132282"/>
                  <a:gd name="connsiteY35" fmla="*/ 1323452 h 1858442"/>
                  <a:gd name="connsiteX36" fmla="*/ 516885 w 1132282"/>
                  <a:gd name="connsiteY36" fmla="*/ 1366177 h 1858442"/>
                  <a:gd name="connsiteX37" fmla="*/ 495768 w 1132282"/>
                  <a:gd name="connsiteY37" fmla="*/ 1377290 h 1858442"/>
                  <a:gd name="connsiteX38" fmla="*/ 648293 w 1132282"/>
                  <a:gd name="connsiteY38" fmla="*/ 1858442 h 1858442"/>
                  <a:gd name="connsiteX0" fmla="*/ 198153 w 1132282"/>
                  <a:gd name="connsiteY0" fmla="*/ 2054179 h 2054179"/>
                  <a:gd name="connsiteX1" fmla="*/ 39564 w 1132282"/>
                  <a:gd name="connsiteY1" fmla="*/ 1241944 h 2054179"/>
                  <a:gd name="connsiteX2" fmla="*/ 24414 w 1132282"/>
                  <a:gd name="connsiteY2" fmla="*/ 1213153 h 2054179"/>
                  <a:gd name="connsiteX3" fmla="*/ 97657 w 1132282"/>
                  <a:gd name="connsiteY3" fmla="*/ 851919 h 2054179"/>
                  <a:gd name="connsiteX4" fmla="*/ 461456 w 1132282"/>
                  <a:gd name="connsiteY4" fmla="*/ 488122 h 2054179"/>
                  <a:gd name="connsiteX5" fmla="*/ 527036 w 1132282"/>
                  <a:gd name="connsiteY5" fmla="*/ 508378 h 2054179"/>
                  <a:gd name="connsiteX6" fmla="*/ 661289 w 1132282"/>
                  <a:gd name="connsiteY6" fmla="*/ 583426 h 2054179"/>
                  <a:gd name="connsiteX7" fmla="*/ 714224 w 1132282"/>
                  <a:gd name="connsiteY7" fmla="*/ 560056 h 2054179"/>
                  <a:gd name="connsiteX8" fmla="*/ 831834 w 1132282"/>
                  <a:gd name="connsiteY8" fmla="*/ 356350 h 2054179"/>
                  <a:gd name="connsiteX9" fmla="*/ 816557 w 1132282"/>
                  <a:gd name="connsiteY9" fmla="*/ 341073 h 2054179"/>
                  <a:gd name="connsiteX10" fmla="*/ 794731 w 1132282"/>
                  <a:gd name="connsiteY10" fmla="*/ 233424 h 2054179"/>
                  <a:gd name="connsiteX11" fmla="*/ 803561 w 1132282"/>
                  <a:gd name="connsiteY11" fmla="*/ 220126 h 2054179"/>
                  <a:gd name="connsiteX12" fmla="*/ 753056 w 1132282"/>
                  <a:gd name="connsiteY12" fmla="*/ 169622 h 2054179"/>
                  <a:gd name="connsiteX13" fmla="*/ 753056 w 1132282"/>
                  <a:gd name="connsiteY13" fmla="*/ 29103 h 2054179"/>
                  <a:gd name="connsiteX14" fmla="*/ 823316 w 1132282"/>
                  <a:gd name="connsiteY14" fmla="*/ 0 h 2054179"/>
                  <a:gd name="connsiteX15" fmla="*/ 893575 w 1132282"/>
                  <a:gd name="connsiteY15" fmla="*/ 29103 h 2054179"/>
                  <a:gd name="connsiteX16" fmla="*/ 952486 w 1132282"/>
                  <a:gd name="connsiteY16" fmla="*/ 88015 h 2054179"/>
                  <a:gd name="connsiteX17" fmla="*/ 970220 w 1132282"/>
                  <a:gd name="connsiteY17" fmla="*/ 112067 h 2054179"/>
                  <a:gd name="connsiteX18" fmla="*/ 976406 w 1132282"/>
                  <a:gd name="connsiteY18" fmla="*/ 129706 h 2054179"/>
                  <a:gd name="connsiteX19" fmla="*/ 982578 w 1132282"/>
                  <a:gd name="connsiteY19" fmla="*/ 136703 h 2054179"/>
                  <a:gd name="connsiteX20" fmla="*/ 1052360 w 1132282"/>
                  <a:gd name="connsiteY20" fmla="*/ 257570 h 2054179"/>
                  <a:gd name="connsiteX21" fmla="*/ 1059746 w 1132282"/>
                  <a:gd name="connsiteY21" fmla="*/ 279536 h 2054179"/>
                  <a:gd name="connsiteX22" fmla="*/ 1065380 w 1132282"/>
                  <a:gd name="connsiteY22" fmla="*/ 291081 h 2054179"/>
                  <a:gd name="connsiteX23" fmla="*/ 1068029 w 1132282"/>
                  <a:gd name="connsiteY23" fmla="*/ 329080 h 2054179"/>
                  <a:gd name="connsiteX24" fmla="*/ 1064397 w 1132282"/>
                  <a:gd name="connsiteY24" fmla="*/ 339882 h 2054179"/>
                  <a:gd name="connsiteX25" fmla="*/ 1115860 w 1132282"/>
                  <a:gd name="connsiteY25" fmla="*/ 429020 h 2054179"/>
                  <a:gd name="connsiteX26" fmla="*/ 1123245 w 1132282"/>
                  <a:gd name="connsiteY26" fmla="*/ 450983 h 2054179"/>
                  <a:gd name="connsiteX27" fmla="*/ 1128881 w 1132282"/>
                  <a:gd name="connsiteY27" fmla="*/ 462532 h 2054179"/>
                  <a:gd name="connsiteX28" fmla="*/ 1118954 w 1132282"/>
                  <a:gd name="connsiteY28" fmla="*/ 537929 h 2054179"/>
                  <a:gd name="connsiteX29" fmla="*/ 1086703 w 1132282"/>
                  <a:gd name="connsiteY29" fmla="*/ 593789 h 2054179"/>
                  <a:gd name="connsiteX30" fmla="*/ 1099218 w 1132282"/>
                  <a:gd name="connsiteY30" fmla="*/ 619435 h 2054179"/>
                  <a:gd name="connsiteX31" fmla="*/ 1089459 w 1132282"/>
                  <a:gd name="connsiteY31" fmla="*/ 693558 h 2054179"/>
                  <a:gd name="connsiteX32" fmla="*/ 945143 w 1132282"/>
                  <a:gd name="connsiteY32" fmla="*/ 943522 h 2054179"/>
                  <a:gd name="connsiteX33" fmla="*/ 931886 w 1132282"/>
                  <a:gd name="connsiteY33" fmla="*/ 958552 h 2054179"/>
                  <a:gd name="connsiteX34" fmla="*/ 932988 w 1132282"/>
                  <a:gd name="connsiteY34" fmla="*/ 959654 h 2054179"/>
                  <a:gd name="connsiteX35" fmla="*/ 569190 w 1132282"/>
                  <a:gd name="connsiteY35" fmla="*/ 1323452 h 2054179"/>
                  <a:gd name="connsiteX36" fmla="*/ 516885 w 1132282"/>
                  <a:gd name="connsiteY36" fmla="*/ 1366177 h 2054179"/>
                  <a:gd name="connsiteX37" fmla="*/ 495768 w 1132282"/>
                  <a:gd name="connsiteY37" fmla="*/ 1377290 h 2054179"/>
                  <a:gd name="connsiteX38" fmla="*/ 648293 w 1132282"/>
                  <a:gd name="connsiteY38" fmla="*/ 1858442 h 2054179"/>
                  <a:gd name="connsiteX0" fmla="*/ 203447 w 1132282"/>
                  <a:gd name="connsiteY0" fmla="*/ 2080048 h 2080048"/>
                  <a:gd name="connsiteX1" fmla="*/ 39564 w 1132282"/>
                  <a:gd name="connsiteY1" fmla="*/ 1241944 h 2080048"/>
                  <a:gd name="connsiteX2" fmla="*/ 24414 w 1132282"/>
                  <a:gd name="connsiteY2" fmla="*/ 1213153 h 2080048"/>
                  <a:gd name="connsiteX3" fmla="*/ 97657 w 1132282"/>
                  <a:gd name="connsiteY3" fmla="*/ 851919 h 2080048"/>
                  <a:gd name="connsiteX4" fmla="*/ 461456 w 1132282"/>
                  <a:gd name="connsiteY4" fmla="*/ 488122 h 2080048"/>
                  <a:gd name="connsiteX5" fmla="*/ 527036 w 1132282"/>
                  <a:gd name="connsiteY5" fmla="*/ 508378 h 2080048"/>
                  <a:gd name="connsiteX6" fmla="*/ 661289 w 1132282"/>
                  <a:gd name="connsiteY6" fmla="*/ 583426 h 2080048"/>
                  <a:gd name="connsiteX7" fmla="*/ 714224 w 1132282"/>
                  <a:gd name="connsiteY7" fmla="*/ 560056 h 2080048"/>
                  <a:gd name="connsiteX8" fmla="*/ 831834 w 1132282"/>
                  <a:gd name="connsiteY8" fmla="*/ 356350 h 2080048"/>
                  <a:gd name="connsiteX9" fmla="*/ 816557 w 1132282"/>
                  <a:gd name="connsiteY9" fmla="*/ 341073 h 2080048"/>
                  <a:gd name="connsiteX10" fmla="*/ 794731 w 1132282"/>
                  <a:gd name="connsiteY10" fmla="*/ 233424 h 2080048"/>
                  <a:gd name="connsiteX11" fmla="*/ 803561 w 1132282"/>
                  <a:gd name="connsiteY11" fmla="*/ 220126 h 2080048"/>
                  <a:gd name="connsiteX12" fmla="*/ 753056 w 1132282"/>
                  <a:gd name="connsiteY12" fmla="*/ 169622 h 2080048"/>
                  <a:gd name="connsiteX13" fmla="*/ 753056 w 1132282"/>
                  <a:gd name="connsiteY13" fmla="*/ 29103 h 2080048"/>
                  <a:gd name="connsiteX14" fmla="*/ 823316 w 1132282"/>
                  <a:gd name="connsiteY14" fmla="*/ 0 h 2080048"/>
                  <a:gd name="connsiteX15" fmla="*/ 893575 w 1132282"/>
                  <a:gd name="connsiteY15" fmla="*/ 29103 h 2080048"/>
                  <a:gd name="connsiteX16" fmla="*/ 952486 w 1132282"/>
                  <a:gd name="connsiteY16" fmla="*/ 88015 h 2080048"/>
                  <a:gd name="connsiteX17" fmla="*/ 970220 w 1132282"/>
                  <a:gd name="connsiteY17" fmla="*/ 112067 h 2080048"/>
                  <a:gd name="connsiteX18" fmla="*/ 976406 w 1132282"/>
                  <a:gd name="connsiteY18" fmla="*/ 129706 h 2080048"/>
                  <a:gd name="connsiteX19" fmla="*/ 982578 w 1132282"/>
                  <a:gd name="connsiteY19" fmla="*/ 136703 h 2080048"/>
                  <a:gd name="connsiteX20" fmla="*/ 1052360 w 1132282"/>
                  <a:gd name="connsiteY20" fmla="*/ 257570 h 2080048"/>
                  <a:gd name="connsiteX21" fmla="*/ 1059746 w 1132282"/>
                  <a:gd name="connsiteY21" fmla="*/ 279536 h 2080048"/>
                  <a:gd name="connsiteX22" fmla="*/ 1065380 w 1132282"/>
                  <a:gd name="connsiteY22" fmla="*/ 291081 h 2080048"/>
                  <a:gd name="connsiteX23" fmla="*/ 1068029 w 1132282"/>
                  <a:gd name="connsiteY23" fmla="*/ 329080 h 2080048"/>
                  <a:gd name="connsiteX24" fmla="*/ 1064397 w 1132282"/>
                  <a:gd name="connsiteY24" fmla="*/ 339882 h 2080048"/>
                  <a:gd name="connsiteX25" fmla="*/ 1115860 w 1132282"/>
                  <a:gd name="connsiteY25" fmla="*/ 429020 h 2080048"/>
                  <a:gd name="connsiteX26" fmla="*/ 1123245 w 1132282"/>
                  <a:gd name="connsiteY26" fmla="*/ 450983 h 2080048"/>
                  <a:gd name="connsiteX27" fmla="*/ 1128881 w 1132282"/>
                  <a:gd name="connsiteY27" fmla="*/ 462532 h 2080048"/>
                  <a:gd name="connsiteX28" fmla="*/ 1118954 w 1132282"/>
                  <a:gd name="connsiteY28" fmla="*/ 537929 h 2080048"/>
                  <a:gd name="connsiteX29" fmla="*/ 1086703 w 1132282"/>
                  <a:gd name="connsiteY29" fmla="*/ 593789 h 2080048"/>
                  <a:gd name="connsiteX30" fmla="*/ 1099218 w 1132282"/>
                  <a:gd name="connsiteY30" fmla="*/ 619435 h 2080048"/>
                  <a:gd name="connsiteX31" fmla="*/ 1089459 w 1132282"/>
                  <a:gd name="connsiteY31" fmla="*/ 693558 h 2080048"/>
                  <a:gd name="connsiteX32" fmla="*/ 945143 w 1132282"/>
                  <a:gd name="connsiteY32" fmla="*/ 943522 h 2080048"/>
                  <a:gd name="connsiteX33" fmla="*/ 931886 w 1132282"/>
                  <a:gd name="connsiteY33" fmla="*/ 958552 h 2080048"/>
                  <a:gd name="connsiteX34" fmla="*/ 932988 w 1132282"/>
                  <a:gd name="connsiteY34" fmla="*/ 959654 h 2080048"/>
                  <a:gd name="connsiteX35" fmla="*/ 569190 w 1132282"/>
                  <a:gd name="connsiteY35" fmla="*/ 1323452 h 2080048"/>
                  <a:gd name="connsiteX36" fmla="*/ 516885 w 1132282"/>
                  <a:gd name="connsiteY36" fmla="*/ 1366177 h 2080048"/>
                  <a:gd name="connsiteX37" fmla="*/ 495768 w 1132282"/>
                  <a:gd name="connsiteY37" fmla="*/ 1377290 h 2080048"/>
                  <a:gd name="connsiteX38" fmla="*/ 648293 w 1132282"/>
                  <a:gd name="connsiteY38" fmla="*/ 1858442 h 208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32282" h="2080048">
                    <a:moveTo>
                      <a:pt x="203447" y="2080048"/>
                    </a:moveTo>
                    <a:lnTo>
                      <a:pt x="39564" y="1241944"/>
                    </a:lnTo>
                    <a:lnTo>
                      <a:pt x="24414" y="1213153"/>
                    </a:lnTo>
                    <a:cubicBezTo>
                      <a:pt x="-24415" y="1092742"/>
                      <a:pt x="-1" y="949577"/>
                      <a:pt x="97657" y="851919"/>
                    </a:cubicBezTo>
                    <a:lnTo>
                      <a:pt x="461456" y="488122"/>
                    </a:lnTo>
                    <a:lnTo>
                      <a:pt x="527036" y="508378"/>
                    </a:lnTo>
                    <a:cubicBezTo>
                      <a:pt x="555952" y="568226"/>
                      <a:pt x="606769" y="594868"/>
                      <a:pt x="661289" y="583426"/>
                    </a:cubicBezTo>
                    <a:lnTo>
                      <a:pt x="714224" y="560056"/>
                    </a:lnTo>
                    <a:lnTo>
                      <a:pt x="831834" y="356350"/>
                    </a:lnTo>
                    <a:lnTo>
                      <a:pt x="816557" y="341073"/>
                    </a:lnTo>
                    <a:cubicBezTo>
                      <a:pt x="787455" y="311971"/>
                      <a:pt x="780179" y="269307"/>
                      <a:pt x="794731" y="233424"/>
                    </a:cubicBezTo>
                    <a:lnTo>
                      <a:pt x="803561" y="220126"/>
                    </a:lnTo>
                    <a:lnTo>
                      <a:pt x="753056" y="169622"/>
                    </a:lnTo>
                    <a:cubicBezTo>
                      <a:pt x="714253" y="130819"/>
                      <a:pt x="714253" y="67906"/>
                      <a:pt x="753056" y="29103"/>
                    </a:cubicBezTo>
                    <a:cubicBezTo>
                      <a:pt x="772458" y="9701"/>
                      <a:pt x="797887" y="0"/>
                      <a:pt x="823316" y="0"/>
                    </a:cubicBezTo>
                    <a:cubicBezTo>
                      <a:pt x="848745" y="0"/>
                      <a:pt x="874174" y="9701"/>
                      <a:pt x="893575" y="29103"/>
                    </a:cubicBezTo>
                    <a:lnTo>
                      <a:pt x="952486" y="88015"/>
                    </a:lnTo>
                    <a:cubicBezTo>
                      <a:pt x="959762" y="95291"/>
                      <a:pt x="965673" y="103414"/>
                      <a:pt x="970220" y="112067"/>
                    </a:cubicBezTo>
                    <a:lnTo>
                      <a:pt x="976406" y="129706"/>
                    </a:lnTo>
                    <a:lnTo>
                      <a:pt x="982578" y="136703"/>
                    </a:lnTo>
                    <a:lnTo>
                      <a:pt x="1052360" y="257570"/>
                    </a:lnTo>
                    <a:lnTo>
                      <a:pt x="1059746" y="279536"/>
                    </a:lnTo>
                    <a:lnTo>
                      <a:pt x="1065380" y="291081"/>
                    </a:lnTo>
                    <a:cubicBezTo>
                      <a:pt x="1068671" y="303362"/>
                      <a:pt x="1069619" y="316271"/>
                      <a:pt x="1068029" y="329080"/>
                    </a:cubicBezTo>
                    <a:lnTo>
                      <a:pt x="1064397" y="339882"/>
                    </a:lnTo>
                    <a:lnTo>
                      <a:pt x="1115860" y="429020"/>
                    </a:lnTo>
                    <a:lnTo>
                      <a:pt x="1123245" y="450983"/>
                    </a:lnTo>
                    <a:lnTo>
                      <a:pt x="1128881" y="462532"/>
                    </a:lnTo>
                    <a:cubicBezTo>
                      <a:pt x="1135462" y="487094"/>
                      <a:pt x="1132673" y="514167"/>
                      <a:pt x="1118954" y="537929"/>
                    </a:cubicBezTo>
                    <a:lnTo>
                      <a:pt x="1086703" y="593789"/>
                    </a:lnTo>
                    <a:lnTo>
                      <a:pt x="1099218" y="619435"/>
                    </a:lnTo>
                    <a:cubicBezTo>
                      <a:pt x="1105688" y="643582"/>
                      <a:pt x="1102947" y="670198"/>
                      <a:pt x="1089459" y="693558"/>
                    </a:cubicBezTo>
                    <a:lnTo>
                      <a:pt x="945143" y="943522"/>
                    </a:lnTo>
                    <a:lnTo>
                      <a:pt x="931886" y="958552"/>
                    </a:lnTo>
                    <a:lnTo>
                      <a:pt x="932988" y="959654"/>
                    </a:lnTo>
                    <a:lnTo>
                      <a:pt x="569190" y="1323452"/>
                    </a:lnTo>
                    <a:cubicBezTo>
                      <a:pt x="552914" y="1339728"/>
                      <a:pt x="535373" y="1353970"/>
                      <a:pt x="516885" y="1366177"/>
                    </a:cubicBezTo>
                    <a:lnTo>
                      <a:pt x="495768" y="1377290"/>
                    </a:lnTo>
                    <a:lnTo>
                      <a:pt x="648293" y="1858442"/>
                    </a:lnTo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D5D3ED2-EF72-4EAC-AA82-0A758D4C58FD}"/>
                  </a:ext>
                </a:extLst>
              </p:cNvPr>
              <p:cNvGrpSpPr/>
              <p:nvPr/>
            </p:nvGrpSpPr>
            <p:grpSpPr>
              <a:xfrm>
                <a:off x="4667405" y="995127"/>
                <a:ext cx="676761" cy="656389"/>
                <a:chOff x="1868627" y="1808594"/>
                <a:chExt cx="649623" cy="630070"/>
              </a:xfrm>
            </p:grpSpPr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24514EBD-E55F-4223-8CAE-D39CDBE06EEE}"/>
                    </a:ext>
                  </a:extLst>
                </p:cNvPr>
                <p:cNvSpPr/>
                <p:nvPr/>
              </p:nvSpPr>
              <p:spPr bwMode="auto">
                <a:xfrm>
                  <a:off x="1888180" y="1808594"/>
                  <a:ext cx="630070" cy="630070"/>
                </a:xfrm>
                <a:prstGeom prst="ellipse">
                  <a:avLst/>
                </a:prstGeom>
                <a:pattFill prst="dkHorz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0DCCF7A8-580C-4ADD-930C-38E02D1508DA}"/>
                    </a:ext>
                  </a:extLst>
                </p:cNvPr>
                <p:cNvSpPr/>
                <p:nvPr/>
              </p:nvSpPr>
              <p:spPr bwMode="auto">
                <a:xfrm>
                  <a:off x="1868627" y="1808594"/>
                  <a:ext cx="630070" cy="63007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76217F1A-A89E-4D78-83F9-C2A2E7F0D086}"/>
                    </a:ext>
                  </a:extLst>
                </p:cNvPr>
                <p:cNvSpPr/>
                <p:nvPr/>
              </p:nvSpPr>
              <p:spPr bwMode="auto">
                <a:xfrm>
                  <a:off x="1893439" y="1833405"/>
                  <a:ext cx="580448" cy="58044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CE9B87DE-2870-4FAD-92BE-9B48A68EF23D}"/>
                    </a:ext>
                  </a:extLst>
                </p:cNvPr>
                <p:cNvSpPr/>
                <p:nvPr/>
              </p:nvSpPr>
              <p:spPr bwMode="auto">
                <a:xfrm>
                  <a:off x="1987506" y="1942950"/>
                  <a:ext cx="392314" cy="345268"/>
                </a:xfrm>
                <a:custGeom>
                  <a:avLst/>
                  <a:gdLst>
                    <a:gd name="connsiteX0" fmla="*/ 1490661 w 1768474"/>
                    <a:gd name="connsiteY0" fmla="*/ 161085 h 1556397"/>
                    <a:gd name="connsiteX1" fmla="*/ 1384299 w 1768474"/>
                    <a:gd name="connsiteY1" fmla="*/ 267447 h 1556397"/>
                    <a:gd name="connsiteX2" fmla="*/ 1384299 w 1768474"/>
                    <a:gd name="connsiteY2" fmla="*/ 1262643 h 1556397"/>
                    <a:gd name="connsiteX3" fmla="*/ 1490661 w 1768474"/>
                    <a:gd name="connsiteY3" fmla="*/ 1369005 h 1556397"/>
                    <a:gd name="connsiteX4" fmla="*/ 1597023 w 1768474"/>
                    <a:gd name="connsiteY4" fmla="*/ 1262643 h 1556397"/>
                    <a:gd name="connsiteX5" fmla="*/ 1597023 w 1768474"/>
                    <a:gd name="connsiteY5" fmla="*/ 267447 h 1556397"/>
                    <a:gd name="connsiteX6" fmla="*/ 1490661 w 1768474"/>
                    <a:gd name="connsiteY6" fmla="*/ 161085 h 1556397"/>
                    <a:gd name="connsiteX7" fmla="*/ 788986 w 1768474"/>
                    <a:gd name="connsiteY7" fmla="*/ 161085 h 1556397"/>
                    <a:gd name="connsiteX8" fmla="*/ 682624 w 1768474"/>
                    <a:gd name="connsiteY8" fmla="*/ 267447 h 1556397"/>
                    <a:gd name="connsiteX9" fmla="*/ 682624 w 1768474"/>
                    <a:gd name="connsiteY9" fmla="*/ 1262643 h 1556397"/>
                    <a:gd name="connsiteX10" fmla="*/ 788986 w 1768474"/>
                    <a:gd name="connsiteY10" fmla="*/ 1369005 h 1556397"/>
                    <a:gd name="connsiteX11" fmla="*/ 895348 w 1768474"/>
                    <a:gd name="connsiteY11" fmla="*/ 1262643 h 1556397"/>
                    <a:gd name="connsiteX12" fmla="*/ 895348 w 1768474"/>
                    <a:gd name="connsiteY12" fmla="*/ 267447 h 1556397"/>
                    <a:gd name="connsiteX13" fmla="*/ 788986 w 1768474"/>
                    <a:gd name="connsiteY13" fmla="*/ 161085 h 1556397"/>
                    <a:gd name="connsiteX14" fmla="*/ 336550 w 1768474"/>
                    <a:gd name="connsiteY14" fmla="*/ 21726 h 1556397"/>
                    <a:gd name="connsiteX15" fmla="*/ 336550 w 1768474"/>
                    <a:gd name="connsiteY15" fmla="*/ 1241992 h 1556397"/>
                    <a:gd name="connsiteX16" fmla="*/ 439437 w 1768474"/>
                    <a:gd name="connsiteY16" fmla="*/ 1182590 h 1556397"/>
                    <a:gd name="connsiteX17" fmla="*/ 439437 w 1768474"/>
                    <a:gd name="connsiteY17" fmla="*/ 1302688 h 1556397"/>
                    <a:gd name="connsiteX18" fmla="*/ 0 w 1768474"/>
                    <a:gd name="connsiteY18" fmla="*/ 1556397 h 1556397"/>
                    <a:gd name="connsiteX19" fmla="*/ 0 w 1768474"/>
                    <a:gd name="connsiteY19" fmla="*/ 1436299 h 1556397"/>
                    <a:gd name="connsiteX20" fmla="*/ 118478 w 1768474"/>
                    <a:gd name="connsiteY20" fmla="*/ 1367896 h 1556397"/>
                    <a:gd name="connsiteX21" fmla="*/ 118478 w 1768474"/>
                    <a:gd name="connsiteY21" fmla="*/ 228592 h 1556397"/>
                    <a:gd name="connsiteX22" fmla="*/ 0 w 1768474"/>
                    <a:gd name="connsiteY22" fmla="*/ 296995 h 1556397"/>
                    <a:gd name="connsiteX23" fmla="*/ 0 w 1768474"/>
                    <a:gd name="connsiteY23" fmla="*/ 216034 h 1556397"/>
                    <a:gd name="connsiteX24" fmla="*/ 1542003 w 1768474"/>
                    <a:gd name="connsiteY24" fmla="*/ 0 h 1556397"/>
                    <a:gd name="connsiteX25" fmla="*/ 1598799 w 1768474"/>
                    <a:gd name="connsiteY25" fmla="*/ 11467 h 1556397"/>
                    <a:gd name="connsiteX26" fmla="*/ 1768474 w 1768474"/>
                    <a:gd name="connsiteY26" fmla="*/ 267448 h 1556397"/>
                    <a:gd name="connsiteX27" fmla="*/ 1768473 w 1768474"/>
                    <a:gd name="connsiteY27" fmla="*/ 1262643 h 1556397"/>
                    <a:gd name="connsiteX28" fmla="*/ 1762829 w 1768474"/>
                    <a:gd name="connsiteY28" fmla="*/ 1318632 h 1556397"/>
                    <a:gd name="connsiteX29" fmla="*/ 1753901 w 1768474"/>
                    <a:gd name="connsiteY29" fmla="*/ 1347393 h 1556397"/>
                    <a:gd name="connsiteX30" fmla="*/ 1437943 w 1768474"/>
                    <a:gd name="connsiteY30" fmla="*/ 1529812 h 1556397"/>
                    <a:gd name="connsiteX31" fmla="*/ 1382524 w 1768474"/>
                    <a:gd name="connsiteY31" fmla="*/ 1518623 h 1556397"/>
                    <a:gd name="connsiteX32" fmla="*/ 1212848 w 1768474"/>
                    <a:gd name="connsiteY32" fmla="*/ 1262642 h 1556397"/>
                    <a:gd name="connsiteX33" fmla="*/ 1212848 w 1768474"/>
                    <a:gd name="connsiteY33" fmla="*/ 267448 h 1556397"/>
                    <a:gd name="connsiteX34" fmla="*/ 1218492 w 1768474"/>
                    <a:gd name="connsiteY34" fmla="*/ 211459 h 1556397"/>
                    <a:gd name="connsiteX35" fmla="*/ 1227826 w 1768474"/>
                    <a:gd name="connsiteY35" fmla="*/ 181390 h 1556397"/>
                    <a:gd name="connsiteX36" fmla="*/ 840328 w 1768474"/>
                    <a:gd name="connsiteY36" fmla="*/ 0 h 1556397"/>
                    <a:gd name="connsiteX37" fmla="*/ 897124 w 1768474"/>
                    <a:gd name="connsiteY37" fmla="*/ 11467 h 1556397"/>
                    <a:gd name="connsiteX38" fmla="*/ 1066799 w 1768474"/>
                    <a:gd name="connsiteY38" fmla="*/ 267448 h 1556397"/>
                    <a:gd name="connsiteX39" fmla="*/ 1066798 w 1768474"/>
                    <a:gd name="connsiteY39" fmla="*/ 1262643 h 1556397"/>
                    <a:gd name="connsiteX40" fmla="*/ 1061154 w 1768474"/>
                    <a:gd name="connsiteY40" fmla="*/ 1318632 h 1556397"/>
                    <a:gd name="connsiteX41" fmla="*/ 1052226 w 1768474"/>
                    <a:gd name="connsiteY41" fmla="*/ 1347393 h 1556397"/>
                    <a:gd name="connsiteX42" fmla="*/ 736268 w 1768474"/>
                    <a:gd name="connsiteY42" fmla="*/ 1529812 h 1556397"/>
                    <a:gd name="connsiteX43" fmla="*/ 680849 w 1768474"/>
                    <a:gd name="connsiteY43" fmla="*/ 1518623 h 1556397"/>
                    <a:gd name="connsiteX44" fmla="*/ 511173 w 1768474"/>
                    <a:gd name="connsiteY44" fmla="*/ 1262642 h 1556397"/>
                    <a:gd name="connsiteX45" fmla="*/ 511173 w 1768474"/>
                    <a:gd name="connsiteY45" fmla="*/ 267448 h 1556397"/>
                    <a:gd name="connsiteX46" fmla="*/ 516817 w 1768474"/>
                    <a:gd name="connsiteY46" fmla="*/ 211459 h 1556397"/>
                    <a:gd name="connsiteX47" fmla="*/ 526151 w 1768474"/>
                    <a:gd name="connsiteY47" fmla="*/ 181390 h 155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768474" h="1556397">
                      <a:moveTo>
                        <a:pt x="1490661" y="161085"/>
                      </a:moveTo>
                      <a:cubicBezTo>
                        <a:pt x="1431919" y="161085"/>
                        <a:pt x="1384299" y="208705"/>
                        <a:pt x="1384299" y="267447"/>
                      </a:cubicBezTo>
                      <a:lnTo>
                        <a:pt x="1384299" y="1262643"/>
                      </a:lnTo>
                      <a:cubicBezTo>
                        <a:pt x="1384299" y="1321385"/>
                        <a:pt x="1431919" y="1369005"/>
                        <a:pt x="1490661" y="1369005"/>
                      </a:cubicBezTo>
                      <a:cubicBezTo>
                        <a:pt x="1549403" y="1369005"/>
                        <a:pt x="1597023" y="1321385"/>
                        <a:pt x="1597023" y="1262643"/>
                      </a:cubicBezTo>
                      <a:lnTo>
                        <a:pt x="1597023" y="267447"/>
                      </a:lnTo>
                      <a:cubicBezTo>
                        <a:pt x="1597023" y="208705"/>
                        <a:pt x="1549403" y="161085"/>
                        <a:pt x="1490661" y="161085"/>
                      </a:cubicBezTo>
                      <a:close/>
                      <a:moveTo>
                        <a:pt x="788986" y="161085"/>
                      </a:moveTo>
                      <a:cubicBezTo>
                        <a:pt x="730244" y="161085"/>
                        <a:pt x="682624" y="208705"/>
                        <a:pt x="682624" y="267447"/>
                      </a:cubicBezTo>
                      <a:lnTo>
                        <a:pt x="682624" y="1262643"/>
                      </a:lnTo>
                      <a:cubicBezTo>
                        <a:pt x="682624" y="1321385"/>
                        <a:pt x="730244" y="1369005"/>
                        <a:pt x="788986" y="1369005"/>
                      </a:cubicBezTo>
                      <a:cubicBezTo>
                        <a:pt x="847728" y="1369005"/>
                        <a:pt x="895348" y="1321385"/>
                        <a:pt x="895348" y="1262643"/>
                      </a:cubicBezTo>
                      <a:lnTo>
                        <a:pt x="895348" y="267447"/>
                      </a:lnTo>
                      <a:cubicBezTo>
                        <a:pt x="895348" y="208705"/>
                        <a:pt x="847728" y="161085"/>
                        <a:pt x="788986" y="161085"/>
                      </a:cubicBezTo>
                      <a:close/>
                      <a:moveTo>
                        <a:pt x="336550" y="21726"/>
                      </a:moveTo>
                      <a:lnTo>
                        <a:pt x="336550" y="1241992"/>
                      </a:lnTo>
                      <a:lnTo>
                        <a:pt x="439437" y="1182590"/>
                      </a:lnTo>
                      <a:lnTo>
                        <a:pt x="439437" y="1302688"/>
                      </a:lnTo>
                      <a:lnTo>
                        <a:pt x="0" y="1556397"/>
                      </a:lnTo>
                      <a:lnTo>
                        <a:pt x="0" y="1436299"/>
                      </a:lnTo>
                      <a:lnTo>
                        <a:pt x="118478" y="1367896"/>
                      </a:lnTo>
                      <a:lnTo>
                        <a:pt x="118478" y="228592"/>
                      </a:lnTo>
                      <a:lnTo>
                        <a:pt x="0" y="296995"/>
                      </a:lnTo>
                      <a:lnTo>
                        <a:pt x="0" y="216034"/>
                      </a:lnTo>
                      <a:close/>
                      <a:moveTo>
                        <a:pt x="1542003" y="0"/>
                      </a:moveTo>
                      <a:lnTo>
                        <a:pt x="1598799" y="11467"/>
                      </a:lnTo>
                      <a:cubicBezTo>
                        <a:pt x="1698510" y="53641"/>
                        <a:pt x="1768474" y="152374"/>
                        <a:pt x="1768474" y="267448"/>
                      </a:cubicBezTo>
                      <a:cubicBezTo>
                        <a:pt x="1768474" y="599180"/>
                        <a:pt x="1768473" y="930911"/>
                        <a:pt x="1768473" y="1262643"/>
                      </a:cubicBezTo>
                      <a:cubicBezTo>
                        <a:pt x="1768473" y="1281822"/>
                        <a:pt x="1766530" y="1300547"/>
                        <a:pt x="1762829" y="1318632"/>
                      </a:cubicBezTo>
                      <a:lnTo>
                        <a:pt x="1753901" y="1347393"/>
                      </a:lnTo>
                      <a:lnTo>
                        <a:pt x="1437943" y="1529812"/>
                      </a:lnTo>
                      <a:lnTo>
                        <a:pt x="1382524" y="1518623"/>
                      </a:lnTo>
                      <a:cubicBezTo>
                        <a:pt x="1282812" y="1476449"/>
                        <a:pt x="1212848" y="1377716"/>
                        <a:pt x="1212848" y="1262642"/>
                      </a:cubicBezTo>
                      <a:lnTo>
                        <a:pt x="1212848" y="267448"/>
                      </a:lnTo>
                      <a:cubicBezTo>
                        <a:pt x="1212848" y="248269"/>
                        <a:pt x="1214792" y="229544"/>
                        <a:pt x="1218492" y="211459"/>
                      </a:cubicBezTo>
                      <a:lnTo>
                        <a:pt x="1227826" y="181390"/>
                      </a:lnTo>
                      <a:close/>
                      <a:moveTo>
                        <a:pt x="840328" y="0"/>
                      </a:moveTo>
                      <a:lnTo>
                        <a:pt x="897124" y="11467"/>
                      </a:lnTo>
                      <a:cubicBezTo>
                        <a:pt x="996835" y="53641"/>
                        <a:pt x="1066799" y="152374"/>
                        <a:pt x="1066799" y="267448"/>
                      </a:cubicBezTo>
                      <a:cubicBezTo>
                        <a:pt x="1066799" y="599180"/>
                        <a:pt x="1066798" y="930911"/>
                        <a:pt x="1066798" y="1262643"/>
                      </a:cubicBezTo>
                      <a:cubicBezTo>
                        <a:pt x="1066798" y="1281822"/>
                        <a:pt x="1064855" y="1300547"/>
                        <a:pt x="1061154" y="1318632"/>
                      </a:cubicBezTo>
                      <a:lnTo>
                        <a:pt x="1052226" y="1347393"/>
                      </a:lnTo>
                      <a:lnTo>
                        <a:pt x="736268" y="1529812"/>
                      </a:lnTo>
                      <a:lnTo>
                        <a:pt x="680849" y="1518623"/>
                      </a:lnTo>
                      <a:cubicBezTo>
                        <a:pt x="581137" y="1476449"/>
                        <a:pt x="511173" y="1377716"/>
                        <a:pt x="511173" y="1262642"/>
                      </a:cubicBezTo>
                      <a:lnTo>
                        <a:pt x="511173" y="267448"/>
                      </a:lnTo>
                      <a:cubicBezTo>
                        <a:pt x="511173" y="248269"/>
                        <a:pt x="513117" y="229544"/>
                        <a:pt x="516817" y="211459"/>
                      </a:cubicBezTo>
                      <a:lnTo>
                        <a:pt x="526151" y="18139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8262D36E-9B0A-47B8-98C4-585B810EE341}"/>
                </a:ext>
              </a:extLst>
            </p:cNvPr>
            <p:cNvGrpSpPr/>
            <p:nvPr/>
          </p:nvGrpSpPr>
          <p:grpSpPr>
            <a:xfrm>
              <a:off x="7131199" y="4362068"/>
              <a:ext cx="765416" cy="742143"/>
              <a:chOff x="2702243" y="1854980"/>
              <a:chExt cx="1070776" cy="1038218"/>
            </a:xfrm>
          </p:grpSpPr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E1A4DA41-DD76-4C4F-88BA-FC475C014373}"/>
                  </a:ext>
                </a:extLst>
              </p:cNvPr>
              <p:cNvSpPr/>
              <p:nvPr/>
            </p:nvSpPr>
            <p:spPr>
              <a:xfrm>
                <a:off x="2734801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78ED5E07-30DB-4237-AD9F-2495B37B5200}"/>
                  </a:ext>
                </a:extLst>
              </p:cNvPr>
              <p:cNvSpPr/>
              <p:nvPr/>
            </p:nvSpPr>
            <p:spPr>
              <a:xfrm>
                <a:off x="2702243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DDC76970-A0EB-42B5-8977-B850100F4DBC}"/>
                  </a:ext>
                </a:extLst>
              </p:cNvPr>
              <p:cNvSpPr/>
              <p:nvPr/>
            </p:nvSpPr>
            <p:spPr>
              <a:xfrm>
                <a:off x="2734801" y="1887538"/>
                <a:ext cx="973102" cy="97310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8768CB14-DA75-4A5A-ABD6-AF34EF49B945}"/>
                  </a:ext>
                </a:extLst>
              </p:cNvPr>
              <p:cNvGrpSpPr/>
              <p:nvPr/>
            </p:nvGrpSpPr>
            <p:grpSpPr>
              <a:xfrm>
                <a:off x="2888681" y="2097208"/>
                <a:ext cx="702996" cy="468586"/>
                <a:chOff x="2949686" y="2114732"/>
                <a:chExt cx="580986" cy="387261"/>
              </a:xfrm>
            </p:grpSpPr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C4FB7AF9-38BC-4791-BC8F-E5D428DF7898}"/>
                    </a:ext>
                  </a:extLst>
                </p:cNvPr>
                <p:cNvSpPr/>
                <p:nvPr/>
              </p:nvSpPr>
              <p:spPr>
                <a:xfrm>
                  <a:off x="3355192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6CFED83E-A8C1-4E1C-A858-22444425D594}"/>
                    </a:ext>
                  </a:extLst>
                </p:cNvPr>
                <p:cNvSpPr/>
                <p:nvPr/>
              </p:nvSpPr>
              <p:spPr>
                <a:xfrm>
                  <a:off x="3156226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ECB425BE-8E7C-4248-B19D-566E04CC959E}"/>
                    </a:ext>
                  </a:extLst>
                </p:cNvPr>
                <p:cNvSpPr/>
                <p:nvPr/>
              </p:nvSpPr>
              <p:spPr>
                <a:xfrm>
                  <a:off x="3145105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9B6BEE31-7C4C-4FDF-90CE-1F077F7221C0}"/>
                    </a:ext>
                  </a:extLst>
                </p:cNvPr>
                <p:cNvSpPr/>
                <p:nvPr/>
              </p:nvSpPr>
              <p:spPr>
                <a:xfrm>
                  <a:off x="3346558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89A3C893-FE09-42A9-AFF1-A4A7283FCAF9}"/>
                    </a:ext>
                  </a:extLst>
                </p:cNvPr>
                <p:cNvGrpSpPr/>
                <p:nvPr/>
              </p:nvGrpSpPr>
              <p:grpSpPr>
                <a:xfrm>
                  <a:off x="2949686" y="2128255"/>
                  <a:ext cx="175677" cy="373738"/>
                  <a:chOff x="8810625" y="2156129"/>
                  <a:chExt cx="616744" cy="1312068"/>
                </a:xfrm>
              </p:grpSpPr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A5943F03-2885-4E41-879F-0A9AD2FC5ECC}"/>
                      </a:ext>
                    </a:extLst>
                  </p:cNvPr>
                  <p:cNvSpPr/>
                  <p:nvPr/>
                </p:nvSpPr>
                <p:spPr>
                  <a:xfrm>
                    <a:off x="8828996" y="3028950"/>
                    <a:ext cx="188004" cy="243356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292A5E57-A5B6-414E-8F2E-A84F30261622}"/>
                      </a:ext>
                    </a:extLst>
                  </p:cNvPr>
                  <p:cNvSpPr/>
                  <p:nvPr/>
                </p:nvSpPr>
                <p:spPr>
                  <a:xfrm>
                    <a:off x="8829452" y="2178050"/>
                    <a:ext cx="565374" cy="215014"/>
                  </a:xfrm>
                  <a:custGeom>
                    <a:avLst/>
                    <a:gdLst>
                      <a:gd name="connsiteX0" fmla="*/ 0 w 614362"/>
                      <a:gd name="connsiteY0" fmla="*/ 0 h 263204"/>
                      <a:gd name="connsiteX1" fmla="*/ 614362 w 614362"/>
                      <a:gd name="connsiteY1" fmla="*/ 0 h 263204"/>
                      <a:gd name="connsiteX2" fmla="*/ 561975 w 614362"/>
                      <a:gd name="connsiteY2" fmla="*/ 192881 h 263204"/>
                      <a:gd name="connsiteX3" fmla="*/ 523875 w 614362"/>
                      <a:gd name="connsiteY3" fmla="*/ 242888 h 263204"/>
                      <a:gd name="connsiteX4" fmla="*/ 484882 w 614362"/>
                      <a:gd name="connsiteY4" fmla="*/ 261045 h 263204"/>
                      <a:gd name="connsiteX5" fmla="*/ 473403 w 614362"/>
                      <a:gd name="connsiteY5" fmla="*/ 263204 h 263204"/>
                      <a:gd name="connsiteX6" fmla="*/ 0 w 614362"/>
                      <a:gd name="connsiteY6" fmla="*/ 263204 h 263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4362" h="263204">
                        <a:moveTo>
                          <a:pt x="0" y="0"/>
                        </a:moveTo>
                        <a:lnTo>
                          <a:pt x="614362" y="0"/>
                        </a:lnTo>
                        <a:lnTo>
                          <a:pt x="561975" y="192881"/>
                        </a:lnTo>
                        <a:cubicBezTo>
                          <a:pt x="549275" y="209550"/>
                          <a:pt x="558800" y="218282"/>
                          <a:pt x="523875" y="242888"/>
                        </a:cubicBezTo>
                        <a:cubicBezTo>
                          <a:pt x="506413" y="255191"/>
                          <a:pt x="494903" y="259160"/>
                          <a:pt x="484882" y="261045"/>
                        </a:cubicBezTo>
                        <a:lnTo>
                          <a:pt x="473403" y="263204"/>
                        </a:lnTo>
                        <a:lnTo>
                          <a:pt x="0" y="263204"/>
                        </a:ln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57A0977E-212A-425B-832C-9F1CA7AD167B}"/>
                      </a:ext>
                    </a:extLst>
                  </p:cNvPr>
                  <p:cNvSpPr/>
                  <p:nvPr/>
                </p:nvSpPr>
                <p:spPr>
                  <a:xfrm>
                    <a:off x="9115425" y="2555875"/>
                    <a:ext cx="285750" cy="856306"/>
                  </a:xfrm>
                  <a:custGeom>
                    <a:avLst/>
                    <a:gdLst>
                      <a:gd name="connsiteX0" fmla="*/ 14149 w 208225"/>
                      <a:gd name="connsiteY0" fmla="*/ 0 h 829711"/>
                      <a:gd name="connsiteX1" fmla="*/ 54768 w 208225"/>
                      <a:gd name="connsiteY1" fmla="*/ 8200 h 829711"/>
                      <a:gd name="connsiteX2" fmla="*/ 208225 w 208225"/>
                      <a:gd name="connsiteY2" fmla="*/ 239712 h 829711"/>
                      <a:gd name="connsiteX3" fmla="*/ 208225 w 208225"/>
                      <a:gd name="connsiteY3" fmla="*/ 587142 h 829711"/>
                      <a:gd name="connsiteX4" fmla="*/ 54768 w 208225"/>
                      <a:gd name="connsiteY4" fmla="*/ 818654 h 829711"/>
                      <a:gd name="connsiteX5" fmla="*/ 0 w 208225"/>
                      <a:gd name="connsiteY5" fmla="*/ 829711 h 829711"/>
                      <a:gd name="connsiteX6" fmla="*/ 19397 w 208225"/>
                      <a:gd name="connsiteY6" fmla="*/ 806202 h 829711"/>
                      <a:gd name="connsiteX7" fmla="*/ 62308 w 208225"/>
                      <a:gd name="connsiteY7" fmla="*/ 665722 h 829711"/>
                      <a:gd name="connsiteX8" fmla="*/ 62308 w 208225"/>
                      <a:gd name="connsiteY8" fmla="*/ 146840 h 829711"/>
                      <a:gd name="connsiteX9" fmla="*/ 19397 w 208225"/>
                      <a:gd name="connsiteY9" fmla="*/ 6360 h 829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225" h="829711">
                        <a:moveTo>
                          <a:pt x="14149" y="0"/>
                        </a:moveTo>
                        <a:lnTo>
                          <a:pt x="54768" y="8200"/>
                        </a:lnTo>
                        <a:cubicBezTo>
                          <a:pt x="144948" y="46343"/>
                          <a:pt x="208225" y="135638"/>
                          <a:pt x="208225" y="239712"/>
                        </a:cubicBezTo>
                        <a:lnTo>
                          <a:pt x="208225" y="587142"/>
                        </a:lnTo>
                        <a:cubicBezTo>
                          <a:pt x="208225" y="691216"/>
                          <a:pt x="144948" y="780511"/>
                          <a:pt x="54768" y="818654"/>
                        </a:cubicBezTo>
                        <a:lnTo>
                          <a:pt x="0" y="829711"/>
                        </a:lnTo>
                        <a:lnTo>
                          <a:pt x="19397" y="806202"/>
                        </a:lnTo>
                        <a:cubicBezTo>
                          <a:pt x="46489" y="766101"/>
                          <a:pt x="62308" y="717759"/>
                          <a:pt x="62308" y="665722"/>
                        </a:cubicBezTo>
                        <a:lnTo>
                          <a:pt x="62308" y="146840"/>
                        </a:lnTo>
                        <a:cubicBezTo>
                          <a:pt x="62308" y="94803"/>
                          <a:pt x="46489" y="46461"/>
                          <a:pt x="19397" y="6360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D6D2E454-A341-4B16-BDFA-104BC15E70CD}"/>
                      </a:ext>
                    </a:extLst>
                  </p:cNvPr>
                  <p:cNvSpPr/>
                  <p:nvPr/>
                </p:nvSpPr>
                <p:spPr>
                  <a:xfrm>
                    <a:off x="8810625" y="2156129"/>
                    <a:ext cx="616744" cy="1312068"/>
                  </a:xfrm>
                  <a:custGeom>
                    <a:avLst/>
                    <a:gdLst>
                      <a:gd name="connsiteX0" fmla="*/ 112373 w 616744"/>
                      <a:gd name="connsiteY0" fmla="*/ 894253 h 1312068"/>
                      <a:gd name="connsiteX1" fmla="*/ 43770 w 616744"/>
                      <a:gd name="connsiteY1" fmla="*/ 994499 h 1312068"/>
                      <a:gd name="connsiteX2" fmla="*/ 112373 w 616744"/>
                      <a:gd name="connsiteY2" fmla="*/ 1094745 h 1312068"/>
                      <a:gd name="connsiteX3" fmla="*/ 180976 w 616744"/>
                      <a:gd name="connsiteY3" fmla="*/ 994499 h 1312068"/>
                      <a:gd name="connsiteX4" fmla="*/ 112373 w 616744"/>
                      <a:gd name="connsiteY4" fmla="*/ 894253 h 1312068"/>
                      <a:gd name="connsiteX5" fmla="*/ 369381 w 616744"/>
                      <a:gd name="connsiteY5" fmla="*/ 413043 h 1312068"/>
                      <a:gd name="connsiteX6" fmla="*/ 374629 w 616744"/>
                      <a:gd name="connsiteY6" fmla="*/ 419403 h 1312068"/>
                      <a:gd name="connsiteX7" fmla="*/ 417540 w 616744"/>
                      <a:gd name="connsiteY7" fmla="*/ 559883 h 1312068"/>
                      <a:gd name="connsiteX8" fmla="*/ 417540 w 616744"/>
                      <a:gd name="connsiteY8" fmla="*/ 1078765 h 1312068"/>
                      <a:gd name="connsiteX9" fmla="*/ 374629 w 616744"/>
                      <a:gd name="connsiteY9" fmla="*/ 1219245 h 1312068"/>
                      <a:gd name="connsiteX10" fmla="*/ 355232 w 616744"/>
                      <a:gd name="connsiteY10" fmla="*/ 1242754 h 1312068"/>
                      <a:gd name="connsiteX11" fmla="*/ 410000 w 616744"/>
                      <a:gd name="connsiteY11" fmla="*/ 1231697 h 1312068"/>
                      <a:gd name="connsiteX12" fmla="*/ 563457 w 616744"/>
                      <a:gd name="connsiteY12" fmla="*/ 1000185 h 1312068"/>
                      <a:gd name="connsiteX13" fmla="*/ 563457 w 616744"/>
                      <a:gd name="connsiteY13" fmla="*/ 652755 h 1312068"/>
                      <a:gd name="connsiteX14" fmla="*/ 410000 w 616744"/>
                      <a:gd name="connsiteY14" fmla="*/ 421243 h 1312068"/>
                      <a:gd name="connsiteX15" fmla="*/ 50577 w 616744"/>
                      <a:gd name="connsiteY15" fmla="*/ 40879 h 1312068"/>
                      <a:gd name="connsiteX16" fmla="*/ 50577 w 616744"/>
                      <a:gd name="connsiteY16" fmla="*/ 217977 h 1312068"/>
                      <a:gd name="connsiteX17" fmla="*/ 437300 w 616744"/>
                      <a:gd name="connsiteY17" fmla="*/ 217977 h 1312068"/>
                      <a:gd name="connsiteX18" fmla="*/ 446678 w 616744"/>
                      <a:gd name="connsiteY18" fmla="*/ 216524 h 1312068"/>
                      <a:gd name="connsiteX19" fmla="*/ 478531 w 616744"/>
                      <a:gd name="connsiteY19" fmla="*/ 204307 h 1312068"/>
                      <a:gd name="connsiteX20" fmla="*/ 509655 w 616744"/>
                      <a:gd name="connsiteY20" fmla="*/ 170660 h 1312068"/>
                      <a:gd name="connsiteX21" fmla="*/ 552450 w 616744"/>
                      <a:gd name="connsiteY21" fmla="*/ 40879 h 1312068"/>
                      <a:gd name="connsiteX22" fmla="*/ 1 w 616744"/>
                      <a:gd name="connsiteY22" fmla="*/ 0 h 1312068"/>
                      <a:gd name="connsiteX23" fmla="*/ 614363 w 616744"/>
                      <a:gd name="connsiteY23" fmla="*/ 0 h 1312068"/>
                      <a:gd name="connsiteX24" fmla="*/ 561976 w 616744"/>
                      <a:gd name="connsiteY24" fmla="*/ 192881 h 1312068"/>
                      <a:gd name="connsiteX25" fmla="*/ 523876 w 616744"/>
                      <a:gd name="connsiteY25" fmla="*/ 242888 h 1312068"/>
                      <a:gd name="connsiteX26" fmla="*/ 454819 w 616744"/>
                      <a:gd name="connsiteY26" fmla="*/ 266700 h 1312068"/>
                      <a:gd name="connsiteX27" fmla="*/ 78582 w 616744"/>
                      <a:gd name="connsiteY27" fmla="*/ 266700 h 1312068"/>
                      <a:gd name="connsiteX28" fmla="*/ 57151 w 616744"/>
                      <a:gd name="connsiteY28" fmla="*/ 266700 h 1312068"/>
                      <a:gd name="connsiteX29" fmla="*/ 57151 w 616744"/>
                      <a:gd name="connsiteY29" fmla="*/ 475802 h 1312068"/>
                      <a:gd name="connsiteX30" fmla="*/ 90320 w 616744"/>
                      <a:gd name="connsiteY30" fmla="*/ 435600 h 1312068"/>
                      <a:gd name="connsiteX31" fmla="*/ 308372 w 616744"/>
                      <a:gd name="connsiteY31" fmla="*/ 345280 h 1312068"/>
                      <a:gd name="connsiteX32" fmla="*/ 616744 w 616744"/>
                      <a:gd name="connsiteY32" fmla="*/ 653652 h 1312068"/>
                      <a:gd name="connsiteX33" fmla="*/ 616743 w 616744"/>
                      <a:gd name="connsiteY33" fmla="*/ 1003696 h 1312068"/>
                      <a:gd name="connsiteX34" fmla="*/ 308371 w 616744"/>
                      <a:gd name="connsiteY34" fmla="*/ 1312068 h 1312068"/>
                      <a:gd name="connsiteX35" fmla="*/ 308372 w 616744"/>
                      <a:gd name="connsiteY35" fmla="*/ 1312067 h 1312068"/>
                      <a:gd name="connsiteX36" fmla="*/ 0 w 616744"/>
                      <a:gd name="connsiteY36" fmla="*/ 1003695 h 1312068"/>
                      <a:gd name="connsiteX37" fmla="*/ 0 w 616744"/>
                      <a:gd name="connsiteY37" fmla="*/ 978694 h 1312068"/>
                      <a:gd name="connsiteX38" fmla="*/ 2391 w 616744"/>
                      <a:gd name="connsiteY38" fmla="*/ 978694 h 1312068"/>
                      <a:gd name="connsiteX39" fmla="*/ 8984 w 616744"/>
                      <a:gd name="connsiteY39" fmla="*/ 936772 h 1312068"/>
                      <a:gd name="connsiteX40" fmla="*/ 114301 w 616744"/>
                      <a:gd name="connsiteY40" fmla="*/ 847155 h 1312068"/>
                      <a:gd name="connsiteX41" fmla="*/ 228601 w 616744"/>
                      <a:gd name="connsiteY41" fmla="*/ 993887 h 1312068"/>
                      <a:gd name="connsiteX42" fmla="*/ 158792 w 616744"/>
                      <a:gd name="connsiteY42" fmla="*/ 1129088 h 1312068"/>
                      <a:gd name="connsiteX43" fmla="*/ 130869 w 616744"/>
                      <a:gd name="connsiteY43" fmla="*/ 1136325 h 1312068"/>
                      <a:gd name="connsiteX44" fmla="*/ 135095 w 616744"/>
                      <a:gd name="connsiteY44" fmla="*/ 1157260 h 1312068"/>
                      <a:gd name="connsiteX45" fmla="*/ 239316 w 616744"/>
                      <a:gd name="connsiteY45" fmla="*/ 1226342 h 1312068"/>
                      <a:gd name="connsiteX46" fmla="*/ 239315 w 616744"/>
                      <a:gd name="connsiteY46" fmla="*/ 1226343 h 1312068"/>
                      <a:gd name="connsiteX47" fmla="*/ 352425 w 616744"/>
                      <a:gd name="connsiteY47" fmla="*/ 1113233 h 1312068"/>
                      <a:gd name="connsiteX48" fmla="*/ 352426 w 616744"/>
                      <a:gd name="connsiteY48" fmla="*/ 556022 h 1312068"/>
                      <a:gd name="connsiteX49" fmla="*/ 239316 w 616744"/>
                      <a:gd name="connsiteY49" fmla="*/ 442912 h 1312068"/>
                      <a:gd name="connsiteX50" fmla="*/ 159335 w 616744"/>
                      <a:gd name="connsiteY50" fmla="*/ 476041 h 1312068"/>
                      <a:gd name="connsiteX51" fmla="*/ 155934 w 616744"/>
                      <a:gd name="connsiteY51" fmla="*/ 481087 h 1312068"/>
                      <a:gd name="connsiteX52" fmla="*/ 138073 w 616744"/>
                      <a:gd name="connsiteY52" fmla="*/ 493699 h 1312068"/>
                      <a:gd name="connsiteX53" fmla="*/ 96604 w 616744"/>
                      <a:gd name="connsiteY53" fmla="*/ 548116 h 1312068"/>
                      <a:gd name="connsiteX54" fmla="*/ 72138 w 616744"/>
                      <a:gd name="connsiteY54" fmla="*/ 612009 h 1312068"/>
                      <a:gd name="connsiteX55" fmla="*/ 68756 w 616744"/>
                      <a:gd name="connsiteY55" fmla="*/ 667420 h 1312068"/>
                      <a:gd name="connsiteX56" fmla="*/ 0 w 616744"/>
                      <a:gd name="connsiteY56" fmla="*/ 667420 h 1312068"/>
                      <a:gd name="connsiteX57" fmla="*/ 0 w 616744"/>
                      <a:gd name="connsiteY57" fmla="*/ 653652 h 1312068"/>
                      <a:gd name="connsiteX58" fmla="*/ 1 w 616744"/>
                      <a:gd name="connsiteY58" fmla="*/ 653642 h 1312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16744" h="1312068">
                        <a:moveTo>
                          <a:pt x="112373" y="894253"/>
                        </a:moveTo>
                        <a:cubicBezTo>
                          <a:pt x="74485" y="894253"/>
                          <a:pt x="43770" y="939135"/>
                          <a:pt x="43770" y="994499"/>
                        </a:cubicBezTo>
                        <a:cubicBezTo>
                          <a:pt x="43770" y="1049863"/>
                          <a:pt x="74485" y="1094745"/>
                          <a:pt x="112373" y="1094745"/>
                        </a:cubicBezTo>
                        <a:cubicBezTo>
                          <a:pt x="150261" y="1094745"/>
                          <a:pt x="180976" y="1049863"/>
                          <a:pt x="180976" y="994499"/>
                        </a:cubicBezTo>
                        <a:cubicBezTo>
                          <a:pt x="180976" y="939135"/>
                          <a:pt x="150261" y="894253"/>
                          <a:pt x="112373" y="894253"/>
                        </a:cubicBezTo>
                        <a:close/>
                        <a:moveTo>
                          <a:pt x="369381" y="413043"/>
                        </a:moveTo>
                        <a:lnTo>
                          <a:pt x="374629" y="419403"/>
                        </a:lnTo>
                        <a:cubicBezTo>
                          <a:pt x="401721" y="459504"/>
                          <a:pt x="417540" y="507846"/>
                          <a:pt x="417540" y="559883"/>
                        </a:cubicBezTo>
                        <a:lnTo>
                          <a:pt x="417540" y="1078765"/>
                        </a:lnTo>
                        <a:cubicBezTo>
                          <a:pt x="417540" y="1130802"/>
                          <a:pt x="401721" y="1179144"/>
                          <a:pt x="374629" y="1219245"/>
                        </a:cubicBezTo>
                        <a:lnTo>
                          <a:pt x="355232" y="1242754"/>
                        </a:lnTo>
                        <a:lnTo>
                          <a:pt x="410000" y="1231697"/>
                        </a:lnTo>
                        <a:cubicBezTo>
                          <a:pt x="500180" y="1193554"/>
                          <a:pt x="563457" y="1104259"/>
                          <a:pt x="563457" y="1000185"/>
                        </a:cubicBezTo>
                        <a:lnTo>
                          <a:pt x="563457" y="652755"/>
                        </a:lnTo>
                        <a:cubicBezTo>
                          <a:pt x="563457" y="548681"/>
                          <a:pt x="500180" y="459386"/>
                          <a:pt x="410000" y="421243"/>
                        </a:cubicBezTo>
                        <a:close/>
                        <a:moveTo>
                          <a:pt x="50577" y="40879"/>
                        </a:moveTo>
                        <a:lnTo>
                          <a:pt x="50577" y="217977"/>
                        </a:lnTo>
                        <a:lnTo>
                          <a:pt x="437300" y="217977"/>
                        </a:lnTo>
                        <a:lnTo>
                          <a:pt x="446678" y="216524"/>
                        </a:lnTo>
                        <a:cubicBezTo>
                          <a:pt x="454864" y="215256"/>
                          <a:pt x="464266" y="212586"/>
                          <a:pt x="478531" y="204307"/>
                        </a:cubicBezTo>
                        <a:cubicBezTo>
                          <a:pt x="507061" y="187751"/>
                          <a:pt x="499280" y="181876"/>
                          <a:pt x="509655" y="170660"/>
                        </a:cubicBezTo>
                        <a:lnTo>
                          <a:pt x="552450" y="40879"/>
                        </a:lnTo>
                        <a:close/>
                        <a:moveTo>
                          <a:pt x="1" y="0"/>
                        </a:moveTo>
                        <a:lnTo>
                          <a:pt x="614363" y="0"/>
                        </a:lnTo>
                        <a:lnTo>
                          <a:pt x="561976" y="192881"/>
                        </a:lnTo>
                        <a:cubicBezTo>
                          <a:pt x="549276" y="209550"/>
                          <a:pt x="558801" y="218282"/>
                          <a:pt x="523876" y="242888"/>
                        </a:cubicBezTo>
                        <a:cubicBezTo>
                          <a:pt x="488951" y="267494"/>
                          <a:pt x="477838" y="258763"/>
                          <a:pt x="454819" y="266700"/>
                        </a:cubicBezTo>
                        <a:lnTo>
                          <a:pt x="78582" y="266700"/>
                        </a:lnTo>
                        <a:lnTo>
                          <a:pt x="57151" y="266700"/>
                        </a:lnTo>
                        <a:lnTo>
                          <a:pt x="57151" y="475802"/>
                        </a:lnTo>
                        <a:lnTo>
                          <a:pt x="90320" y="435600"/>
                        </a:lnTo>
                        <a:cubicBezTo>
                          <a:pt x="146125" y="379796"/>
                          <a:pt x="223218" y="345280"/>
                          <a:pt x="308372" y="345280"/>
                        </a:cubicBezTo>
                        <a:cubicBezTo>
                          <a:pt x="478681" y="345280"/>
                          <a:pt x="616744" y="483343"/>
                          <a:pt x="616744" y="653652"/>
                        </a:cubicBezTo>
                        <a:cubicBezTo>
                          <a:pt x="616744" y="770333"/>
                          <a:pt x="616743" y="887015"/>
                          <a:pt x="616743" y="1003696"/>
                        </a:cubicBezTo>
                        <a:cubicBezTo>
                          <a:pt x="616743" y="1174005"/>
                          <a:pt x="478680" y="1312068"/>
                          <a:pt x="308371" y="1312068"/>
                        </a:cubicBezTo>
                        <a:lnTo>
                          <a:pt x="308372" y="1312067"/>
                        </a:lnTo>
                        <a:cubicBezTo>
                          <a:pt x="138063" y="1312067"/>
                          <a:pt x="0" y="1174004"/>
                          <a:pt x="0" y="1003695"/>
                        </a:cubicBezTo>
                        <a:lnTo>
                          <a:pt x="0" y="978694"/>
                        </a:lnTo>
                        <a:lnTo>
                          <a:pt x="2391" y="978694"/>
                        </a:lnTo>
                        <a:lnTo>
                          <a:pt x="8984" y="936772"/>
                        </a:lnTo>
                        <a:cubicBezTo>
                          <a:pt x="26335" y="884108"/>
                          <a:pt x="66957" y="847155"/>
                          <a:pt x="114301" y="847155"/>
                        </a:cubicBezTo>
                        <a:cubicBezTo>
                          <a:pt x="177427" y="847155"/>
                          <a:pt x="228601" y="912849"/>
                          <a:pt x="228601" y="993887"/>
                        </a:cubicBezTo>
                        <a:cubicBezTo>
                          <a:pt x="228601" y="1054666"/>
                          <a:pt x="199816" y="1106813"/>
                          <a:pt x="158792" y="1129088"/>
                        </a:cubicBezTo>
                        <a:lnTo>
                          <a:pt x="130869" y="1136325"/>
                        </a:lnTo>
                        <a:lnTo>
                          <a:pt x="135095" y="1157260"/>
                        </a:lnTo>
                        <a:cubicBezTo>
                          <a:pt x="152266" y="1197857"/>
                          <a:pt x="192465" y="1226342"/>
                          <a:pt x="239316" y="1226342"/>
                        </a:cubicBezTo>
                        <a:lnTo>
                          <a:pt x="239315" y="1226343"/>
                        </a:lnTo>
                        <a:cubicBezTo>
                          <a:pt x="301784" y="1226343"/>
                          <a:pt x="352425" y="1175702"/>
                          <a:pt x="352425" y="1113233"/>
                        </a:cubicBezTo>
                        <a:cubicBezTo>
                          <a:pt x="352425" y="927496"/>
                          <a:pt x="352426" y="741759"/>
                          <a:pt x="352426" y="556022"/>
                        </a:cubicBezTo>
                        <a:cubicBezTo>
                          <a:pt x="352426" y="493553"/>
                          <a:pt x="301785" y="442912"/>
                          <a:pt x="239316" y="442912"/>
                        </a:cubicBezTo>
                        <a:cubicBezTo>
                          <a:pt x="208082" y="442912"/>
                          <a:pt x="179804" y="455572"/>
                          <a:pt x="159335" y="476041"/>
                        </a:cubicBezTo>
                        <a:lnTo>
                          <a:pt x="155934" y="481087"/>
                        </a:lnTo>
                        <a:lnTo>
                          <a:pt x="138073" y="493699"/>
                        </a:lnTo>
                        <a:cubicBezTo>
                          <a:pt x="122466" y="508830"/>
                          <a:pt x="108298" y="527133"/>
                          <a:pt x="96604" y="548116"/>
                        </a:cubicBezTo>
                        <a:cubicBezTo>
                          <a:pt x="84910" y="569099"/>
                          <a:pt x="76797" y="590776"/>
                          <a:pt x="72138" y="612009"/>
                        </a:cubicBezTo>
                        <a:lnTo>
                          <a:pt x="68756" y="667420"/>
                        </a:lnTo>
                        <a:lnTo>
                          <a:pt x="0" y="667420"/>
                        </a:lnTo>
                        <a:lnTo>
                          <a:pt x="0" y="653652"/>
                        </a:lnTo>
                        <a:lnTo>
                          <a:pt x="1" y="65364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9525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27" name="四角形: 上の 2 つの角を丸める 151">
              <a:extLst>
                <a:ext uri="{FF2B5EF4-FFF2-40B4-BE49-F238E27FC236}">
                  <a16:creationId xmlns:a16="http://schemas.microsoft.com/office/drawing/2014/main" id="{807E3306-343D-4620-9D23-AF4D5D288437}"/>
                </a:ext>
              </a:extLst>
            </p:cNvPr>
            <p:cNvSpPr/>
            <p:nvPr/>
          </p:nvSpPr>
          <p:spPr bwMode="auto">
            <a:xfrm rot="18757638">
              <a:off x="7624800" y="4715232"/>
              <a:ext cx="274768" cy="667632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EAD8ADA-28B5-47E9-8842-8EBD258CF0F6}"/>
              </a:ext>
            </a:extLst>
          </p:cNvPr>
          <p:cNvGrpSpPr/>
          <p:nvPr/>
        </p:nvGrpSpPr>
        <p:grpSpPr>
          <a:xfrm>
            <a:off x="6811646" y="1643824"/>
            <a:ext cx="2201676" cy="1076938"/>
            <a:chOff x="6811646" y="1643824"/>
            <a:chExt cx="2201676" cy="1076938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9CE3D6F4-D7F5-4EB9-B313-7024BCDB03FE}"/>
                </a:ext>
              </a:extLst>
            </p:cNvPr>
            <p:cNvGrpSpPr/>
            <p:nvPr/>
          </p:nvGrpSpPr>
          <p:grpSpPr>
            <a:xfrm>
              <a:off x="6811646" y="2430627"/>
              <a:ext cx="1059814" cy="234277"/>
              <a:chOff x="1020919" y="2724150"/>
              <a:chExt cx="967426" cy="234277"/>
            </a:xfrm>
          </p:grpSpPr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1C8AE11F-45E5-4A08-A4CF-6B3168A915E3}"/>
                  </a:ext>
                </a:extLst>
              </p:cNvPr>
              <p:cNvSpPr/>
              <p:nvPr/>
            </p:nvSpPr>
            <p:spPr>
              <a:xfrm>
                <a:off x="1020919" y="2724150"/>
                <a:ext cx="967426" cy="234277"/>
              </a:xfrm>
              <a:prstGeom prst="roundRect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67B809C4-3F73-411E-AF52-CD241C95F57D}"/>
                  </a:ext>
                </a:extLst>
              </p:cNvPr>
              <p:cNvSpPr/>
              <p:nvPr/>
            </p:nvSpPr>
            <p:spPr>
              <a:xfrm>
                <a:off x="1060449" y="2746374"/>
                <a:ext cx="873125" cy="156389"/>
              </a:xfrm>
              <a:prstGeom prst="roundRect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四角形: 角を丸くする 191">
                <a:extLst>
                  <a:ext uri="{FF2B5EF4-FFF2-40B4-BE49-F238E27FC236}">
                    <a16:creationId xmlns:a16="http://schemas.microsoft.com/office/drawing/2014/main" id="{EAD51F86-DDCA-4C20-94B7-C426E6145A68}"/>
                  </a:ext>
                </a:extLst>
              </p:cNvPr>
              <p:cNvSpPr/>
              <p:nvPr/>
            </p:nvSpPr>
            <p:spPr bwMode="auto">
              <a:xfrm rot="16200000">
                <a:off x="1476149" y="2457222"/>
                <a:ext cx="57430" cy="724074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3DB9D95-BC10-4E09-86B4-7A49352087DC}"/>
                </a:ext>
              </a:extLst>
            </p:cNvPr>
            <p:cNvSpPr/>
            <p:nvPr/>
          </p:nvSpPr>
          <p:spPr bwMode="auto">
            <a:xfrm rot="16200000">
              <a:off x="7638351" y="1345790"/>
              <a:ext cx="1076938" cy="1673005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698029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726934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965607"/>
                <a:gd name="connsiteX1" fmla="*/ 893575 w 1132282"/>
                <a:gd name="connsiteY1" fmla="*/ 29103 h 1965607"/>
                <a:gd name="connsiteX2" fmla="*/ 952486 w 1132282"/>
                <a:gd name="connsiteY2" fmla="*/ 88015 h 1965607"/>
                <a:gd name="connsiteX3" fmla="*/ 970220 w 1132282"/>
                <a:gd name="connsiteY3" fmla="*/ 112067 h 1965607"/>
                <a:gd name="connsiteX4" fmla="*/ 976406 w 1132282"/>
                <a:gd name="connsiteY4" fmla="*/ 129706 h 1965607"/>
                <a:gd name="connsiteX5" fmla="*/ 982578 w 1132282"/>
                <a:gd name="connsiteY5" fmla="*/ 136703 h 1965607"/>
                <a:gd name="connsiteX6" fmla="*/ 1052360 w 1132282"/>
                <a:gd name="connsiteY6" fmla="*/ 257570 h 1965607"/>
                <a:gd name="connsiteX7" fmla="*/ 1059746 w 1132282"/>
                <a:gd name="connsiteY7" fmla="*/ 279536 h 1965607"/>
                <a:gd name="connsiteX8" fmla="*/ 1065380 w 1132282"/>
                <a:gd name="connsiteY8" fmla="*/ 291081 h 1965607"/>
                <a:gd name="connsiteX9" fmla="*/ 1068029 w 1132282"/>
                <a:gd name="connsiteY9" fmla="*/ 329080 h 1965607"/>
                <a:gd name="connsiteX10" fmla="*/ 1064397 w 1132282"/>
                <a:gd name="connsiteY10" fmla="*/ 339882 h 1965607"/>
                <a:gd name="connsiteX11" fmla="*/ 1115860 w 1132282"/>
                <a:gd name="connsiteY11" fmla="*/ 429020 h 1965607"/>
                <a:gd name="connsiteX12" fmla="*/ 1123245 w 1132282"/>
                <a:gd name="connsiteY12" fmla="*/ 450983 h 1965607"/>
                <a:gd name="connsiteX13" fmla="*/ 1128881 w 1132282"/>
                <a:gd name="connsiteY13" fmla="*/ 462532 h 1965607"/>
                <a:gd name="connsiteX14" fmla="*/ 1118954 w 1132282"/>
                <a:gd name="connsiteY14" fmla="*/ 537929 h 1965607"/>
                <a:gd name="connsiteX15" fmla="*/ 1086703 w 1132282"/>
                <a:gd name="connsiteY15" fmla="*/ 593789 h 1965607"/>
                <a:gd name="connsiteX16" fmla="*/ 1099218 w 1132282"/>
                <a:gd name="connsiteY16" fmla="*/ 619435 h 1965607"/>
                <a:gd name="connsiteX17" fmla="*/ 1089459 w 1132282"/>
                <a:gd name="connsiteY17" fmla="*/ 693558 h 1965607"/>
                <a:gd name="connsiteX18" fmla="*/ 945143 w 1132282"/>
                <a:gd name="connsiteY18" fmla="*/ 943522 h 1965607"/>
                <a:gd name="connsiteX19" fmla="*/ 931886 w 1132282"/>
                <a:gd name="connsiteY19" fmla="*/ 958552 h 1965607"/>
                <a:gd name="connsiteX20" fmla="*/ 932988 w 1132282"/>
                <a:gd name="connsiteY20" fmla="*/ 959654 h 1965607"/>
                <a:gd name="connsiteX21" fmla="*/ 569190 w 1132282"/>
                <a:gd name="connsiteY21" fmla="*/ 1323452 h 1965607"/>
                <a:gd name="connsiteX22" fmla="*/ 516885 w 1132282"/>
                <a:gd name="connsiteY22" fmla="*/ 1366177 h 1965607"/>
                <a:gd name="connsiteX23" fmla="*/ 495768 w 1132282"/>
                <a:gd name="connsiteY23" fmla="*/ 1377290 h 1965607"/>
                <a:gd name="connsiteX24" fmla="*/ 602405 w 1132282"/>
                <a:gd name="connsiteY24" fmla="*/ 1726934 h 1965607"/>
                <a:gd name="connsiteX25" fmla="*/ 393853 w 1132282"/>
                <a:gd name="connsiteY25" fmla="*/ 1965607 h 1965607"/>
                <a:gd name="connsiteX26" fmla="*/ 148105 w 1132282"/>
                <a:gd name="connsiteY26" fmla="*/ 1754549 h 1965607"/>
                <a:gd name="connsiteX27" fmla="*/ 39564 w 1132282"/>
                <a:gd name="connsiteY27" fmla="*/ 1241944 h 1965607"/>
                <a:gd name="connsiteX28" fmla="*/ 24414 w 1132282"/>
                <a:gd name="connsiteY28" fmla="*/ 1213153 h 1965607"/>
                <a:gd name="connsiteX29" fmla="*/ 97657 w 1132282"/>
                <a:gd name="connsiteY29" fmla="*/ 851919 h 1965607"/>
                <a:gd name="connsiteX30" fmla="*/ 461456 w 1132282"/>
                <a:gd name="connsiteY30" fmla="*/ 488122 h 1965607"/>
                <a:gd name="connsiteX31" fmla="*/ 527036 w 1132282"/>
                <a:gd name="connsiteY31" fmla="*/ 508378 h 1965607"/>
                <a:gd name="connsiteX32" fmla="*/ 661289 w 1132282"/>
                <a:gd name="connsiteY32" fmla="*/ 583426 h 1965607"/>
                <a:gd name="connsiteX33" fmla="*/ 714224 w 1132282"/>
                <a:gd name="connsiteY33" fmla="*/ 560056 h 1965607"/>
                <a:gd name="connsiteX34" fmla="*/ 831834 w 1132282"/>
                <a:gd name="connsiteY34" fmla="*/ 356350 h 1965607"/>
                <a:gd name="connsiteX35" fmla="*/ 816557 w 1132282"/>
                <a:gd name="connsiteY35" fmla="*/ 341073 h 1965607"/>
                <a:gd name="connsiteX36" fmla="*/ 794731 w 1132282"/>
                <a:gd name="connsiteY36" fmla="*/ 233424 h 1965607"/>
                <a:gd name="connsiteX37" fmla="*/ 803561 w 1132282"/>
                <a:gd name="connsiteY37" fmla="*/ 220126 h 1965607"/>
                <a:gd name="connsiteX38" fmla="*/ 753056 w 1132282"/>
                <a:gd name="connsiteY38" fmla="*/ 169622 h 1965607"/>
                <a:gd name="connsiteX39" fmla="*/ 753056 w 1132282"/>
                <a:gd name="connsiteY39" fmla="*/ 29103 h 1965607"/>
                <a:gd name="connsiteX40" fmla="*/ 823316 w 1132282"/>
                <a:gd name="connsiteY40" fmla="*/ 0 h 1965607"/>
                <a:gd name="connsiteX0" fmla="*/ 393853 w 1132282"/>
                <a:gd name="connsiteY0" fmla="*/ 1965607 h 2061746"/>
                <a:gd name="connsiteX1" fmla="*/ 148105 w 1132282"/>
                <a:gd name="connsiteY1" fmla="*/ 1754549 h 2061746"/>
                <a:gd name="connsiteX2" fmla="*/ 39564 w 1132282"/>
                <a:gd name="connsiteY2" fmla="*/ 1241944 h 2061746"/>
                <a:gd name="connsiteX3" fmla="*/ 24414 w 1132282"/>
                <a:gd name="connsiteY3" fmla="*/ 1213153 h 2061746"/>
                <a:gd name="connsiteX4" fmla="*/ 97657 w 1132282"/>
                <a:gd name="connsiteY4" fmla="*/ 851919 h 2061746"/>
                <a:gd name="connsiteX5" fmla="*/ 461456 w 1132282"/>
                <a:gd name="connsiteY5" fmla="*/ 488122 h 2061746"/>
                <a:gd name="connsiteX6" fmla="*/ 527036 w 1132282"/>
                <a:gd name="connsiteY6" fmla="*/ 508378 h 2061746"/>
                <a:gd name="connsiteX7" fmla="*/ 661289 w 1132282"/>
                <a:gd name="connsiteY7" fmla="*/ 583426 h 2061746"/>
                <a:gd name="connsiteX8" fmla="*/ 714224 w 1132282"/>
                <a:gd name="connsiteY8" fmla="*/ 560056 h 2061746"/>
                <a:gd name="connsiteX9" fmla="*/ 831834 w 1132282"/>
                <a:gd name="connsiteY9" fmla="*/ 356350 h 2061746"/>
                <a:gd name="connsiteX10" fmla="*/ 816557 w 1132282"/>
                <a:gd name="connsiteY10" fmla="*/ 341073 h 2061746"/>
                <a:gd name="connsiteX11" fmla="*/ 794731 w 1132282"/>
                <a:gd name="connsiteY11" fmla="*/ 233424 h 2061746"/>
                <a:gd name="connsiteX12" fmla="*/ 803561 w 1132282"/>
                <a:gd name="connsiteY12" fmla="*/ 220126 h 2061746"/>
                <a:gd name="connsiteX13" fmla="*/ 753056 w 1132282"/>
                <a:gd name="connsiteY13" fmla="*/ 169622 h 2061746"/>
                <a:gd name="connsiteX14" fmla="*/ 753056 w 1132282"/>
                <a:gd name="connsiteY14" fmla="*/ 29103 h 2061746"/>
                <a:gd name="connsiteX15" fmla="*/ 823316 w 1132282"/>
                <a:gd name="connsiteY15" fmla="*/ 0 h 2061746"/>
                <a:gd name="connsiteX16" fmla="*/ 893575 w 1132282"/>
                <a:gd name="connsiteY16" fmla="*/ 29103 h 2061746"/>
                <a:gd name="connsiteX17" fmla="*/ 952486 w 1132282"/>
                <a:gd name="connsiteY17" fmla="*/ 88015 h 2061746"/>
                <a:gd name="connsiteX18" fmla="*/ 970220 w 1132282"/>
                <a:gd name="connsiteY18" fmla="*/ 112067 h 2061746"/>
                <a:gd name="connsiteX19" fmla="*/ 976406 w 1132282"/>
                <a:gd name="connsiteY19" fmla="*/ 129706 h 2061746"/>
                <a:gd name="connsiteX20" fmla="*/ 982578 w 1132282"/>
                <a:gd name="connsiteY20" fmla="*/ 136703 h 2061746"/>
                <a:gd name="connsiteX21" fmla="*/ 1052360 w 1132282"/>
                <a:gd name="connsiteY21" fmla="*/ 257570 h 2061746"/>
                <a:gd name="connsiteX22" fmla="*/ 1059746 w 1132282"/>
                <a:gd name="connsiteY22" fmla="*/ 279536 h 2061746"/>
                <a:gd name="connsiteX23" fmla="*/ 1065380 w 1132282"/>
                <a:gd name="connsiteY23" fmla="*/ 291081 h 2061746"/>
                <a:gd name="connsiteX24" fmla="*/ 1068029 w 1132282"/>
                <a:gd name="connsiteY24" fmla="*/ 329080 h 2061746"/>
                <a:gd name="connsiteX25" fmla="*/ 1064397 w 1132282"/>
                <a:gd name="connsiteY25" fmla="*/ 339882 h 2061746"/>
                <a:gd name="connsiteX26" fmla="*/ 1115860 w 1132282"/>
                <a:gd name="connsiteY26" fmla="*/ 429020 h 2061746"/>
                <a:gd name="connsiteX27" fmla="*/ 1123245 w 1132282"/>
                <a:gd name="connsiteY27" fmla="*/ 450983 h 2061746"/>
                <a:gd name="connsiteX28" fmla="*/ 1128881 w 1132282"/>
                <a:gd name="connsiteY28" fmla="*/ 462532 h 2061746"/>
                <a:gd name="connsiteX29" fmla="*/ 1118954 w 1132282"/>
                <a:gd name="connsiteY29" fmla="*/ 537929 h 2061746"/>
                <a:gd name="connsiteX30" fmla="*/ 1086703 w 1132282"/>
                <a:gd name="connsiteY30" fmla="*/ 593789 h 2061746"/>
                <a:gd name="connsiteX31" fmla="*/ 1099218 w 1132282"/>
                <a:gd name="connsiteY31" fmla="*/ 619435 h 2061746"/>
                <a:gd name="connsiteX32" fmla="*/ 1089459 w 1132282"/>
                <a:gd name="connsiteY32" fmla="*/ 693558 h 2061746"/>
                <a:gd name="connsiteX33" fmla="*/ 945143 w 1132282"/>
                <a:gd name="connsiteY33" fmla="*/ 943522 h 2061746"/>
                <a:gd name="connsiteX34" fmla="*/ 931886 w 1132282"/>
                <a:gd name="connsiteY34" fmla="*/ 958552 h 2061746"/>
                <a:gd name="connsiteX35" fmla="*/ 932988 w 1132282"/>
                <a:gd name="connsiteY35" fmla="*/ 959654 h 2061746"/>
                <a:gd name="connsiteX36" fmla="*/ 569190 w 1132282"/>
                <a:gd name="connsiteY36" fmla="*/ 1323452 h 2061746"/>
                <a:gd name="connsiteX37" fmla="*/ 516885 w 1132282"/>
                <a:gd name="connsiteY37" fmla="*/ 1366177 h 2061746"/>
                <a:gd name="connsiteX38" fmla="*/ 495768 w 1132282"/>
                <a:gd name="connsiteY38" fmla="*/ 1377290 h 2061746"/>
                <a:gd name="connsiteX39" fmla="*/ 602405 w 1132282"/>
                <a:gd name="connsiteY39" fmla="*/ 1726934 h 2061746"/>
                <a:gd name="connsiteX40" fmla="*/ 489992 w 1132282"/>
                <a:gd name="connsiteY40" fmla="*/ 2061746 h 2061746"/>
                <a:gd name="connsiteX0" fmla="*/ 393853 w 1132282"/>
                <a:gd name="connsiteY0" fmla="*/ 1965607 h 1965607"/>
                <a:gd name="connsiteX1" fmla="*/ 148105 w 1132282"/>
                <a:gd name="connsiteY1" fmla="*/ 1754549 h 1965607"/>
                <a:gd name="connsiteX2" fmla="*/ 39564 w 1132282"/>
                <a:gd name="connsiteY2" fmla="*/ 1241944 h 1965607"/>
                <a:gd name="connsiteX3" fmla="*/ 24414 w 1132282"/>
                <a:gd name="connsiteY3" fmla="*/ 1213153 h 1965607"/>
                <a:gd name="connsiteX4" fmla="*/ 97657 w 1132282"/>
                <a:gd name="connsiteY4" fmla="*/ 851919 h 1965607"/>
                <a:gd name="connsiteX5" fmla="*/ 461456 w 1132282"/>
                <a:gd name="connsiteY5" fmla="*/ 488122 h 1965607"/>
                <a:gd name="connsiteX6" fmla="*/ 527036 w 1132282"/>
                <a:gd name="connsiteY6" fmla="*/ 508378 h 1965607"/>
                <a:gd name="connsiteX7" fmla="*/ 661289 w 1132282"/>
                <a:gd name="connsiteY7" fmla="*/ 583426 h 1965607"/>
                <a:gd name="connsiteX8" fmla="*/ 714224 w 1132282"/>
                <a:gd name="connsiteY8" fmla="*/ 560056 h 1965607"/>
                <a:gd name="connsiteX9" fmla="*/ 831834 w 1132282"/>
                <a:gd name="connsiteY9" fmla="*/ 356350 h 1965607"/>
                <a:gd name="connsiteX10" fmla="*/ 816557 w 1132282"/>
                <a:gd name="connsiteY10" fmla="*/ 341073 h 1965607"/>
                <a:gd name="connsiteX11" fmla="*/ 794731 w 1132282"/>
                <a:gd name="connsiteY11" fmla="*/ 233424 h 1965607"/>
                <a:gd name="connsiteX12" fmla="*/ 803561 w 1132282"/>
                <a:gd name="connsiteY12" fmla="*/ 220126 h 1965607"/>
                <a:gd name="connsiteX13" fmla="*/ 753056 w 1132282"/>
                <a:gd name="connsiteY13" fmla="*/ 169622 h 1965607"/>
                <a:gd name="connsiteX14" fmla="*/ 753056 w 1132282"/>
                <a:gd name="connsiteY14" fmla="*/ 29103 h 1965607"/>
                <a:gd name="connsiteX15" fmla="*/ 823316 w 1132282"/>
                <a:gd name="connsiteY15" fmla="*/ 0 h 1965607"/>
                <a:gd name="connsiteX16" fmla="*/ 893575 w 1132282"/>
                <a:gd name="connsiteY16" fmla="*/ 29103 h 1965607"/>
                <a:gd name="connsiteX17" fmla="*/ 952486 w 1132282"/>
                <a:gd name="connsiteY17" fmla="*/ 88015 h 1965607"/>
                <a:gd name="connsiteX18" fmla="*/ 970220 w 1132282"/>
                <a:gd name="connsiteY18" fmla="*/ 112067 h 1965607"/>
                <a:gd name="connsiteX19" fmla="*/ 976406 w 1132282"/>
                <a:gd name="connsiteY19" fmla="*/ 129706 h 1965607"/>
                <a:gd name="connsiteX20" fmla="*/ 982578 w 1132282"/>
                <a:gd name="connsiteY20" fmla="*/ 136703 h 1965607"/>
                <a:gd name="connsiteX21" fmla="*/ 1052360 w 1132282"/>
                <a:gd name="connsiteY21" fmla="*/ 257570 h 1965607"/>
                <a:gd name="connsiteX22" fmla="*/ 1059746 w 1132282"/>
                <a:gd name="connsiteY22" fmla="*/ 279536 h 1965607"/>
                <a:gd name="connsiteX23" fmla="*/ 1065380 w 1132282"/>
                <a:gd name="connsiteY23" fmla="*/ 291081 h 1965607"/>
                <a:gd name="connsiteX24" fmla="*/ 1068029 w 1132282"/>
                <a:gd name="connsiteY24" fmla="*/ 329080 h 1965607"/>
                <a:gd name="connsiteX25" fmla="*/ 1064397 w 1132282"/>
                <a:gd name="connsiteY25" fmla="*/ 339882 h 1965607"/>
                <a:gd name="connsiteX26" fmla="*/ 1115860 w 1132282"/>
                <a:gd name="connsiteY26" fmla="*/ 429020 h 1965607"/>
                <a:gd name="connsiteX27" fmla="*/ 1123245 w 1132282"/>
                <a:gd name="connsiteY27" fmla="*/ 450983 h 1965607"/>
                <a:gd name="connsiteX28" fmla="*/ 1128881 w 1132282"/>
                <a:gd name="connsiteY28" fmla="*/ 462532 h 1965607"/>
                <a:gd name="connsiteX29" fmla="*/ 1118954 w 1132282"/>
                <a:gd name="connsiteY29" fmla="*/ 537929 h 1965607"/>
                <a:gd name="connsiteX30" fmla="*/ 1086703 w 1132282"/>
                <a:gd name="connsiteY30" fmla="*/ 593789 h 1965607"/>
                <a:gd name="connsiteX31" fmla="*/ 1099218 w 1132282"/>
                <a:gd name="connsiteY31" fmla="*/ 619435 h 1965607"/>
                <a:gd name="connsiteX32" fmla="*/ 1089459 w 1132282"/>
                <a:gd name="connsiteY32" fmla="*/ 693558 h 1965607"/>
                <a:gd name="connsiteX33" fmla="*/ 945143 w 1132282"/>
                <a:gd name="connsiteY33" fmla="*/ 943522 h 1965607"/>
                <a:gd name="connsiteX34" fmla="*/ 931886 w 1132282"/>
                <a:gd name="connsiteY34" fmla="*/ 958552 h 1965607"/>
                <a:gd name="connsiteX35" fmla="*/ 932988 w 1132282"/>
                <a:gd name="connsiteY35" fmla="*/ 959654 h 1965607"/>
                <a:gd name="connsiteX36" fmla="*/ 569190 w 1132282"/>
                <a:gd name="connsiteY36" fmla="*/ 1323452 h 1965607"/>
                <a:gd name="connsiteX37" fmla="*/ 516885 w 1132282"/>
                <a:gd name="connsiteY37" fmla="*/ 1366177 h 1965607"/>
                <a:gd name="connsiteX38" fmla="*/ 495768 w 1132282"/>
                <a:gd name="connsiteY38" fmla="*/ 1377290 h 1965607"/>
                <a:gd name="connsiteX39" fmla="*/ 602405 w 1132282"/>
                <a:gd name="connsiteY39" fmla="*/ 1726934 h 1965607"/>
                <a:gd name="connsiteX0" fmla="*/ 148105 w 1132282"/>
                <a:gd name="connsiteY0" fmla="*/ 1754549 h 1754549"/>
                <a:gd name="connsiteX1" fmla="*/ 39564 w 1132282"/>
                <a:gd name="connsiteY1" fmla="*/ 1241944 h 1754549"/>
                <a:gd name="connsiteX2" fmla="*/ 24414 w 1132282"/>
                <a:gd name="connsiteY2" fmla="*/ 1213153 h 1754549"/>
                <a:gd name="connsiteX3" fmla="*/ 97657 w 1132282"/>
                <a:gd name="connsiteY3" fmla="*/ 851919 h 1754549"/>
                <a:gd name="connsiteX4" fmla="*/ 461456 w 1132282"/>
                <a:gd name="connsiteY4" fmla="*/ 488122 h 1754549"/>
                <a:gd name="connsiteX5" fmla="*/ 527036 w 1132282"/>
                <a:gd name="connsiteY5" fmla="*/ 508378 h 1754549"/>
                <a:gd name="connsiteX6" fmla="*/ 661289 w 1132282"/>
                <a:gd name="connsiteY6" fmla="*/ 583426 h 1754549"/>
                <a:gd name="connsiteX7" fmla="*/ 714224 w 1132282"/>
                <a:gd name="connsiteY7" fmla="*/ 560056 h 1754549"/>
                <a:gd name="connsiteX8" fmla="*/ 831834 w 1132282"/>
                <a:gd name="connsiteY8" fmla="*/ 356350 h 1754549"/>
                <a:gd name="connsiteX9" fmla="*/ 816557 w 1132282"/>
                <a:gd name="connsiteY9" fmla="*/ 341073 h 1754549"/>
                <a:gd name="connsiteX10" fmla="*/ 794731 w 1132282"/>
                <a:gd name="connsiteY10" fmla="*/ 233424 h 1754549"/>
                <a:gd name="connsiteX11" fmla="*/ 803561 w 1132282"/>
                <a:gd name="connsiteY11" fmla="*/ 220126 h 1754549"/>
                <a:gd name="connsiteX12" fmla="*/ 753056 w 1132282"/>
                <a:gd name="connsiteY12" fmla="*/ 169622 h 1754549"/>
                <a:gd name="connsiteX13" fmla="*/ 753056 w 1132282"/>
                <a:gd name="connsiteY13" fmla="*/ 29103 h 1754549"/>
                <a:gd name="connsiteX14" fmla="*/ 823316 w 1132282"/>
                <a:gd name="connsiteY14" fmla="*/ 0 h 1754549"/>
                <a:gd name="connsiteX15" fmla="*/ 893575 w 1132282"/>
                <a:gd name="connsiteY15" fmla="*/ 29103 h 1754549"/>
                <a:gd name="connsiteX16" fmla="*/ 952486 w 1132282"/>
                <a:gd name="connsiteY16" fmla="*/ 88015 h 1754549"/>
                <a:gd name="connsiteX17" fmla="*/ 970220 w 1132282"/>
                <a:gd name="connsiteY17" fmla="*/ 112067 h 1754549"/>
                <a:gd name="connsiteX18" fmla="*/ 976406 w 1132282"/>
                <a:gd name="connsiteY18" fmla="*/ 129706 h 1754549"/>
                <a:gd name="connsiteX19" fmla="*/ 982578 w 1132282"/>
                <a:gd name="connsiteY19" fmla="*/ 136703 h 1754549"/>
                <a:gd name="connsiteX20" fmla="*/ 1052360 w 1132282"/>
                <a:gd name="connsiteY20" fmla="*/ 257570 h 1754549"/>
                <a:gd name="connsiteX21" fmla="*/ 1059746 w 1132282"/>
                <a:gd name="connsiteY21" fmla="*/ 279536 h 1754549"/>
                <a:gd name="connsiteX22" fmla="*/ 1065380 w 1132282"/>
                <a:gd name="connsiteY22" fmla="*/ 291081 h 1754549"/>
                <a:gd name="connsiteX23" fmla="*/ 1068029 w 1132282"/>
                <a:gd name="connsiteY23" fmla="*/ 329080 h 1754549"/>
                <a:gd name="connsiteX24" fmla="*/ 1064397 w 1132282"/>
                <a:gd name="connsiteY24" fmla="*/ 339882 h 1754549"/>
                <a:gd name="connsiteX25" fmla="*/ 1115860 w 1132282"/>
                <a:gd name="connsiteY25" fmla="*/ 429020 h 1754549"/>
                <a:gd name="connsiteX26" fmla="*/ 1123245 w 1132282"/>
                <a:gd name="connsiteY26" fmla="*/ 450983 h 1754549"/>
                <a:gd name="connsiteX27" fmla="*/ 1128881 w 1132282"/>
                <a:gd name="connsiteY27" fmla="*/ 462532 h 1754549"/>
                <a:gd name="connsiteX28" fmla="*/ 1118954 w 1132282"/>
                <a:gd name="connsiteY28" fmla="*/ 537929 h 1754549"/>
                <a:gd name="connsiteX29" fmla="*/ 1086703 w 1132282"/>
                <a:gd name="connsiteY29" fmla="*/ 593789 h 1754549"/>
                <a:gd name="connsiteX30" fmla="*/ 1099218 w 1132282"/>
                <a:gd name="connsiteY30" fmla="*/ 619435 h 1754549"/>
                <a:gd name="connsiteX31" fmla="*/ 1089459 w 1132282"/>
                <a:gd name="connsiteY31" fmla="*/ 693558 h 1754549"/>
                <a:gd name="connsiteX32" fmla="*/ 945143 w 1132282"/>
                <a:gd name="connsiteY32" fmla="*/ 943522 h 1754549"/>
                <a:gd name="connsiteX33" fmla="*/ 931886 w 1132282"/>
                <a:gd name="connsiteY33" fmla="*/ 958552 h 1754549"/>
                <a:gd name="connsiteX34" fmla="*/ 932988 w 1132282"/>
                <a:gd name="connsiteY34" fmla="*/ 959654 h 1754549"/>
                <a:gd name="connsiteX35" fmla="*/ 569190 w 1132282"/>
                <a:gd name="connsiteY35" fmla="*/ 1323452 h 1754549"/>
                <a:gd name="connsiteX36" fmla="*/ 516885 w 1132282"/>
                <a:gd name="connsiteY36" fmla="*/ 1366177 h 1754549"/>
                <a:gd name="connsiteX37" fmla="*/ 495768 w 1132282"/>
                <a:gd name="connsiteY37" fmla="*/ 1377290 h 1754549"/>
                <a:gd name="connsiteX38" fmla="*/ 602405 w 1132282"/>
                <a:gd name="connsiteY38" fmla="*/ 1726934 h 1754549"/>
                <a:gd name="connsiteX0" fmla="*/ 148105 w 1132282"/>
                <a:gd name="connsiteY0" fmla="*/ 1754549 h 1758981"/>
                <a:gd name="connsiteX1" fmla="*/ 39564 w 1132282"/>
                <a:gd name="connsiteY1" fmla="*/ 1241944 h 1758981"/>
                <a:gd name="connsiteX2" fmla="*/ 24414 w 1132282"/>
                <a:gd name="connsiteY2" fmla="*/ 1213153 h 1758981"/>
                <a:gd name="connsiteX3" fmla="*/ 97657 w 1132282"/>
                <a:gd name="connsiteY3" fmla="*/ 851919 h 1758981"/>
                <a:gd name="connsiteX4" fmla="*/ 461456 w 1132282"/>
                <a:gd name="connsiteY4" fmla="*/ 488122 h 1758981"/>
                <a:gd name="connsiteX5" fmla="*/ 527036 w 1132282"/>
                <a:gd name="connsiteY5" fmla="*/ 508378 h 1758981"/>
                <a:gd name="connsiteX6" fmla="*/ 661289 w 1132282"/>
                <a:gd name="connsiteY6" fmla="*/ 583426 h 1758981"/>
                <a:gd name="connsiteX7" fmla="*/ 714224 w 1132282"/>
                <a:gd name="connsiteY7" fmla="*/ 560056 h 1758981"/>
                <a:gd name="connsiteX8" fmla="*/ 831834 w 1132282"/>
                <a:gd name="connsiteY8" fmla="*/ 356350 h 1758981"/>
                <a:gd name="connsiteX9" fmla="*/ 816557 w 1132282"/>
                <a:gd name="connsiteY9" fmla="*/ 341073 h 1758981"/>
                <a:gd name="connsiteX10" fmla="*/ 794731 w 1132282"/>
                <a:gd name="connsiteY10" fmla="*/ 233424 h 1758981"/>
                <a:gd name="connsiteX11" fmla="*/ 803561 w 1132282"/>
                <a:gd name="connsiteY11" fmla="*/ 220126 h 1758981"/>
                <a:gd name="connsiteX12" fmla="*/ 753056 w 1132282"/>
                <a:gd name="connsiteY12" fmla="*/ 169622 h 1758981"/>
                <a:gd name="connsiteX13" fmla="*/ 753056 w 1132282"/>
                <a:gd name="connsiteY13" fmla="*/ 29103 h 1758981"/>
                <a:gd name="connsiteX14" fmla="*/ 823316 w 1132282"/>
                <a:gd name="connsiteY14" fmla="*/ 0 h 1758981"/>
                <a:gd name="connsiteX15" fmla="*/ 893575 w 1132282"/>
                <a:gd name="connsiteY15" fmla="*/ 29103 h 1758981"/>
                <a:gd name="connsiteX16" fmla="*/ 952486 w 1132282"/>
                <a:gd name="connsiteY16" fmla="*/ 88015 h 1758981"/>
                <a:gd name="connsiteX17" fmla="*/ 970220 w 1132282"/>
                <a:gd name="connsiteY17" fmla="*/ 112067 h 1758981"/>
                <a:gd name="connsiteX18" fmla="*/ 976406 w 1132282"/>
                <a:gd name="connsiteY18" fmla="*/ 129706 h 1758981"/>
                <a:gd name="connsiteX19" fmla="*/ 982578 w 1132282"/>
                <a:gd name="connsiteY19" fmla="*/ 136703 h 1758981"/>
                <a:gd name="connsiteX20" fmla="*/ 1052360 w 1132282"/>
                <a:gd name="connsiteY20" fmla="*/ 257570 h 1758981"/>
                <a:gd name="connsiteX21" fmla="*/ 1059746 w 1132282"/>
                <a:gd name="connsiteY21" fmla="*/ 279536 h 1758981"/>
                <a:gd name="connsiteX22" fmla="*/ 1065380 w 1132282"/>
                <a:gd name="connsiteY22" fmla="*/ 291081 h 1758981"/>
                <a:gd name="connsiteX23" fmla="*/ 1068029 w 1132282"/>
                <a:gd name="connsiteY23" fmla="*/ 329080 h 1758981"/>
                <a:gd name="connsiteX24" fmla="*/ 1064397 w 1132282"/>
                <a:gd name="connsiteY24" fmla="*/ 339882 h 1758981"/>
                <a:gd name="connsiteX25" fmla="*/ 1115860 w 1132282"/>
                <a:gd name="connsiteY25" fmla="*/ 429020 h 1758981"/>
                <a:gd name="connsiteX26" fmla="*/ 1123245 w 1132282"/>
                <a:gd name="connsiteY26" fmla="*/ 450983 h 1758981"/>
                <a:gd name="connsiteX27" fmla="*/ 1128881 w 1132282"/>
                <a:gd name="connsiteY27" fmla="*/ 462532 h 1758981"/>
                <a:gd name="connsiteX28" fmla="*/ 1118954 w 1132282"/>
                <a:gd name="connsiteY28" fmla="*/ 537929 h 1758981"/>
                <a:gd name="connsiteX29" fmla="*/ 1086703 w 1132282"/>
                <a:gd name="connsiteY29" fmla="*/ 593789 h 1758981"/>
                <a:gd name="connsiteX30" fmla="*/ 1099218 w 1132282"/>
                <a:gd name="connsiteY30" fmla="*/ 619435 h 1758981"/>
                <a:gd name="connsiteX31" fmla="*/ 1089459 w 1132282"/>
                <a:gd name="connsiteY31" fmla="*/ 693558 h 1758981"/>
                <a:gd name="connsiteX32" fmla="*/ 945143 w 1132282"/>
                <a:gd name="connsiteY32" fmla="*/ 943522 h 1758981"/>
                <a:gd name="connsiteX33" fmla="*/ 931886 w 1132282"/>
                <a:gd name="connsiteY33" fmla="*/ 958552 h 1758981"/>
                <a:gd name="connsiteX34" fmla="*/ 932988 w 1132282"/>
                <a:gd name="connsiteY34" fmla="*/ 959654 h 1758981"/>
                <a:gd name="connsiteX35" fmla="*/ 569190 w 1132282"/>
                <a:gd name="connsiteY35" fmla="*/ 1323452 h 1758981"/>
                <a:gd name="connsiteX36" fmla="*/ 516885 w 1132282"/>
                <a:gd name="connsiteY36" fmla="*/ 1366177 h 1758981"/>
                <a:gd name="connsiteX37" fmla="*/ 495768 w 1132282"/>
                <a:gd name="connsiteY37" fmla="*/ 1377290 h 1758981"/>
                <a:gd name="connsiteX38" fmla="*/ 602406 w 1132282"/>
                <a:gd name="connsiteY38" fmla="*/ 1758981 h 175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758981">
                  <a:moveTo>
                    <a:pt x="148105" y="1754549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6" y="1758981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A5C9DA4F-C66A-49A2-8A76-501E9472055C}"/>
                </a:ext>
              </a:extLst>
            </p:cNvPr>
            <p:cNvGrpSpPr/>
            <p:nvPr/>
          </p:nvGrpSpPr>
          <p:grpSpPr>
            <a:xfrm>
              <a:off x="6993817" y="1805622"/>
              <a:ext cx="742143" cy="742143"/>
              <a:chOff x="2702243" y="1854980"/>
              <a:chExt cx="1038218" cy="1038218"/>
            </a:xfrm>
          </p:grpSpPr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34D7C24B-1D77-44EA-9E37-5490B3940591}"/>
                  </a:ext>
                </a:extLst>
              </p:cNvPr>
              <p:cNvSpPr/>
              <p:nvPr/>
            </p:nvSpPr>
            <p:spPr>
              <a:xfrm>
                <a:off x="2702243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1B7434A-5F00-4976-8285-E686C0ACC664}"/>
                  </a:ext>
                </a:extLst>
              </p:cNvPr>
              <p:cNvSpPr/>
              <p:nvPr/>
            </p:nvSpPr>
            <p:spPr>
              <a:xfrm>
                <a:off x="2734801" y="1887538"/>
                <a:ext cx="973102" cy="97310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3E8568C2-FF0F-4836-B0EC-AB9F53851680}"/>
                  </a:ext>
                </a:extLst>
              </p:cNvPr>
              <p:cNvGrpSpPr/>
              <p:nvPr/>
            </p:nvGrpSpPr>
            <p:grpSpPr>
              <a:xfrm>
                <a:off x="2888681" y="2097208"/>
                <a:ext cx="702996" cy="468586"/>
                <a:chOff x="2949686" y="2114732"/>
                <a:chExt cx="580986" cy="387261"/>
              </a:xfrm>
            </p:grpSpPr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5310724C-D558-44B7-A864-DC013EC9A651}"/>
                    </a:ext>
                  </a:extLst>
                </p:cNvPr>
                <p:cNvSpPr/>
                <p:nvPr/>
              </p:nvSpPr>
              <p:spPr>
                <a:xfrm>
                  <a:off x="3355192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93980B1E-4FC5-419E-97FC-5A8D2D174CF6}"/>
                    </a:ext>
                  </a:extLst>
                </p:cNvPr>
                <p:cNvSpPr/>
                <p:nvPr/>
              </p:nvSpPr>
              <p:spPr>
                <a:xfrm>
                  <a:off x="3156226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5B1CEEE3-CA38-4BE6-AAB6-D12FA6B90183}"/>
                    </a:ext>
                  </a:extLst>
                </p:cNvPr>
                <p:cNvSpPr/>
                <p:nvPr/>
              </p:nvSpPr>
              <p:spPr>
                <a:xfrm>
                  <a:off x="3145105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E9B162C-417E-4C85-ACAC-7B41F4DC6DCD}"/>
                    </a:ext>
                  </a:extLst>
                </p:cNvPr>
                <p:cNvSpPr/>
                <p:nvPr/>
              </p:nvSpPr>
              <p:spPr>
                <a:xfrm>
                  <a:off x="3346558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702A3FFF-C56E-4D3C-8C7A-2AC612B48B4A}"/>
                    </a:ext>
                  </a:extLst>
                </p:cNvPr>
                <p:cNvGrpSpPr/>
                <p:nvPr/>
              </p:nvGrpSpPr>
              <p:grpSpPr>
                <a:xfrm>
                  <a:off x="2949686" y="2128255"/>
                  <a:ext cx="175677" cy="373738"/>
                  <a:chOff x="8810625" y="2156129"/>
                  <a:chExt cx="616744" cy="1312068"/>
                </a:xfrm>
              </p:grpSpPr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9E1240AB-51A4-448F-BACC-DDDFF7E3D681}"/>
                      </a:ext>
                    </a:extLst>
                  </p:cNvPr>
                  <p:cNvSpPr/>
                  <p:nvPr/>
                </p:nvSpPr>
                <p:spPr>
                  <a:xfrm>
                    <a:off x="8828996" y="3028950"/>
                    <a:ext cx="188004" cy="243356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6D50A4A5-FD42-461D-A8B6-8898FDB98023}"/>
                      </a:ext>
                    </a:extLst>
                  </p:cNvPr>
                  <p:cNvSpPr/>
                  <p:nvPr/>
                </p:nvSpPr>
                <p:spPr>
                  <a:xfrm>
                    <a:off x="8829452" y="2178050"/>
                    <a:ext cx="565374" cy="215014"/>
                  </a:xfrm>
                  <a:custGeom>
                    <a:avLst/>
                    <a:gdLst>
                      <a:gd name="connsiteX0" fmla="*/ 0 w 614362"/>
                      <a:gd name="connsiteY0" fmla="*/ 0 h 263204"/>
                      <a:gd name="connsiteX1" fmla="*/ 614362 w 614362"/>
                      <a:gd name="connsiteY1" fmla="*/ 0 h 263204"/>
                      <a:gd name="connsiteX2" fmla="*/ 561975 w 614362"/>
                      <a:gd name="connsiteY2" fmla="*/ 192881 h 263204"/>
                      <a:gd name="connsiteX3" fmla="*/ 523875 w 614362"/>
                      <a:gd name="connsiteY3" fmla="*/ 242888 h 263204"/>
                      <a:gd name="connsiteX4" fmla="*/ 484882 w 614362"/>
                      <a:gd name="connsiteY4" fmla="*/ 261045 h 263204"/>
                      <a:gd name="connsiteX5" fmla="*/ 473403 w 614362"/>
                      <a:gd name="connsiteY5" fmla="*/ 263204 h 263204"/>
                      <a:gd name="connsiteX6" fmla="*/ 0 w 614362"/>
                      <a:gd name="connsiteY6" fmla="*/ 263204 h 263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4362" h="263204">
                        <a:moveTo>
                          <a:pt x="0" y="0"/>
                        </a:moveTo>
                        <a:lnTo>
                          <a:pt x="614362" y="0"/>
                        </a:lnTo>
                        <a:lnTo>
                          <a:pt x="561975" y="192881"/>
                        </a:lnTo>
                        <a:cubicBezTo>
                          <a:pt x="549275" y="209550"/>
                          <a:pt x="558800" y="218282"/>
                          <a:pt x="523875" y="242888"/>
                        </a:cubicBezTo>
                        <a:cubicBezTo>
                          <a:pt x="506413" y="255191"/>
                          <a:pt x="494903" y="259160"/>
                          <a:pt x="484882" y="261045"/>
                        </a:cubicBezTo>
                        <a:lnTo>
                          <a:pt x="473403" y="263204"/>
                        </a:lnTo>
                        <a:lnTo>
                          <a:pt x="0" y="263204"/>
                        </a:ln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19BD5C20-9534-447E-8A57-4DBF1DFF69CB}"/>
                      </a:ext>
                    </a:extLst>
                  </p:cNvPr>
                  <p:cNvSpPr/>
                  <p:nvPr/>
                </p:nvSpPr>
                <p:spPr>
                  <a:xfrm>
                    <a:off x="9115425" y="2555875"/>
                    <a:ext cx="285750" cy="856306"/>
                  </a:xfrm>
                  <a:custGeom>
                    <a:avLst/>
                    <a:gdLst>
                      <a:gd name="connsiteX0" fmla="*/ 14149 w 208225"/>
                      <a:gd name="connsiteY0" fmla="*/ 0 h 829711"/>
                      <a:gd name="connsiteX1" fmla="*/ 54768 w 208225"/>
                      <a:gd name="connsiteY1" fmla="*/ 8200 h 829711"/>
                      <a:gd name="connsiteX2" fmla="*/ 208225 w 208225"/>
                      <a:gd name="connsiteY2" fmla="*/ 239712 h 829711"/>
                      <a:gd name="connsiteX3" fmla="*/ 208225 w 208225"/>
                      <a:gd name="connsiteY3" fmla="*/ 587142 h 829711"/>
                      <a:gd name="connsiteX4" fmla="*/ 54768 w 208225"/>
                      <a:gd name="connsiteY4" fmla="*/ 818654 h 829711"/>
                      <a:gd name="connsiteX5" fmla="*/ 0 w 208225"/>
                      <a:gd name="connsiteY5" fmla="*/ 829711 h 829711"/>
                      <a:gd name="connsiteX6" fmla="*/ 19397 w 208225"/>
                      <a:gd name="connsiteY6" fmla="*/ 806202 h 829711"/>
                      <a:gd name="connsiteX7" fmla="*/ 62308 w 208225"/>
                      <a:gd name="connsiteY7" fmla="*/ 665722 h 829711"/>
                      <a:gd name="connsiteX8" fmla="*/ 62308 w 208225"/>
                      <a:gd name="connsiteY8" fmla="*/ 146840 h 829711"/>
                      <a:gd name="connsiteX9" fmla="*/ 19397 w 208225"/>
                      <a:gd name="connsiteY9" fmla="*/ 6360 h 829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225" h="829711">
                        <a:moveTo>
                          <a:pt x="14149" y="0"/>
                        </a:moveTo>
                        <a:lnTo>
                          <a:pt x="54768" y="8200"/>
                        </a:lnTo>
                        <a:cubicBezTo>
                          <a:pt x="144948" y="46343"/>
                          <a:pt x="208225" y="135638"/>
                          <a:pt x="208225" y="239712"/>
                        </a:cubicBezTo>
                        <a:lnTo>
                          <a:pt x="208225" y="587142"/>
                        </a:lnTo>
                        <a:cubicBezTo>
                          <a:pt x="208225" y="691216"/>
                          <a:pt x="144948" y="780511"/>
                          <a:pt x="54768" y="818654"/>
                        </a:cubicBezTo>
                        <a:lnTo>
                          <a:pt x="0" y="829711"/>
                        </a:lnTo>
                        <a:lnTo>
                          <a:pt x="19397" y="806202"/>
                        </a:lnTo>
                        <a:cubicBezTo>
                          <a:pt x="46489" y="766101"/>
                          <a:pt x="62308" y="717759"/>
                          <a:pt x="62308" y="665722"/>
                        </a:cubicBezTo>
                        <a:lnTo>
                          <a:pt x="62308" y="146840"/>
                        </a:lnTo>
                        <a:cubicBezTo>
                          <a:pt x="62308" y="94803"/>
                          <a:pt x="46489" y="46461"/>
                          <a:pt x="19397" y="6360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662D4B61-5F93-438A-98E1-A8E4161C3C6F}"/>
                      </a:ext>
                    </a:extLst>
                  </p:cNvPr>
                  <p:cNvSpPr/>
                  <p:nvPr/>
                </p:nvSpPr>
                <p:spPr>
                  <a:xfrm>
                    <a:off x="8810625" y="2156129"/>
                    <a:ext cx="616744" cy="1312068"/>
                  </a:xfrm>
                  <a:custGeom>
                    <a:avLst/>
                    <a:gdLst>
                      <a:gd name="connsiteX0" fmla="*/ 112373 w 616744"/>
                      <a:gd name="connsiteY0" fmla="*/ 894253 h 1312068"/>
                      <a:gd name="connsiteX1" fmla="*/ 43770 w 616744"/>
                      <a:gd name="connsiteY1" fmla="*/ 994499 h 1312068"/>
                      <a:gd name="connsiteX2" fmla="*/ 112373 w 616744"/>
                      <a:gd name="connsiteY2" fmla="*/ 1094745 h 1312068"/>
                      <a:gd name="connsiteX3" fmla="*/ 180976 w 616744"/>
                      <a:gd name="connsiteY3" fmla="*/ 994499 h 1312068"/>
                      <a:gd name="connsiteX4" fmla="*/ 112373 w 616744"/>
                      <a:gd name="connsiteY4" fmla="*/ 894253 h 1312068"/>
                      <a:gd name="connsiteX5" fmla="*/ 369381 w 616744"/>
                      <a:gd name="connsiteY5" fmla="*/ 413043 h 1312068"/>
                      <a:gd name="connsiteX6" fmla="*/ 374629 w 616744"/>
                      <a:gd name="connsiteY6" fmla="*/ 419403 h 1312068"/>
                      <a:gd name="connsiteX7" fmla="*/ 417540 w 616744"/>
                      <a:gd name="connsiteY7" fmla="*/ 559883 h 1312068"/>
                      <a:gd name="connsiteX8" fmla="*/ 417540 w 616744"/>
                      <a:gd name="connsiteY8" fmla="*/ 1078765 h 1312068"/>
                      <a:gd name="connsiteX9" fmla="*/ 374629 w 616744"/>
                      <a:gd name="connsiteY9" fmla="*/ 1219245 h 1312068"/>
                      <a:gd name="connsiteX10" fmla="*/ 355232 w 616744"/>
                      <a:gd name="connsiteY10" fmla="*/ 1242754 h 1312068"/>
                      <a:gd name="connsiteX11" fmla="*/ 410000 w 616744"/>
                      <a:gd name="connsiteY11" fmla="*/ 1231697 h 1312068"/>
                      <a:gd name="connsiteX12" fmla="*/ 563457 w 616744"/>
                      <a:gd name="connsiteY12" fmla="*/ 1000185 h 1312068"/>
                      <a:gd name="connsiteX13" fmla="*/ 563457 w 616744"/>
                      <a:gd name="connsiteY13" fmla="*/ 652755 h 1312068"/>
                      <a:gd name="connsiteX14" fmla="*/ 410000 w 616744"/>
                      <a:gd name="connsiteY14" fmla="*/ 421243 h 1312068"/>
                      <a:gd name="connsiteX15" fmla="*/ 50577 w 616744"/>
                      <a:gd name="connsiteY15" fmla="*/ 40879 h 1312068"/>
                      <a:gd name="connsiteX16" fmla="*/ 50577 w 616744"/>
                      <a:gd name="connsiteY16" fmla="*/ 217977 h 1312068"/>
                      <a:gd name="connsiteX17" fmla="*/ 437300 w 616744"/>
                      <a:gd name="connsiteY17" fmla="*/ 217977 h 1312068"/>
                      <a:gd name="connsiteX18" fmla="*/ 446678 w 616744"/>
                      <a:gd name="connsiteY18" fmla="*/ 216524 h 1312068"/>
                      <a:gd name="connsiteX19" fmla="*/ 478531 w 616744"/>
                      <a:gd name="connsiteY19" fmla="*/ 204307 h 1312068"/>
                      <a:gd name="connsiteX20" fmla="*/ 509655 w 616744"/>
                      <a:gd name="connsiteY20" fmla="*/ 170660 h 1312068"/>
                      <a:gd name="connsiteX21" fmla="*/ 552450 w 616744"/>
                      <a:gd name="connsiteY21" fmla="*/ 40879 h 1312068"/>
                      <a:gd name="connsiteX22" fmla="*/ 1 w 616744"/>
                      <a:gd name="connsiteY22" fmla="*/ 0 h 1312068"/>
                      <a:gd name="connsiteX23" fmla="*/ 614363 w 616744"/>
                      <a:gd name="connsiteY23" fmla="*/ 0 h 1312068"/>
                      <a:gd name="connsiteX24" fmla="*/ 561976 w 616744"/>
                      <a:gd name="connsiteY24" fmla="*/ 192881 h 1312068"/>
                      <a:gd name="connsiteX25" fmla="*/ 523876 w 616744"/>
                      <a:gd name="connsiteY25" fmla="*/ 242888 h 1312068"/>
                      <a:gd name="connsiteX26" fmla="*/ 454819 w 616744"/>
                      <a:gd name="connsiteY26" fmla="*/ 266700 h 1312068"/>
                      <a:gd name="connsiteX27" fmla="*/ 78582 w 616744"/>
                      <a:gd name="connsiteY27" fmla="*/ 266700 h 1312068"/>
                      <a:gd name="connsiteX28" fmla="*/ 57151 w 616744"/>
                      <a:gd name="connsiteY28" fmla="*/ 266700 h 1312068"/>
                      <a:gd name="connsiteX29" fmla="*/ 57151 w 616744"/>
                      <a:gd name="connsiteY29" fmla="*/ 475802 h 1312068"/>
                      <a:gd name="connsiteX30" fmla="*/ 90320 w 616744"/>
                      <a:gd name="connsiteY30" fmla="*/ 435600 h 1312068"/>
                      <a:gd name="connsiteX31" fmla="*/ 308372 w 616744"/>
                      <a:gd name="connsiteY31" fmla="*/ 345280 h 1312068"/>
                      <a:gd name="connsiteX32" fmla="*/ 616744 w 616744"/>
                      <a:gd name="connsiteY32" fmla="*/ 653652 h 1312068"/>
                      <a:gd name="connsiteX33" fmla="*/ 616743 w 616744"/>
                      <a:gd name="connsiteY33" fmla="*/ 1003696 h 1312068"/>
                      <a:gd name="connsiteX34" fmla="*/ 308371 w 616744"/>
                      <a:gd name="connsiteY34" fmla="*/ 1312068 h 1312068"/>
                      <a:gd name="connsiteX35" fmla="*/ 308372 w 616744"/>
                      <a:gd name="connsiteY35" fmla="*/ 1312067 h 1312068"/>
                      <a:gd name="connsiteX36" fmla="*/ 0 w 616744"/>
                      <a:gd name="connsiteY36" fmla="*/ 1003695 h 1312068"/>
                      <a:gd name="connsiteX37" fmla="*/ 0 w 616744"/>
                      <a:gd name="connsiteY37" fmla="*/ 978694 h 1312068"/>
                      <a:gd name="connsiteX38" fmla="*/ 2391 w 616744"/>
                      <a:gd name="connsiteY38" fmla="*/ 978694 h 1312068"/>
                      <a:gd name="connsiteX39" fmla="*/ 8984 w 616744"/>
                      <a:gd name="connsiteY39" fmla="*/ 936772 h 1312068"/>
                      <a:gd name="connsiteX40" fmla="*/ 114301 w 616744"/>
                      <a:gd name="connsiteY40" fmla="*/ 847155 h 1312068"/>
                      <a:gd name="connsiteX41" fmla="*/ 228601 w 616744"/>
                      <a:gd name="connsiteY41" fmla="*/ 993887 h 1312068"/>
                      <a:gd name="connsiteX42" fmla="*/ 158792 w 616744"/>
                      <a:gd name="connsiteY42" fmla="*/ 1129088 h 1312068"/>
                      <a:gd name="connsiteX43" fmla="*/ 130869 w 616744"/>
                      <a:gd name="connsiteY43" fmla="*/ 1136325 h 1312068"/>
                      <a:gd name="connsiteX44" fmla="*/ 135095 w 616744"/>
                      <a:gd name="connsiteY44" fmla="*/ 1157260 h 1312068"/>
                      <a:gd name="connsiteX45" fmla="*/ 239316 w 616744"/>
                      <a:gd name="connsiteY45" fmla="*/ 1226342 h 1312068"/>
                      <a:gd name="connsiteX46" fmla="*/ 239315 w 616744"/>
                      <a:gd name="connsiteY46" fmla="*/ 1226343 h 1312068"/>
                      <a:gd name="connsiteX47" fmla="*/ 352425 w 616744"/>
                      <a:gd name="connsiteY47" fmla="*/ 1113233 h 1312068"/>
                      <a:gd name="connsiteX48" fmla="*/ 352426 w 616744"/>
                      <a:gd name="connsiteY48" fmla="*/ 556022 h 1312068"/>
                      <a:gd name="connsiteX49" fmla="*/ 239316 w 616744"/>
                      <a:gd name="connsiteY49" fmla="*/ 442912 h 1312068"/>
                      <a:gd name="connsiteX50" fmla="*/ 159335 w 616744"/>
                      <a:gd name="connsiteY50" fmla="*/ 476041 h 1312068"/>
                      <a:gd name="connsiteX51" fmla="*/ 155934 w 616744"/>
                      <a:gd name="connsiteY51" fmla="*/ 481087 h 1312068"/>
                      <a:gd name="connsiteX52" fmla="*/ 138073 w 616744"/>
                      <a:gd name="connsiteY52" fmla="*/ 493699 h 1312068"/>
                      <a:gd name="connsiteX53" fmla="*/ 96604 w 616744"/>
                      <a:gd name="connsiteY53" fmla="*/ 548116 h 1312068"/>
                      <a:gd name="connsiteX54" fmla="*/ 72138 w 616744"/>
                      <a:gd name="connsiteY54" fmla="*/ 612009 h 1312068"/>
                      <a:gd name="connsiteX55" fmla="*/ 68756 w 616744"/>
                      <a:gd name="connsiteY55" fmla="*/ 667420 h 1312068"/>
                      <a:gd name="connsiteX56" fmla="*/ 0 w 616744"/>
                      <a:gd name="connsiteY56" fmla="*/ 667420 h 1312068"/>
                      <a:gd name="connsiteX57" fmla="*/ 0 w 616744"/>
                      <a:gd name="connsiteY57" fmla="*/ 653652 h 1312068"/>
                      <a:gd name="connsiteX58" fmla="*/ 1 w 616744"/>
                      <a:gd name="connsiteY58" fmla="*/ 653642 h 1312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16744" h="1312068">
                        <a:moveTo>
                          <a:pt x="112373" y="894253"/>
                        </a:moveTo>
                        <a:cubicBezTo>
                          <a:pt x="74485" y="894253"/>
                          <a:pt x="43770" y="939135"/>
                          <a:pt x="43770" y="994499"/>
                        </a:cubicBezTo>
                        <a:cubicBezTo>
                          <a:pt x="43770" y="1049863"/>
                          <a:pt x="74485" y="1094745"/>
                          <a:pt x="112373" y="1094745"/>
                        </a:cubicBezTo>
                        <a:cubicBezTo>
                          <a:pt x="150261" y="1094745"/>
                          <a:pt x="180976" y="1049863"/>
                          <a:pt x="180976" y="994499"/>
                        </a:cubicBezTo>
                        <a:cubicBezTo>
                          <a:pt x="180976" y="939135"/>
                          <a:pt x="150261" y="894253"/>
                          <a:pt x="112373" y="894253"/>
                        </a:cubicBezTo>
                        <a:close/>
                        <a:moveTo>
                          <a:pt x="369381" y="413043"/>
                        </a:moveTo>
                        <a:lnTo>
                          <a:pt x="374629" y="419403"/>
                        </a:lnTo>
                        <a:cubicBezTo>
                          <a:pt x="401721" y="459504"/>
                          <a:pt x="417540" y="507846"/>
                          <a:pt x="417540" y="559883"/>
                        </a:cubicBezTo>
                        <a:lnTo>
                          <a:pt x="417540" y="1078765"/>
                        </a:lnTo>
                        <a:cubicBezTo>
                          <a:pt x="417540" y="1130802"/>
                          <a:pt x="401721" y="1179144"/>
                          <a:pt x="374629" y="1219245"/>
                        </a:cubicBezTo>
                        <a:lnTo>
                          <a:pt x="355232" y="1242754"/>
                        </a:lnTo>
                        <a:lnTo>
                          <a:pt x="410000" y="1231697"/>
                        </a:lnTo>
                        <a:cubicBezTo>
                          <a:pt x="500180" y="1193554"/>
                          <a:pt x="563457" y="1104259"/>
                          <a:pt x="563457" y="1000185"/>
                        </a:cubicBezTo>
                        <a:lnTo>
                          <a:pt x="563457" y="652755"/>
                        </a:lnTo>
                        <a:cubicBezTo>
                          <a:pt x="563457" y="548681"/>
                          <a:pt x="500180" y="459386"/>
                          <a:pt x="410000" y="421243"/>
                        </a:cubicBezTo>
                        <a:close/>
                        <a:moveTo>
                          <a:pt x="50577" y="40879"/>
                        </a:moveTo>
                        <a:lnTo>
                          <a:pt x="50577" y="217977"/>
                        </a:lnTo>
                        <a:lnTo>
                          <a:pt x="437300" y="217977"/>
                        </a:lnTo>
                        <a:lnTo>
                          <a:pt x="446678" y="216524"/>
                        </a:lnTo>
                        <a:cubicBezTo>
                          <a:pt x="454864" y="215256"/>
                          <a:pt x="464266" y="212586"/>
                          <a:pt x="478531" y="204307"/>
                        </a:cubicBezTo>
                        <a:cubicBezTo>
                          <a:pt x="507061" y="187751"/>
                          <a:pt x="499280" y="181876"/>
                          <a:pt x="509655" y="170660"/>
                        </a:cubicBezTo>
                        <a:lnTo>
                          <a:pt x="552450" y="40879"/>
                        </a:lnTo>
                        <a:close/>
                        <a:moveTo>
                          <a:pt x="1" y="0"/>
                        </a:moveTo>
                        <a:lnTo>
                          <a:pt x="614363" y="0"/>
                        </a:lnTo>
                        <a:lnTo>
                          <a:pt x="561976" y="192881"/>
                        </a:lnTo>
                        <a:cubicBezTo>
                          <a:pt x="549276" y="209550"/>
                          <a:pt x="558801" y="218282"/>
                          <a:pt x="523876" y="242888"/>
                        </a:cubicBezTo>
                        <a:cubicBezTo>
                          <a:pt x="488951" y="267494"/>
                          <a:pt x="477838" y="258763"/>
                          <a:pt x="454819" y="266700"/>
                        </a:cubicBezTo>
                        <a:lnTo>
                          <a:pt x="78582" y="266700"/>
                        </a:lnTo>
                        <a:lnTo>
                          <a:pt x="57151" y="266700"/>
                        </a:lnTo>
                        <a:lnTo>
                          <a:pt x="57151" y="475802"/>
                        </a:lnTo>
                        <a:lnTo>
                          <a:pt x="90320" y="435600"/>
                        </a:lnTo>
                        <a:cubicBezTo>
                          <a:pt x="146125" y="379796"/>
                          <a:pt x="223218" y="345280"/>
                          <a:pt x="308372" y="345280"/>
                        </a:cubicBezTo>
                        <a:cubicBezTo>
                          <a:pt x="478681" y="345280"/>
                          <a:pt x="616744" y="483343"/>
                          <a:pt x="616744" y="653652"/>
                        </a:cubicBezTo>
                        <a:cubicBezTo>
                          <a:pt x="616744" y="770333"/>
                          <a:pt x="616743" y="887015"/>
                          <a:pt x="616743" y="1003696"/>
                        </a:cubicBezTo>
                        <a:cubicBezTo>
                          <a:pt x="616743" y="1174005"/>
                          <a:pt x="478680" y="1312068"/>
                          <a:pt x="308371" y="1312068"/>
                        </a:cubicBezTo>
                        <a:lnTo>
                          <a:pt x="308372" y="1312067"/>
                        </a:lnTo>
                        <a:cubicBezTo>
                          <a:pt x="138063" y="1312067"/>
                          <a:pt x="0" y="1174004"/>
                          <a:pt x="0" y="1003695"/>
                        </a:cubicBezTo>
                        <a:lnTo>
                          <a:pt x="0" y="978694"/>
                        </a:lnTo>
                        <a:lnTo>
                          <a:pt x="2391" y="978694"/>
                        </a:lnTo>
                        <a:lnTo>
                          <a:pt x="8984" y="936772"/>
                        </a:lnTo>
                        <a:cubicBezTo>
                          <a:pt x="26335" y="884108"/>
                          <a:pt x="66957" y="847155"/>
                          <a:pt x="114301" y="847155"/>
                        </a:cubicBezTo>
                        <a:cubicBezTo>
                          <a:pt x="177427" y="847155"/>
                          <a:pt x="228601" y="912849"/>
                          <a:pt x="228601" y="993887"/>
                        </a:cubicBezTo>
                        <a:cubicBezTo>
                          <a:pt x="228601" y="1054666"/>
                          <a:pt x="199816" y="1106813"/>
                          <a:pt x="158792" y="1129088"/>
                        </a:cubicBezTo>
                        <a:lnTo>
                          <a:pt x="130869" y="1136325"/>
                        </a:lnTo>
                        <a:lnTo>
                          <a:pt x="135095" y="1157260"/>
                        </a:lnTo>
                        <a:cubicBezTo>
                          <a:pt x="152266" y="1197857"/>
                          <a:pt x="192465" y="1226342"/>
                          <a:pt x="239316" y="1226342"/>
                        </a:cubicBezTo>
                        <a:lnTo>
                          <a:pt x="239315" y="1226343"/>
                        </a:lnTo>
                        <a:cubicBezTo>
                          <a:pt x="301784" y="1226343"/>
                          <a:pt x="352425" y="1175702"/>
                          <a:pt x="352425" y="1113233"/>
                        </a:cubicBezTo>
                        <a:cubicBezTo>
                          <a:pt x="352425" y="927496"/>
                          <a:pt x="352426" y="741759"/>
                          <a:pt x="352426" y="556022"/>
                        </a:cubicBezTo>
                        <a:cubicBezTo>
                          <a:pt x="352426" y="493553"/>
                          <a:pt x="301785" y="442912"/>
                          <a:pt x="239316" y="442912"/>
                        </a:cubicBezTo>
                        <a:cubicBezTo>
                          <a:pt x="208082" y="442912"/>
                          <a:pt x="179804" y="455572"/>
                          <a:pt x="159335" y="476041"/>
                        </a:cubicBezTo>
                        <a:lnTo>
                          <a:pt x="155934" y="481087"/>
                        </a:lnTo>
                        <a:lnTo>
                          <a:pt x="138073" y="493699"/>
                        </a:lnTo>
                        <a:cubicBezTo>
                          <a:pt x="122466" y="508830"/>
                          <a:pt x="108298" y="527133"/>
                          <a:pt x="96604" y="548116"/>
                        </a:cubicBezTo>
                        <a:cubicBezTo>
                          <a:pt x="84910" y="569099"/>
                          <a:pt x="76797" y="590776"/>
                          <a:pt x="72138" y="612009"/>
                        </a:cubicBezTo>
                        <a:lnTo>
                          <a:pt x="68756" y="667420"/>
                        </a:lnTo>
                        <a:lnTo>
                          <a:pt x="0" y="667420"/>
                        </a:lnTo>
                        <a:lnTo>
                          <a:pt x="0" y="653652"/>
                        </a:lnTo>
                        <a:lnTo>
                          <a:pt x="1" y="65364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9525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28" name="四角形: 上の 2 つの角を丸める 151">
              <a:extLst>
                <a:ext uri="{FF2B5EF4-FFF2-40B4-BE49-F238E27FC236}">
                  <a16:creationId xmlns:a16="http://schemas.microsoft.com/office/drawing/2014/main" id="{D903C7A7-3731-44AE-91A0-F7E77F841E37}"/>
                </a:ext>
              </a:extLst>
            </p:cNvPr>
            <p:cNvSpPr/>
            <p:nvPr/>
          </p:nvSpPr>
          <p:spPr bwMode="auto">
            <a:xfrm rot="16957638">
              <a:off x="7543524" y="1905201"/>
              <a:ext cx="286382" cy="695851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3248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27842</TotalTime>
  <Words>7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pptxi95_お金、硬貨を投入するイラスト</dc:title>
  <dc:subject>pptxi95_お金、硬貨を投入するイラスト</dc:subject>
  <dc:creator>でじけろお</dc:creator>
  <cp:revision>1</cp:revision>
  <dcterms:created xsi:type="dcterms:W3CDTF">2018-05-20T00:31:01Z</dcterms:created>
  <dcterms:modified xsi:type="dcterms:W3CDTF">2022-03-24T08:23:30Z</dcterms:modified>
  <cp:version>1</cp:version>
</cp:coreProperties>
</file>