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66"/>
    <a:srgbClr val="FF9933"/>
    <a:srgbClr val="00CC00"/>
    <a:srgbClr val="3366FF"/>
    <a:srgbClr val="FF0000"/>
    <a:srgbClr val="0066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飛んでいるかわいい雲のイラスト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3D8630AF-1233-46F4-8BB6-6AAC6AA5A6D2}"/>
              </a:ext>
            </a:extLst>
          </p:cNvPr>
          <p:cNvGrpSpPr/>
          <p:nvPr/>
        </p:nvGrpSpPr>
        <p:grpSpPr>
          <a:xfrm>
            <a:off x="805217" y="1556807"/>
            <a:ext cx="2399094" cy="1225008"/>
            <a:chOff x="805217" y="916003"/>
            <a:chExt cx="2399094" cy="1225008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16FFCED-03C8-42D8-8106-5C9417FB433C}"/>
                </a:ext>
              </a:extLst>
            </p:cNvPr>
            <p:cNvSpPr/>
            <p:nvPr/>
          </p:nvSpPr>
          <p:spPr bwMode="auto">
            <a:xfrm>
              <a:off x="805217" y="916003"/>
              <a:ext cx="2399094" cy="1225008"/>
            </a:xfrm>
            <a:custGeom>
              <a:avLst/>
              <a:gdLst>
                <a:gd name="connsiteX0" fmla="*/ 1203229 w 3949827"/>
                <a:gd name="connsiteY0" fmla="*/ 0 h 1508765"/>
                <a:gd name="connsiteX1" fmla="*/ 1546183 w 3949827"/>
                <a:gd name="connsiteY1" fmla="*/ 142056 h 1508765"/>
                <a:gd name="connsiteX2" fmla="*/ 1577671 w 3949827"/>
                <a:gd name="connsiteY2" fmla="*/ 180220 h 1508765"/>
                <a:gd name="connsiteX3" fmla="*/ 1628609 w 3949827"/>
                <a:gd name="connsiteY3" fmla="*/ 152571 h 1508765"/>
                <a:gd name="connsiteX4" fmla="*/ 1769045 w 3949827"/>
                <a:gd name="connsiteY4" fmla="*/ 124218 h 1508765"/>
                <a:gd name="connsiteX5" fmla="*/ 2101484 w 3949827"/>
                <a:gd name="connsiteY5" fmla="*/ 344573 h 1508765"/>
                <a:gd name="connsiteX6" fmla="*/ 2110639 w 3949827"/>
                <a:gd name="connsiteY6" fmla="*/ 389920 h 1508765"/>
                <a:gd name="connsiteX7" fmla="*/ 2120475 w 3949827"/>
                <a:gd name="connsiteY7" fmla="*/ 386867 h 1508765"/>
                <a:gd name="connsiteX8" fmla="*/ 2193186 w 3949827"/>
                <a:gd name="connsiteY8" fmla="*/ 379536 h 1508765"/>
                <a:gd name="connsiteX9" fmla="*/ 2448305 w 3949827"/>
                <a:gd name="connsiteY9" fmla="*/ 485210 h 1508765"/>
                <a:gd name="connsiteX10" fmla="*/ 2468833 w 3949827"/>
                <a:gd name="connsiteY10" fmla="*/ 510090 h 1508765"/>
                <a:gd name="connsiteX11" fmla="*/ 3949827 w 3949827"/>
                <a:gd name="connsiteY11" fmla="*/ 669272 h 1508765"/>
                <a:gd name="connsiteX12" fmla="*/ 2884109 w 3949827"/>
                <a:gd name="connsiteY12" fmla="*/ 783819 h 1508765"/>
                <a:gd name="connsiteX13" fmla="*/ 3502152 w 3949827"/>
                <a:gd name="connsiteY13" fmla="*/ 850248 h 1508765"/>
                <a:gd name="connsiteX14" fmla="*/ 2477309 w 3949827"/>
                <a:gd name="connsiteY14" fmla="*/ 960401 h 1508765"/>
                <a:gd name="connsiteX15" fmla="*/ 2471591 w 3949827"/>
                <a:gd name="connsiteY15" fmla="*/ 969825 h 1508765"/>
                <a:gd name="connsiteX16" fmla="*/ 2193186 w 3949827"/>
                <a:gd name="connsiteY16" fmla="*/ 1101120 h 1508765"/>
                <a:gd name="connsiteX17" fmla="*/ 2116557 w 3949827"/>
                <a:gd name="connsiteY17" fmla="*/ 1089535 h 1508765"/>
                <a:gd name="connsiteX18" fmla="*/ 2101484 w 3949827"/>
                <a:gd name="connsiteY18" fmla="*/ 1164192 h 1508765"/>
                <a:gd name="connsiteX19" fmla="*/ 1769045 w 3949827"/>
                <a:gd name="connsiteY19" fmla="*/ 1384547 h 1508765"/>
                <a:gd name="connsiteX20" fmla="*/ 1628609 w 3949827"/>
                <a:gd name="connsiteY20" fmla="*/ 1356195 h 1508765"/>
                <a:gd name="connsiteX21" fmla="*/ 1577671 w 3949827"/>
                <a:gd name="connsiteY21" fmla="*/ 1328547 h 1508765"/>
                <a:gd name="connsiteX22" fmla="*/ 1546183 w 3949827"/>
                <a:gd name="connsiteY22" fmla="*/ 1366710 h 1508765"/>
                <a:gd name="connsiteX23" fmla="*/ 1203229 w 3949827"/>
                <a:gd name="connsiteY23" fmla="*/ 1508765 h 1508765"/>
                <a:gd name="connsiteX24" fmla="*/ 860274 w 3949827"/>
                <a:gd name="connsiteY24" fmla="*/ 1366710 h 1508765"/>
                <a:gd name="connsiteX25" fmla="*/ 844344 w 3949827"/>
                <a:gd name="connsiteY25" fmla="*/ 1347402 h 1508765"/>
                <a:gd name="connsiteX26" fmla="*/ 828144 w 3949827"/>
                <a:gd name="connsiteY26" fmla="*/ 1356195 h 1508765"/>
                <a:gd name="connsiteX27" fmla="*/ 687708 w 3949827"/>
                <a:gd name="connsiteY27" fmla="*/ 1384547 h 1508765"/>
                <a:gd name="connsiteX28" fmla="*/ 355269 w 3949827"/>
                <a:gd name="connsiteY28" fmla="*/ 1164192 h 1508765"/>
                <a:gd name="connsiteX29" fmla="*/ 342155 w 3949827"/>
                <a:gd name="connsiteY29" fmla="*/ 1099241 h 1508765"/>
                <a:gd name="connsiteX30" fmla="*/ 288079 w 3949827"/>
                <a:gd name="connsiteY30" fmla="*/ 1093789 h 1508765"/>
                <a:gd name="connsiteX31" fmla="*/ 0 w 3949827"/>
                <a:gd name="connsiteY31" fmla="*/ 740328 h 1508765"/>
                <a:gd name="connsiteX32" fmla="*/ 288079 w 3949827"/>
                <a:gd name="connsiteY32" fmla="*/ 386867 h 1508765"/>
                <a:gd name="connsiteX33" fmla="*/ 347949 w 3949827"/>
                <a:gd name="connsiteY33" fmla="*/ 380831 h 1508765"/>
                <a:gd name="connsiteX34" fmla="*/ 355269 w 3949827"/>
                <a:gd name="connsiteY34" fmla="*/ 344573 h 1508765"/>
                <a:gd name="connsiteX35" fmla="*/ 687708 w 3949827"/>
                <a:gd name="connsiteY35" fmla="*/ 124218 h 1508765"/>
                <a:gd name="connsiteX36" fmla="*/ 828144 w 3949827"/>
                <a:gd name="connsiteY36" fmla="*/ 152571 h 1508765"/>
                <a:gd name="connsiteX37" fmla="*/ 844344 w 3949827"/>
                <a:gd name="connsiteY37" fmla="*/ 161363 h 1508765"/>
                <a:gd name="connsiteX38" fmla="*/ 860274 w 3949827"/>
                <a:gd name="connsiteY38" fmla="*/ 142056 h 1508765"/>
                <a:gd name="connsiteX39" fmla="*/ 1203229 w 3949827"/>
                <a:gd name="connsiteY39" fmla="*/ 0 h 1508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949827" h="1508765">
                  <a:moveTo>
                    <a:pt x="1203229" y="0"/>
                  </a:moveTo>
                  <a:cubicBezTo>
                    <a:pt x="1337160" y="0"/>
                    <a:pt x="1458413" y="54286"/>
                    <a:pt x="1546183" y="142056"/>
                  </a:cubicBezTo>
                  <a:lnTo>
                    <a:pt x="1577671" y="180220"/>
                  </a:lnTo>
                  <a:lnTo>
                    <a:pt x="1628609" y="152571"/>
                  </a:lnTo>
                  <a:cubicBezTo>
                    <a:pt x="1671774" y="134313"/>
                    <a:pt x="1719230" y="124218"/>
                    <a:pt x="1769045" y="124218"/>
                  </a:cubicBezTo>
                  <a:cubicBezTo>
                    <a:pt x="1918491" y="124218"/>
                    <a:pt x="2046714" y="215079"/>
                    <a:pt x="2101484" y="344573"/>
                  </a:cubicBezTo>
                  <a:lnTo>
                    <a:pt x="2110639" y="389920"/>
                  </a:lnTo>
                  <a:lnTo>
                    <a:pt x="2120475" y="386867"/>
                  </a:lnTo>
                  <a:cubicBezTo>
                    <a:pt x="2143961" y="382061"/>
                    <a:pt x="2168279" y="379536"/>
                    <a:pt x="2193186" y="379536"/>
                  </a:cubicBezTo>
                  <a:cubicBezTo>
                    <a:pt x="2292816" y="379536"/>
                    <a:pt x="2383014" y="419919"/>
                    <a:pt x="2448305" y="485210"/>
                  </a:cubicBezTo>
                  <a:lnTo>
                    <a:pt x="2468833" y="510090"/>
                  </a:lnTo>
                  <a:lnTo>
                    <a:pt x="3949827" y="669272"/>
                  </a:lnTo>
                  <a:lnTo>
                    <a:pt x="2884109" y="783819"/>
                  </a:lnTo>
                  <a:lnTo>
                    <a:pt x="3502152" y="850248"/>
                  </a:lnTo>
                  <a:lnTo>
                    <a:pt x="2477309" y="960401"/>
                  </a:lnTo>
                  <a:lnTo>
                    <a:pt x="2471591" y="969825"/>
                  </a:lnTo>
                  <a:cubicBezTo>
                    <a:pt x="2405416" y="1050010"/>
                    <a:pt x="2305270" y="1101120"/>
                    <a:pt x="2193186" y="1101120"/>
                  </a:cubicBezTo>
                  <a:lnTo>
                    <a:pt x="2116557" y="1089535"/>
                  </a:lnTo>
                  <a:lnTo>
                    <a:pt x="2101484" y="1164192"/>
                  </a:lnTo>
                  <a:cubicBezTo>
                    <a:pt x="2046714" y="1293686"/>
                    <a:pt x="1918491" y="1384547"/>
                    <a:pt x="1769045" y="1384547"/>
                  </a:cubicBezTo>
                  <a:cubicBezTo>
                    <a:pt x="1719230" y="1384547"/>
                    <a:pt x="1671774" y="1374452"/>
                    <a:pt x="1628609" y="1356195"/>
                  </a:cubicBezTo>
                  <a:lnTo>
                    <a:pt x="1577671" y="1328547"/>
                  </a:lnTo>
                  <a:lnTo>
                    <a:pt x="1546183" y="1366710"/>
                  </a:lnTo>
                  <a:cubicBezTo>
                    <a:pt x="1458413" y="1454479"/>
                    <a:pt x="1337160" y="1508765"/>
                    <a:pt x="1203229" y="1508765"/>
                  </a:cubicBezTo>
                  <a:cubicBezTo>
                    <a:pt x="1069297" y="1508765"/>
                    <a:pt x="948045" y="1454479"/>
                    <a:pt x="860274" y="1366710"/>
                  </a:cubicBezTo>
                  <a:lnTo>
                    <a:pt x="844344" y="1347402"/>
                  </a:lnTo>
                  <a:lnTo>
                    <a:pt x="828144" y="1356195"/>
                  </a:lnTo>
                  <a:cubicBezTo>
                    <a:pt x="784980" y="1374452"/>
                    <a:pt x="737522" y="1384547"/>
                    <a:pt x="687708" y="1384547"/>
                  </a:cubicBezTo>
                  <a:cubicBezTo>
                    <a:pt x="538262" y="1384547"/>
                    <a:pt x="410041" y="1293686"/>
                    <a:pt x="355269" y="1164192"/>
                  </a:cubicBezTo>
                  <a:lnTo>
                    <a:pt x="342155" y="1099241"/>
                  </a:lnTo>
                  <a:lnTo>
                    <a:pt x="288079" y="1093789"/>
                  </a:lnTo>
                  <a:cubicBezTo>
                    <a:pt x="123673" y="1060147"/>
                    <a:pt x="0" y="914681"/>
                    <a:pt x="0" y="740328"/>
                  </a:cubicBezTo>
                  <a:cubicBezTo>
                    <a:pt x="0" y="565975"/>
                    <a:pt x="123673" y="420509"/>
                    <a:pt x="288079" y="386867"/>
                  </a:cubicBezTo>
                  <a:lnTo>
                    <a:pt x="347949" y="380831"/>
                  </a:lnTo>
                  <a:lnTo>
                    <a:pt x="355269" y="344573"/>
                  </a:lnTo>
                  <a:cubicBezTo>
                    <a:pt x="410041" y="215079"/>
                    <a:pt x="538262" y="124218"/>
                    <a:pt x="687708" y="124218"/>
                  </a:cubicBezTo>
                  <a:cubicBezTo>
                    <a:pt x="737522" y="124218"/>
                    <a:pt x="784980" y="134313"/>
                    <a:pt x="828144" y="152571"/>
                  </a:cubicBezTo>
                  <a:lnTo>
                    <a:pt x="844344" y="161363"/>
                  </a:lnTo>
                  <a:lnTo>
                    <a:pt x="860274" y="142056"/>
                  </a:lnTo>
                  <a:cubicBezTo>
                    <a:pt x="948045" y="54286"/>
                    <a:pt x="1069297" y="0"/>
                    <a:pt x="1203229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bg1"/>
                </a:gs>
                <a:gs pos="8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90475DBA-450C-4BE5-99A7-ADF7B3D1E456}"/>
                </a:ext>
              </a:extLst>
            </p:cNvPr>
            <p:cNvSpPr/>
            <p:nvPr/>
          </p:nvSpPr>
          <p:spPr>
            <a:xfrm>
              <a:off x="1015042" y="1274041"/>
              <a:ext cx="182728" cy="2242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B63E046C-EC01-4C41-8A8D-0692634072C9}"/>
                </a:ext>
              </a:extLst>
            </p:cNvPr>
            <p:cNvSpPr/>
            <p:nvPr/>
          </p:nvSpPr>
          <p:spPr>
            <a:xfrm>
              <a:off x="1265073" y="1274041"/>
              <a:ext cx="182728" cy="2242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4F9F15C4-40DC-4F1A-BA99-5FC7988F67C4}"/>
                </a:ext>
              </a:extLst>
            </p:cNvPr>
            <p:cNvSpPr/>
            <p:nvPr/>
          </p:nvSpPr>
          <p:spPr>
            <a:xfrm rot="15300000">
              <a:off x="1221058" y="1526473"/>
              <a:ext cx="88030" cy="242659"/>
            </a:xfrm>
            <a:prstGeom prst="moon">
              <a:avLst>
                <a:gd name="adj" fmla="val 60001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59535B53-F5E0-47BF-80E1-1A3A502EFD0C}"/>
                </a:ext>
              </a:extLst>
            </p:cNvPr>
            <p:cNvSpPr/>
            <p:nvPr/>
          </p:nvSpPr>
          <p:spPr>
            <a:xfrm>
              <a:off x="1047402" y="1343096"/>
              <a:ext cx="63664" cy="8617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07474FC5-50F9-4949-A9A6-072972C6D268}"/>
                </a:ext>
              </a:extLst>
            </p:cNvPr>
            <p:cNvSpPr/>
            <p:nvPr/>
          </p:nvSpPr>
          <p:spPr>
            <a:xfrm>
              <a:off x="1297433" y="1343096"/>
              <a:ext cx="63664" cy="8617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D17A625-1984-43D7-A52E-DF064C96B612}"/>
              </a:ext>
            </a:extLst>
          </p:cNvPr>
          <p:cNvGrpSpPr/>
          <p:nvPr/>
        </p:nvGrpSpPr>
        <p:grpSpPr>
          <a:xfrm>
            <a:off x="3753453" y="1609518"/>
            <a:ext cx="2399094" cy="963169"/>
            <a:chOff x="3753453" y="1127934"/>
            <a:chExt cx="2399094" cy="963169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840DCB8-4DF5-4232-A833-73487148C71D}"/>
                </a:ext>
              </a:extLst>
            </p:cNvPr>
            <p:cNvSpPr/>
            <p:nvPr/>
          </p:nvSpPr>
          <p:spPr bwMode="auto">
            <a:xfrm>
              <a:off x="3753453" y="1127934"/>
              <a:ext cx="2399094" cy="963169"/>
            </a:xfrm>
            <a:custGeom>
              <a:avLst/>
              <a:gdLst>
                <a:gd name="connsiteX0" fmla="*/ 1600134 w 3823484"/>
                <a:gd name="connsiteY0" fmla="*/ 0 h 1107675"/>
                <a:gd name="connsiteX1" fmla="*/ 2048480 w 3823484"/>
                <a:gd name="connsiteY1" fmla="*/ 137069 h 1107675"/>
                <a:gd name="connsiteX2" fmla="*/ 2083567 w 3823484"/>
                <a:gd name="connsiteY2" fmla="*/ 174237 h 1107675"/>
                <a:gd name="connsiteX3" fmla="*/ 2084849 w 3823484"/>
                <a:gd name="connsiteY3" fmla="*/ 174187 h 1107675"/>
                <a:gd name="connsiteX4" fmla="*/ 2625536 w 3823484"/>
                <a:gd name="connsiteY4" fmla="*/ 384232 h 1107675"/>
                <a:gd name="connsiteX5" fmla="*/ 2621129 w 3823484"/>
                <a:gd name="connsiteY5" fmla="*/ 395557 h 1107675"/>
                <a:gd name="connsiteX6" fmla="*/ 3411382 w 3823484"/>
                <a:gd name="connsiteY6" fmla="*/ 458352 h 1107675"/>
                <a:gd name="connsiteX7" fmla="*/ 2966760 w 3823484"/>
                <a:gd name="connsiteY7" fmla="*/ 493683 h 1107675"/>
                <a:gd name="connsiteX8" fmla="*/ 3823484 w 3823484"/>
                <a:gd name="connsiteY8" fmla="*/ 561759 h 1107675"/>
                <a:gd name="connsiteX9" fmla="*/ 2601073 w 3823484"/>
                <a:gd name="connsiteY9" fmla="*/ 658894 h 1107675"/>
                <a:gd name="connsiteX10" fmla="*/ 2954182 w 3823484"/>
                <a:gd name="connsiteY10" fmla="*/ 686952 h 1107675"/>
                <a:gd name="connsiteX11" fmla="*/ 2305208 w 3823484"/>
                <a:gd name="connsiteY11" fmla="*/ 738521 h 1107675"/>
                <a:gd name="connsiteX12" fmla="*/ 2299142 w 3823484"/>
                <a:gd name="connsiteY12" fmla="*/ 750193 h 1107675"/>
                <a:gd name="connsiteX13" fmla="*/ 1800945 w 3823484"/>
                <a:gd name="connsiteY13" fmla="*/ 878479 h 1107675"/>
                <a:gd name="connsiteX14" fmla="*/ 1691977 w 3823484"/>
                <a:gd name="connsiteY14" fmla="*/ 874212 h 1107675"/>
                <a:gd name="connsiteX15" fmla="*/ 1655848 w 3823484"/>
                <a:gd name="connsiteY15" fmla="*/ 869855 h 1107675"/>
                <a:gd name="connsiteX16" fmla="*/ 1633227 w 3823484"/>
                <a:gd name="connsiteY16" fmla="*/ 902985 h 1107675"/>
                <a:gd name="connsiteX17" fmla="*/ 1170816 w 3823484"/>
                <a:gd name="connsiteY17" fmla="*/ 1052668 h 1107675"/>
                <a:gd name="connsiteX18" fmla="*/ 1109757 w 3823484"/>
                <a:gd name="connsiteY18" fmla="*/ 1049570 h 1107675"/>
                <a:gd name="connsiteX19" fmla="*/ 1099197 w 3823484"/>
                <a:gd name="connsiteY19" fmla="*/ 1054580 h 1107675"/>
                <a:gd name="connsiteX20" fmla="*/ 796894 w 3823484"/>
                <a:gd name="connsiteY20" fmla="*/ 1107675 h 1107675"/>
                <a:gd name="connsiteX21" fmla="*/ 256206 w 3823484"/>
                <a:gd name="connsiteY21" fmla="*/ 796784 h 1107675"/>
                <a:gd name="connsiteX22" fmla="*/ 264243 w 3823484"/>
                <a:gd name="connsiteY22" fmla="*/ 750945 h 1107675"/>
                <a:gd name="connsiteX23" fmla="*/ 238384 w 3823484"/>
                <a:gd name="connsiteY23" fmla="*/ 742874 h 1107675"/>
                <a:gd name="connsiteX24" fmla="*/ 0 w 3823484"/>
                <a:gd name="connsiteY24" fmla="*/ 485078 h 1107675"/>
                <a:gd name="connsiteX25" fmla="*/ 431720 w 3823484"/>
                <a:gd name="connsiteY25" fmla="*/ 180503 h 1107675"/>
                <a:gd name="connsiteX26" fmla="*/ 503369 w 3823484"/>
                <a:gd name="connsiteY26" fmla="*/ 176351 h 1107675"/>
                <a:gd name="connsiteX27" fmla="*/ 559984 w 3823484"/>
                <a:gd name="connsiteY27" fmla="*/ 136896 h 1107675"/>
                <a:gd name="connsiteX28" fmla="*/ 942308 w 3823484"/>
                <a:gd name="connsiteY28" fmla="*/ 45838 h 1107675"/>
                <a:gd name="connsiteX29" fmla="*/ 1152768 w 3823484"/>
                <a:gd name="connsiteY29" fmla="*/ 70270 h 1107675"/>
                <a:gd name="connsiteX30" fmla="*/ 1218433 w 3823484"/>
                <a:gd name="connsiteY30" fmla="*/ 90763 h 1107675"/>
                <a:gd name="connsiteX31" fmla="*/ 1297830 w 3823484"/>
                <a:gd name="connsiteY31" fmla="*/ 53096 h 1107675"/>
                <a:gd name="connsiteX32" fmla="*/ 1600134 w 3823484"/>
                <a:gd name="connsiteY32" fmla="*/ 0 h 110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823484" h="1107675">
                  <a:moveTo>
                    <a:pt x="1600134" y="0"/>
                  </a:moveTo>
                  <a:cubicBezTo>
                    <a:pt x="1786767" y="0"/>
                    <a:pt x="1951315" y="54372"/>
                    <a:pt x="2048480" y="137069"/>
                  </a:cubicBezTo>
                  <a:lnTo>
                    <a:pt x="2083567" y="174237"/>
                  </a:lnTo>
                  <a:lnTo>
                    <a:pt x="2084849" y="174187"/>
                  </a:lnTo>
                  <a:cubicBezTo>
                    <a:pt x="2383462" y="174187"/>
                    <a:pt x="2625536" y="268227"/>
                    <a:pt x="2625536" y="384232"/>
                  </a:cubicBezTo>
                  <a:lnTo>
                    <a:pt x="2621129" y="395557"/>
                  </a:lnTo>
                  <a:lnTo>
                    <a:pt x="3411382" y="458352"/>
                  </a:lnTo>
                  <a:lnTo>
                    <a:pt x="2966760" y="493683"/>
                  </a:lnTo>
                  <a:lnTo>
                    <a:pt x="3823484" y="561759"/>
                  </a:lnTo>
                  <a:lnTo>
                    <a:pt x="2601073" y="658894"/>
                  </a:lnTo>
                  <a:lnTo>
                    <a:pt x="2954182" y="686952"/>
                  </a:lnTo>
                  <a:lnTo>
                    <a:pt x="2305208" y="738521"/>
                  </a:lnTo>
                  <a:lnTo>
                    <a:pt x="2299142" y="750193"/>
                  </a:lnTo>
                  <a:cubicBezTo>
                    <a:pt x="2217062" y="825581"/>
                    <a:pt x="2024905" y="878479"/>
                    <a:pt x="1800945" y="878479"/>
                  </a:cubicBezTo>
                  <a:cubicBezTo>
                    <a:pt x="1763618" y="878479"/>
                    <a:pt x="1727175" y="877010"/>
                    <a:pt x="1691977" y="874212"/>
                  </a:cubicBezTo>
                  <a:lnTo>
                    <a:pt x="1655848" y="869855"/>
                  </a:lnTo>
                  <a:lnTo>
                    <a:pt x="1633227" y="902985"/>
                  </a:lnTo>
                  <a:cubicBezTo>
                    <a:pt x="1538398" y="992724"/>
                    <a:pt x="1366782" y="1052668"/>
                    <a:pt x="1170816" y="1052668"/>
                  </a:cubicBezTo>
                  <a:lnTo>
                    <a:pt x="1109757" y="1049570"/>
                  </a:lnTo>
                  <a:lnTo>
                    <a:pt x="1099197" y="1054580"/>
                  </a:lnTo>
                  <a:cubicBezTo>
                    <a:pt x="1012903" y="1088101"/>
                    <a:pt x="908874" y="1107675"/>
                    <a:pt x="796894" y="1107675"/>
                  </a:cubicBezTo>
                  <a:cubicBezTo>
                    <a:pt x="498280" y="1107675"/>
                    <a:pt x="256206" y="968485"/>
                    <a:pt x="256206" y="796784"/>
                  </a:cubicBezTo>
                  <a:lnTo>
                    <a:pt x="264243" y="750945"/>
                  </a:lnTo>
                  <a:lnTo>
                    <a:pt x="238384" y="742874"/>
                  </a:lnTo>
                  <a:cubicBezTo>
                    <a:pt x="94560" y="687005"/>
                    <a:pt x="0" y="592392"/>
                    <a:pt x="0" y="485078"/>
                  </a:cubicBezTo>
                  <a:cubicBezTo>
                    <a:pt x="0" y="334840"/>
                    <a:pt x="185338" y="209493"/>
                    <a:pt x="431720" y="180503"/>
                  </a:cubicBezTo>
                  <a:lnTo>
                    <a:pt x="503369" y="176351"/>
                  </a:lnTo>
                  <a:lnTo>
                    <a:pt x="559984" y="136896"/>
                  </a:lnTo>
                  <a:cubicBezTo>
                    <a:pt x="657829" y="80636"/>
                    <a:pt x="793001" y="45838"/>
                    <a:pt x="942308" y="45838"/>
                  </a:cubicBezTo>
                  <a:cubicBezTo>
                    <a:pt x="1016961" y="45838"/>
                    <a:pt x="1088081" y="54538"/>
                    <a:pt x="1152768" y="70270"/>
                  </a:cubicBezTo>
                  <a:lnTo>
                    <a:pt x="1218433" y="90763"/>
                  </a:lnTo>
                  <a:lnTo>
                    <a:pt x="1297830" y="53096"/>
                  </a:lnTo>
                  <a:cubicBezTo>
                    <a:pt x="1384124" y="19574"/>
                    <a:pt x="1488154" y="0"/>
                    <a:pt x="1600134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bg1"/>
                </a:gs>
                <a:gs pos="8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74922B9-DC84-439D-9991-7CE6799BDC54}"/>
                </a:ext>
              </a:extLst>
            </p:cNvPr>
            <p:cNvGrpSpPr/>
            <p:nvPr/>
          </p:nvGrpSpPr>
          <p:grpSpPr>
            <a:xfrm>
              <a:off x="4022568" y="1657317"/>
              <a:ext cx="198004" cy="138244"/>
              <a:chOff x="3822550" y="2340637"/>
              <a:chExt cx="212081" cy="197776"/>
            </a:xfrm>
            <a:solidFill>
              <a:srgbClr val="FF99CC"/>
            </a:solidFill>
          </p:grpSpPr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41C79705-1523-4FC0-A6A3-54152DDB8DEB}"/>
                  </a:ext>
                </a:extLst>
              </p:cNvPr>
              <p:cNvSpPr/>
              <p:nvPr/>
            </p:nvSpPr>
            <p:spPr>
              <a:xfrm>
                <a:off x="3822550" y="2340637"/>
                <a:ext cx="212081" cy="97763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D8C73D63-9F64-4391-83AD-F9F5F27687E9}"/>
                  </a:ext>
                </a:extLst>
              </p:cNvPr>
              <p:cNvSpPr/>
              <p:nvPr/>
            </p:nvSpPr>
            <p:spPr>
              <a:xfrm>
                <a:off x="3822550" y="2440650"/>
                <a:ext cx="212081" cy="97763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C4096AD8-0BEE-426A-A254-85B63F72AF78}"/>
                </a:ext>
              </a:extLst>
            </p:cNvPr>
            <p:cNvSpPr/>
            <p:nvPr/>
          </p:nvSpPr>
          <p:spPr>
            <a:xfrm>
              <a:off x="3967682" y="1420235"/>
              <a:ext cx="109772" cy="15012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A3949112-88E3-42DF-91B5-67A786749A26}"/>
                </a:ext>
              </a:extLst>
            </p:cNvPr>
            <p:cNvSpPr/>
            <p:nvPr/>
          </p:nvSpPr>
          <p:spPr>
            <a:xfrm>
              <a:off x="4189932" y="1420235"/>
              <a:ext cx="109772" cy="15012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5D272DBE-4B84-4DF4-9297-C5E0AE039557}"/>
              </a:ext>
            </a:extLst>
          </p:cNvPr>
          <p:cNvGrpSpPr/>
          <p:nvPr/>
        </p:nvGrpSpPr>
        <p:grpSpPr>
          <a:xfrm>
            <a:off x="6751556" y="1694828"/>
            <a:ext cx="2418324" cy="1024817"/>
            <a:chOff x="6751556" y="1066286"/>
            <a:chExt cx="2418324" cy="1024817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8CA257F-34F2-471D-A344-931615867426}"/>
                </a:ext>
              </a:extLst>
            </p:cNvPr>
            <p:cNvSpPr/>
            <p:nvPr/>
          </p:nvSpPr>
          <p:spPr bwMode="auto">
            <a:xfrm>
              <a:off x="6770786" y="1066286"/>
              <a:ext cx="2399094" cy="1024817"/>
            </a:xfrm>
            <a:custGeom>
              <a:avLst/>
              <a:gdLst>
                <a:gd name="connsiteX0" fmla="*/ 1056300 w 3560307"/>
                <a:gd name="connsiteY0" fmla="*/ 0 h 1113185"/>
                <a:gd name="connsiteX1" fmla="*/ 1425068 w 3560307"/>
                <a:gd name="connsiteY1" fmla="*/ 110481 h 1113185"/>
                <a:gd name="connsiteX2" fmla="*/ 1454655 w 3560307"/>
                <a:gd name="connsiteY2" fmla="*/ 141195 h 1113185"/>
                <a:gd name="connsiteX3" fmla="*/ 1492536 w 3560307"/>
                <a:gd name="connsiteY3" fmla="*/ 139745 h 1113185"/>
                <a:gd name="connsiteX4" fmla="*/ 1957847 w 3560307"/>
                <a:gd name="connsiteY4" fmla="*/ 283776 h 1113185"/>
                <a:gd name="connsiteX5" fmla="*/ 1960559 w 3560307"/>
                <a:gd name="connsiteY5" fmla="*/ 293993 h 1113185"/>
                <a:gd name="connsiteX6" fmla="*/ 2031328 w 3560307"/>
                <a:gd name="connsiteY6" fmla="*/ 299257 h 1113185"/>
                <a:gd name="connsiteX7" fmla="*/ 2270112 w 3560307"/>
                <a:gd name="connsiteY7" fmla="*/ 405450 h 1113185"/>
                <a:gd name="connsiteX8" fmla="*/ 2307451 w 3560307"/>
                <a:gd name="connsiteY8" fmla="*/ 453475 h 1113185"/>
                <a:gd name="connsiteX9" fmla="*/ 2349656 w 3560307"/>
                <a:gd name="connsiteY9" fmla="*/ 453701 h 1113185"/>
                <a:gd name="connsiteX10" fmla="*/ 3560307 w 3560307"/>
                <a:gd name="connsiteY10" fmla="*/ 532556 h 1113185"/>
                <a:gd name="connsiteX11" fmla="*/ 3008543 w 3560307"/>
                <a:gd name="connsiteY11" fmla="*/ 594666 h 1113185"/>
                <a:gd name="connsiteX12" fmla="*/ 2792032 w 3560307"/>
                <a:gd name="connsiteY12" fmla="*/ 601639 h 1113185"/>
                <a:gd name="connsiteX13" fmla="*/ 2880505 w 3560307"/>
                <a:gd name="connsiteY13" fmla="*/ 606455 h 1113185"/>
                <a:gd name="connsiteX14" fmla="*/ 3226961 w 3560307"/>
                <a:gd name="connsiteY14" fmla="*/ 661644 h 1113185"/>
                <a:gd name="connsiteX15" fmla="*/ 2705442 w 3560307"/>
                <a:gd name="connsiteY15" fmla="*/ 726363 h 1113185"/>
                <a:gd name="connsiteX16" fmla="*/ 2507200 w 3560307"/>
                <a:gd name="connsiteY16" fmla="*/ 733463 h 1113185"/>
                <a:gd name="connsiteX17" fmla="*/ 2573018 w 3560307"/>
                <a:gd name="connsiteY17" fmla="*/ 739886 h 1113185"/>
                <a:gd name="connsiteX18" fmla="*/ 2738567 w 3560307"/>
                <a:gd name="connsiteY18" fmla="*/ 783523 h 1113185"/>
                <a:gd name="connsiteX19" fmla="*/ 2311192 w 3560307"/>
                <a:gd name="connsiteY19" fmla="*/ 848242 h 1113185"/>
                <a:gd name="connsiteX20" fmla="*/ 2188883 w 3560307"/>
                <a:gd name="connsiteY20" fmla="*/ 853587 h 1113185"/>
                <a:gd name="connsiteX21" fmla="*/ 2181093 w 3560307"/>
                <a:gd name="connsiteY21" fmla="*/ 858330 h 1113185"/>
                <a:gd name="connsiteX22" fmla="*/ 1946917 w 3560307"/>
                <a:gd name="connsiteY22" fmla="*/ 911114 h 1113185"/>
                <a:gd name="connsiteX23" fmla="*/ 1912901 w 3560307"/>
                <a:gd name="connsiteY23" fmla="*/ 908584 h 1113185"/>
                <a:gd name="connsiteX24" fmla="*/ 1875387 w 3560307"/>
                <a:gd name="connsiteY24" fmla="*/ 959585 h 1113185"/>
                <a:gd name="connsiteX25" fmla="*/ 1528080 w 3560307"/>
                <a:gd name="connsiteY25" fmla="*/ 1095850 h 1113185"/>
                <a:gd name="connsiteX26" fmla="*/ 1319601 w 3560307"/>
                <a:gd name="connsiteY26" fmla="*/ 1054903 h 1113185"/>
                <a:gd name="connsiteX27" fmla="*/ 1308738 w 3560307"/>
                <a:gd name="connsiteY27" fmla="*/ 1049347 h 1113185"/>
                <a:gd name="connsiteX28" fmla="*/ 1263476 w 3560307"/>
                <a:gd name="connsiteY28" fmla="*/ 1070389 h 1113185"/>
                <a:gd name="connsiteX29" fmla="*/ 1014830 w 3560307"/>
                <a:gd name="connsiteY29" fmla="*/ 1113185 h 1113185"/>
                <a:gd name="connsiteX30" fmla="*/ 605059 w 3560307"/>
                <a:gd name="connsiteY30" fmla="*/ 960139 h 1113185"/>
                <a:gd name="connsiteX31" fmla="*/ 590046 w 3560307"/>
                <a:gd name="connsiteY31" fmla="*/ 932889 h 1113185"/>
                <a:gd name="connsiteX32" fmla="*/ 549832 w 3560307"/>
                <a:gd name="connsiteY32" fmla="*/ 953750 h 1113185"/>
                <a:gd name="connsiteX33" fmla="*/ 447771 w 3560307"/>
                <a:gd name="connsiteY33" fmla="*/ 973442 h 1113185"/>
                <a:gd name="connsiteX34" fmla="*/ 206174 w 3560307"/>
                <a:gd name="connsiteY34" fmla="*/ 820395 h 1113185"/>
                <a:gd name="connsiteX35" fmla="*/ 191010 w 3560307"/>
                <a:gd name="connsiteY35" fmla="*/ 748613 h 1113185"/>
                <a:gd name="connsiteX36" fmla="*/ 160141 w 3560307"/>
                <a:gd name="connsiteY36" fmla="*/ 739456 h 1113185"/>
                <a:gd name="connsiteX37" fmla="*/ 0 w 3560307"/>
                <a:gd name="connsiteY37" fmla="*/ 508562 h 1113185"/>
                <a:gd name="connsiteX38" fmla="*/ 262202 w 3560307"/>
                <a:gd name="connsiteY38" fmla="*/ 257976 h 1113185"/>
                <a:gd name="connsiteX39" fmla="*/ 293805 w 3560307"/>
                <a:gd name="connsiteY39" fmla="*/ 261021 h 1113185"/>
                <a:gd name="connsiteX40" fmla="*/ 299937 w 3560307"/>
                <a:gd name="connsiteY40" fmla="*/ 250226 h 1113185"/>
                <a:gd name="connsiteX41" fmla="*/ 517359 w 3560307"/>
                <a:gd name="connsiteY41" fmla="*/ 139745 h 1113185"/>
                <a:gd name="connsiteX42" fmla="*/ 619420 w 3560307"/>
                <a:gd name="connsiteY42" fmla="*/ 159437 h 1113185"/>
                <a:gd name="connsiteX43" fmla="*/ 637765 w 3560307"/>
                <a:gd name="connsiteY43" fmla="*/ 168953 h 1113185"/>
                <a:gd name="connsiteX44" fmla="*/ 646528 w 3560307"/>
                <a:gd name="connsiteY44" fmla="*/ 153046 h 1113185"/>
                <a:gd name="connsiteX45" fmla="*/ 1056300 w 3560307"/>
                <a:gd name="connsiteY45" fmla="*/ 0 h 1113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60307" h="1113185">
                  <a:moveTo>
                    <a:pt x="1056300" y="0"/>
                  </a:moveTo>
                  <a:cubicBezTo>
                    <a:pt x="1209808" y="0"/>
                    <a:pt x="1345149" y="43824"/>
                    <a:pt x="1425068" y="110481"/>
                  </a:cubicBezTo>
                  <a:lnTo>
                    <a:pt x="1454655" y="141195"/>
                  </a:lnTo>
                  <a:lnTo>
                    <a:pt x="1492536" y="139745"/>
                  </a:lnTo>
                  <a:cubicBezTo>
                    <a:pt x="1722061" y="139745"/>
                    <a:pt x="1913559" y="201578"/>
                    <a:pt x="1957847" y="283776"/>
                  </a:cubicBezTo>
                  <a:lnTo>
                    <a:pt x="1960559" y="293993"/>
                  </a:lnTo>
                  <a:lnTo>
                    <a:pt x="2031328" y="299257"/>
                  </a:lnTo>
                  <a:cubicBezTo>
                    <a:pt x="2126756" y="313667"/>
                    <a:pt x="2210363" y="352025"/>
                    <a:pt x="2270112" y="405450"/>
                  </a:cubicBezTo>
                  <a:lnTo>
                    <a:pt x="2307451" y="453475"/>
                  </a:lnTo>
                  <a:lnTo>
                    <a:pt x="2349656" y="453701"/>
                  </a:lnTo>
                  <a:cubicBezTo>
                    <a:pt x="3040573" y="461207"/>
                    <a:pt x="3560307" y="493659"/>
                    <a:pt x="3560307" y="532556"/>
                  </a:cubicBezTo>
                  <a:cubicBezTo>
                    <a:pt x="3560307" y="557560"/>
                    <a:pt x="3345519" y="579902"/>
                    <a:pt x="3008543" y="594666"/>
                  </a:cubicBezTo>
                  <a:lnTo>
                    <a:pt x="2792032" y="601639"/>
                  </a:lnTo>
                  <a:lnTo>
                    <a:pt x="2880505" y="606455"/>
                  </a:lnTo>
                  <a:cubicBezTo>
                    <a:pt x="3094563" y="620579"/>
                    <a:pt x="3226961" y="640091"/>
                    <a:pt x="3226961" y="661644"/>
                  </a:cubicBezTo>
                  <a:cubicBezTo>
                    <a:pt x="3226961" y="688584"/>
                    <a:pt x="3020089" y="712337"/>
                    <a:pt x="2705442" y="726363"/>
                  </a:cubicBezTo>
                  <a:lnTo>
                    <a:pt x="2507200" y="733463"/>
                  </a:lnTo>
                  <a:lnTo>
                    <a:pt x="2573018" y="739886"/>
                  </a:lnTo>
                  <a:cubicBezTo>
                    <a:pt x="2677537" y="752342"/>
                    <a:pt x="2738567" y="767359"/>
                    <a:pt x="2738567" y="783523"/>
                  </a:cubicBezTo>
                  <a:cubicBezTo>
                    <a:pt x="2738567" y="810464"/>
                    <a:pt x="2569040" y="834216"/>
                    <a:pt x="2311192" y="848242"/>
                  </a:cubicBezTo>
                  <a:lnTo>
                    <a:pt x="2188883" y="853587"/>
                  </a:lnTo>
                  <a:lnTo>
                    <a:pt x="2181093" y="858330"/>
                  </a:lnTo>
                  <a:cubicBezTo>
                    <a:pt x="2114246" y="891655"/>
                    <a:pt x="2033661" y="911114"/>
                    <a:pt x="1946917" y="911114"/>
                  </a:cubicBezTo>
                  <a:lnTo>
                    <a:pt x="1912901" y="908584"/>
                  </a:lnTo>
                  <a:lnTo>
                    <a:pt x="1875387" y="959585"/>
                  </a:lnTo>
                  <a:cubicBezTo>
                    <a:pt x="1800118" y="1041797"/>
                    <a:pt x="1672654" y="1095850"/>
                    <a:pt x="1528080" y="1095850"/>
                  </a:cubicBezTo>
                  <a:cubicBezTo>
                    <a:pt x="1452179" y="1095850"/>
                    <a:pt x="1380994" y="1080952"/>
                    <a:pt x="1319601" y="1054903"/>
                  </a:cubicBezTo>
                  <a:lnTo>
                    <a:pt x="1308738" y="1049347"/>
                  </a:lnTo>
                  <a:lnTo>
                    <a:pt x="1263476" y="1070389"/>
                  </a:lnTo>
                  <a:cubicBezTo>
                    <a:pt x="1192499" y="1097408"/>
                    <a:pt x="1106933" y="1113185"/>
                    <a:pt x="1014830" y="1113185"/>
                  </a:cubicBezTo>
                  <a:cubicBezTo>
                    <a:pt x="830621" y="1113185"/>
                    <a:pt x="672570" y="1050078"/>
                    <a:pt x="605059" y="960139"/>
                  </a:cubicBezTo>
                  <a:lnTo>
                    <a:pt x="590046" y="932889"/>
                  </a:lnTo>
                  <a:lnTo>
                    <a:pt x="549832" y="953750"/>
                  </a:lnTo>
                  <a:cubicBezTo>
                    <a:pt x="518462" y="966430"/>
                    <a:pt x="483973" y="973442"/>
                    <a:pt x="447771" y="973442"/>
                  </a:cubicBezTo>
                  <a:cubicBezTo>
                    <a:pt x="339162" y="973442"/>
                    <a:pt x="245977" y="910335"/>
                    <a:pt x="206174" y="820395"/>
                  </a:cubicBezTo>
                  <a:lnTo>
                    <a:pt x="191010" y="748613"/>
                  </a:lnTo>
                  <a:lnTo>
                    <a:pt x="160141" y="739456"/>
                  </a:lnTo>
                  <a:cubicBezTo>
                    <a:pt x="66032" y="701415"/>
                    <a:pt x="0" y="612359"/>
                    <a:pt x="0" y="508562"/>
                  </a:cubicBezTo>
                  <a:cubicBezTo>
                    <a:pt x="0" y="370167"/>
                    <a:pt x="117391" y="257976"/>
                    <a:pt x="262202" y="257976"/>
                  </a:cubicBezTo>
                  <a:lnTo>
                    <a:pt x="293805" y="261021"/>
                  </a:lnTo>
                  <a:lnTo>
                    <a:pt x="299937" y="250226"/>
                  </a:lnTo>
                  <a:cubicBezTo>
                    <a:pt x="347056" y="183569"/>
                    <a:pt x="426853" y="139745"/>
                    <a:pt x="517359" y="139745"/>
                  </a:cubicBezTo>
                  <a:cubicBezTo>
                    <a:pt x="553561" y="139745"/>
                    <a:pt x="588051" y="146757"/>
                    <a:pt x="619420" y="159437"/>
                  </a:cubicBezTo>
                  <a:lnTo>
                    <a:pt x="637765" y="168953"/>
                  </a:lnTo>
                  <a:lnTo>
                    <a:pt x="646528" y="153046"/>
                  </a:lnTo>
                  <a:cubicBezTo>
                    <a:pt x="714040" y="63107"/>
                    <a:pt x="872091" y="0"/>
                    <a:pt x="1056300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bg1"/>
                </a:gs>
                <a:gs pos="8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C6A03559-D6F2-4103-A7EE-D830275FF07E}"/>
                </a:ext>
              </a:extLst>
            </p:cNvPr>
            <p:cNvSpPr/>
            <p:nvPr/>
          </p:nvSpPr>
          <p:spPr>
            <a:xfrm>
              <a:off x="6751556" y="1384743"/>
              <a:ext cx="595214" cy="162344"/>
            </a:xfrm>
            <a:custGeom>
              <a:avLst/>
              <a:gdLst>
                <a:gd name="connsiteX0" fmla="*/ 7388 w 675164"/>
                <a:gd name="connsiteY0" fmla="*/ 0 h 184150"/>
                <a:gd name="connsiteX1" fmla="*/ 667776 w 675164"/>
                <a:gd name="connsiteY1" fmla="*/ 0 h 184150"/>
                <a:gd name="connsiteX2" fmla="*/ 675164 w 675164"/>
                <a:gd name="connsiteY2" fmla="*/ 31750 h 184150"/>
                <a:gd name="connsiteX3" fmla="*/ 499507 w 675164"/>
                <a:gd name="connsiteY3" fmla="*/ 184150 h 184150"/>
                <a:gd name="connsiteX4" fmla="*/ 337654 w 675164"/>
                <a:gd name="connsiteY4" fmla="*/ 91071 h 184150"/>
                <a:gd name="connsiteX5" fmla="*/ 337582 w 675164"/>
                <a:gd name="connsiteY5" fmla="*/ 90762 h 184150"/>
                <a:gd name="connsiteX6" fmla="*/ 337510 w 675164"/>
                <a:gd name="connsiteY6" fmla="*/ 91071 h 184150"/>
                <a:gd name="connsiteX7" fmla="*/ 175657 w 675164"/>
                <a:gd name="connsiteY7" fmla="*/ 184150 h 184150"/>
                <a:gd name="connsiteX8" fmla="*/ 0 w 675164"/>
                <a:gd name="connsiteY8" fmla="*/ 31750 h 1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164" h="184150">
                  <a:moveTo>
                    <a:pt x="7388" y="0"/>
                  </a:moveTo>
                  <a:lnTo>
                    <a:pt x="667776" y="0"/>
                  </a:lnTo>
                  <a:lnTo>
                    <a:pt x="675164" y="31750"/>
                  </a:lnTo>
                  <a:cubicBezTo>
                    <a:pt x="675164" y="115918"/>
                    <a:pt x="596520" y="184150"/>
                    <a:pt x="499507" y="184150"/>
                  </a:cubicBezTo>
                  <a:cubicBezTo>
                    <a:pt x="426747" y="184150"/>
                    <a:pt x="364320" y="145770"/>
                    <a:pt x="337654" y="91071"/>
                  </a:cubicBezTo>
                  <a:lnTo>
                    <a:pt x="337582" y="90762"/>
                  </a:lnTo>
                  <a:lnTo>
                    <a:pt x="337510" y="91071"/>
                  </a:lnTo>
                  <a:cubicBezTo>
                    <a:pt x="310844" y="145770"/>
                    <a:pt x="248417" y="184150"/>
                    <a:pt x="175657" y="184150"/>
                  </a:cubicBezTo>
                  <a:cubicBezTo>
                    <a:pt x="78644" y="184150"/>
                    <a:pt x="0" y="115918"/>
                    <a:pt x="0" y="31750"/>
                  </a:cubicBezTo>
                  <a:close/>
                </a:path>
              </a:pathLst>
            </a:custGeom>
            <a:solidFill>
              <a:srgbClr val="00206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月 38">
              <a:extLst>
                <a:ext uri="{FF2B5EF4-FFF2-40B4-BE49-F238E27FC236}">
                  <a16:creationId xmlns:a16="http://schemas.microsoft.com/office/drawing/2014/main" id="{68911707-35E5-4B0C-AC56-E6EAD4DE6F6B}"/>
                </a:ext>
              </a:extLst>
            </p:cNvPr>
            <p:cNvSpPr/>
            <p:nvPr/>
          </p:nvSpPr>
          <p:spPr>
            <a:xfrm rot="5400000">
              <a:off x="7023556" y="1530563"/>
              <a:ext cx="51214" cy="25267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1E8C76A4-6AC2-49D8-9AF1-76FB4D4EF844}"/>
              </a:ext>
            </a:extLst>
          </p:cNvPr>
          <p:cNvGrpSpPr/>
          <p:nvPr/>
        </p:nvGrpSpPr>
        <p:grpSpPr>
          <a:xfrm>
            <a:off x="3753453" y="4579182"/>
            <a:ext cx="2399094" cy="963169"/>
            <a:chOff x="3753453" y="1127934"/>
            <a:chExt cx="2399094" cy="963169"/>
          </a:xfrm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C2D84AFC-9CCF-47DA-B2E9-6D9DAA7B629C}"/>
                </a:ext>
              </a:extLst>
            </p:cNvPr>
            <p:cNvSpPr/>
            <p:nvPr/>
          </p:nvSpPr>
          <p:spPr bwMode="auto">
            <a:xfrm>
              <a:off x="3753453" y="1127934"/>
              <a:ext cx="2399094" cy="963169"/>
            </a:xfrm>
            <a:custGeom>
              <a:avLst/>
              <a:gdLst>
                <a:gd name="connsiteX0" fmla="*/ 1600134 w 3823484"/>
                <a:gd name="connsiteY0" fmla="*/ 0 h 1107675"/>
                <a:gd name="connsiteX1" fmla="*/ 2048480 w 3823484"/>
                <a:gd name="connsiteY1" fmla="*/ 137069 h 1107675"/>
                <a:gd name="connsiteX2" fmla="*/ 2083567 w 3823484"/>
                <a:gd name="connsiteY2" fmla="*/ 174237 h 1107675"/>
                <a:gd name="connsiteX3" fmla="*/ 2084849 w 3823484"/>
                <a:gd name="connsiteY3" fmla="*/ 174187 h 1107675"/>
                <a:gd name="connsiteX4" fmla="*/ 2625536 w 3823484"/>
                <a:gd name="connsiteY4" fmla="*/ 384232 h 1107675"/>
                <a:gd name="connsiteX5" fmla="*/ 2621129 w 3823484"/>
                <a:gd name="connsiteY5" fmla="*/ 395557 h 1107675"/>
                <a:gd name="connsiteX6" fmla="*/ 3411382 w 3823484"/>
                <a:gd name="connsiteY6" fmla="*/ 458352 h 1107675"/>
                <a:gd name="connsiteX7" fmla="*/ 2966760 w 3823484"/>
                <a:gd name="connsiteY7" fmla="*/ 493683 h 1107675"/>
                <a:gd name="connsiteX8" fmla="*/ 3823484 w 3823484"/>
                <a:gd name="connsiteY8" fmla="*/ 561759 h 1107675"/>
                <a:gd name="connsiteX9" fmla="*/ 2601073 w 3823484"/>
                <a:gd name="connsiteY9" fmla="*/ 658894 h 1107675"/>
                <a:gd name="connsiteX10" fmla="*/ 2954182 w 3823484"/>
                <a:gd name="connsiteY10" fmla="*/ 686952 h 1107675"/>
                <a:gd name="connsiteX11" fmla="*/ 2305208 w 3823484"/>
                <a:gd name="connsiteY11" fmla="*/ 738521 h 1107675"/>
                <a:gd name="connsiteX12" fmla="*/ 2299142 w 3823484"/>
                <a:gd name="connsiteY12" fmla="*/ 750193 h 1107675"/>
                <a:gd name="connsiteX13" fmla="*/ 1800945 w 3823484"/>
                <a:gd name="connsiteY13" fmla="*/ 878479 h 1107675"/>
                <a:gd name="connsiteX14" fmla="*/ 1691977 w 3823484"/>
                <a:gd name="connsiteY14" fmla="*/ 874212 h 1107675"/>
                <a:gd name="connsiteX15" fmla="*/ 1655848 w 3823484"/>
                <a:gd name="connsiteY15" fmla="*/ 869855 h 1107675"/>
                <a:gd name="connsiteX16" fmla="*/ 1633227 w 3823484"/>
                <a:gd name="connsiteY16" fmla="*/ 902985 h 1107675"/>
                <a:gd name="connsiteX17" fmla="*/ 1170816 w 3823484"/>
                <a:gd name="connsiteY17" fmla="*/ 1052668 h 1107675"/>
                <a:gd name="connsiteX18" fmla="*/ 1109757 w 3823484"/>
                <a:gd name="connsiteY18" fmla="*/ 1049570 h 1107675"/>
                <a:gd name="connsiteX19" fmla="*/ 1099197 w 3823484"/>
                <a:gd name="connsiteY19" fmla="*/ 1054580 h 1107675"/>
                <a:gd name="connsiteX20" fmla="*/ 796894 w 3823484"/>
                <a:gd name="connsiteY20" fmla="*/ 1107675 h 1107675"/>
                <a:gd name="connsiteX21" fmla="*/ 256206 w 3823484"/>
                <a:gd name="connsiteY21" fmla="*/ 796784 h 1107675"/>
                <a:gd name="connsiteX22" fmla="*/ 264243 w 3823484"/>
                <a:gd name="connsiteY22" fmla="*/ 750945 h 1107675"/>
                <a:gd name="connsiteX23" fmla="*/ 238384 w 3823484"/>
                <a:gd name="connsiteY23" fmla="*/ 742874 h 1107675"/>
                <a:gd name="connsiteX24" fmla="*/ 0 w 3823484"/>
                <a:gd name="connsiteY24" fmla="*/ 485078 h 1107675"/>
                <a:gd name="connsiteX25" fmla="*/ 431720 w 3823484"/>
                <a:gd name="connsiteY25" fmla="*/ 180503 h 1107675"/>
                <a:gd name="connsiteX26" fmla="*/ 503369 w 3823484"/>
                <a:gd name="connsiteY26" fmla="*/ 176351 h 1107675"/>
                <a:gd name="connsiteX27" fmla="*/ 559984 w 3823484"/>
                <a:gd name="connsiteY27" fmla="*/ 136896 h 1107675"/>
                <a:gd name="connsiteX28" fmla="*/ 942308 w 3823484"/>
                <a:gd name="connsiteY28" fmla="*/ 45838 h 1107675"/>
                <a:gd name="connsiteX29" fmla="*/ 1152768 w 3823484"/>
                <a:gd name="connsiteY29" fmla="*/ 70270 h 1107675"/>
                <a:gd name="connsiteX30" fmla="*/ 1218433 w 3823484"/>
                <a:gd name="connsiteY30" fmla="*/ 90763 h 1107675"/>
                <a:gd name="connsiteX31" fmla="*/ 1297830 w 3823484"/>
                <a:gd name="connsiteY31" fmla="*/ 53096 h 1107675"/>
                <a:gd name="connsiteX32" fmla="*/ 1600134 w 3823484"/>
                <a:gd name="connsiteY32" fmla="*/ 0 h 110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823484" h="1107675">
                  <a:moveTo>
                    <a:pt x="1600134" y="0"/>
                  </a:moveTo>
                  <a:cubicBezTo>
                    <a:pt x="1786767" y="0"/>
                    <a:pt x="1951315" y="54372"/>
                    <a:pt x="2048480" y="137069"/>
                  </a:cubicBezTo>
                  <a:lnTo>
                    <a:pt x="2083567" y="174237"/>
                  </a:lnTo>
                  <a:lnTo>
                    <a:pt x="2084849" y="174187"/>
                  </a:lnTo>
                  <a:cubicBezTo>
                    <a:pt x="2383462" y="174187"/>
                    <a:pt x="2625536" y="268227"/>
                    <a:pt x="2625536" y="384232"/>
                  </a:cubicBezTo>
                  <a:lnTo>
                    <a:pt x="2621129" y="395557"/>
                  </a:lnTo>
                  <a:lnTo>
                    <a:pt x="3411382" y="458352"/>
                  </a:lnTo>
                  <a:lnTo>
                    <a:pt x="2966760" y="493683"/>
                  </a:lnTo>
                  <a:lnTo>
                    <a:pt x="3823484" y="561759"/>
                  </a:lnTo>
                  <a:lnTo>
                    <a:pt x="2601073" y="658894"/>
                  </a:lnTo>
                  <a:lnTo>
                    <a:pt x="2954182" y="686952"/>
                  </a:lnTo>
                  <a:lnTo>
                    <a:pt x="2305208" y="738521"/>
                  </a:lnTo>
                  <a:lnTo>
                    <a:pt x="2299142" y="750193"/>
                  </a:lnTo>
                  <a:cubicBezTo>
                    <a:pt x="2217062" y="825581"/>
                    <a:pt x="2024905" y="878479"/>
                    <a:pt x="1800945" y="878479"/>
                  </a:cubicBezTo>
                  <a:cubicBezTo>
                    <a:pt x="1763618" y="878479"/>
                    <a:pt x="1727175" y="877010"/>
                    <a:pt x="1691977" y="874212"/>
                  </a:cubicBezTo>
                  <a:lnTo>
                    <a:pt x="1655848" y="869855"/>
                  </a:lnTo>
                  <a:lnTo>
                    <a:pt x="1633227" y="902985"/>
                  </a:lnTo>
                  <a:cubicBezTo>
                    <a:pt x="1538398" y="992724"/>
                    <a:pt x="1366782" y="1052668"/>
                    <a:pt x="1170816" y="1052668"/>
                  </a:cubicBezTo>
                  <a:lnTo>
                    <a:pt x="1109757" y="1049570"/>
                  </a:lnTo>
                  <a:lnTo>
                    <a:pt x="1099197" y="1054580"/>
                  </a:lnTo>
                  <a:cubicBezTo>
                    <a:pt x="1012903" y="1088101"/>
                    <a:pt x="908874" y="1107675"/>
                    <a:pt x="796894" y="1107675"/>
                  </a:cubicBezTo>
                  <a:cubicBezTo>
                    <a:pt x="498280" y="1107675"/>
                    <a:pt x="256206" y="968485"/>
                    <a:pt x="256206" y="796784"/>
                  </a:cubicBezTo>
                  <a:lnTo>
                    <a:pt x="264243" y="750945"/>
                  </a:lnTo>
                  <a:lnTo>
                    <a:pt x="238384" y="742874"/>
                  </a:lnTo>
                  <a:cubicBezTo>
                    <a:pt x="94560" y="687005"/>
                    <a:pt x="0" y="592392"/>
                    <a:pt x="0" y="485078"/>
                  </a:cubicBezTo>
                  <a:cubicBezTo>
                    <a:pt x="0" y="334840"/>
                    <a:pt x="185338" y="209493"/>
                    <a:pt x="431720" y="180503"/>
                  </a:cubicBezTo>
                  <a:lnTo>
                    <a:pt x="503369" y="176351"/>
                  </a:lnTo>
                  <a:lnTo>
                    <a:pt x="559984" y="136896"/>
                  </a:lnTo>
                  <a:cubicBezTo>
                    <a:pt x="657829" y="80636"/>
                    <a:pt x="793001" y="45838"/>
                    <a:pt x="942308" y="45838"/>
                  </a:cubicBezTo>
                  <a:cubicBezTo>
                    <a:pt x="1016961" y="45838"/>
                    <a:pt x="1088081" y="54538"/>
                    <a:pt x="1152768" y="70270"/>
                  </a:cubicBezTo>
                  <a:lnTo>
                    <a:pt x="1218433" y="90763"/>
                  </a:lnTo>
                  <a:lnTo>
                    <a:pt x="1297830" y="53096"/>
                  </a:lnTo>
                  <a:cubicBezTo>
                    <a:pt x="1384124" y="19574"/>
                    <a:pt x="1488154" y="0"/>
                    <a:pt x="1600134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bg1"/>
                </a:gs>
                <a:gs pos="8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794E224F-BB6C-4102-8000-D450059854DD}"/>
                </a:ext>
              </a:extLst>
            </p:cNvPr>
            <p:cNvGrpSpPr/>
            <p:nvPr/>
          </p:nvGrpSpPr>
          <p:grpSpPr>
            <a:xfrm>
              <a:off x="4022568" y="1657317"/>
              <a:ext cx="198004" cy="138244"/>
              <a:chOff x="3822550" y="2340637"/>
              <a:chExt cx="212081" cy="197776"/>
            </a:xfrm>
            <a:solidFill>
              <a:srgbClr val="FF99CC"/>
            </a:solidFill>
          </p:grpSpPr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A9919E5C-0A35-4050-9F6C-B71454AABD30}"/>
                  </a:ext>
                </a:extLst>
              </p:cNvPr>
              <p:cNvSpPr/>
              <p:nvPr/>
            </p:nvSpPr>
            <p:spPr>
              <a:xfrm>
                <a:off x="3822550" y="2340637"/>
                <a:ext cx="212081" cy="97763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8D86B594-FE66-4B56-AFAB-73581CC5E821}"/>
                  </a:ext>
                </a:extLst>
              </p:cNvPr>
              <p:cNvSpPr/>
              <p:nvPr/>
            </p:nvSpPr>
            <p:spPr>
              <a:xfrm>
                <a:off x="3822550" y="2440650"/>
                <a:ext cx="212081" cy="97763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BE795A03-7A7F-43A6-ACE0-38D5237A4650}"/>
                </a:ext>
              </a:extLst>
            </p:cNvPr>
            <p:cNvSpPr/>
            <p:nvPr/>
          </p:nvSpPr>
          <p:spPr>
            <a:xfrm>
              <a:off x="3908385" y="1429266"/>
              <a:ext cx="450930" cy="95104"/>
            </a:xfrm>
            <a:custGeom>
              <a:avLst/>
              <a:gdLst>
                <a:gd name="connsiteX0" fmla="*/ 552476 w 700140"/>
                <a:gd name="connsiteY0" fmla="*/ 0 h 147664"/>
                <a:gd name="connsiteX1" fmla="*/ 700140 w 700140"/>
                <a:gd name="connsiteY1" fmla="*/ 147664 h 147664"/>
                <a:gd name="connsiteX2" fmla="*/ 626307 w 700140"/>
                <a:gd name="connsiteY2" fmla="*/ 147664 h 147664"/>
                <a:gd name="connsiteX3" fmla="*/ 552475 w 700140"/>
                <a:gd name="connsiteY3" fmla="*/ 73832 h 147664"/>
                <a:gd name="connsiteX4" fmla="*/ 478643 w 700140"/>
                <a:gd name="connsiteY4" fmla="*/ 147664 h 147664"/>
                <a:gd name="connsiteX5" fmla="*/ 404812 w 700140"/>
                <a:gd name="connsiteY5" fmla="*/ 147664 h 147664"/>
                <a:gd name="connsiteX6" fmla="*/ 552476 w 700140"/>
                <a:gd name="connsiteY6" fmla="*/ 0 h 147664"/>
                <a:gd name="connsiteX7" fmla="*/ 147664 w 700140"/>
                <a:gd name="connsiteY7" fmla="*/ 0 h 147664"/>
                <a:gd name="connsiteX8" fmla="*/ 295328 w 700140"/>
                <a:gd name="connsiteY8" fmla="*/ 147664 h 147664"/>
                <a:gd name="connsiteX9" fmla="*/ 221495 w 700140"/>
                <a:gd name="connsiteY9" fmla="*/ 147664 h 147664"/>
                <a:gd name="connsiteX10" fmla="*/ 147663 w 700140"/>
                <a:gd name="connsiteY10" fmla="*/ 73832 h 147664"/>
                <a:gd name="connsiteX11" fmla="*/ 73831 w 700140"/>
                <a:gd name="connsiteY11" fmla="*/ 147664 h 147664"/>
                <a:gd name="connsiteX12" fmla="*/ 0 w 700140"/>
                <a:gd name="connsiteY12" fmla="*/ 147664 h 147664"/>
                <a:gd name="connsiteX13" fmla="*/ 147664 w 700140"/>
                <a:gd name="connsiteY13" fmla="*/ 0 h 14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0140" h="147664">
                  <a:moveTo>
                    <a:pt x="552476" y="0"/>
                  </a:moveTo>
                  <a:cubicBezTo>
                    <a:pt x="634029" y="0"/>
                    <a:pt x="700140" y="66111"/>
                    <a:pt x="700140" y="147664"/>
                  </a:cubicBezTo>
                  <a:lnTo>
                    <a:pt x="626307" y="147664"/>
                  </a:lnTo>
                  <a:cubicBezTo>
                    <a:pt x="626307" y="106888"/>
                    <a:pt x="593251" y="73832"/>
                    <a:pt x="552475" y="73832"/>
                  </a:cubicBezTo>
                  <a:cubicBezTo>
                    <a:pt x="511699" y="73832"/>
                    <a:pt x="478643" y="106888"/>
                    <a:pt x="478643" y="147664"/>
                  </a:cubicBezTo>
                  <a:lnTo>
                    <a:pt x="404812" y="147664"/>
                  </a:lnTo>
                  <a:cubicBezTo>
                    <a:pt x="404812" y="66111"/>
                    <a:pt x="470923" y="0"/>
                    <a:pt x="552476" y="0"/>
                  </a:cubicBezTo>
                  <a:close/>
                  <a:moveTo>
                    <a:pt x="147664" y="0"/>
                  </a:moveTo>
                  <a:cubicBezTo>
                    <a:pt x="229217" y="0"/>
                    <a:pt x="295328" y="66111"/>
                    <a:pt x="295328" y="147664"/>
                  </a:cubicBezTo>
                  <a:lnTo>
                    <a:pt x="221495" y="147664"/>
                  </a:lnTo>
                  <a:cubicBezTo>
                    <a:pt x="221495" y="106888"/>
                    <a:pt x="188439" y="73832"/>
                    <a:pt x="147663" y="73832"/>
                  </a:cubicBezTo>
                  <a:cubicBezTo>
                    <a:pt x="106887" y="73832"/>
                    <a:pt x="73831" y="106888"/>
                    <a:pt x="73831" y="147664"/>
                  </a:cubicBezTo>
                  <a:lnTo>
                    <a:pt x="0" y="147664"/>
                  </a:lnTo>
                  <a:cubicBezTo>
                    <a:pt x="0" y="66111"/>
                    <a:pt x="66111" y="0"/>
                    <a:pt x="147664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AC496C7E-F4B3-49DF-A321-E5F35093B4FB}"/>
                </a:ext>
              </a:extLst>
            </p:cNvPr>
            <p:cNvSpPr/>
            <p:nvPr/>
          </p:nvSpPr>
          <p:spPr>
            <a:xfrm>
              <a:off x="4299734" y="1619367"/>
              <a:ext cx="86226" cy="8622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5D99930A-A81E-4F4F-BB55-BEF5819E6011}"/>
              </a:ext>
            </a:extLst>
          </p:cNvPr>
          <p:cNvGrpSpPr/>
          <p:nvPr/>
        </p:nvGrpSpPr>
        <p:grpSpPr>
          <a:xfrm>
            <a:off x="805217" y="4372983"/>
            <a:ext cx="2399094" cy="1225008"/>
            <a:chOff x="805217" y="2268553"/>
            <a:chExt cx="2399094" cy="1225008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9B00308F-D742-405C-97B5-8CB76654FBA9}"/>
                </a:ext>
              </a:extLst>
            </p:cNvPr>
            <p:cNvGrpSpPr/>
            <p:nvPr/>
          </p:nvGrpSpPr>
          <p:grpSpPr>
            <a:xfrm>
              <a:off x="805217" y="2268553"/>
              <a:ext cx="2399094" cy="1225008"/>
              <a:chOff x="805217" y="916003"/>
              <a:chExt cx="2399094" cy="1225008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B625A68-1E75-4FB7-90E6-05473E444B3A}"/>
                  </a:ext>
                </a:extLst>
              </p:cNvPr>
              <p:cNvSpPr/>
              <p:nvPr/>
            </p:nvSpPr>
            <p:spPr bwMode="auto">
              <a:xfrm>
                <a:off x="805217" y="916003"/>
                <a:ext cx="2399094" cy="1225008"/>
              </a:xfrm>
              <a:custGeom>
                <a:avLst/>
                <a:gdLst>
                  <a:gd name="connsiteX0" fmla="*/ 1203229 w 3949827"/>
                  <a:gd name="connsiteY0" fmla="*/ 0 h 1508765"/>
                  <a:gd name="connsiteX1" fmla="*/ 1546183 w 3949827"/>
                  <a:gd name="connsiteY1" fmla="*/ 142056 h 1508765"/>
                  <a:gd name="connsiteX2" fmla="*/ 1577671 w 3949827"/>
                  <a:gd name="connsiteY2" fmla="*/ 180220 h 1508765"/>
                  <a:gd name="connsiteX3" fmla="*/ 1628609 w 3949827"/>
                  <a:gd name="connsiteY3" fmla="*/ 152571 h 1508765"/>
                  <a:gd name="connsiteX4" fmla="*/ 1769045 w 3949827"/>
                  <a:gd name="connsiteY4" fmla="*/ 124218 h 1508765"/>
                  <a:gd name="connsiteX5" fmla="*/ 2101484 w 3949827"/>
                  <a:gd name="connsiteY5" fmla="*/ 344573 h 1508765"/>
                  <a:gd name="connsiteX6" fmla="*/ 2110639 w 3949827"/>
                  <a:gd name="connsiteY6" fmla="*/ 389920 h 1508765"/>
                  <a:gd name="connsiteX7" fmla="*/ 2120475 w 3949827"/>
                  <a:gd name="connsiteY7" fmla="*/ 386867 h 1508765"/>
                  <a:gd name="connsiteX8" fmla="*/ 2193186 w 3949827"/>
                  <a:gd name="connsiteY8" fmla="*/ 379536 h 1508765"/>
                  <a:gd name="connsiteX9" fmla="*/ 2448305 w 3949827"/>
                  <a:gd name="connsiteY9" fmla="*/ 485210 h 1508765"/>
                  <a:gd name="connsiteX10" fmla="*/ 2468833 w 3949827"/>
                  <a:gd name="connsiteY10" fmla="*/ 510090 h 1508765"/>
                  <a:gd name="connsiteX11" fmla="*/ 3949827 w 3949827"/>
                  <a:gd name="connsiteY11" fmla="*/ 669272 h 1508765"/>
                  <a:gd name="connsiteX12" fmla="*/ 2884109 w 3949827"/>
                  <a:gd name="connsiteY12" fmla="*/ 783819 h 1508765"/>
                  <a:gd name="connsiteX13" fmla="*/ 3502152 w 3949827"/>
                  <a:gd name="connsiteY13" fmla="*/ 850248 h 1508765"/>
                  <a:gd name="connsiteX14" fmla="*/ 2477309 w 3949827"/>
                  <a:gd name="connsiteY14" fmla="*/ 960401 h 1508765"/>
                  <a:gd name="connsiteX15" fmla="*/ 2471591 w 3949827"/>
                  <a:gd name="connsiteY15" fmla="*/ 969825 h 1508765"/>
                  <a:gd name="connsiteX16" fmla="*/ 2193186 w 3949827"/>
                  <a:gd name="connsiteY16" fmla="*/ 1101120 h 1508765"/>
                  <a:gd name="connsiteX17" fmla="*/ 2116557 w 3949827"/>
                  <a:gd name="connsiteY17" fmla="*/ 1089535 h 1508765"/>
                  <a:gd name="connsiteX18" fmla="*/ 2101484 w 3949827"/>
                  <a:gd name="connsiteY18" fmla="*/ 1164192 h 1508765"/>
                  <a:gd name="connsiteX19" fmla="*/ 1769045 w 3949827"/>
                  <a:gd name="connsiteY19" fmla="*/ 1384547 h 1508765"/>
                  <a:gd name="connsiteX20" fmla="*/ 1628609 w 3949827"/>
                  <a:gd name="connsiteY20" fmla="*/ 1356195 h 1508765"/>
                  <a:gd name="connsiteX21" fmla="*/ 1577671 w 3949827"/>
                  <a:gd name="connsiteY21" fmla="*/ 1328547 h 1508765"/>
                  <a:gd name="connsiteX22" fmla="*/ 1546183 w 3949827"/>
                  <a:gd name="connsiteY22" fmla="*/ 1366710 h 1508765"/>
                  <a:gd name="connsiteX23" fmla="*/ 1203229 w 3949827"/>
                  <a:gd name="connsiteY23" fmla="*/ 1508765 h 1508765"/>
                  <a:gd name="connsiteX24" fmla="*/ 860274 w 3949827"/>
                  <a:gd name="connsiteY24" fmla="*/ 1366710 h 1508765"/>
                  <a:gd name="connsiteX25" fmla="*/ 844344 w 3949827"/>
                  <a:gd name="connsiteY25" fmla="*/ 1347402 h 1508765"/>
                  <a:gd name="connsiteX26" fmla="*/ 828144 w 3949827"/>
                  <a:gd name="connsiteY26" fmla="*/ 1356195 h 1508765"/>
                  <a:gd name="connsiteX27" fmla="*/ 687708 w 3949827"/>
                  <a:gd name="connsiteY27" fmla="*/ 1384547 h 1508765"/>
                  <a:gd name="connsiteX28" fmla="*/ 355269 w 3949827"/>
                  <a:gd name="connsiteY28" fmla="*/ 1164192 h 1508765"/>
                  <a:gd name="connsiteX29" fmla="*/ 342155 w 3949827"/>
                  <a:gd name="connsiteY29" fmla="*/ 1099241 h 1508765"/>
                  <a:gd name="connsiteX30" fmla="*/ 288079 w 3949827"/>
                  <a:gd name="connsiteY30" fmla="*/ 1093789 h 1508765"/>
                  <a:gd name="connsiteX31" fmla="*/ 0 w 3949827"/>
                  <a:gd name="connsiteY31" fmla="*/ 740328 h 1508765"/>
                  <a:gd name="connsiteX32" fmla="*/ 288079 w 3949827"/>
                  <a:gd name="connsiteY32" fmla="*/ 386867 h 1508765"/>
                  <a:gd name="connsiteX33" fmla="*/ 347949 w 3949827"/>
                  <a:gd name="connsiteY33" fmla="*/ 380831 h 1508765"/>
                  <a:gd name="connsiteX34" fmla="*/ 355269 w 3949827"/>
                  <a:gd name="connsiteY34" fmla="*/ 344573 h 1508765"/>
                  <a:gd name="connsiteX35" fmla="*/ 687708 w 3949827"/>
                  <a:gd name="connsiteY35" fmla="*/ 124218 h 1508765"/>
                  <a:gd name="connsiteX36" fmla="*/ 828144 w 3949827"/>
                  <a:gd name="connsiteY36" fmla="*/ 152571 h 1508765"/>
                  <a:gd name="connsiteX37" fmla="*/ 844344 w 3949827"/>
                  <a:gd name="connsiteY37" fmla="*/ 161363 h 1508765"/>
                  <a:gd name="connsiteX38" fmla="*/ 860274 w 3949827"/>
                  <a:gd name="connsiteY38" fmla="*/ 142056 h 1508765"/>
                  <a:gd name="connsiteX39" fmla="*/ 1203229 w 3949827"/>
                  <a:gd name="connsiteY39" fmla="*/ 0 h 150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949827" h="1508765">
                    <a:moveTo>
                      <a:pt x="1203229" y="0"/>
                    </a:moveTo>
                    <a:cubicBezTo>
                      <a:pt x="1337160" y="0"/>
                      <a:pt x="1458413" y="54286"/>
                      <a:pt x="1546183" y="142056"/>
                    </a:cubicBezTo>
                    <a:lnTo>
                      <a:pt x="1577671" y="180220"/>
                    </a:lnTo>
                    <a:lnTo>
                      <a:pt x="1628609" y="152571"/>
                    </a:lnTo>
                    <a:cubicBezTo>
                      <a:pt x="1671774" y="134313"/>
                      <a:pt x="1719230" y="124218"/>
                      <a:pt x="1769045" y="124218"/>
                    </a:cubicBezTo>
                    <a:cubicBezTo>
                      <a:pt x="1918491" y="124218"/>
                      <a:pt x="2046714" y="215079"/>
                      <a:pt x="2101484" y="344573"/>
                    </a:cubicBezTo>
                    <a:lnTo>
                      <a:pt x="2110639" y="389920"/>
                    </a:lnTo>
                    <a:lnTo>
                      <a:pt x="2120475" y="386867"/>
                    </a:lnTo>
                    <a:cubicBezTo>
                      <a:pt x="2143961" y="382061"/>
                      <a:pt x="2168279" y="379536"/>
                      <a:pt x="2193186" y="379536"/>
                    </a:cubicBezTo>
                    <a:cubicBezTo>
                      <a:pt x="2292816" y="379536"/>
                      <a:pt x="2383014" y="419919"/>
                      <a:pt x="2448305" y="485210"/>
                    </a:cubicBezTo>
                    <a:lnTo>
                      <a:pt x="2468833" y="510090"/>
                    </a:lnTo>
                    <a:lnTo>
                      <a:pt x="3949827" y="669272"/>
                    </a:lnTo>
                    <a:lnTo>
                      <a:pt x="2884109" y="783819"/>
                    </a:lnTo>
                    <a:lnTo>
                      <a:pt x="3502152" y="850248"/>
                    </a:lnTo>
                    <a:lnTo>
                      <a:pt x="2477309" y="960401"/>
                    </a:lnTo>
                    <a:lnTo>
                      <a:pt x="2471591" y="969825"/>
                    </a:lnTo>
                    <a:cubicBezTo>
                      <a:pt x="2405416" y="1050010"/>
                      <a:pt x="2305270" y="1101120"/>
                      <a:pt x="2193186" y="1101120"/>
                    </a:cubicBezTo>
                    <a:lnTo>
                      <a:pt x="2116557" y="1089535"/>
                    </a:lnTo>
                    <a:lnTo>
                      <a:pt x="2101484" y="1164192"/>
                    </a:lnTo>
                    <a:cubicBezTo>
                      <a:pt x="2046714" y="1293686"/>
                      <a:pt x="1918491" y="1384547"/>
                      <a:pt x="1769045" y="1384547"/>
                    </a:cubicBezTo>
                    <a:cubicBezTo>
                      <a:pt x="1719230" y="1384547"/>
                      <a:pt x="1671774" y="1374452"/>
                      <a:pt x="1628609" y="1356195"/>
                    </a:cubicBezTo>
                    <a:lnTo>
                      <a:pt x="1577671" y="1328547"/>
                    </a:lnTo>
                    <a:lnTo>
                      <a:pt x="1546183" y="1366710"/>
                    </a:lnTo>
                    <a:cubicBezTo>
                      <a:pt x="1458413" y="1454479"/>
                      <a:pt x="1337160" y="1508765"/>
                      <a:pt x="1203229" y="1508765"/>
                    </a:cubicBezTo>
                    <a:cubicBezTo>
                      <a:pt x="1069297" y="1508765"/>
                      <a:pt x="948045" y="1454479"/>
                      <a:pt x="860274" y="1366710"/>
                    </a:cubicBezTo>
                    <a:lnTo>
                      <a:pt x="844344" y="1347402"/>
                    </a:lnTo>
                    <a:lnTo>
                      <a:pt x="828144" y="1356195"/>
                    </a:lnTo>
                    <a:cubicBezTo>
                      <a:pt x="784980" y="1374452"/>
                      <a:pt x="737522" y="1384547"/>
                      <a:pt x="687708" y="1384547"/>
                    </a:cubicBezTo>
                    <a:cubicBezTo>
                      <a:pt x="538262" y="1384547"/>
                      <a:pt x="410041" y="1293686"/>
                      <a:pt x="355269" y="1164192"/>
                    </a:cubicBezTo>
                    <a:lnTo>
                      <a:pt x="342155" y="1099241"/>
                    </a:lnTo>
                    <a:lnTo>
                      <a:pt x="288079" y="1093789"/>
                    </a:lnTo>
                    <a:cubicBezTo>
                      <a:pt x="123673" y="1060147"/>
                      <a:pt x="0" y="914681"/>
                      <a:pt x="0" y="740328"/>
                    </a:cubicBezTo>
                    <a:cubicBezTo>
                      <a:pt x="0" y="565975"/>
                      <a:pt x="123673" y="420509"/>
                      <a:pt x="288079" y="386867"/>
                    </a:cubicBezTo>
                    <a:lnTo>
                      <a:pt x="347949" y="380831"/>
                    </a:lnTo>
                    <a:lnTo>
                      <a:pt x="355269" y="344573"/>
                    </a:lnTo>
                    <a:cubicBezTo>
                      <a:pt x="410041" y="215079"/>
                      <a:pt x="538262" y="124218"/>
                      <a:pt x="687708" y="124218"/>
                    </a:cubicBezTo>
                    <a:cubicBezTo>
                      <a:pt x="737522" y="124218"/>
                      <a:pt x="784980" y="134313"/>
                      <a:pt x="828144" y="152571"/>
                    </a:cubicBezTo>
                    <a:lnTo>
                      <a:pt x="844344" y="161363"/>
                    </a:lnTo>
                    <a:lnTo>
                      <a:pt x="860274" y="142056"/>
                    </a:lnTo>
                    <a:cubicBezTo>
                      <a:pt x="948045" y="54286"/>
                      <a:pt x="1069297" y="0"/>
                      <a:pt x="120322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bg1"/>
                  </a:gs>
                  <a:gs pos="8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1B877DD9-F318-474E-9A50-34EE094DC6BE}"/>
                  </a:ext>
                </a:extLst>
              </p:cNvPr>
              <p:cNvSpPr/>
              <p:nvPr/>
            </p:nvSpPr>
            <p:spPr>
              <a:xfrm>
                <a:off x="1015042" y="1274041"/>
                <a:ext cx="182728" cy="22428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DFA6F496-6A22-4C75-B623-8FE67E13430A}"/>
                  </a:ext>
                </a:extLst>
              </p:cNvPr>
              <p:cNvSpPr/>
              <p:nvPr/>
            </p:nvSpPr>
            <p:spPr>
              <a:xfrm>
                <a:off x="1265073" y="1274041"/>
                <a:ext cx="182728" cy="22428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DFC372D8-6CC2-4A97-94C0-C0B72B12BE80}"/>
                  </a:ext>
                </a:extLst>
              </p:cNvPr>
              <p:cNvSpPr/>
              <p:nvPr/>
            </p:nvSpPr>
            <p:spPr>
              <a:xfrm rot="5400000">
                <a:off x="1221058" y="1526473"/>
                <a:ext cx="88030" cy="242659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104AE114-1D95-4FEC-B2A1-5EE6FE5CEF96}"/>
                  </a:ext>
                </a:extLst>
              </p:cNvPr>
              <p:cNvSpPr/>
              <p:nvPr/>
            </p:nvSpPr>
            <p:spPr>
              <a:xfrm>
                <a:off x="1047402" y="1343096"/>
                <a:ext cx="63664" cy="8617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2672DDEC-2ADD-4F8E-8011-E2A9B4EB1BC9}"/>
                  </a:ext>
                </a:extLst>
              </p:cNvPr>
              <p:cNvSpPr/>
              <p:nvPr/>
            </p:nvSpPr>
            <p:spPr>
              <a:xfrm>
                <a:off x="1297433" y="1343096"/>
                <a:ext cx="63664" cy="8617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116146E3-69B0-4F92-818B-C25076F53CA9}"/>
                </a:ext>
              </a:extLst>
            </p:cNvPr>
            <p:cNvSpPr/>
            <p:nvPr/>
          </p:nvSpPr>
          <p:spPr>
            <a:xfrm>
              <a:off x="1016501" y="2626591"/>
              <a:ext cx="179810" cy="103272"/>
            </a:xfrm>
            <a:custGeom>
              <a:avLst/>
              <a:gdLst>
                <a:gd name="connsiteX0" fmla="*/ 89905 w 179810"/>
                <a:gd name="connsiteY0" fmla="*/ 0 h 103272"/>
                <a:gd name="connsiteX1" fmla="*/ 174089 w 179810"/>
                <a:gd name="connsiteY1" fmla="*/ 68490 h 103272"/>
                <a:gd name="connsiteX2" fmla="*/ 179810 w 179810"/>
                <a:gd name="connsiteY2" fmla="*/ 103272 h 103272"/>
                <a:gd name="connsiteX3" fmla="*/ 163470 w 179810"/>
                <a:gd name="connsiteY3" fmla="*/ 96735 h 103272"/>
                <a:gd name="connsiteX4" fmla="*/ 89905 w 179810"/>
                <a:gd name="connsiteY4" fmla="*/ 87922 h 103272"/>
                <a:gd name="connsiteX5" fmla="*/ 16340 w 179810"/>
                <a:gd name="connsiteY5" fmla="*/ 96735 h 103272"/>
                <a:gd name="connsiteX6" fmla="*/ 0 w 179810"/>
                <a:gd name="connsiteY6" fmla="*/ 103272 h 103272"/>
                <a:gd name="connsiteX7" fmla="*/ 5721 w 179810"/>
                <a:gd name="connsiteY7" fmla="*/ 68490 h 103272"/>
                <a:gd name="connsiteX8" fmla="*/ 89905 w 179810"/>
                <a:gd name="connsiteY8" fmla="*/ 0 h 103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810" h="103272">
                  <a:moveTo>
                    <a:pt x="89905" y="0"/>
                  </a:moveTo>
                  <a:cubicBezTo>
                    <a:pt x="127749" y="0"/>
                    <a:pt x="160219" y="28242"/>
                    <a:pt x="174089" y="68490"/>
                  </a:cubicBezTo>
                  <a:lnTo>
                    <a:pt x="179810" y="103272"/>
                  </a:lnTo>
                  <a:lnTo>
                    <a:pt x="163470" y="96735"/>
                  </a:lnTo>
                  <a:cubicBezTo>
                    <a:pt x="140859" y="91060"/>
                    <a:pt x="116000" y="87922"/>
                    <a:pt x="89905" y="87922"/>
                  </a:cubicBezTo>
                  <a:cubicBezTo>
                    <a:pt x="63810" y="87922"/>
                    <a:pt x="38951" y="91060"/>
                    <a:pt x="16340" y="96735"/>
                  </a:cubicBezTo>
                  <a:lnTo>
                    <a:pt x="0" y="103272"/>
                  </a:lnTo>
                  <a:lnTo>
                    <a:pt x="5721" y="68490"/>
                  </a:lnTo>
                  <a:cubicBezTo>
                    <a:pt x="19591" y="28242"/>
                    <a:pt x="52061" y="0"/>
                    <a:pt x="8990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76ABE26-88AD-4B94-AA87-718013E1C742}"/>
                </a:ext>
              </a:extLst>
            </p:cNvPr>
            <p:cNvSpPr/>
            <p:nvPr/>
          </p:nvSpPr>
          <p:spPr>
            <a:xfrm>
              <a:off x="1265787" y="2626591"/>
              <a:ext cx="179810" cy="103272"/>
            </a:xfrm>
            <a:custGeom>
              <a:avLst/>
              <a:gdLst>
                <a:gd name="connsiteX0" fmla="*/ 89905 w 179810"/>
                <a:gd name="connsiteY0" fmla="*/ 0 h 103272"/>
                <a:gd name="connsiteX1" fmla="*/ 174089 w 179810"/>
                <a:gd name="connsiteY1" fmla="*/ 68490 h 103272"/>
                <a:gd name="connsiteX2" fmla="*/ 179810 w 179810"/>
                <a:gd name="connsiteY2" fmla="*/ 103272 h 103272"/>
                <a:gd name="connsiteX3" fmla="*/ 163470 w 179810"/>
                <a:gd name="connsiteY3" fmla="*/ 96735 h 103272"/>
                <a:gd name="connsiteX4" fmla="*/ 89905 w 179810"/>
                <a:gd name="connsiteY4" fmla="*/ 87922 h 103272"/>
                <a:gd name="connsiteX5" fmla="*/ 16340 w 179810"/>
                <a:gd name="connsiteY5" fmla="*/ 96735 h 103272"/>
                <a:gd name="connsiteX6" fmla="*/ 0 w 179810"/>
                <a:gd name="connsiteY6" fmla="*/ 103272 h 103272"/>
                <a:gd name="connsiteX7" fmla="*/ 5721 w 179810"/>
                <a:gd name="connsiteY7" fmla="*/ 68490 h 103272"/>
                <a:gd name="connsiteX8" fmla="*/ 89905 w 179810"/>
                <a:gd name="connsiteY8" fmla="*/ 0 h 103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810" h="103272">
                  <a:moveTo>
                    <a:pt x="89905" y="0"/>
                  </a:moveTo>
                  <a:cubicBezTo>
                    <a:pt x="127749" y="0"/>
                    <a:pt x="160219" y="28242"/>
                    <a:pt x="174089" y="68490"/>
                  </a:cubicBezTo>
                  <a:lnTo>
                    <a:pt x="179810" y="103272"/>
                  </a:lnTo>
                  <a:lnTo>
                    <a:pt x="163470" y="96735"/>
                  </a:lnTo>
                  <a:cubicBezTo>
                    <a:pt x="140859" y="91060"/>
                    <a:pt x="116000" y="87922"/>
                    <a:pt x="89905" y="87922"/>
                  </a:cubicBezTo>
                  <a:cubicBezTo>
                    <a:pt x="63810" y="87922"/>
                    <a:pt x="38951" y="91060"/>
                    <a:pt x="16340" y="96735"/>
                  </a:cubicBezTo>
                  <a:lnTo>
                    <a:pt x="0" y="103272"/>
                  </a:lnTo>
                  <a:lnTo>
                    <a:pt x="5721" y="68490"/>
                  </a:lnTo>
                  <a:cubicBezTo>
                    <a:pt x="19591" y="28242"/>
                    <a:pt x="52061" y="0"/>
                    <a:pt x="8990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C0C84225-EE7F-432B-9C43-A717D7269EFB}"/>
              </a:ext>
            </a:extLst>
          </p:cNvPr>
          <p:cNvGrpSpPr/>
          <p:nvPr/>
        </p:nvGrpSpPr>
        <p:grpSpPr>
          <a:xfrm>
            <a:off x="6751556" y="4528036"/>
            <a:ext cx="2418324" cy="1024817"/>
            <a:chOff x="6751556" y="2418836"/>
            <a:chExt cx="2418324" cy="1024817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A3142439-F881-40A1-8666-98F10EF03549}"/>
                </a:ext>
              </a:extLst>
            </p:cNvPr>
            <p:cNvGrpSpPr/>
            <p:nvPr/>
          </p:nvGrpSpPr>
          <p:grpSpPr>
            <a:xfrm>
              <a:off x="6751556" y="2418836"/>
              <a:ext cx="2418324" cy="1024817"/>
              <a:chOff x="6751556" y="1066286"/>
              <a:chExt cx="2418324" cy="1024817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EBDF838D-6F2B-4A37-ADD1-764E81DD58FE}"/>
                  </a:ext>
                </a:extLst>
              </p:cNvPr>
              <p:cNvSpPr/>
              <p:nvPr/>
            </p:nvSpPr>
            <p:spPr bwMode="auto">
              <a:xfrm>
                <a:off x="6770786" y="1066286"/>
                <a:ext cx="2399094" cy="1024817"/>
              </a:xfrm>
              <a:custGeom>
                <a:avLst/>
                <a:gdLst>
                  <a:gd name="connsiteX0" fmla="*/ 1056300 w 3560307"/>
                  <a:gd name="connsiteY0" fmla="*/ 0 h 1113185"/>
                  <a:gd name="connsiteX1" fmla="*/ 1425068 w 3560307"/>
                  <a:gd name="connsiteY1" fmla="*/ 110481 h 1113185"/>
                  <a:gd name="connsiteX2" fmla="*/ 1454655 w 3560307"/>
                  <a:gd name="connsiteY2" fmla="*/ 141195 h 1113185"/>
                  <a:gd name="connsiteX3" fmla="*/ 1492536 w 3560307"/>
                  <a:gd name="connsiteY3" fmla="*/ 139745 h 1113185"/>
                  <a:gd name="connsiteX4" fmla="*/ 1957847 w 3560307"/>
                  <a:gd name="connsiteY4" fmla="*/ 283776 h 1113185"/>
                  <a:gd name="connsiteX5" fmla="*/ 1960559 w 3560307"/>
                  <a:gd name="connsiteY5" fmla="*/ 293993 h 1113185"/>
                  <a:gd name="connsiteX6" fmla="*/ 2031328 w 3560307"/>
                  <a:gd name="connsiteY6" fmla="*/ 299257 h 1113185"/>
                  <a:gd name="connsiteX7" fmla="*/ 2270112 w 3560307"/>
                  <a:gd name="connsiteY7" fmla="*/ 405450 h 1113185"/>
                  <a:gd name="connsiteX8" fmla="*/ 2307451 w 3560307"/>
                  <a:gd name="connsiteY8" fmla="*/ 453475 h 1113185"/>
                  <a:gd name="connsiteX9" fmla="*/ 2349656 w 3560307"/>
                  <a:gd name="connsiteY9" fmla="*/ 453701 h 1113185"/>
                  <a:gd name="connsiteX10" fmla="*/ 3560307 w 3560307"/>
                  <a:gd name="connsiteY10" fmla="*/ 532556 h 1113185"/>
                  <a:gd name="connsiteX11" fmla="*/ 3008543 w 3560307"/>
                  <a:gd name="connsiteY11" fmla="*/ 594666 h 1113185"/>
                  <a:gd name="connsiteX12" fmla="*/ 2792032 w 3560307"/>
                  <a:gd name="connsiteY12" fmla="*/ 601639 h 1113185"/>
                  <a:gd name="connsiteX13" fmla="*/ 2880505 w 3560307"/>
                  <a:gd name="connsiteY13" fmla="*/ 606455 h 1113185"/>
                  <a:gd name="connsiteX14" fmla="*/ 3226961 w 3560307"/>
                  <a:gd name="connsiteY14" fmla="*/ 661644 h 1113185"/>
                  <a:gd name="connsiteX15" fmla="*/ 2705442 w 3560307"/>
                  <a:gd name="connsiteY15" fmla="*/ 726363 h 1113185"/>
                  <a:gd name="connsiteX16" fmla="*/ 2507200 w 3560307"/>
                  <a:gd name="connsiteY16" fmla="*/ 733463 h 1113185"/>
                  <a:gd name="connsiteX17" fmla="*/ 2573018 w 3560307"/>
                  <a:gd name="connsiteY17" fmla="*/ 739886 h 1113185"/>
                  <a:gd name="connsiteX18" fmla="*/ 2738567 w 3560307"/>
                  <a:gd name="connsiteY18" fmla="*/ 783523 h 1113185"/>
                  <a:gd name="connsiteX19" fmla="*/ 2311192 w 3560307"/>
                  <a:gd name="connsiteY19" fmla="*/ 848242 h 1113185"/>
                  <a:gd name="connsiteX20" fmla="*/ 2188883 w 3560307"/>
                  <a:gd name="connsiteY20" fmla="*/ 853587 h 1113185"/>
                  <a:gd name="connsiteX21" fmla="*/ 2181093 w 3560307"/>
                  <a:gd name="connsiteY21" fmla="*/ 858330 h 1113185"/>
                  <a:gd name="connsiteX22" fmla="*/ 1946917 w 3560307"/>
                  <a:gd name="connsiteY22" fmla="*/ 911114 h 1113185"/>
                  <a:gd name="connsiteX23" fmla="*/ 1912901 w 3560307"/>
                  <a:gd name="connsiteY23" fmla="*/ 908584 h 1113185"/>
                  <a:gd name="connsiteX24" fmla="*/ 1875387 w 3560307"/>
                  <a:gd name="connsiteY24" fmla="*/ 959585 h 1113185"/>
                  <a:gd name="connsiteX25" fmla="*/ 1528080 w 3560307"/>
                  <a:gd name="connsiteY25" fmla="*/ 1095850 h 1113185"/>
                  <a:gd name="connsiteX26" fmla="*/ 1319601 w 3560307"/>
                  <a:gd name="connsiteY26" fmla="*/ 1054903 h 1113185"/>
                  <a:gd name="connsiteX27" fmla="*/ 1308738 w 3560307"/>
                  <a:gd name="connsiteY27" fmla="*/ 1049347 h 1113185"/>
                  <a:gd name="connsiteX28" fmla="*/ 1263476 w 3560307"/>
                  <a:gd name="connsiteY28" fmla="*/ 1070389 h 1113185"/>
                  <a:gd name="connsiteX29" fmla="*/ 1014830 w 3560307"/>
                  <a:gd name="connsiteY29" fmla="*/ 1113185 h 1113185"/>
                  <a:gd name="connsiteX30" fmla="*/ 605059 w 3560307"/>
                  <a:gd name="connsiteY30" fmla="*/ 960139 h 1113185"/>
                  <a:gd name="connsiteX31" fmla="*/ 590046 w 3560307"/>
                  <a:gd name="connsiteY31" fmla="*/ 932889 h 1113185"/>
                  <a:gd name="connsiteX32" fmla="*/ 549832 w 3560307"/>
                  <a:gd name="connsiteY32" fmla="*/ 953750 h 1113185"/>
                  <a:gd name="connsiteX33" fmla="*/ 447771 w 3560307"/>
                  <a:gd name="connsiteY33" fmla="*/ 973442 h 1113185"/>
                  <a:gd name="connsiteX34" fmla="*/ 206174 w 3560307"/>
                  <a:gd name="connsiteY34" fmla="*/ 820395 h 1113185"/>
                  <a:gd name="connsiteX35" fmla="*/ 191010 w 3560307"/>
                  <a:gd name="connsiteY35" fmla="*/ 748613 h 1113185"/>
                  <a:gd name="connsiteX36" fmla="*/ 160141 w 3560307"/>
                  <a:gd name="connsiteY36" fmla="*/ 739456 h 1113185"/>
                  <a:gd name="connsiteX37" fmla="*/ 0 w 3560307"/>
                  <a:gd name="connsiteY37" fmla="*/ 508562 h 1113185"/>
                  <a:gd name="connsiteX38" fmla="*/ 262202 w 3560307"/>
                  <a:gd name="connsiteY38" fmla="*/ 257976 h 1113185"/>
                  <a:gd name="connsiteX39" fmla="*/ 293805 w 3560307"/>
                  <a:gd name="connsiteY39" fmla="*/ 261021 h 1113185"/>
                  <a:gd name="connsiteX40" fmla="*/ 299937 w 3560307"/>
                  <a:gd name="connsiteY40" fmla="*/ 250226 h 1113185"/>
                  <a:gd name="connsiteX41" fmla="*/ 517359 w 3560307"/>
                  <a:gd name="connsiteY41" fmla="*/ 139745 h 1113185"/>
                  <a:gd name="connsiteX42" fmla="*/ 619420 w 3560307"/>
                  <a:gd name="connsiteY42" fmla="*/ 159437 h 1113185"/>
                  <a:gd name="connsiteX43" fmla="*/ 637765 w 3560307"/>
                  <a:gd name="connsiteY43" fmla="*/ 168953 h 1113185"/>
                  <a:gd name="connsiteX44" fmla="*/ 646528 w 3560307"/>
                  <a:gd name="connsiteY44" fmla="*/ 153046 h 1113185"/>
                  <a:gd name="connsiteX45" fmla="*/ 1056300 w 3560307"/>
                  <a:gd name="connsiteY45" fmla="*/ 0 h 111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560307" h="1113185">
                    <a:moveTo>
                      <a:pt x="1056300" y="0"/>
                    </a:moveTo>
                    <a:cubicBezTo>
                      <a:pt x="1209808" y="0"/>
                      <a:pt x="1345149" y="43824"/>
                      <a:pt x="1425068" y="110481"/>
                    </a:cubicBezTo>
                    <a:lnTo>
                      <a:pt x="1454655" y="141195"/>
                    </a:lnTo>
                    <a:lnTo>
                      <a:pt x="1492536" y="139745"/>
                    </a:lnTo>
                    <a:cubicBezTo>
                      <a:pt x="1722061" y="139745"/>
                      <a:pt x="1913559" y="201578"/>
                      <a:pt x="1957847" y="283776"/>
                    </a:cubicBezTo>
                    <a:lnTo>
                      <a:pt x="1960559" y="293993"/>
                    </a:lnTo>
                    <a:lnTo>
                      <a:pt x="2031328" y="299257"/>
                    </a:lnTo>
                    <a:cubicBezTo>
                      <a:pt x="2126756" y="313667"/>
                      <a:pt x="2210363" y="352025"/>
                      <a:pt x="2270112" y="405450"/>
                    </a:cubicBezTo>
                    <a:lnTo>
                      <a:pt x="2307451" y="453475"/>
                    </a:lnTo>
                    <a:lnTo>
                      <a:pt x="2349656" y="453701"/>
                    </a:lnTo>
                    <a:cubicBezTo>
                      <a:pt x="3040573" y="461207"/>
                      <a:pt x="3560307" y="493659"/>
                      <a:pt x="3560307" y="532556"/>
                    </a:cubicBezTo>
                    <a:cubicBezTo>
                      <a:pt x="3560307" y="557560"/>
                      <a:pt x="3345519" y="579902"/>
                      <a:pt x="3008543" y="594666"/>
                    </a:cubicBezTo>
                    <a:lnTo>
                      <a:pt x="2792032" y="601639"/>
                    </a:lnTo>
                    <a:lnTo>
                      <a:pt x="2880505" y="606455"/>
                    </a:lnTo>
                    <a:cubicBezTo>
                      <a:pt x="3094563" y="620579"/>
                      <a:pt x="3226961" y="640091"/>
                      <a:pt x="3226961" y="661644"/>
                    </a:cubicBezTo>
                    <a:cubicBezTo>
                      <a:pt x="3226961" y="688584"/>
                      <a:pt x="3020089" y="712337"/>
                      <a:pt x="2705442" y="726363"/>
                    </a:cubicBezTo>
                    <a:lnTo>
                      <a:pt x="2507200" y="733463"/>
                    </a:lnTo>
                    <a:lnTo>
                      <a:pt x="2573018" y="739886"/>
                    </a:lnTo>
                    <a:cubicBezTo>
                      <a:pt x="2677537" y="752342"/>
                      <a:pt x="2738567" y="767359"/>
                      <a:pt x="2738567" y="783523"/>
                    </a:cubicBezTo>
                    <a:cubicBezTo>
                      <a:pt x="2738567" y="810464"/>
                      <a:pt x="2569040" y="834216"/>
                      <a:pt x="2311192" y="848242"/>
                    </a:cubicBezTo>
                    <a:lnTo>
                      <a:pt x="2188883" y="853587"/>
                    </a:lnTo>
                    <a:lnTo>
                      <a:pt x="2181093" y="858330"/>
                    </a:lnTo>
                    <a:cubicBezTo>
                      <a:pt x="2114246" y="891655"/>
                      <a:pt x="2033661" y="911114"/>
                      <a:pt x="1946917" y="911114"/>
                    </a:cubicBezTo>
                    <a:lnTo>
                      <a:pt x="1912901" y="908584"/>
                    </a:lnTo>
                    <a:lnTo>
                      <a:pt x="1875387" y="959585"/>
                    </a:lnTo>
                    <a:cubicBezTo>
                      <a:pt x="1800118" y="1041797"/>
                      <a:pt x="1672654" y="1095850"/>
                      <a:pt x="1528080" y="1095850"/>
                    </a:cubicBezTo>
                    <a:cubicBezTo>
                      <a:pt x="1452179" y="1095850"/>
                      <a:pt x="1380994" y="1080952"/>
                      <a:pt x="1319601" y="1054903"/>
                    </a:cubicBezTo>
                    <a:lnTo>
                      <a:pt x="1308738" y="1049347"/>
                    </a:lnTo>
                    <a:lnTo>
                      <a:pt x="1263476" y="1070389"/>
                    </a:lnTo>
                    <a:cubicBezTo>
                      <a:pt x="1192499" y="1097408"/>
                      <a:pt x="1106933" y="1113185"/>
                      <a:pt x="1014830" y="1113185"/>
                    </a:cubicBezTo>
                    <a:cubicBezTo>
                      <a:pt x="830621" y="1113185"/>
                      <a:pt x="672570" y="1050078"/>
                      <a:pt x="605059" y="960139"/>
                    </a:cubicBezTo>
                    <a:lnTo>
                      <a:pt x="590046" y="932889"/>
                    </a:lnTo>
                    <a:lnTo>
                      <a:pt x="549832" y="953750"/>
                    </a:lnTo>
                    <a:cubicBezTo>
                      <a:pt x="518462" y="966430"/>
                      <a:pt x="483973" y="973442"/>
                      <a:pt x="447771" y="973442"/>
                    </a:cubicBezTo>
                    <a:cubicBezTo>
                      <a:pt x="339162" y="973442"/>
                      <a:pt x="245977" y="910335"/>
                      <a:pt x="206174" y="820395"/>
                    </a:cubicBezTo>
                    <a:lnTo>
                      <a:pt x="191010" y="748613"/>
                    </a:lnTo>
                    <a:lnTo>
                      <a:pt x="160141" y="739456"/>
                    </a:lnTo>
                    <a:cubicBezTo>
                      <a:pt x="66032" y="701415"/>
                      <a:pt x="0" y="612359"/>
                      <a:pt x="0" y="508562"/>
                    </a:cubicBezTo>
                    <a:cubicBezTo>
                      <a:pt x="0" y="370167"/>
                      <a:pt x="117391" y="257976"/>
                      <a:pt x="262202" y="257976"/>
                    </a:cubicBezTo>
                    <a:lnTo>
                      <a:pt x="293805" y="261021"/>
                    </a:lnTo>
                    <a:lnTo>
                      <a:pt x="299937" y="250226"/>
                    </a:lnTo>
                    <a:cubicBezTo>
                      <a:pt x="347056" y="183569"/>
                      <a:pt x="426853" y="139745"/>
                      <a:pt x="517359" y="139745"/>
                    </a:cubicBezTo>
                    <a:cubicBezTo>
                      <a:pt x="553561" y="139745"/>
                      <a:pt x="588051" y="146757"/>
                      <a:pt x="619420" y="159437"/>
                    </a:cubicBezTo>
                    <a:lnTo>
                      <a:pt x="637765" y="168953"/>
                    </a:lnTo>
                    <a:lnTo>
                      <a:pt x="646528" y="153046"/>
                    </a:lnTo>
                    <a:cubicBezTo>
                      <a:pt x="714040" y="63107"/>
                      <a:pt x="872091" y="0"/>
                      <a:pt x="1056300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bg1"/>
                  </a:gs>
                  <a:gs pos="8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E3184494-5064-4A18-A33E-74B5848B66ED}"/>
                  </a:ext>
                </a:extLst>
              </p:cNvPr>
              <p:cNvSpPr/>
              <p:nvPr/>
            </p:nvSpPr>
            <p:spPr>
              <a:xfrm>
                <a:off x="6751556" y="1384743"/>
                <a:ext cx="595214" cy="162344"/>
              </a:xfrm>
              <a:custGeom>
                <a:avLst/>
                <a:gdLst>
                  <a:gd name="connsiteX0" fmla="*/ 7388 w 675164"/>
                  <a:gd name="connsiteY0" fmla="*/ 0 h 184150"/>
                  <a:gd name="connsiteX1" fmla="*/ 667776 w 675164"/>
                  <a:gd name="connsiteY1" fmla="*/ 0 h 184150"/>
                  <a:gd name="connsiteX2" fmla="*/ 675164 w 675164"/>
                  <a:gd name="connsiteY2" fmla="*/ 31750 h 184150"/>
                  <a:gd name="connsiteX3" fmla="*/ 499507 w 675164"/>
                  <a:gd name="connsiteY3" fmla="*/ 184150 h 184150"/>
                  <a:gd name="connsiteX4" fmla="*/ 337654 w 675164"/>
                  <a:gd name="connsiteY4" fmla="*/ 91071 h 184150"/>
                  <a:gd name="connsiteX5" fmla="*/ 337582 w 675164"/>
                  <a:gd name="connsiteY5" fmla="*/ 90762 h 184150"/>
                  <a:gd name="connsiteX6" fmla="*/ 337510 w 675164"/>
                  <a:gd name="connsiteY6" fmla="*/ 91071 h 184150"/>
                  <a:gd name="connsiteX7" fmla="*/ 175657 w 675164"/>
                  <a:gd name="connsiteY7" fmla="*/ 184150 h 184150"/>
                  <a:gd name="connsiteX8" fmla="*/ 0 w 675164"/>
                  <a:gd name="connsiteY8" fmla="*/ 3175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164" h="184150">
                    <a:moveTo>
                      <a:pt x="7388" y="0"/>
                    </a:moveTo>
                    <a:lnTo>
                      <a:pt x="667776" y="0"/>
                    </a:lnTo>
                    <a:lnTo>
                      <a:pt x="675164" y="31750"/>
                    </a:lnTo>
                    <a:cubicBezTo>
                      <a:pt x="675164" y="115918"/>
                      <a:pt x="596520" y="184150"/>
                      <a:pt x="499507" y="184150"/>
                    </a:cubicBezTo>
                    <a:cubicBezTo>
                      <a:pt x="426747" y="184150"/>
                      <a:pt x="364320" y="145770"/>
                      <a:pt x="337654" y="91071"/>
                    </a:cubicBezTo>
                    <a:lnTo>
                      <a:pt x="337582" y="90762"/>
                    </a:lnTo>
                    <a:lnTo>
                      <a:pt x="337510" y="91071"/>
                    </a:lnTo>
                    <a:cubicBezTo>
                      <a:pt x="310844" y="145770"/>
                      <a:pt x="248417" y="184150"/>
                      <a:pt x="175657" y="184150"/>
                    </a:cubicBezTo>
                    <a:cubicBezTo>
                      <a:pt x="78644" y="184150"/>
                      <a:pt x="0" y="115918"/>
                      <a:pt x="0" y="31750"/>
                    </a:cubicBez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D83C576E-5EC8-4AC5-AB2C-8D70EDF4D85B}"/>
                  </a:ext>
                </a:extLst>
              </p:cNvPr>
              <p:cNvSpPr/>
              <p:nvPr/>
            </p:nvSpPr>
            <p:spPr>
              <a:xfrm rot="16200000">
                <a:off x="6987444" y="1616652"/>
                <a:ext cx="123438" cy="15801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" name="星: 4 pt 104">
              <a:extLst>
                <a:ext uri="{FF2B5EF4-FFF2-40B4-BE49-F238E27FC236}">
                  <a16:creationId xmlns:a16="http://schemas.microsoft.com/office/drawing/2014/main" id="{214985AA-7EDC-44DB-95A7-4BD1075E3253}"/>
                </a:ext>
              </a:extLst>
            </p:cNvPr>
            <p:cNvSpPr/>
            <p:nvPr/>
          </p:nvSpPr>
          <p:spPr>
            <a:xfrm>
              <a:off x="7118268" y="2431411"/>
              <a:ext cx="292046" cy="700809"/>
            </a:xfrm>
            <a:prstGeom prst="star4">
              <a:avLst>
                <a:gd name="adj" fmla="val 8876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53708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飛んでいるかわいい雲のイラスト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37573D-7391-4704-9D22-DE0B2D356E11}"/>
              </a:ext>
            </a:extLst>
          </p:cNvPr>
          <p:cNvGrpSpPr/>
          <p:nvPr/>
        </p:nvGrpSpPr>
        <p:grpSpPr>
          <a:xfrm>
            <a:off x="1011866" y="1515769"/>
            <a:ext cx="1998034" cy="1176706"/>
            <a:chOff x="805217" y="4231376"/>
            <a:chExt cx="2411332" cy="1420110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E028CD1-CB47-4617-B629-0E893D3C5FC7}"/>
                </a:ext>
              </a:extLst>
            </p:cNvPr>
            <p:cNvSpPr/>
            <p:nvPr/>
          </p:nvSpPr>
          <p:spPr bwMode="auto">
            <a:xfrm>
              <a:off x="805217" y="4231376"/>
              <a:ext cx="2411332" cy="1420110"/>
            </a:xfrm>
            <a:custGeom>
              <a:avLst/>
              <a:gdLst>
                <a:gd name="connsiteX0" fmla="*/ 1333664 w 3405713"/>
                <a:gd name="connsiteY0" fmla="*/ 0 h 1468094"/>
                <a:gd name="connsiteX1" fmla="*/ 1498085 w 3405713"/>
                <a:gd name="connsiteY1" fmla="*/ 33001 h 1468094"/>
                <a:gd name="connsiteX2" fmla="*/ 1573114 w 3405713"/>
                <a:gd name="connsiteY2" fmla="*/ 72247 h 1468094"/>
                <a:gd name="connsiteX3" fmla="*/ 1602402 w 3405713"/>
                <a:gd name="connsiteY3" fmla="*/ 56814 h 1468094"/>
                <a:gd name="connsiteX4" fmla="*/ 1711278 w 3405713"/>
                <a:gd name="connsiteY4" fmla="*/ 39634 h 1468094"/>
                <a:gd name="connsiteX5" fmla="*/ 1909065 w 3405713"/>
                <a:gd name="connsiteY5" fmla="*/ 103666 h 1468094"/>
                <a:gd name="connsiteX6" fmla="*/ 1944393 w 3405713"/>
                <a:gd name="connsiteY6" fmla="*/ 144621 h 1468094"/>
                <a:gd name="connsiteX7" fmla="*/ 1971520 w 3405713"/>
                <a:gd name="connsiteY7" fmla="*/ 142462 h 1468094"/>
                <a:gd name="connsiteX8" fmla="*/ 2233932 w 3405713"/>
                <a:gd name="connsiteY8" fmla="*/ 241899 h 1468094"/>
                <a:gd name="connsiteX9" fmla="*/ 2254613 w 3405713"/>
                <a:gd name="connsiteY9" fmla="*/ 314922 h 1468094"/>
                <a:gd name="connsiteX10" fmla="*/ 2253832 w 3405713"/>
                <a:gd name="connsiteY10" fmla="*/ 320619 h 1468094"/>
                <a:gd name="connsiteX11" fmla="*/ 2268729 w 3405713"/>
                <a:gd name="connsiteY11" fmla="*/ 324233 h 1468094"/>
                <a:gd name="connsiteX12" fmla="*/ 2439564 w 3405713"/>
                <a:gd name="connsiteY12" fmla="*/ 525674 h 1468094"/>
                <a:gd name="connsiteX13" fmla="*/ 2432239 w 3405713"/>
                <a:gd name="connsiteY13" fmla="*/ 554033 h 1468094"/>
                <a:gd name="connsiteX14" fmla="*/ 2471538 w 3405713"/>
                <a:gd name="connsiteY14" fmla="*/ 577414 h 1468094"/>
                <a:gd name="connsiteX15" fmla="*/ 2538871 w 3405713"/>
                <a:gd name="connsiteY15" fmla="*/ 649771 h 1468094"/>
                <a:gd name="connsiteX16" fmla="*/ 3405713 w 3405713"/>
                <a:gd name="connsiteY16" fmla="*/ 734048 h 1468094"/>
                <a:gd name="connsiteX17" fmla="*/ 2757327 w 3405713"/>
                <a:gd name="connsiteY17" fmla="*/ 797085 h 1468094"/>
                <a:gd name="connsiteX18" fmla="*/ 3186639 w 3405713"/>
                <a:gd name="connsiteY18" fmla="*/ 838824 h 1468094"/>
                <a:gd name="connsiteX19" fmla="*/ 2436042 w 3405713"/>
                <a:gd name="connsiteY19" fmla="*/ 911798 h 1468094"/>
                <a:gd name="connsiteX20" fmla="*/ 2412166 w 3405713"/>
                <a:gd name="connsiteY20" fmla="*/ 926003 h 1468094"/>
                <a:gd name="connsiteX21" fmla="*/ 2417583 w 3405713"/>
                <a:gd name="connsiteY21" fmla="*/ 932283 h 1468094"/>
                <a:gd name="connsiteX22" fmla="*/ 2439564 w 3405713"/>
                <a:gd name="connsiteY22" fmla="*/ 1017380 h 1468094"/>
                <a:gd name="connsiteX23" fmla="*/ 2268729 w 3405713"/>
                <a:gd name="connsiteY23" fmla="*/ 1218821 h 1468094"/>
                <a:gd name="connsiteX24" fmla="*/ 2252035 w 3405713"/>
                <a:gd name="connsiteY24" fmla="*/ 1222871 h 1468094"/>
                <a:gd name="connsiteX25" fmla="*/ 2251451 w 3405713"/>
                <a:gd name="connsiteY25" fmla="*/ 1234390 h 1468094"/>
                <a:gd name="connsiteX26" fmla="*/ 2233931 w 3405713"/>
                <a:gd name="connsiteY26" fmla="*/ 1281439 h 1468094"/>
                <a:gd name="connsiteX27" fmla="*/ 1971519 w 3405713"/>
                <a:gd name="connsiteY27" fmla="*/ 1380876 h 1468094"/>
                <a:gd name="connsiteX28" fmla="*/ 1874517 w 3405713"/>
                <a:gd name="connsiteY28" fmla="*/ 1371329 h 1468094"/>
                <a:gd name="connsiteX29" fmla="*/ 1820155 w 3405713"/>
                <a:gd name="connsiteY29" fmla="*/ 1399976 h 1468094"/>
                <a:gd name="connsiteX30" fmla="*/ 1711278 w 3405713"/>
                <a:gd name="connsiteY30" fmla="*/ 1417156 h 1468094"/>
                <a:gd name="connsiteX31" fmla="*/ 1628100 w 3405713"/>
                <a:gd name="connsiteY31" fmla="*/ 1407327 h 1468094"/>
                <a:gd name="connsiteX32" fmla="*/ 1578845 w 3405713"/>
                <a:gd name="connsiteY32" fmla="*/ 1388820 h 1468094"/>
                <a:gd name="connsiteX33" fmla="*/ 1548885 w 3405713"/>
                <a:gd name="connsiteY33" fmla="*/ 1410409 h 1468094"/>
                <a:gd name="connsiteX34" fmla="*/ 1333664 w 3405713"/>
                <a:gd name="connsiteY34" fmla="*/ 1468094 h 1468094"/>
                <a:gd name="connsiteX35" fmla="*/ 1093951 w 3405713"/>
                <a:gd name="connsiteY35" fmla="*/ 1395709 h 1468094"/>
                <a:gd name="connsiteX36" fmla="*/ 1083811 w 3405713"/>
                <a:gd name="connsiteY36" fmla="*/ 1387972 h 1468094"/>
                <a:gd name="connsiteX37" fmla="*/ 1061030 w 3405713"/>
                <a:gd name="connsiteY37" fmla="*/ 1399976 h 1468094"/>
                <a:gd name="connsiteX38" fmla="*/ 952154 w 3405713"/>
                <a:gd name="connsiteY38" fmla="*/ 1417156 h 1468094"/>
                <a:gd name="connsiteX39" fmla="*/ 843277 w 3405713"/>
                <a:gd name="connsiteY39" fmla="*/ 1399976 h 1468094"/>
                <a:gd name="connsiteX40" fmla="*/ 789126 w 3405713"/>
                <a:gd name="connsiteY40" fmla="*/ 1371440 h 1468094"/>
                <a:gd name="connsiteX41" fmla="*/ 745398 w 3405713"/>
                <a:gd name="connsiteY41" fmla="*/ 1378402 h 1468094"/>
                <a:gd name="connsiteX42" fmla="*/ 433397 w 3405713"/>
                <a:gd name="connsiteY42" fmla="*/ 1281439 h 1468094"/>
                <a:gd name="connsiteX43" fmla="*/ 415877 w 3405713"/>
                <a:gd name="connsiteY43" fmla="*/ 1234390 h 1468094"/>
                <a:gd name="connsiteX44" fmla="*/ 415746 w 3405713"/>
                <a:gd name="connsiteY44" fmla="*/ 1231799 h 1468094"/>
                <a:gd name="connsiteX45" fmla="*/ 412703 w 3405713"/>
                <a:gd name="connsiteY45" fmla="*/ 1231560 h 1468094"/>
                <a:gd name="connsiteX46" fmla="*/ 189363 w 3405713"/>
                <a:gd name="connsiteY46" fmla="*/ 1017380 h 1468094"/>
                <a:gd name="connsiteX47" fmla="*/ 205169 w 3405713"/>
                <a:gd name="connsiteY47" fmla="*/ 956189 h 1468094"/>
                <a:gd name="connsiteX48" fmla="*/ 201903 w 3405713"/>
                <a:gd name="connsiteY48" fmla="*/ 954994 h 1468094"/>
                <a:gd name="connsiteX49" fmla="*/ 0 w 3405713"/>
                <a:gd name="connsiteY49" fmla="*/ 734047 h 1468094"/>
                <a:gd name="connsiteX50" fmla="*/ 93804 w 3405713"/>
                <a:gd name="connsiteY50" fmla="*/ 577414 h 1468094"/>
                <a:gd name="connsiteX51" fmla="*/ 190923 w 3405713"/>
                <a:gd name="connsiteY51" fmla="*/ 519633 h 1468094"/>
                <a:gd name="connsiteX52" fmla="*/ 211344 w 3405713"/>
                <a:gd name="connsiteY52" fmla="*/ 440577 h 1468094"/>
                <a:gd name="connsiteX53" fmla="*/ 412703 w 3405713"/>
                <a:gd name="connsiteY53" fmla="*/ 311494 h 1468094"/>
                <a:gd name="connsiteX54" fmla="*/ 413708 w 3405713"/>
                <a:gd name="connsiteY54" fmla="*/ 311415 h 1468094"/>
                <a:gd name="connsiteX55" fmla="*/ 433396 w 3405713"/>
                <a:gd name="connsiteY55" fmla="*/ 241899 h 1468094"/>
                <a:gd name="connsiteX56" fmla="*/ 695808 w 3405713"/>
                <a:gd name="connsiteY56" fmla="*/ 142462 h 1468094"/>
                <a:gd name="connsiteX57" fmla="*/ 719024 w 3405713"/>
                <a:gd name="connsiteY57" fmla="*/ 144639 h 1468094"/>
                <a:gd name="connsiteX58" fmla="*/ 754367 w 3405713"/>
                <a:gd name="connsiteY58" fmla="*/ 103666 h 1468094"/>
                <a:gd name="connsiteX59" fmla="*/ 952154 w 3405713"/>
                <a:gd name="connsiteY59" fmla="*/ 39634 h 1468094"/>
                <a:gd name="connsiteX60" fmla="*/ 1061030 w 3405713"/>
                <a:gd name="connsiteY60" fmla="*/ 56814 h 1468094"/>
                <a:gd name="connsiteX61" fmla="*/ 1092573 w 3405713"/>
                <a:gd name="connsiteY61" fmla="*/ 73436 h 1468094"/>
                <a:gd name="connsiteX62" fmla="*/ 1093951 w 3405713"/>
                <a:gd name="connsiteY62" fmla="*/ 72385 h 1468094"/>
                <a:gd name="connsiteX63" fmla="*/ 1333664 w 3405713"/>
                <a:gd name="connsiteY63" fmla="*/ 0 h 146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405713" h="1468094">
                  <a:moveTo>
                    <a:pt x="1333664" y="0"/>
                  </a:moveTo>
                  <a:cubicBezTo>
                    <a:pt x="1390920" y="0"/>
                    <a:pt x="1446144" y="11554"/>
                    <a:pt x="1498085" y="33001"/>
                  </a:cubicBezTo>
                  <a:lnTo>
                    <a:pt x="1573114" y="72247"/>
                  </a:lnTo>
                  <a:lnTo>
                    <a:pt x="1602402" y="56814"/>
                  </a:lnTo>
                  <a:cubicBezTo>
                    <a:pt x="1635866" y="45751"/>
                    <a:pt x="1672658" y="39634"/>
                    <a:pt x="1711278" y="39634"/>
                  </a:cubicBezTo>
                  <a:cubicBezTo>
                    <a:pt x="1788519" y="39634"/>
                    <a:pt x="1858447" y="64104"/>
                    <a:pt x="1909065" y="103666"/>
                  </a:cubicBezTo>
                  <a:lnTo>
                    <a:pt x="1944393" y="144621"/>
                  </a:lnTo>
                  <a:lnTo>
                    <a:pt x="1971520" y="142462"/>
                  </a:lnTo>
                  <a:cubicBezTo>
                    <a:pt x="2099608" y="140142"/>
                    <a:pt x="2193681" y="172183"/>
                    <a:pt x="2233932" y="241899"/>
                  </a:cubicBezTo>
                  <a:cubicBezTo>
                    <a:pt x="2246510" y="263686"/>
                    <a:pt x="2253274" y="288184"/>
                    <a:pt x="2254613" y="314922"/>
                  </a:cubicBezTo>
                  <a:lnTo>
                    <a:pt x="2253832" y="320619"/>
                  </a:lnTo>
                  <a:lnTo>
                    <a:pt x="2268729" y="324233"/>
                  </a:lnTo>
                  <a:cubicBezTo>
                    <a:pt x="2369122" y="357422"/>
                    <a:pt x="2439564" y="435118"/>
                    <a:pt x="2439564" y="525674"/>
                  </a:cubicBezTo>
                  <a:lnTo>
                    <a:pt x="2432239" y="554033"/>
                  </a:lnTo>
                  <a:lnTo>
                    <a:pt x="2471538" y="577414"/>
                  </a:lnTo>
                  <a:lnTo>
                    <a:pt x="2538871" y="649771"/>
                  </a:lnTo>
                  <a:lnTo>
                    <a:pt x="3405713" y="734048"/>
                  </a:lnTo>
                  <a:lnTo>
                    <a:pt x="2757327" y="797085"/>
                  </a:lnTo>
                  <a:lnTo>
                    <a:pt x="3186639" y="838824"/>
                  </a:lnTo>
                  <a:lnTo>
                    <a:pt x="2436042" y="911798"/>
                  </a:lnTo>
                  <a:lnTo>
                    <a:pt x="2412166" y="926003"/>
                  </a:lnTo>
                  <a:lnTo>
                    <a:pt x="2417583" y="932283"/>
                  </a:lnTo>
                  <a:cubicBezTo>
                    <a:pt x="2431737" y="958438"/>
                    <a:pt x="2439564" y="987195"/>
                    <a:pt x="2439564" y="1017380"/>
                  </a:cubicBezTo>
                  <a:cubicBezTo>
                    <a:pt x="2439564" y="1107936"/>
                    <a:pt x="2369122" y="1185632"/>
                    <a:pt x="2268729" y="1218821"/>
                  </a:cubicBezTo>
                  <a:lnTo>
                    <a:pt x="2252035" y="1222871"/>
                  </a:lnTo>
                  <a:lnTo>
                    <a:pt x="2251451" y="1234390"/>
                  </a:lnTo>
                  <a:cubicBezTo>
                    <a:pt x="2248118" y="1251185"/>
                    <a:pt x="2242317" y="1266915"/>
                    <a:pt x="2233931" y="1281439"/>
                  </a:cubicBezTo>
                  <a:cubicBezTo>
                    <a:pt x="2193681" y="1351154"/>
                    <a:pt x="2099608" y="1383195"/>
                    <a:pt x="1971519" y="1380876"/>
                  </a:cubicBezTo>
                  <a:lnTo>
                    <a:pt x="1874517" y="1371329"/>
                  </a:lnTo>
                  <a:lnTo>
                    <a:pt x="1820155" y="1399976"/>
                  </a:lnTo>
                  <a:cubicBezTo>
                    <a:pt x="1786691" y="1411039"/>
                    <a:pt x="1749898" y="1417156"/>
                    <a:pt x="1711278" y="1417156"/>
                  </a:cubicBezTo>
                  <a:cubicBezTo>
                    <a:pt x="1682313" y="1417156"/>
                    <a:pt x="1654376" y="1413715"/>
                    <a:pt x="1628100" y="1407327"/>
                  </a:cubicBezTo>
                  <a:lnTo>
                    <a:pt x="1578845" y="1388820"/>
                  </a:lnTo>
                  <a:lnTo>
                    <a:pt x="1548885" y="1410409"/>
                  </a:lnTo>
                  <a:cubicBezTo>
                    <a:pt x="1482735" y="1447554"/>
                    <a:pt x="1410006" y="1468094"/>
                    <a:pt x="1333664" y="1468094"/>
                  </a:cubicBezTo>
                  <a:cubicBezTo>
                    <a:pt x="1247779" y="1468094"/>
                    <a:pt x="1166468" y="1442098"/>
                    <a:pt x="1093951" y="1395709"/>
                  </a:cubicBezTo>
                  <a:lnTo>
                    <a:pt x="1083811" y="1387972"/>
                  </a:lnTo>
                  <a:lnTo>
                    <a:pt x="1061030" y="1399976"/>
                  </a:lnTo>
                  <a:cubicBezTo>
                    <a:pt x="1027566" y="1411039"/>
                    <a:pt x="990774" y="1417156"/>
                    <a:pt x="952154" y="1417156"/>
                  </a:cubicBezTo>
                  <a:cubicBezTo>
                    <a:pt x="913534" y="1417156"/>
                    <a:pt x="876741" y="1411039"/>
                    <a:pt x="843277" y="1399976"/>
                  </a:cubicBezTo>
                  <a:lnTo>
                    <a:pt x="789126" y="1371440"/>
                  </a:lnTo>
                  <a:lnTo>
                    <a:pt x="745398" y="1378402"/>
                  </a:lnTo>
                  <a:cubicBezTo>
                    <a:pt x="592080" y="1390617"/>
                    <a:pt x="478679" y="1359869"/>
                    <a:pt x="433397" y="1281439"/>
                  </a:cubicBezTo>
                  <a:cubicBezTo>
                    <a:pt x="425011" y="1266915"/>
                    <a:pt x="419210" y="1251185"/>
                    <a:pt x="415877" y="1234390"/>
                  </a:cubicBezTo>
                  <a:lnTo>
                    <a:pt x="415746" y="1231799"/>
                  </a:lnTo>
                  <a:lnTo>
                    <a:pt x="412703" y="1231560"/>
                  </a:lnTo>
                  <a:cubicBezTo>
                    <a:pt x="285243" y="1211174"/>
                    <a:pt x="189363" y="1123029"/>
                    <a:pt x="189363" y="1017380"/>
                  </a:cubicBezTo>
                  <a:lnTo>
                    <a:pt x="205169" y="956189"/>
                  </a:lnTo>
                  <a:lnTo>
                    <a:pt x="201903" y="954994"/>
                  </a:lnTo>
                  <a:cubicBezTo>
                    <a:pt x="76457" y="896638"/>
                    <a:pt x="0" y="819117"/>
                    <a:pt x="0" y="734047"/>
                  </a:cubicBezTo>
                  <a:cubicBezTo>
                    <a:pt x="0" y="677333"/>
                    <a:pt x="33981" y="623975"/>
                    <a:pt x="93804" y="577414"/>
                  </a:cubicBezTo>
                  <a:lnTo>
                    <a:pt x="190923" y="519633"/>
                  </a:lnTo>
                  <a:lnTo>
                    <a:pt x="211344" y="440577"/>
                  </a:lnTo>
                  <a:cubicBezTo>
                    <a:pt x="246729" y="375188"/>
                    <a:pt x="321660" y="326056"/>
                    <a:pt x="412703" y="311494"/>
                  </a:cubicBezTo>
                  <a:lnTo>
                    <a:pt x="413708" y="311415"/>
                  </a:lnTo>
                  <a:lnTo>
                    <a:pt x="433396" y="241899"/>
                  </a:lnTo>
                  <a:cubicBezTo>
                    <a:pt x="473647" y="172183"/>
                    <a:pt x="567720" y="140142"/>
                    <a:pt x="695808" y="142462"/>
                  </a:cubicBezTo>
                  <a:lnTo>
                    <a:pt x="719024" y="144639"/>
                  </a:lnTo>
                  <a:lnTo>
                    <a:pt x="754367" y="103666"/>
                  </a:lnTo>
                  <a:cubicBezTo>
                    <a:pt x="804985" y="64104"/>
                    <a:pt x="874913" y="39634"/>
                    <a:pt x="952154" y="39634"/>
                  </a:cubicBezTo>
                  <a:cubicBezTo>
                    <a:pt x="990774" y="39634"/>
                    <a:pt x="1027566" y="45751"/>
                    <a:pt x="1061030" y="56814"/>
                  </a:cubicBezTo>
                  <a:lnTo>
                    <a:pt x="1092573" y="73436"/>
                  </a:lnTo>
                  <a:lnTo>
                    <a:pt x="1093951" y="72385"/>
                  </a:lnTo>
                  <a:cubicBezTo>
                    <a:pt x="1166468" y="25996"/>
                    <a:pt x="1247779" y="0"/>
                    <a:pt x="1333664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bg1"/>
                </a:gs>
                <a:gs pos="80000">
                  <a:schemeClr val="bg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弦 8">
              <a:extLst>
                <a:ext uri="{FF2B5EF4-FFF2-40B4-BE49-F238E27FC236}">
                  <a16:creationId xmlns:a16="http://schemas.microsoft.com/office/drawing/2014/main" id="{A6E6B1BD-F349-4703-A909-69FD42F4FE81}"/>
                </a:ext>
              </a:extLst>
            </p:cNvPr>
            <p:cNvSpPr/>
            <p:nvPr/>
          </p:nvSpPr>
          <p:spPr>
            <a:xfrm>
              <a:off x="1054945" y="4667111"/>
              <a:ext cx="274320" cy="274320"/>
            </a:xfrm>
            <a:prstGeom prst="chord">
              <a:avLst>
                <a:gd name="adj1" fmla="val 584141"/>
                <a:gd name="adj2" fmla="val 13945884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弦 9">
              <a:extLst>
                <a:ext uri="{FF2B5EF4-FFF2-40B4-BE49-F238E27FC236}">
                  <a16:creationId xmlns:a16="http://schemas.microsoft.com/office/drawing/2014/main" id="{98E9DFAC-F596-4704-8556-5E8E4274D516}"/>
                </a:ext>
              </a:extLst>
            </p:cNvPr>
            <p:cNvSpPr/>
            <p:nvPr/>
          </p:nvSpPr>
          <p:spPr>
            <a:xfrm flipH="1">
              <a:off x="1490136" y="4667111"/>
              <a:ext cx="274320" cy="274320"/>
            </a:xfrm>
            <a:prstGeom prst="chord">
              <a:avLst>
                <a:gd name="adj1" fmla="val 584141"/>
                <a:gd name="adj2" fmla="val 13945884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925CE5A1-61FC-4003-99FE-D9E989360A9A}"/>
                </a:ext>
              </a:extLst>
            </p:cNvPr>
            <p:cNvSpPr/>
            <p:nvPr/>
          </p:nvSpPr>
          <p:spPr>
            <a:xfrm>
              <a:off x="1253278" y="5037125"/>
              <a:ext cx="312845" cy="203200"/>
            </a:xfrm>
            <a:prstGeom prst="ellipse">
              <a:avLst/>
            </a:prstGeom>
            <a:solidFill>
              <a:srgbClr val="FF99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F956BEBA-DC33-4F60-B015-D163C7DA21DC}"/>
                </a:ext>
              </a:extLst>
            </p:cNvPr>
            <p:cNvSpPr/>
            <p:nvPr/>
          </p:nvSpPr>
          <p:spPr>
            <a:xfrm>
              <a:off x="1295401" y="5112690"/>
              <a:ext cx="158750" cy="45720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FB815BA9-5DF9-4F1D-AA85-C0B3B5892013}"/>
              </a:ext>
            </a:extLst>
          </p:cNvPr>
          <p:cNvGrpSpPr/>
          <p:nvPr/>
        </p:nvGrpSpPr>
        <p:grpSpPr>
          <a:xfrm>
            <a:off x="3825262" y="1660204"/>
            <a:ext cx="2411333" cy="952658"/>
            <a:chOff x="3825262" y="4540529"/>
            <a:chExt cx="2411333" cy="952658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591EB0D-3A52-4250-9A79-659FDE1317EC}"/>
                </a:ext>
              </a:extLst>
            </p:cNvPr>
            <p:cNvSpPr/>
            <p:nvPr/>
          </p:nvSpPr>
          <p:spPr bwMode="auto">
            <a:xfrm>
              <a:off x="3825262" y="4540529"/>
              <a:ext cx="2411333" cy="952658"/>
            </a:xfrm>
            <a:custGeom>
              <a:avLst/>
              <a:gdLst>
                <a:gd name="connsiteX0" fmla="*/ 1326474 w 3463829"/>
                <a:gd name="connsiteY0" fmla="*/ 0 h 1544267"/>
                <a:gd name="connsiteX1" fmla="*/ 1805431 w 3463829"/>
                <a:gd name="connsiteY1" fmla="*/ 250302 h 1544267"/>
                <a:gd name="connsiteX2" fmla="*/ 1812604 w 3463829"/>
                <a:gd name="connsiteY2" fmla="*/ 268519 h 1544267"/>
                <a:gd name="connsiteX3" fmla="*/ 1915265 w 3463829"/>
                <a:gd name="connsiteY3" fmla="*/ 292947 h 1544267"/>
                <a:gd name="connsiteX4" fmla="*/ 2169870 w 3463829"/>
                <a:gd name="connsiteY4" fmla="*/ 470209 h 1544267"/>
                <a:gd name="connsiteX5" fmla="*/ 2152210 w 3463829"/>
                <a:gd name="connsiteY5" fmla="*/ 520732 h 1544267"/>
                <a:gd name="connsiteX6" fmla="*/ 2145429 w 3463829"/>
                <a:gd name="connsiteY6" fmla="*/ 527031 h 1544267"/>
                <a:gd name="connsiteX7" fmla="*/ 2217935 w 3463829"/>
                <a:gd name="connsiteY7" fmla="*/ 538381 h 1544267"/>
                <a:gd name="connsiteX8" fmla="*/ 2496273 w 3463829"/>
                <a:gd name="connsiteY8" fmla="*/ 626762 h 1544267"/>
                <a:gd name="connsiteX9" fmla="*/ 2561126 w 3463829"/>
                <a:gd name="connsiteY9" fmla="*/ 674297 h 1544267"/>
                <a:gd name="connsiteX10" fmla="*/ 2600225 w 3463829"/>
                <a:gd name="connsiteY10" fmla="*/ 677291 h 1544267"/>
                <a:gd name="connsiteX11" fmla="*/ 3084267 w 3463829"/>
                <a:gd name="connsiteY11" fmla="*/ 805707 h 1544267"/>
                <a:gd name="connsiteX12" fmla="*/ 2896768 w 3463829"/>
                <a:gd name="connsiteY12" fmla="*/ 892294 h 1544267"/>
                <a:gd name="connsiteX13" fmla="*/ 2806737 w 3463829"/>
                <a:gd name="connsiteY13" fmla="*/ 907686 h 1544267"/>
                <a:gd name="connsiteX14" fmla="*/ 2935243 w 3463829"/>
                <a:gd name="connsiteY14" fmla="*/ 914803 h 1544267"/>
                <a:gd name="connsiteX15" fmla="*/ 3463829 w 3463829"/>
                <a:gd name="connsiteY15" fmla="*/ 1047247 h 1544267"/>
                <a:gd name="connsiteX16" fmla="*/ 2365955 w 3463829"/>
                <a:gd name="connsiteY16" fmla="*/ 1202112 h 1544267"/>
                <a:gd name="connsiteX17" fmla="*/ 2230975 w 3463829"/>
                <a:gd name="connsiteY17" fmla="*/ 1200193 h 1544267"/>
                <a:gd name="connsiteX18" fmla="*/ 2221221 w 3463829"/>
                <a:gd name="connsiteY18" fmla="*/ 1228098 h 1544267"/>
                <a:gd name="connsiteX19" fmla="*/ 1922546 w 3463829"/>
                <a:gd name="connsiteY19" fmla="*/ 1371018 h 1544267"/>
                <a:gd name="connsiteX20" fmla="*/ 1796995 w 3463829"/>
                <a:gd name="connsiteY20" fmla="*/ 1391790 h 1544267"/>
                <a:gd name="connsiteX21" fmla="*/ 1763044 w 3463829"/>
                <a:gd name="connsiteY21" fmla="*/ 1424233 h 1544267"/>
                <a:gd name="connsiteX22" fmla="*/ 1395485 w 3463829"/>
                <a:gd name="connsiteY22" fmla="*/ 1544267 h 1544267"/>
                <a:gd name="connsiteX23" fmla="*/ 1027927 w 3463829"/>
                <a:gd name="connsiteY23" fmla="*/ 1424233 h 1544267"/>
                <a:gd name="connsiteX24" fmla="*/ 1007665 w 3463829"/>
                <a:gd name="connsiteY24" fmla="*/ 1404871 h 1544267"/>
                <a:gd name="connsiteX25" fmla="*/ 883587 w 3463829"/>
                <a:gd name="connsiteY25" fmla="*/ 1385449 h 1544267"/>
                <a:gd name="connsiteX26" fmla="*/ 500331 w 3463829"/>
                <a:gd name="connsiteY26" fmla="*/ 1177575 h 1544267"/>
                <a:gd name="connsiteX27" fmla="*/ 507296 w 3463829"/>
                <a:gd name="connsiteY27" fmla="*/ 1157652 h 1544267"/>
                <a:gd name="connsiteX28" fmla="*/ 450734 w 3463829"/>
                <a:gd name="connsiteY28" fmla="*/ 1148775 h 1544267"/>
                <a:gd name="connsiteX29" fmla="*/ 0 w 3463829"/>
                <a:gd name="connsiteY29" fmla="*/ 804965 h 1544267"/>
                <a:gd name="connsiteX30" fmla="*/ 126038 w 3463829"/>
                <a:gd name="connsiteY30" fmla="*/ 596344 h 1544267"/>
                <a:gd name="connsiteX31" fmla="*/ 193128 w 3463829"/>
                <a:gd name="connsiteY31" fmla="*/ 555231 h 1544267"/>
                <a:gd name="connsiteX32" fmla="*/ 185566 w 3463829"/>
                <a:gd name="connsiteY32" fmla="*/ 496088 h 1544267"/>
                <a:gd name="connsiteX33" fmla="*/ 705372 w 3463829"/>
                <a:gd name="connsiteY33" fmla="*/ 86264 h 1544267"/>
                <a:gd name="connsiteX34" fmla="*/ 907704 w 3463829"/>
                <a:gd name="connsiteY34" fmla="*/ 118470 h 1544267"/>
                <a:gd name="connsiteX35" fmla="*/ 944206 w 3463829"/>
                <a:gd name="connsiteY35" fmla="*/ 134091 h 1544267"/>
                <a:gd name="connsiteX36" fmla="*/ 958916 w 3463829"/>
                <a:gd name="connsiteY36" fmla="*/ 120035 h 1544267"/>
                <a:gd name="connsiteX37" fmla="*/ 1326474 w 3463829"/>
                <a:gd name="connsiteY37" fmla="*/ 0 h 1544267"/>
                <a:gd name="connsiteX0" fmla="*/ 1326474 w 5340254"/>
                <a:gd name="connsiteY0" fmla="*/ 0 h 1544267"/>
                <a:gd name="connsiteX1" fmla="*/ 1805431 w 5340254"/>
                <a:gd name="connsiteY1" fmla="*/ 250302 h 1544267"/>
                <a:gd name="connsiteX2" fmla="*/ 1812604 w 5340254"/>
                <a:gd name="connsiteY2" fmla="*/ 268519 h 1544267"/>
                <a:gd name="connsiteX3" fmla="*/ 1915265 w 5340254"/>
                <a:gd name="connsiteY3" fmla="*/ 292947 h 1544267"/>
                <a:gd name="connsiteX4" fmla="*/ 2169870 w 5340254"/>
                <a:gd name="connsiteY4" fmla="*/ 470209 h 1544267"/>
                <a:gd name="connsiteX5" fmla="*/ 2152210 w 5340254"/>
                <a:gd name="connsiteY5" fmla="*/ 520732 h 1544267"/>
                <a:gd name="connsiteX6" fmla="*/ 2145429 w 5340254"/>
                <a:gd name="connsiteY6" fmla="*/ 527031 h 1544267"/>
                <a:gd name="connsiteX7" fmla="*/ 2217935 w 5340254"/>
                <a:gd name="connsiteY7" fmla="*/ 538381 h 1544267"/>
                <a:gd name="connsiteX8" fmla="*/ 2496273 w 5340254"/>
                <a:gd name="connsiteY8" fmla="*/ 626762 h 1544267"/>
                <a:gd name="connsiteX9" fmla="*/ 2561126 w 5340254"/>
                <a:gd name="connsiteY9" fmla="*/ 674297 h 1544267"/>
                <a:gd name="connsiteX10" fmla="*/ 2600225 w 5340254"/>
                <a:gd name="connsiteY10" fmla="*/ 677291 h 1544267"/>
                <a:gd name="connsiteX11" fmla="*/ 3084267 w 5340254"/>
                <a:gd name="connsiteY11" fmla="*/ 805707 h 1544267"/>
                <a:gd name="connsiteX12" fmla="*/ 2896768 w 5340254"/>
                <a:gd name="connsiteY12" fmla="*/ 892294 h 1544267"/>
                <a:gd name="connsiteX13" fmla="*/ 2806737 w 5340254"/>
                <a:gd name="connsiteY13" fmla="*/ 907686 h 1544267"/>
                <a:gd name="connsiteX14" fmla="*/ 2935243 w 5340254"/>
                <a:gd name="connsiteY14" fmla="*/ 914803 h 1544267"/>
                <a:gd name="connsiteX15" fmla="*/ 5340254 w 5340254"/>
                <a:gd name="connsiteY15" fmla="*/ 847222 h 1544267"/>
                <a:gd name="connsiteX16" fmla="*/ 2365955 w 5340254"/>
                <a:gd name="connsiteY16" fmla="*/ 1202112 h 1544267"/>
                <a:gd name="connsiteX17" fmla="*/ 2230975 w 5340254"/>
                <a:gd name="connsiteY17" fmla="*/ 1200193 h 1544267"/>
                <a:gd name="connsiteX18" fmla="*/ 2221221 w 5340254"/>
                <a:gd name="connsiteY18" fmla="*/ 1228098 h 1544267"/>
                <a:gd name="connsiteX19" fmla="*/ 1922546 w 5340254"/>
                <a:gd name="connsiteY19" fmla="*/ 1371018 h 1544267"/>
                <a:gd name="connsiteX20" fmla="*/ 1796995 w 5340254"/>
                <a:gd name="connsiteY20" fmla="*/ 1391790 h 1544267"/>
                <a:gd name="connsiteX21" fmla="*/ 1763044 w 5340254"/>
                <a:gd name="connsiteY21" fmla="*/ 1424233 h 1544267"/>
                <a:gd name="connsiteX22" fmla="*/ 1395485 w 5340254"/>
                <a:gd name="connsiteY22" fmla="*/ 1544267 h 1544267"/>
                <a:gd name="connsiteX23" fmla="*/ 1027927 w 5340254"/>
                <a:gd name="connsiteY23" fmla="*/ 1424233 h 1544267"/>
                <a:gd name="connsiteX24" fmla="*/ 1007665 w 5340254"/>
                <a:gd name="connsiteY24" fmla="*/ 1404871 h 1544267"/>
                <a:gd name="connsiteX25" fmla="*/ 883587 w 5340254"/>
                <a:gd name="connsiteY25" fmla="*/ 1385449 h 1544267"/>
                <a:gd name="connsiteX26" fmla="*/ 500331 w 5340254"/>
                <a:gd name="connsiteY26" fmla="*/ 1177575 h 1544267"/>
                <a:gd name="connsiteX27" fmla="*/ 507296 w 5340254"/>
                <a:gd name="connsiteY27" fmla="*/ 1157652 h 1544267"/>
                <a:gd name="connsiteX28" fmla="*/ 450734 w 5340254"/>
                <a:gd name="connsiteY28" fmla="*/ 1148775 h 1544267"/>
                <a:gd name="connsiteX29" fmla="*/ 0 w 5340254"/>
                <a:gd name="connsiteY29" fmla="*/ 804965 h 1544267"/>
                <a:gd name="connsiteX30" fmla="*/ 126038 w 5340254"/>
                <a:gd name="connsiteY30" fmla="*/ 596344 h 1544267"/>
                <a:gd name="connsiteX31" fmla="*/ 193128 w 5340254"/>
                <a:gd name="connsiteY31" fmla="*/ 555231 h 1544267"/>
                <a:gd name="connsiteX32" fmla="*/ 185566 w 5340254"/>
                <a:gd name="connsiteY32" fmla="*/ 496088 h 1544267"/>
                <a:gd name="connsiteX33" fmla="*/ 705372 w 5340254"/>
                <a:gd name="connsiteY33" fmla="*/ 86264 h 1544267"/>
                <a:gd name="connsiteX34" fmla="*/ 907704 w 5340254"/>
                <a:gd name="connsiteY34" fmla="*/ 118470 h 1544267"/>
                <a:gd name="connsiteX35" fmla="*/ 944206 w 5340254"/>
                <a:gd name="connsiteY35" fmla="*/ 134091 h 1544267"/>
                <a:gd name="connsiteX36" fmla="*/ 958916 w 5340254"/>
                <a:gd name="connsiteY36" fmla="*/ 120035 h 1544267"/>
                <a:gd name="connsiteX37" fmla="*/ 1326474 w 5340254"/>
                <a:gd name="connsiteY37" fmla="*/ 0 h 1544267"/>
                <a:gd name="connsiteX0" fmla="*/ 1326474 w 5340254"/>
                <a:gd name="connsiteY0" fmla="*/ 0 h 1544267"/>
                <a:gd name="connsiteX1" fmla="*/ 1805431 w 5340254"/>
                <a:gd name="connsiteY1" fmla="*/ 250302 h 1544267"/>
                <a:gd name="connsiteX2" fmla="*/ 1812604 w 5340254"/>
                <a:gd name="connsiteY2" fmla="*/ 268519 h 1544267"/>
                <a:gd name="connsiteX3" fmla="*/ 1915265 w 5340254"/>
                <a:gd name="connsiteY3" fmla="*/ 292947 h 1544267"/>
                <a:gd name="connsiteX4" fmla="*/ 2169870 w 5340254"/>
                <a:gd name="connsiteY4" fmla="*/ 470209 h 1544267"/>
                <a:gd name="connsiteX5" fmla="*/ 2152210 w 5340254"/>
                <a:gd name="connsiteY5" fmla="*/ 520732 h 1544267"/>
                <a:gd name="connsiteX6" fmla="*/ 2145429 w 5340254"/>
                <a:gd name="connsiteY6" fmla="*/ 527031 h 1544267"/>
                <a:gd name="connsiteX7" fmla="*/ 2217935 w 5340254"/>
                <a:gd name="connsiteY7" fmla="*/ 538381 h 1544267"/>
                <a:gd name="connsiteX8" fmla="*/ 2496273 w 5340254"/>
                <a:gd name="connsiteY8" fmla="*/ 626762 h 1544267"/>
                <a:gd name="connsiteX9" fmla="*/ 2561126 w 5340254"/>
                <a:gd name="connsiteY9" fmla="*/ 674297 h 1544267"/>
                <a:gd name="connsiteX10" fmla="*/ 2600225 w 5340254"/>
                <a:gd name="connsiteY10" fmla="*/ 677291 h 1544267"/>
                <a:gd name="connsiteX11" fmla="*/ 3284292 w 5340254"/>
                <a:gd name="connsiteY11" fmla="*/ 777132 h 1544267"/>
                <a:gd name="connsiteX12" fmla="*/ 2896768 w 5340254"/>
                <a:gd name="connsiteY12" fmla="*/ 892294 h 1544267"/>
                <a:gd name="connsiteX13" fmla="*/ 2806737 w 5340254"/>
                <a:gd name="connsiteY13" fmla="*/ 907686 h 1544267"/>
                <a:gd name="connsiteX14" fmla="*/ 2935243 w 5340254"/>
                <a:gd name="connsiteY14" fmla="*/ 914803 h 1544267"/>
                <a:gd name="connsiteX15" fmla="*/ 5340254 w 5340254"/>
                <a:gd name="connsiteY15" fmla="*/ 847222 h 1544267"/>
                <a:gd name="connsiteX16" fmla="*/ 2365955 w 5340254"/>
                <a:gd name="connsiteY16" fmla="*/ 1202112 h 1544267"/>
                <a:gd name="connsiteX17" fmla="*/ 2230975 w 5340254"/>
                <a:gd name="connsiteY17" fmla="*/ 1200193 h 1544267"/>
                <a:gd name="connsiteX18" fmla="*/ 2221221 w 5340254"/>
                <a:gd name="connsiteY18" fmla="*/ 1228098 h 1544267"/>
                <a:gd name="connsiteX19" fmla="*/ 1922546 w 5340254"/>
                <a:gd name="connsiteY19" fmla="*/ 1371018 h 1544267"/>
                <a:gd name="connsiteX20" fmla="*/ 1796995 w 5340254"/>
                <a:gd name="connsiteY20" fmla="*/ 1391790 h 1544267"/>
                <a:gd name="connsiteX21" fmla="*/ 1763044 w 5340254"/>
                <a:gd name="connsiteY21" fmla="*/ 1424233 h 1544267"/>
                <a:gd name="connsiteX22" fmla="*/ 1395485 w 5340254"/>
                <a:gd name="connsiteY22" fmla="*/ 1544267 h 1544267"/>
                <a:gd name="connsiteX23" fmla="*/ 1027927 w 5340254"/>
                <a:gd name="connsiteY23" fmla="*/ 1424233 h 1544267"/>
                <a:gd name="connsiteX24" fmla="*/ 1007665 w 5340254"/>
                <a:gd name="connsiteY24" fmla="*/ 1404871 h 1544267"/>
                <a:gd name="connsiteX25" fmla="*/ 883587 w 5340254"/>
                <a:gd name="connsiteY25" fmla="*/ 1385449 h 1544267"/>
                <a:gd name="connsiteX26" fmla="*/ 500331 w 5340254"/>
                <a:gd name="connsiteY26" fmla="*/ 1177575 h 1544267"/>
                <a:gd name="connsiteX27" fmla="*/ 507296 w 5340254"/>
                <a:gd name="connsiteY27" fmla="*/ 1157652 h 1544267"/>
                <a:gd name="connsiteX28" fmla="*/ 450734 w 5340254"/>
                <a:gd name="connsiteY28" fmla="*/ 1148775 h 1544267"/>
                <a:gd name="connsiteX29" fmla="*/ 0 w 5340254"/>
                <a:gd name="connsiteY29" fmla="*/ 804965 h 1544267"/>
                <a:gd name="connsiteX30" fmla="*/ 126038 w 5340254"/>
                <a:gd name="connsiteY30" fmla="*/ 596344 h 1544267"/>
                <a:gd name="connsiteX31" fmla="*/ 193128 w 5340254"/>
                <a:gd name="connsiteY31" fmla="*/ 555231 h 1544267"/>
                <a:gd name="connsiteX32" fmla="*/ 185566 w 5340254"/>
                <a:gd name="connsiteY32" fmla="*/ 496088 h 1544267"/>
                <a:gd name="connsiteX33" fmla="*/ 705372 w 5340254"/>
                <a:gd name="connsiteY33" fmla="*/ 86264 h 1544267"/>
                <a:gd name="connsiteX34" fmla="*/ 907704 w 5340254"/>
                <a:gd name="connsiteY34" fmla="*/ 118470 h 1544267"/>
                <a:gd name="connsiteX35" fmla="*/ 944206 w 5340254"/>
                <a:gd name="connsiteY35" fmla="*/ 134091 h 1544267"/>
                <a:gd name="connsiteX36" fmla="*/ 958916 w 5340254"/>
                <a:gd name="connsiteY36" fmla="*/ 120035 h 1544267"/>
                <a:gd name="connsiteX37" fmla="*/ 1326474 w 5340254"/>
                <a:gd name="connsiteY37" fmla="*/ 0 h 1544267"/>
                <a:gd name="connsiteX0" fmla="*/ 1326474 w 5340254"/>
                <a:gd name="connsiteY0" fmla="*/ 0 h 1544267"/>
                <a:gd name="connsiteX1" fmla="*/ 1805431 w 5340254"/>
                <a:gd name="connsiteY1" fmla="*/ 250302 h 1544267"/>
                <a:gd name="connsiteX2" fmla="*/ 1812604 w 5340254"/>
                <a:gd name="connsiteY2" fmla="*/ 268519 h 1544267"/>
                <a:gd name="connsiteX3" fmla="*/ 1915265 w 5340254"/>
                <a:gd name="connsiteY3" fmla="*/ 292947 h 1544267"/>
                <a:gd name="connsiteX4" fmla="*/ 2169870 w 5340254"/>
                <a:gd name="connsiteY4" fmla="*/ 470209 h 1544267"/>
                <a:gd name="connsiteX5" fmla="*/ 2152210 w 5340254"/>
                <a:gd name="connsiteY5" fmla="*/ 520732 h 1544267"/>
                <a:gd name="connsiteX6" fmla="*/ 2145429 w 5340254"/>
                <a:gd name="connsiteY6" fmla="*/ 527031 h 1544267"/>
                <a:gd name="connsiteX7" fmla="*/ 2217935 w 5340254"/>
                <a:gd name="connsiteY7" fmla="*/ 538381 h 1544267"/>
                <a:gd name="connsiteX8" fmla="*/ 2496273 w 5340254"/>
                <a:gd name="connsiteY8" fmla="*/ 626762 h 1544267"/>
                <a:gd name="connsiteX9" fmla="*/ 2561126 w 5340254"/>
                <a:gd name="connsiteY9" fmla="*/ 674297 h 1544267"/>
                <a:gd name="connsiteX10" fmla="*/ 2600225 w 5340254"/>
                <a:gd name="connsiteY10" fmla="*/ 677291 h 1544267"/>
                <a:gd name="connsiteX11" fmla="*/ 3770067 w 5340254"/>
                <a:gd name="connsiteY11" fmla="*/ 605682 h 1544267"/>
                <a:gd name="connsiteX12" fmla="*/ 2896768 w 5340254"/>
                <a:gd name="connsiteY12" fmla="*/ 892294 h 1544267"/>
                <a:gd name="connsiteX13" fmla="*/ 2806737 w 5340254"/>
                <a:gd name="connsiteY13" fmla="*/ 907686 h 1544267"/>
                <a:gd name="connsiteX14" fmla="*/ 2935243 w 5340254"/>
                <a:gd name="connsiteY14" fmla="*/ 914803 h 1544267"/>
                <a:gd name="connsiteX15" fmla="*/ 5340254 w 5340254"/>
                <a:gd name="connsiteY15" fmla="*/ 847222 h 1544267"/>
                <a:gd name="connsiteX16" fmla="*/ 2365955 w 5340254"/>
                <a:gd name="connsiteY16" fmla="*/ 1202112 h 1544267"/>
                <a:gd name="connsiteX17" fmla="*/ 2230975 w 5340254"/>
                <a:gd name="connsiteY17" fmla="*/ 1200193 h 1544267"/>
                <a:gd name="connsiteX18" fmla="*/ 2221221 w 5340254"/>
                <a:gd name="connsiteY18" fmla="*/ 1228098 h 1544267"/>
                <a:gd name="connsiteX19" fmla="*/ 1922546 w 5340254"/>
                <a:gd name="connsiteY19" fmla="*/ 1371018 h 1544267"/>
                <a:gd name="connsiteX20" fmla="*/ 1796995 w 5340254"/>
                <a:gd name="connsiteY20" fmla="*/ 1391790 h 1544267"/>
                <a:gd name="connsiteX21" fmla="*/ 1763044 w 5340254"/>
                <a:gd name="connsiteY21" fmla="*/ 1424233 h 1544267"/>
                <a:gd name="connsiteX22" fmla="*/ 1395485 w 5340254"/>
                <a:gd name="connsiteY22" fmla="*/ 1544267 h 1544267"/>
                <a:gd name="connsiteX23" fmla="*/ 1027927 w 5340254"/>
                <a:gd name="connsiteY23" fmla="*/ 1424233 h 1544267"/>
                <a:gd name="connsiteX24" fmla="*/ 1007665 w 5340254"/>
                <a:gd name="connsiteY24" fmla="*/ 1404871 h 1544267"/>
                <a:gd name="connsiteX25" fmla="*/ 883587 w 5340254"/>
                <a:gd name="connsiteY25" fmla="*/ 1385449 h 1544267"/>
                <a:gd name="connsiteX26" fmla="*/ 500331 w 5340254"/>
                <a:gd name="connsiteY26" fmla="*/ 1177575 h 1544267"/>
                <a:gd name="connsiteX27" fmla="*/ 507296 w 5340254"/>
                <a:gd name="connsiteY27" fmla="*/ 1157652 h 1544267"/>
                <a:gd name="connsiteX28" fmla="*/ 450734 w 5340254"/>
                <a:gd name="connsiteY28" fmla="*/ 1148775 h 1544267"/>
                <a:gd name="connsiteX29" fmla="*/ 0 w 5340254"/>
                <a:gd name="connsiteY29" fmla="*/ 804965 h 1544267"/>
                <a:gd name="connsiteX30" fmla="*/ 126038 w 5340254"/>
                <a:gd name="connsiteY30" fmla="*/ 596344 h 1544267"/>
                <a:gd name="connsiteX31" fmla="*/ 193128 w 5340254"/>
                <a:gd name="connsiteY31" fmla="*/ 555231 h 1544267"/>
                <a:gd name="connsiteX32" fmla="*/ 185566 w 5340254"/>
                <a:gd name="connsiteY32" fmla="*/ 496088 h 1544267"/>
                <a:gd name="connsiteX33" fmla="*/ 705372 w 5340254"/>
                <a:gd name="connsiteY33" fmla="*/ 86264 h 1544267"/>
                <a:gd name="connsiteX34" fmla="*/ 907704 w 5340254"/>
                <a:gd name="connsiteY34" fmla="*/ 118470 h 1544267"/>
                <a:gd name="connsiteX35" fmla="*/ 944206 w 5340254"/>
                <a:gd name="connsiteY35" fmla="*/ 134091 h 1544267"/>
                <a:gd name="connsiteX36" fmla="*/ 958916 w 5340254"/>
                <a:gd name="connsiteY36" fmla="*/ 120035 h 1544267"/>
                <a:gd name="connsiteX37" fmla="*/ 1326474 w 5340254"/>
                <a:gd name="connsiteY37" fmla="*/ 0 h 1544267"/>
                <a:gd name="connsiteX0" fmla="*/ 1326474 w 5340254"/>
                <a:gd name="connsiteY0" fmla="*/ 0 h 1544267"/>
                <a:gd name="connsiteX1" fmla="*/ 1805431 w 5340254"/>
                <a:gd name="connsiteY1" fmla="*/ 250302 h 1544267"/>
                <a:gd name="connsiteX2" fmla="*/ 1812604 w 5340254"/>
                <a:gd name="connsiteY2" fmla="*/ 268519 h 1544267"/>
                <a:gd name="connsiteX3" fmla="*/ 1915265 w 5340254"/>
                <a:gd name="connsiteY3" fmla="*/ 292947 h 1544267"/>
                <a:gd name="connsiteX4" fmla="*/ 2169870 w 5340254"/>
                <a:gd name="connsiteY4" fmla="*/ 470209 h 1544267"/>
                <a:gd name="connsiteX5" fmla="*/ 2152210 w 5340254"/>
                <a:gd name="connsiteY5" fmla="*/ 520732 h 1544267"/>
                <a:gd name="connsiteX6" fmla="*/ 2145429 w 5340254"/>
                <a:gd name="connsiteY6" fmla="*/ 527031 h 1544267"/>
                <a:gd name="connsiteX7" fmla="*/ 2217935 w 5340254"/>
                <a:gd name="connsiteY7" fmla="*/ 538381 h 1544267"/>
                <a:gd name="connsiteX8" fmla="*/ 2496273 w 5340254"/>
                <a:gd name="connsiteY8" fmla="*/ 626762 h 1544267"/>
                <a:gd name="connsiteX9" fmla="*/ 2561126 w 5340254"/>
                <a:gd name="connsiteY9" fmla="*/ 674297 h 1544267"/>
                <a:gd name="connsiteX10" fmla="*/ 2600225 w 5340254"/>
                <a:gd name="connsiteY10" fmla="*/ 677291 h 1544267"/>
                <a:gd name="connsiteX11" fmla="*/ 4112967 w 5340254"/>
                <a:gd name="connsiteY11" fmla="*/ 739032 h 1544267"/>
                <a:gd name="connsiteX12" fmla="*/ 2896768 w 5340254"/>
                <a:gd name="connsiteY12" fmla="*/ 892294 h 1544267"/>
                <a:gd name="connsiteX13" fmla="*/ 2806737 w 5340254"/>
                <a:gd name="connsiteY13" fmla="*/ 907686 h 1544267"/>
                <a:gd name="connsiteX14" fmla="*/ 2935243 w 5340254"/>
                <a:gd name="connsiteY14" fmla="*/ 914803 h 1544267"/>
                <a:gd name="connsiteX15" fmla="*/ 5340254 w 5340254"/>
                <a:gd name="connsiteY15" fmla="*/ 847222 h 1544267"/>
                <a:gd name="connsiteX16" fmla="*/ 2365955 w 5340254"/>
                <a:gd name="connsiteY16" fmla="*/ 1202112 h 1544267"/>
                <a:gd name="connsiteX17" fmla="*/ 2230975 w 5340254"/>
                <a:gd name="connsiteY17" fmla="*/ 1200193 h 1544267"/>
                <a:gd name="connsiteX18" fmla="*/ 2221221 w 5340254"/>
                <a:gd name="connsiteY18" fmla="*/ 1228098 h 1544267"/>
                <a:gd name="connsiteX19" fmla="*/ 1922546 w 5340254"/>
                <a:gd name="connsiteY19" fmla="*/ 1371018 h 1544267"/>
                <a:gd name="connsiteX20" fmla="*/ 1796995 w 5340254"/>
                <a:gd name="connsiteY20" fmla="*/ 1391790 h 1544267"/>
                <a:gd name="connsiteX21" fmla="*/ 1763044 w 5340254"/>
                <a:gd name="connsiteY21" fmla="*/ 1424233 h 1544267"/>
                <a:gd name="connsiteX22" fmla="*/ 1395485 w 5340254"/>
                <a:gd name="connsiteY22" fmla="*/ 1544267 h 1544267"/>
                <a:gd name="connsiteX23" fmla="*/ 1027927 w 5340254"/>
                <a:gd name="connsiteY23" fmla="*/ 1424233 h 1544267"/>
                <a:gd name="connsiteX24" fmla="*/ 1007665 w 5340254"/>
                <a:gd name="connsiteY24" fmla="*/ 1404871 h 1544267"/>
                <a:gd name="connsiteX25" fmla="*/ 883587 w 5340254"/>
                <a:gd name="connsiteY25" fmla="*/ 1385449 h 1544267"/>
                <a:gd name="connsiteX26" fmla="*/ 500331 w 5340254"/>
                <a:gd name="connsiteY26" fmla="*/ 1177575 h 1544267"/>
                <a:gd name="connsiteX27" fmla="*/ 507296 w 5340254"/>
                <a:gd name="connsiteY27" fmla="*/ 1157652 h 1544267"/>
                <a:gd name="connsiteX28" fmla="*/ 450734 w 5340254"/>
                <a:gd name="connsiteY28" fmla="*/ 1148775 h 1544267"/>
                <a:gd name="connsiteX29" fmla="*/ 0 w 5340254"/>
                <a:gd name="connsiteY29" fmla="*/ 804965 h 1544267"/>
                <a:gd name="connsiteX30" fmla="*/ 126038 w 5340254"/>
                <a:gd name="connsiteY30" fmla="*/ 596344 h 1544267"/>
                <a:gd name="connsiteX31" fmla="*/ 193128 w 5340254"/>
                <a:gd name="connsiteY31" fmla="*/ 555231 h 1544267"/>
                <a:gd name="connsiteX32" fmla="*/ 185566 w 5340254"/>
                <a:gd name="connsiteY32" fmla="*/ 496088 h 1544267"/>
                <a:gd name="connsiteX33" fmla="*/ 705372 w 5340254"/>
                <a:gd name="connsiteY33" fmla="*/ 86264 h 1544267"/>
                <a:gd name="connsiteX34" fmla="*/ 907704 w 5340254"/>
                <a:gd name="connsiteY34" fmla="*/ 118470 h 1544267"/>
                <a:gd name="connsiteX35" fmla="*/ 944206 w 5340254"/>
                <a:gd name="connsiteY35" fmla="*/ 134091 h 1544267"/>
                <a:gd name="connsiteX36" fmla="*/ 958916 w 5340254"/>
                <a:gd name="connsiteY36" fmla="*/ 120035 h 1544267"/>
                <a:gd name="connsiteX37" fmla="*/ 1326474 w 5340254"/>
                <a:gd name="connsiteY37" fmla="*/ 0 h 15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340254" h="1544267">
                  <a:moveTo>
                    <a:pt x="1326474" y="0"/>
                  </a:moveTo>
                  <a:cubicBezTo>
                    <a:pt x="1541785" y="0"/>
                    <a:pt x="1726521" y="103210"/>
                    <a:pt x="1805431" y="250302"/>
                  </a:cubicBezTo>
                  <a:lnTo>
                    <a:pt x="1812604" y="268519"/>
                  </a:lnTo>
                  <a:lnTo>
                    <a:pt x="1915265" y="292947"/>
                  </a:lnTo>
                  <a:cubicBezTo>
                    <a:pt x="2072573" y="338312"/>
                    <a:pt x="2169870" y="400984"/>
                    <a:pt x="2169870" y="470209"/>
                  </a:cubicBezTo>
                  <a:cubicBezTo>
                    <a:pt x="2169870" y="487516"/>
                    <a:pt x="2163789" y="504412"/>
                    <a:pt x="2152210" y="520732"/>
                  </a:cubicBezTo>
                  <a:lnTo>
                    <a:pt x="2145429" y="527031"/>
                  </a:lnTo>
                  <a:lnTo>
                    <a:pt x="2217935" y="538381"/>
                  </a:lnTo>
                  <a:cubicBezTo>
                    <a:pt x="2333550" y="560906"/>
                    <a:pt x="2429363" y="591241"/>
                    <a:pt x="2496273" y="626762"/>
                  </a:cubicBezTo>
                  <a:lnTo>
                    <a:pt x="2561126" y="674297"/>
                  </a:lnTo>
                  <a:lnTo>
                    <a:pt x="2600225" y="677291"/>
                  </a:lnTo>
                  <a:cubicBezTo>
                    <a:pt x="2892261" y="705121"/>
                    <a:pt x="4112967" y="685576"/>
                    <a:pt x="4112967" y="739032"/>
                  </a:cubicBezTo>
                  <a:cubicBezTo>
                    <a:pt x="4112967" y="771106"/>
                    <a:pt x="3015145" y="867577"/>
                    <a:pt x="2896768" y="892294"/>
                  </a:cubicBezTo>
                  <a:lnTo>
                    <a:pt x="2806737" y="907686"/>
                  </a:lnTo>
                  <a:lnTo>
                    <a:pt x="2935243" y="914803"/>
                  </a:lnTo>
                  <a:cubicBezTo>
                    <a:pt x="3252143" y="941964"/>
                    <a:pt x="5340254" y="791093"/>
                    <a:pt x="5340254" y="847222"/>
                  </a:cubicBezTo>
                  <a:cubicBezTo>
                    <a:pt x="5340254" y="932752"/>
                    <a:pt x="2972294" y="1202112"/>
                    <a:pt x="2365955" y="1202112"/>
                  </a:cubicBezTo>
                  <a:lnTo>
                    <a:pt x="2230975" y="1200193"/>
                  </a:lnTo>
                  <a:lnTo>
                    <a:pt x="2221221" y="1228098"/>
                  </a:lnTo>
                  <a:cubicBezTo>
                    <a:pt x="2180692" y="1285215"/>
                    <a:pt x="2072808" y="1335256"/>
                    <a:pt x="1922546" y="1371018"/>
                  </a:cubicBezTo>
                  <a:lnTo>
                    <a:pt x="1796995" y="1391790"/>
                  </a:lnTo>
                  <a:lnTo>
                    <a:pt x="1763044" y="1424233"/>
                  </a:lnTo>
                  <a:cubicBezTo>
                    <a:pt x="1668977" y="1498396"/>
                    <a:pt x="1539026" y="1544267"/>
                    <a:pt x="1395485" y="1544267"/>
                  </a:cubicBezTo>
                  <a:cubicBezTo>
                    <a:pt x="1251945" y="1544267"/>
                    <a:pt x="1121993" y="1498396"/>
                    <a:pt x="1027927" y="1424233"/>
                  </a:cubicBezTo>
                  <a:lnTo>
                    <a:pt x="1007665" y="1404871"/>
                  </a:lnTo>
                  <a:lnTo>
                    <a:pt x="883587" y="1385449"/>
                  </a:lnTo>
                  <a:cubicBezTo>
                    <a:pt x="652358" y="1340399"/>
                    <a:pt x="500331" y="1264107"/>
                    <a:pt x="500331" y="1177575"/>
                  </a:cubicBezTo>
                  <a:lnTo>
                    <a:pt x="507296" y="1157652"/>
                  </a:lnTo>
                  <a:lnTo>
                    <a:pt x="450734" y="1148775"/>
                  </a:lnTo>
                  <a:cubicBezTo>
                    <a:pt x="185856" y="1092130"/>
                    <a:pt x="0" y="959522"/>
                    <a:pt x="0" y="804965"/>
                  </a:cubicBezTo>
                  <a:cubicBezTo>
                    <a:pt x="0" y="727687"/>
                    <a:pt x="46464" y="655896"/>
                    <a:pt x="126038" y="596344"/>
                  </a:cubicBezTo>
                  <a:lnTo>
                    <a:pt x="193128" y="555231"/>
                  </a:lnTo>
                  <a:lnTo>
                    <a:pt x="185566" y="496088"/>
                  </a:lnTo>
                  <a:cubicBezTo>
                    <a:pt x="185566" y="269748"/>
                    <a:pt x="418291" y="86264"/>
                    <a:pt x="705372" y="86264"/>
                  </a:cubicBezTo>
                  <a:cubicBezTo>
                    <a:pt x="777143" y="86264"/>
                    <a:pt x="845516" y="97732"/>
                    <a:pt x="907704" y="118470"/>
                  </a:cubicBezTo>
                  <a:lnTo>
                    <a:pt x="944206" y="134091"/>
                  </a:lnTo>
                  <a:lnTo>
                    <a:pt x="958916" y="120035"/>
                  </a:lnTo>
                  <a:cubicBezTo>
                    <a:pt x="1052982" y="45871"/>
                    <a:pt x="1182934" y="0"/>
                    <a:pt x="1326474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bg1"/>
                </a:gs>
                <a:gs pos="80000">
                  <a:schemeClr val="bg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2B44DA58-E42C-4352-8F2D-F90EF0B9E6A9}"/>
                </a:ext>
              </a:extLst>
            </p:cNvPr>
            <p:cNvSpPr/>
            <p:nvPr/>
          </p:nvSpPr>
          <p:spPr>
            <a:xfrm>
              <a:off x="3976688" y="4784269"/>
              <a:ext cx="157162" cy="1571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641DD658-0C35-4A96-A77A-37DC94CFDA5B}"/>
                </a:ext>
              </a:extLst>
            </p:cNvPr>
            <p:cNvSpPr/>
            <p:nvPr/>
          </p:nvSpPr>
          <p:spPr>
            <a:xfrm>
              <a:off x="4191001" y="4784269"/>
              <a:ext cx="157162" cy="1571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0A504062-76E3-40EA-8B3B-D44B8B2AD028}"/>
                </a:ext>
              </a:extLst>
            </p:cNvPr>
            <p:cNvSpPr/>
            <p:nvPr/>
          </p:nvSpPr>
          <p:spPr>
            <a:xfrm rot="5400000">
              <a:off x="4106160" y="4966586"/>
              <a:ext cx="97843" cy="173435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5B3EB1E1-8770-4DEC-B841-9E62C5DD4A0B}"/>
                </a:ext>
              </a:extLst>
            </p:cNvPr>
            <p:cNvSpPr/>
            <p:nvPr/>
          </p:nvSpPr>
          <p:spPr>
            <a:xfrm>
              <a:off x="4007116" y="4839990"/>
              <a:ext cx="45720" cy="45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6E587B0B-A7EA-429F-AD20-25DFFEA0FA01}"/>
                </a:ext>
              </a:extLst>
            </p:cNvPr>
            <p:cNvSpPr/>
            <p:nvPr/>
          </p:nvSpPr>
          <p:spPr>
            <a:xfrm>
              <a:off x="4221429" y="4839990"/>
              <a:ext cx="45720" cy="45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884F2B3F-1D27-43AC-B5BC-D4F1F485ACC3}"/>
              </a:ext>
            </a:extLst>
          </p:cNvPr>
          <p:cNvGrpSpPr/>
          <p:nvPr/>
        </p:nvGrpSpPr>
        <p:grpSpPr>
          <a:xfrm>
            <a:off x="6792916" y="1571405"/>
            <a:ext cx="2255834" cy="1179326"/>
            <a:chOff x="6671786" y="4485736"/>
            <a:chExt cx="2498094" cy="1305978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D19BDC9-E8CF-46ED-BACE-C285571C3C5C}"/>
                </a:ext>
              </a:extLst>
            </p:cNvPr>
            <p:cNvSpPr/>
            <p:nvPr/>
          </p:nvSpPr>
          <p:spPr bwMode="auto">
            <a:xfrm>
              <a:off x="6671786" y="4485736"/>
              <a:ext cx="2498094" cy="1305978"/>
            </a:xfrm>
            <a:custGeom>
              <a:avLst/>
              <a:gdLst>
                <a:gd name="connsiteX0" fmla="*/ 1210679 w 4048329"/>
                <a:gd name="connsiteY0" fmla="*/ 0 h 1895146"/>
                <a:gd name="connsiteX1" fmla="*/ 1563160 w 4048329"/>
                <a:gd name="connsiteY1" fmla="*/ 233640 h 1895146"/>
                <a:gd name="connsiteX2" fmla="*/ 1574589 w 4048329"/>
                <a:gd name="connsiteY2" fmla="*/ 270459 h 1895146"/>
                <a:gd name="connsiteX3" fmla="*/ 1665051 w 4048329"/>
                <a:gd name="connsiteY3" fmla="*/ 249312 h 1895146"/>
                <a:gd name="connsiteX4" fmla="*/ 1767424 w 4048329"/>
                <a:gd name="connsiteY4" fmla="*/ 241540 h 1895146"/>
                <a:gd name="connsiteX5" fmla="*/ 2275391 w 4048329"/>
                <a:gd name="connsiteY5" fmla="*/ 624083 h 1895146"/>
                <a:gd name="connsiteX6" fmla="*/ 2271467 w 4048329"/>
                <a:gd name="connsiteY6" fmla="*/ 653397 h 1895146"/>
                <a:gd name="connsiteX7" fmla="*/ 2273850 w 4048329"/>
                <a:gd name="connsiteY7" fmla="*/ 653496 h 1895146"/>
                <a:gd name="connsiteX8" fmla="*/ 2777404 w 4048329"/>
                <a:gd name="connsiteY8" fmla="*/ 726264 h 1895146"/>
                <a:gd name="connsiteX9" fmla="*/ 2768228 w 4048329"/>
                <a:gd name="connsiteY9" fmla="*/ 737441 h 1895146"/>
                <a:gd name="connsiteX10" fmla="*/ 2754812 w 4048329"/>
                <a:gd name="connsiteY10" fmla="*/ 742829 h 1895146"/>
                <a:gd name="connsiteX11" fmla="*/ 2986974 w 4048329"/>
                <a:gd name="connsiteY11" fmla="*/ 745133 h 1895146"/>
                <a:gd name="connsiteX12" fmla="*/ 4048329 w 4048329"/>
                <a:gd name="connsiteY12" fmla="*/ 873356 h 1895146"/>
                <a:gd name="connsiteX13" fmla="*/ 2986974 w 4048329"/>
                <a:gd name="connsiteY13" fmla="*/ 1001579 h 1895146"/>
                <a:gd name="connsiteX14" fmla="*/ 2909223 w 4048329"/>
                <a:gd name="connsiteY14" fmla="*/ 1002351 h 1895146"/>
                <a:gd name="connsiteX15" fmla="*/ 2972321 w 4048329"/>
                <a:gd name="connsiteY15" fmla="*/ 1011283 h 1895146"/>
                <a:gd name="connsiteX16" fmla="*/ 3062075 w 4048329"/>
                <a:gd name="connsiteY16" fmla="*/ 1045441 h 1895146"/>
                <a:gd name="connsiteX17" fmla="*/ 2364514 w 4048329"/>
                <a:gd name="connsiteY17" fmla="*/ 1126300 h 1895146"/>
                <a:gd name="connsiteX18" fmla="*/ 2185104 w 4048329"/>
                <a:gd name="connsiteY18" fmla="*/ 1130579 h 1895146"/>
                <a:gd name="connsiteX19" fmla="*/ 2206380 w 4048329"/>
                <a:gd name="connsiteY19" fmla="*/ 1236558 h 1895146"/>
                <a:gd name="connsiteX20" fmla="*/ 1698413 w 4048329"/>
                <a:gd name="connsiteY20" fmla="*/ 1619101 h 1895146"/>
                <a:gd name="connsiteX21" fmla="*/ 1596040 w 4048329"/>
                <a:gd name="connsiteY21" fmla="*/ 1611329 h 1895146"/>
                <a:gd name="connsiteX22" fmla="*/ 1571864 w 4048329"/>
                <a:gd name="connsiteY22" fmla="*/ 1605678 h 1895146"/>
                <a:gd name="connsiteX23" fmla="*/ 1554534 w 4048329"/>
                <a:gd name="connsiteY23" fmla="*/ 1661506 h 1895146"/>
                <a:gd name="connsiteX24" fmla="*/ 1202053 w 4048329"/>
                <a:gd name="connsiteY24" fmla="*/ 1895146 h 1895146"/>
                <a:gd name="connsiteX25" fmla="*/ 884842 w 4048329"/>
                <a:gd name="connsiteY25" fmla="*/ 1726487 h 1895146"/>
                <a:gd name="connsiteX26" fmla="*/ 860004 w 4048329"/>
                <a:gd name="connsiteY26" fmla="*/ 1680726 h 1895146"/>
                <a:gd name="connsiteX27" fmla="*/ 846593 w 4048329"/>
                <a:gd name="connsiteY27" fmla="*/ 1691791 h 1895146"/>
                <a:gd name="connsiteX28" fmla="*/ 632709 w 4048329"/>
                <a:gd name="connsiteY28" fmla="*/ 1757123 h 1895146"/>
                <a:gd name="connsiteX29" fmla="*/ 250166 w 4048329"/>
                <a:gd name="connsiteY29" fmla="*/ 1374580 h 1895146"/>
                <a:gd name="connsiteX30" fmla="*/ 256528 w 4048329"/>
                <a:gd name="connsiteY30" fmla="*/ 1311471 h 1895146"/>
                <a:gd name="connsiteX31" fmla="*/ 233640 w 4048329"/>
                <a:gd name="connsiteY31" fmla="*/ 1304366 h 1895146"/>
                <a:gd name="connsiteX32" fmla="*/ 0 w 4048329"/>
                <a:gd name="connsiteY32" fmla="*/ 951885 h 1895146"/>
                <a:gd name="connsiteX33" fmla="*/ 233640 w 4048329"/>
                <a:gd name="connsiteY33" fmla="*/ 599404 h 1895146"/>
                <a:gd name="connsiteX34" fmla="*/ 262531 w 4048329"/>
                <a:gd name="connsiteY34" fmla="*/ 590436 h 1895146"/>
                <a:gd name="connsiteX35" fmla="*/ 250166 w 4048329"/>
                <a:gd name="connsiteY35" fmla="*/ 529190 h 1895146"/>
                <a:gd name="connsiteX36" fmla="*/ 632709 w 4048329"/>
                <a:gd name="connsiteY36" fmla="*/ 146647 h 1895146"/>
                <a:gd name="connsiteX37" fmla="*/ 846593 w 4048329"/>
                <a:gd name="connsiteY37" fmla="*/ 211979 h 1895146"/>
                <a:gd name="connsiteX38" fmla="*/ 862729 w 4048329"/>
                <a:gd name="connsiteY38" fmla="*/ 225293 h 1895146"/>
                <a:gd name="connsiteX39" fmla="*/ 893468 w 4048329"/>
                <a:gd name="connsiteY39" fmla="*/ 168659 h 1895146"/>
                <a:gd name="connsiteX40" fmla="*/ 1210679 w 4048329"/>
                <a:gd name="connsiteY40" fmla="*/ 0 h 1895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048329" h="1895146">
                  <a:moveTo>
                    <a:pt x="1210679" y="0"/>
                  </a:moveTo>
                  <a:cubicBezTo>
                    <a:pt x="1369134" y="0"/>
                    <a:pt x="1505087" y="96339"/>
                    <a:pt x="1563160" y="233640"/>
                  </a:cubicBezTo>
                  <a:lnTo>
                    <a:pt x="1574589" y="270459"/>
                  </a:lnTo>
                  <a:lnTo>
                    <a:pt x="1665051" y="249312"/>
                  </a:lnTo>
                  <a:cubicBezTo>
                    <a:pt x="1698119" y="244216"/>
                    <a:pt x="1732356" y="241540"/>
                    <a:pt x="1767424" y="241540"/>
                  </a:cubicBezTo>
                  <a:cubicBezTo>
                    <a:pt x="2047966" y="241540"/>
                    <a:pt x="2275391" y="412810"/>
                    <a:pt x="2275391" y="624083"/>
                  </a:cubicBezTo>
                  <a:lnTo>
                    <a:pt x="2271467" y="653397"/>
                  </a:lnTo>
                  <a:lnTo>
                    <a:pt x="2273850" y="653496"/>
                  </a:lnTo>
                  <a:cubicBezTo>
                    <a:pt x="2577659" y="669266"/>
                    <a:pt x="2777404" y="695973"/>
                    <a:pt x="2777404" y="726264"/>
                  </a:cubicBezTo>
                  <a:cubicBezTo>
                    <a:pt x="2777404" y="730051"/>
                    <a:pt x="2774283" y="733781"/>
                    <a:pt x="2768228" y="737441"/>
                  </a:cubicBezTo>
                  <a:lnTo>
                    <a:pt x="2754812" y="742829"/>
                  </a:lnTo>
                  <a:lnTo>
                    <a:pt x="2986974" y="745133"/>
                  </a:lnTo>
                  <a:cubicBezTo>
                    <a:pt x="3592688" y="757338"/>
                    <a:pt x="4048329" y="810108"/>
                    <a:pt x="4048329" y="873356"/>
                  </a:cubicBezTo>
                  <a:cubicBezTo>
                    <a:pt x="4048329" y="936605"/>
                    <a:pt x="3592688" y="989375"/>
                    <a:pt x="2986974" y="1001579"/>
                  </a:cubicBezTo>
                  <a:lnTo>
                    <a:pt x="2909223" y="1002351"/>
                  </a:lnTo>
                  <a:lnTo>
                    <a:pt x="2972321" y="1011283"/>
                  </a:lnTo>
                  <a:cubicBezTo>
                    <a:pt x="3030116" y="1021782"/>
                    <a:pt x="3062075" y="1033325"/>
                    <a:pt x="3062075" y="1045441"/>
                  </a:cubicBezTo>
                  <a:cubicBezTo>
                    <a:pt x="3062075" y="1081791"/>
                    <a:pt x="2774441" y="1112978"/>
                    <a:pt x="2364514" y="1126300"/>
                  </a:cubicBezTo>
                  <a:lnTo>
                    <a:pt x="2185104" y="1130579"/>
                  </a:lnTo>
                  <a:lnTo>
                    <a:pt x="2206380" y="1236558"/>
                  </a:lnTo>
                  <a:cubicBezTo>
                    <a:pt x="2206380" y="1447831"/>
                    <a:pt x="1978955" y="1619101"/>
                    <a:pt x="1698413" y="1619101"/>
                  </a:cubicBezTo>
                  <a:cubicBezTo>
                    <a:pt x="1663345" y="1619101"/>
                    <a:pt x="1629108" y="1616425"/>
                    <a:pt x="1596040" y="1611329"/>
                  </a:cubicBezTo>
                  <a:lnTo>
                    <a:pt x="1571864" y="1605678"/>
                  </a:lnTo>
                  <a:lnTo>
                    <a:pt x="1554534" y="1661506"/>
                  </a:lnTo>
                  <a:cubicBezTo>
                    <a:pt x="1496461" y="1798807"/>
                    <a:pt x="1360508" y="1895146"/>
                    <a:pt x="1202053" y="1895146"/>
                  </a:cubicBezTo>
                  <a:cubicBezTo>
                    <a:pt x="1070008" y="1895146"/>
                    <a:pt x="953588" y="1828244"/>
                    <a:pt x="884842" y="1726487"/>
                  </a:cubicBezTo>
                  <a:lnTo>
                    <a:pt x="860004" y="1680726"/>
                  </a:lnTo>
                  <a:lnTo>
                    <a:pt x="846593" y="1691791"/>
                  </a:lnTo>
                  <a:cubicBezTo>
                    <a:pt x="785538" y="1733038"/>
                    <a:pt x="711937" y="1757123"/>
                    <a:pt x="632709" y="1757123"/>
                  </a:cubicBezTo>
                  <a:cubicBezTo>
                    <a:pt x="421436" y="1757123"/>
                    <a:pt x="250166" y="1585853"/>
                    <a:pt x="250166" y="1374580"/>
                  </a:cubicBezTo>
                  <a:lnTo>
                    <a:pt x="256528" y="1311471"/>
                  </a:lnTo>
                  <a:lnTo>
                    <a:pt x="233640" y="1304366"/>
                  </a:lnTo>
                  <a:cubicBezTo>
                    <a:pt x="96339" y="1246293"/>
                    <a:pt x="0" y="1110340"/>
                    <a:pt x="0" y="951885"/>
                  </a:cubicBezTo>
                  <a:cubicBezTo>
                    <a:pt x="0" y="793431"/>
                    <a:pt x="96339" y="657477"/>
                    <a:pt x="233640" y="599404"/>
                  </a:cubicBezTo>
                  <a:lnTo>
                    <a:pt x="262531" y="590436"/>
                  </a:lnTo>
                  <a:lnTo>
                    <a:pt x="250166" y="529190"/>
                  </a:lnTo>
                  <a:cubicBezTo>
                    <a:pt x="250166" y="317917"/>
                    <a:pt x="421436" y="146647"/>
                    <a:pt x="632709" y="146647"/>
                  </a:cubicBezTo>
                  <a:cubicBezTo>
                    <a:pt x="711937" y="146647"/>
                    <a:pt x="785538" y="170732"/>
                    <a:pt x="846593" y="211979"/>
                  </a:cubicBezTo>
                  <a:lnTo>
                    <a:pt x="862729" y="225293"/>
                  </a:lnTo>
                  <a:lnTo>
                    <a:pt x="893468" y="168659"/>
                  </a:lnTo>
                  <a:cubicBezTo>
                    <a:pt x="962214" y="66902"/>
                    <a:pt x="1078634" y="0"/>
                    <a:pt x="1210679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bg1"/>
                </a:gs>
                <a:gs pos="80000">
                  <a:schemeClr val="bg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7A50CFB1-6123-4951-988C-3471D06CDF1A}"/>
                </a:ext>
              </a:extLst>
            </p:cNvPr>
            <p:cNvSpPr/>
            <p:nvPr/>
          </p:nvSpPr>
          <p:spPr>
            <a:xfrm>
              <a:off x="6813859" y="4811715"/>
              <a:ext cx="290510" cy="29051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D4D04AED-D0F3-470E-A223-B565896B8A15}"/>
                </a:ext>
              </a:extLst>
            </p:cNvPr>
            <p:cNvSpPr/>
            <p:nvPr/>
          </p:nvSpPr>
          <p:spPr>
            <a:xfrm>
              <a:off x="7171046" y="4811715"/>
              <a:ext cx="290510" cy="29051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9AD90C13-9DF8-4AAB-8DBE-C38FA3DFE7AF}"/>
                </a:ext>
              </a:extLst>
            </p:cNvPr>
            <p:cNvSpPr/>
            <p:nvPr/>
          </p:nvSpPr>
          <p:spPr>
            <a:xfrm rot="900000">
              <a:off x="7140341" y="5234957"/>
              <a:ext cx="124015" cy="294303"/>
            </a:xfrm>
            <a:custGeom>
              <a:avLst/>
              <a:gdLst>
                <a:gd name="connsiteX0" fmla="*/ 15373 w 124015"/>
                <a:gd name="connsiteY0" fmla="*/ 0 h 294303"/>
                <a:gd name="connsiteX1" fmla="*/ 19447 w 124015"/>
                <a:gd name="connsiteY1" fmla="*/ 4309 h 294303"/>
                <a:gd name="connsiteX2" fmla="*/ 65269 w 124015"/>
                <a:gd name="connsiteY2" fmla="*/ 72042 h 294303"/>
                <a:gd name="connsiteX3" fmla="*/ 105945 w 124015"/>
                <a:gd name="connsiteY3" fmla="*/ 290532 h 294303"/>
                <a:gd name="connsiteX4" fmla="*/ 29930 w 124015"/>
                <a:gd name="connsiteY4" fmla="*/ 263546 h 294303"/>
                <a:gd name="connsiteX5" fmla="*/ 13607 w 124015"/>
                <a:gd name="connsiteY5" fmla="*/ 246283 h 294303"/>
                <a:gd name="connsiteX6" fmla="*/ 7852 w 124015"/>
                <a:gd name="connsiteY6" fmla="*/ 224713 h 294303"/>
                <a:gd name="connsiteX7" fmla="*/ 0 w 124015"/>
                <a:gd name="connsiteY7" fmla="*/ 126451 h 294303"/>
                <a:gd name="connsiteX8" fmla="*/ 7851 w 124015"/>
                <a:gd name="connsiteY8" fmla="*/ 28189 h 294303"/>
                <a:gd name="connsiteX9" fmla="*/ 15373 w 124015"/>
                <a:gd name="connsiteY9" fmla="*/ 0 h 29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015" h="294303">
                  <a:moveTo>
                    <a:pt x="15373" y="0"/>
                  </a:moveTo>
                  <a:lnTo>
                    <a:pt x="19447" y="4309"/>
                  </a:lnTo>
                  <a:cubicBezTo>
                    <a:pt x="35226" y="24149"/>
                    <a:pt x="50802" y="46984"/>
                    <a:pt x="65269" y="72042"/>
                  </a:cubicBezTo>
                  <a:cubicBezTo>
                    <a:pt x="123137" y="172270"/>
                    <a:pt x="141347" y="270092"/>
                    <a:pt x="105945" y="290532"/>
                  </a:cubicBezTo>
                  <a:cubicBezTo>
                    <a:pt x="88244" y="300751"/>
                    <a:pt x="60491" y="289690"/>
                    <a:pt x="29930" y="263546"/>
                  </a:cubicBezTo>
                  <a:lnTo>
                    <a:pt x="13607" y="246283"/>
                  </a:lnTo>
                  <a:lnTo>
                    <a:pt x="7852" y="224713"/>
                  </a:lnTo>
                  <a:cubicBezTo>
                    <a:pt x="2796" y="194511"/>
                    <a:pt x="0" y="161306"/>
                    <a:pt x="0" y="126451"/>
                  </a:cubicBezTo>
                  <a:cubicBezTo>
                    <a:pt x="0" y="91597"/>
                    <a:pt x="2796" y="58391"/>
                    <a:pt x="7851" y="28189"/>
                  </a:cubicBezTo>
                  <a:lnTo>
                    <a:pt x="15373" y="0"/>
                  </a:lnTo>
                  <a:close/>
                </a:path>
              </a:pathLst>
            </a:custGeom>
            <a:solidFill>
              <a:srgbClr val="FF99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0ECD8F1B-B4B1-4480-AC8A-71ADFC94615B}"/>
                </a:ext>
              </a:extLst>
            </p:cNvPr>
            <p:cNvSpPr/>
            <p:nvPr/>
          </p:nvSpPr>
          <p:spPr>
            <a:xfrm rot="900000">
              <a:off x="7038658" y="5131065"/>
              <a:ext cx="137054" cy="322485"/>
            </a:xfrm>
            <a:custGeom>
              <a:avLst/>
              <a:gdLst>
                <a:gd name="connsiteX0" fmla="*/ 18070 w 137054"/>
                <a:gd name="connsiteY0" fmla="*/ 3772 h 322485"/>
                <a:gd name="connsiteX1" fmla="*/ 94086 w 137054"/>
                <a:gd name="connsiteY1" fmla="*/ 30756 h 322485"/>
                <a:gd name="connsiteX2" fmla="*/ 137054 w 137054"/>
                <a:gd name="connsiteY2" fmla="*/ 76202 h 322485"/>
                <a:gd name="connsiteX3" fmla="*/ 129532 w 137054"/>
                <a:gd name="connsiteY3" fmla="*/ 104391 h 322485"/>
                <a:gd name="connsiteX4" fmla="*/ 121681 w 137054"/>
                <a:gd name="connsiteY4" fmla="*/ 202653 h 322485"/>
                <a:gd name="connsiteX5" fmla="*/ 129533 w 137054"/>
                <a:gd name="connsiteY5" fmla="*/ 300915 h 322485"/>
                <a:gd name="connsiteX6" fmla="*/ 135288 w 137054"/>
                <a:gd name="connsiteY6" fmla="*/ 322485 h 322485"/>
                <a:gd name="connsiteX7" fmla="*/ 104568 w 137054"/>
                <a:gd name="connsiteY7" fmla="*/ 289994 h 322485"/>
                <a:gd name="connsiteX8" fmla="*/ 58747 w 137054"/>
                <a:gd name="connsiteY8" fmla="*/ 222262 h 322485"/>
                <a:gd name="connsiteX9" fmla="*/ 18070 w 137054"/>
                <a:gd name="connsiteY9" fmla="*/ 3772 h 322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7054" h="322485">
                  <a:moveTo>
                    <a:pt x="18070" y="3772"/>
                  </a:moveTo>
                  <a:cubicBezTo>
                    <a:pt x="35771" y="-6448"/>
                    <a:pt x="63525" y="4612"/>
                    <a:pt x="94086" y="30756"/>
                  </a:cubicBezTo>
                  <a:lnTo>
                    <a:pt x="137054" y="76202"/>
                  </a:lnTo>
                  <a:lnTo>
                    <a:pt x="129532" y="104391"/>
                  </a:lnTo>
                  <a:cubicBezTo>
                    <a:pt x="124477" y="134593"/>
                    <a:pt x="121681" y="167799"/>
                    <a:pt x="121681" y="202653"/>
                  </a:cubicBezTo>
                  <a:cubicBezTo>
                    <a:pt x="121681" y="237508"/>
                    <a:pt x="124477" y="270713"/>
                    <a:pt x="129533" y="300915"/>
                  </a:cubicBezTo>
                  <a:lnTo>
                    <a:pt x="135288" y="322485"/>
                  </a:lnTo>
                  <a:lnTo>
                    <a:pt x="104568" y="289994"/>
                  </a:lnTo>
                  <a:cubicBezTo>
                    <a:pt x="88789" y="270155"/>
                    <a:pt x="73214" y="247319"/>
                    <a:pt x="58747" y="222262"/>
                  </a:cubicBezTo>
                  <a:cubicBezTo>
                    <a:pt x="879" y="122032"/>
                    <a:pt x="-17332" y="24211"/>
                    <a:pt x="18070" y="3772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4C4787DE-0829-4CA6-AE89-D3C79079B9C2}"/>
                </a:ext>
              </a:extLst>
            </p:cNvPr>
            <p:cNvSpPr/>
            <p:nvPr/>
          </p:nvSpPr>
          <p:spPr>
            <a:xfrm>
              <a:off x="6902173" y="4900958"/>
              <a:ext cx="103190" cy="10319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229B9788-F207-44E7-BB7D-90A4C6435071}"/>
                </a:ext>
              </a:extLst>
            </p:cNvPr>
            <p:cNvSpPr/>
            <p:nvPr/>
          </p:nvSpPr>
          <p:spPr>
            <a:xfrm>
              <a:off x="7259360" y="4900958"/>
              <a:ext cx="103190" cy="10319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91E0A44-B838-4118-BD13-4C3968C3C353}"/>
              </a:ext>
            </a:extLst>
          </p:cNvPr>
          <p:cNvGrpSpPr/>
          <p:nvPr/>
        </p:nvGrpSpPr>
        <p:grpSpPr>
          <a:xfrm>
            <a:off x="1011866" y="4411369"/>
            <a:ext cx="1998034" cy="1176706"/>
            <a:chOff x="805217" y="4231376"/>
            <a:chExt cx="2411332" cy="1420110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D3DC41C5-7287-49C4-AF92-89E8C38736FB}"/>
                </a:ext>
              </a:extLst>
            </p:cNvPr>
            <p:cNvSpPr/>
            <p:nvPr/>
          </p:nvSpPr>
          <p:spPr bwMode="auto">
            <a:xfrm>
              <a:off x="805217" y="4231376"/>
              <a:ext cx="2411332" cy="1420110"/>
            </a:xfrm>
            <a:custGeom>
              <a:avLst/>
              <a:gdLst>
                <a:gd name="connsiteX0" fmla="*/ 1333664 w 3405713"/>
                <a:gd name="connsiteY0" fmla="*/ 0 h 1468094"/>
                <a:gd name="connsiteX1" fmla="*/ 1498085 w 3405713"/>
                <a:gd name="connsiteY1" fmla="*/ 33001 h 1468094"/>
                <a:gd name="connsiteX2" fmla="*/ 1573114 w 3405713"/>
                <a:gd name="connsiteY2" fmla="*/ 72247 h 1468094"/>
                <a:gd name="connsiteX3" fmla="*/ 1602402 w 3405713"/>
                <a:gd name="connsiteY3" fmla="*/ 56814 h 1468094"/>
                <a:gd name="connsiteX4" fmla="*/ 1711278 w 3405713"/>
                <a:gd name="connsiteY4" fmla="*/ 39634 h 1468094"/>
                <a:gd name="connsiteX5" fmla="*/ 1909065 w 3405713"/>
                <a:gd name="connsiteY5" fmla="*/ 103666 h 1468094"/>
                <a:gd name="connsiteX6" fmla="*/ 1944393 w 3405713"/>
                <a:gd name="connsiteY6" fmla="*/ 144621 h 1468094"/>
                <a:gd name="connsiteX7" fmla="*/ 1971520 w 3405713"/>
                <a:gd name="connsiteY7" fmla="*/ 142462 h 1468094"/>
                <a:gd name="connsiteX8" fmla="*/ 2233932 w 3405713"/>
                <a:gd name="connsiteY8" fmla="*/ 241899 h 1468094"/>
                <a:gd name="connsiteX9" fmla="*/ 2254613 w 3405713"/>
                <a:gd name="connsiteY9" fmla="*/ 314922 h 1468094"/>
                <a:gd name="connsiteX10" fmla="*/ 2253832 w 3405713"/>
                <a:gd name="connsiteY10" fmla="*/ 320619 h 1468094"/>
                <a:gd name="connsiteX11" fmla="*/ 2268729 w 3405713"/>
                <a:gd name="connsiteY11" fmla="*/ 324233 h 1468094"/>
                <a:gd name="connsiteX12" fmla="*/ 2439564 w 3405713"/>
                <a:gd name="connsiteY12" fmla="*/ 525674 h 1468094"/>
                <a:gd name="connsiteX13" fmla="*/ 2432239 w 3405713"/>
                <a:gd name="connsiteY13" fmla="*/ 554033 h 1468094"/>
                <a:gd name="connsiteX14" fmla="*/ 2471538 w 3405713"/>
                <a:gd name="connsiteY14" fmla="*/ 577414 h 1468094"/>
                <a:gd name="connsiteX15" fmla="*/ 2538871 w 3405713"/>
                <a:gd name="connsiteY15" fmla="*/ 649771 h 1468094"/>
                <a:gd name="connsiteX16" fmla="*/ 3405713 w 3405713"/>
                <a:gd name="connsiteY16" fmla="*/ 734048 h 1468094"/>
                <a:gd name="connsiteX17" fmla="*/ 2757327 w 3405713"/>
                <a:gd name="connsiteY17" fmla="*/ 797085 h 1468094"/>
                <a:gd name="connsiteX18" fmla="*/ 3186639 w 3405713"/>
                <a:gd name="connsiteY18" fmla="*/ 838824 h 1468094"/>
                <a:gd name="connsiteX19" fmla="*/ 2436042 w 3405713"/>
                <a:gd name="connsiteY19" fmla="*/ 911798 h 1468094"/>
                <a:gd name="connsiteX20" fmla="*/ 2412166 w 3405713"/>
                <a:gd name="connsiteY20" fmla="*/ 926003 h 1468094"/>
                <a:gd name="connsiteX21" fmla="*/ 2417583 w 3405713"/>
                <a:gd name="connsiteY21" fmla="*/ 932283 h 1468094"/>
                <a:gd name="connsiteX22" fmla="*/ 2439564 w 3405713"/>
                <a:gd name="connsiteY22" fmla="*/ 1017380 h 1468094"/>
                <a:gd name="connsiteX23" fmla="*/ 2268729 w 3405713"/>
                <a:gd name="connsiteY23" fmla="*/ 1218821 h 1468094"/>
                <a:gd name="connsiteX24" fmla="*/ 2252035 w 3405713"/>
                <a:gd name="connsiteY24" fmla="*/ 1222871 h 1468094"/>
                <a:gd name="connsiteX25" fmla="*/ 2251451 w 3405713"/>
                <a:gd name="connsiteY25" fmla="*/ 1234390 h 1468094"/>
                <a:gd name="connsiteX26" fmla="*/ 2233931 w 3405713"/>
                <a:gd name="connsiteY26" fmla="*/ 1281439 h 1468094"/>
                <a:gd name="connsiteX27" fmla="*/ 1971519 w 3405713"/>
                <a:gd name="connsiteY27" fmla="*/ 1380876 h 1468094"/>
                <a:gd name="connsiteX28" fmla="*/ 1874517 w 3405713"/>
                <a:gd name="connsiteY28" fmla="*/ 1371329 h 1468094"/>
                <a:gd name="connsiteX29" fmla="*/ 1820155 w 3405713"/>
                <a:gd name="connsiteY29" fmla="*/ 1399976 h 1468094"/>
                <a:gd name="connsiteX30" fmla="*/ 1711278 w 3405713"/>
                <a:gd name="connsiteY30" fmla="*/ 1417156 h 1468094"/>
                <a:gd name="connsiteX31" fmla="*/ 1628100 w 3405713"/>
                <a:gd name="connsiteY31" fmla="*/ 1407327 h 1468094"/>
                <a:gd name="connsiteX32" fmla="*/ 1578845 w 3405713"/>
                <a:gd name="connsiteY32" fmla="*/ 1388820 h 1468094"/>
                <a:gd name="connsiteX33" fmla="*/ 1548885 w 3405713"/>
                <a:gd name="connsiteY33" fmla="*/ 1410409 h 1468094"/>
                <a:gd name="connsiteX34" fmla="*/ 1333664 w 3405713"/>
                <a:gd name="connsiteY34" fmla="*/ 1468094 h 1468094"/>
                <a:gd name="connsiteX35" fmla="*/ 1093951 w 3405713"/>
                <a:gd name="connsiteY35" fmla="*/ 1395709 h 1468094"/>
                <a:gd name="connsiteX36" fmla="*/ 1083811 w 3405713"/>
                <a:gd name="connsiteY36" fmla="*/ 1387972 h 1468094"/>
                <a:gd name="connsiteX37" fmla="*/ 1061030 w 3405713"/>
                <a:gd name="connsiteY37" fmla="*/ 1399976 h 1468094"/>
                <a:gd name="connsiteX38" fmla="*/ 952154 w 3405713"/>
                <a:gd name="connsiteY38" fmla="*/ 1417156 h 1468094"/>
                <a:gd name="connsiteX39" fmla="*/ 843277 w 3405713"/>
                <a:gd name="connsiteY39" fmla="*/ 1399976 h 1468094"/>
                <a:gd name="connsiteX40" fmla="*/ 789126 w 3405713"/>
                <a:gd name="connsiteY40" fmla="*/ 1371440 h 1468094"/>
                <a:gd name="connsiteX41" fmla="*/ 745398 w 3405713"/>
                <a:gd name="connsiteY41" fmla="*/ 1378402 h 1468094"/>
                <a:gd name="connsiteX42" fmla="*/ 433397 w 3405713"/>
                <a:gd name="connsiteY42" fmla="*/ 1281439 h 1468094"/>
                <a:gd name="connsiteX43" fmla="*/ 415877 w 3405713"/>
                <a:gd name="connsiteY43" fmla="*/ 1234390 h 1468094"/>
                <a:gd name="connsiteX44" fmla="*/ 415746 w 3405713"/>
                <a:gd name="connsiteY44" fmla="*/ 1231799 h 1468094"/>
                <a:gd name="connsiteX45" fmla="*/ 412703 w 3405713"/>
                <a:gd name="connsiteY45" fmla="*/ 1231560 h 1468094"/>
                <a:gd name="connsiteX46" fmla="*/ 189363 w 3405713"/>
                <a:gd name="connsiteY46" fmla="*/ 1017380 h 1468094"/>
                <a:gd name="connsiteX47" fmla="*/ 205169 w 3405713"/>
                <a:gd name="connsiteY47" fmla="*/ 956189 h 1468094"/>
                <a:gd name="connsiteX48" fmla="*/ 201903 w 3405713"/>
                <a:gd name="connsiteY48" fmla="*/ 954994 h 1468094"/>
                <a:gd name="connsiteX49" fmla="*/ 0 w 3405713"/>
                <a:gd name="connsiteY49" fmla="*/ 734047 h 1468094"/>
                <a:gd name="connsiteX50" fmla="*/ 93804 w 3405713"/>
                <a:gd name="connsiteY50" fmla="*/ 577414 h 1468094"/>
                <a:gd name="connsiteX51" fmla="*/ 190923 w 3405713"/>
                <a:gd name="connsiteY51" fmla="*/ 519633 h 1468094"/>
                <a:gd name="connsiteX52" fmla="*/ 211344 w 3405713"/>
                <a:gd name="connsiteY52" fmla="*/ 440577 h 1468094"/>
                <a:gd name="connsiteX53" fmla="*/ 412703 w 3405713"/>
                <a:gd name="connsiteY53" fmla="*/ 311494 h 1468094"/>
                <a:gd name="connsiteX54" fmla="*/ 413708 w 3405713"/>
                <a:gd name="connsiteY54" fmla="*/ 311415 h 1468094"/>
                <a:gd name="connsiteX55" fmla="*/ 433396 w 3405713"/>
                <a:gd name="connsiteY55" fmla="*/ 241899 h 1468094"/>
                <a:gd name="connsiteX56" fmla="*/ 695808 w 3405713"/>
                <a:gd name="connsiteY56" fmla="*/ 142462 h 1468094"/>
                <a:gd name="connsiteX57" fmla="*/ 719024 w 3405713"/>
                <a:gd name="connsiteY57" fmla="*/ 144639 h 1468094"/>
                <a:gd name="connsiteX58" fmla="*/ 754367 w 3405713"/>
                <a:gd name="connsiteY58" fmla="*/ 103666 h 1468094"/>
                <a:gd name="connsiteX59" fmla="*/ 952154 w 3405713"/>
                <a:gd name="connsiteY59" fmla="*/ 39634 h 1468094"/>
                <a:gd name="connsiteX60" fmla="*/ 1061030 w 3405713"/>
                <a:gd name="connsiteY60" fmla="*/ 56814 h 1468094"/>
                <a:gd name="connsiteX61" fmla="*/ 1092573 w 3405713"/>
                <a:gd name="connsiteY61" fmla="*/ 73436 h 1468094"/>
                <a:gd name="connsiteX62" fmla="*/ 1093951 w 3405713"/>
                <a:gd name="connsiteY62" fmla="*/ 72385 h 1468094"/>
                <a:gd name="connsiteX63" fmla="*/ 1333664 w 3405713"/>
                <a:gd name="connsiteY63" fmla="*/ 0 h 146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405713" h="1468094">
                  <a:moveTo>
                    <a:pt x="1333664" y="0"/>
                  </a:moveTo>
                  <a:cubicBezTo>
                    <a:pt x="1390920" y="0"/>
                    <a:pt x="1446144" y="11554"/>
                    <a:pt x="1498085" y="33001"/>
                  </a:cubicBezTo>
                  <a:lnTo>
                    <a:pt x="1573114" y="72247"/>
                  </a:lnTo>
                  <a:lnTo>
                    <a:pt x="1602402" y="56814"/>
                  </a:lnTo>
                  <a:cubicBezTo>
                    <a:pt x="1635866" y="45751"/>
                    <a:pt x="1672658" y="39634"/>
                    <a:pt x="1711278" y="39634"/>
                  </a:cubicBezTo>
                  <a:cubicBezTo>
                    <a:pt x="1788519" y="39634"/>
                    <a:pt x="1858447" y="64104"/>
                    <a:pt x="1909065" y="103666"/>
                  </a:cubicBezTo>
                  <a:lnTo>
                    <a:pt x="1944393" y="144621"/>
                  </a:lnTo>
                  <a:lnTo>
                    <a:pt x="1971520" y="142462"/>
                  </a:lnTo>
                  <a:cubicBezTo>
                    <a:pt x="2099608" y="140142"/>
                    <a:pt x="2193681" y="172183"/>
                    <a:pt x="2233932" y="241899"/>
                  </a:cubicBezTo>
                  <a:cubicBezTo>
                    <a:pt x="2246510" y="263686"/>
                    <a:pt x="2253274" y="288184"/>
                    <a:pt x="2254613" y="314922"/>
                  </a:cubicBezTo>
                  <a:lnTo>
                    <a:pt x="2253832" y="320619"/>
                  </a:lnTo>
                  <a:lnTo>
                    <a:pt x="2268729" y="324233"/>
                  </a:lnTo>
                  <a:cubicBezTo>
                    <a:pt x="2369122" y="357422"/>
                    <a:pt x="2439564" y="435118"/>
                    <a:pt x="2439564" y="525674"/>
                  </a:cubicBezTo>
                  <a:lnTo>
                    <a:pt x="2432239" y="554033"/>
                  </a:lnTo>
                  <a:lnTo>
                    <a:pt x="2471538" y="577414"/>
                  </a:lnTo>
                  <a:lnTo>
                    <a:pt x="2538871" y="649771"/>
                  </a:lnTo>
                  <a:lnTo>
                    <a:pt x="3405713" y="734048"/>
                  </a:lnTo>
                  <a:lnTo>
                    <a:pt x="2757327" y="797085"/>
                  </a:lnTo>
                  <a:lnTo>
                    <a:pt x="3186639" y="838824"/>
                  </a:lnTo>
                  <a:lnTo>
                    <a:pt x="2436042" y="911798"/>
                  </a:lnTo>
                  <a:lnTo>
                    <a:pt x="2412166" y="926003"/>
                  </a:lnTo>
                  <a:lnTo>
                    <a:pt x="2417583" y="932283"/>
                  </a:lnTo>
                  <a:cubicBezTo>
                    <a:pt x="2431737" y="958438"/>
                    <a:pt x="2439564" y="987195"/>
                    <a:pt x="2439564" y="1017380"/>
                  </a:cubicBezTo>
                  <a:cubicBezTo>
                    <a:pt x="2439564" y="1107936"/>
                    <a:pt x="2369122" y="1185632"/>
                    <a:pt x="2268729" y="1218821"/>
                  </a:cubicBezTo>
                  <a:lnTo>
                    <a:pt x="2252035" y="1222871"/>
                  </a:lnTo>
                  <a:lnTo>
                    <a:pt x="2251451" y="1234390"/>
                  </a:lnTo>
                  <a:cubicBezTo>
                    <a:pt x="2248118" y="1251185"/>
                    <a:pt x="2242317" y="1266915"/>
                    <a:pt x="2233931" y="1281439"/>
                  </a:cubicBezTo>
                  <a:cubicBezTo>
                    <a:pt x="2193681" y="1351154"/>
                    <a:pt x="2099608" y="1383195"/>
                    <a:pt x="1971519" y="1380876"/>
                  </a:cubicBezTo>
                  <a:lnTo>
                    <a:pt x="1874517" y="1371329"/>
                  </a:lnTo>
                  <a:lnTo>
                    <a:pt x="1820155" y="1399976"/>
                  </a:lnTo>
                  <a:cubicBezTo>
                    <a:pt x="1786691" y="1411039"/>
                    <a:pt x="1749898" y="1417156"/>
                    <a:pt x="1711278" y="1417156"/>
                  </a:cubicBezTo>
                  <a:cubicBezTo>
                    <a:pt x="1682313" y="1417156"/>
                    <a:pt x="1654376" y="1413715"/>
                    <a:pt x="1628100" y="1407327"/>
                  </a:cubicBezTo>
                  <a:lnTo>
                    <a:pt x="1578845" y="1388820"/>
                  </a:lnTo>
                  <a:lnTo>
                    <a:pt x="1548885" y="1410409"/>
                  </a:lnTo>
                  <a:cubicBezTo>
                    <a:pt x="1482735" y="1447554"/>
                    <a:pt x="1410006" y="1468094"/>
                    <a:pt x="1333664" y="1468094"/>
                  </a:cubicBezTo>
                  <a:cubicBezTo>
                    <a:pt x="1247779" y="1468094"/>
                    <a:pt x="1166468" y="1442098"/>
                    <a:pt x="1093951" y="1395709"/>
                  </a:cubicBezTo>
                  <a:lnTo>
                    <a:pt x="1083811" y="1387972"/>
                  </a:lnTo>
                  <a:lnTo>
                    <a:pt x="1061030" y="1399976"/>
                  </a:lnTo>
                  <a:cubicBezTo>
                    <a:pt x="1027566" y="1411039"/>
                    <a:pt x="990774" y="1417156"/>
                    <a:pt x="952154" y="1417156"/>
                  </a:cubicBezTo>
                  <a:cubicBezTo>
                    <a:pt x="913534" y="1417156"/>
                    <a:pt x="876741" y="1411039"/>
                    <a:pt x="843277" y="1399976"/>
                  </a:cubicBezTo>
                  <a:lnTo>
                    <a:pt x="789126" y="1371440"/>
                  </a:lnTo>
                  <a:lnTo>
                    <a:pt x="745398" y="1378402"/>
                  </a:lnTo>
                  <a:cubicBezTo>
                    <a:pt x="592080" y="1390617"/>
                    <a:pt x="478679" y="1359869"/>
                    <a:pt x="433397" y="1281439"/>
                  </a:cubicBezTo>
                  <a:cubicBezTo>
                    <a:pt x="425011" y="1266915"/>
                    <a:pt x="419210" y="1251185"/>
                    <a:pt x="415877" y="1234390"/>
                  </a:cubicBezTo>
                  <a:lnTo>
                    <a:pt x="415746" y="1231799"/>
                  </a:lnTo>
                  <a:lnTo>
                    <a:pt x="412703" y="1231560"/>
                  </a:lnTo>
                  <a:cubicBezTo>
                    <a:pt x="285243" y="1211174"/>
                    <a:pt x="189363" y="1123029"/>
                    <a:pt x="189363" y="1017380"/>
                  </a:cubicBezTo>
                  <a:lnTo>
                    <a:pt x="205169" y="956189"/>
                  </a:lnTo>
                  <a:lnTo>
                    <a:pt x="201903" y="954994"/>
                  </a:lnTo>
                  <a:cubicBezTo>
                    <a:pt x="76457" y="896638"/>
                    <a:pt x="0" y="819117"/>
                    <a:pt x="0" y="734047"/>
                  </a:cubicBezTo>
                  <a:cubicBezTo>
                    <a:pt x="0" y="677333"/>
                    <a:pt x="33981" y="623975"/>
                    <a:pt x="93804" y="577414"/>
                  </a:cubicBezTo>
                  <a:lnTo>
                    <a:pt x="190923" y="519633"/>
                  </a:lnTo>
                  <a:lnTo>
                    <a:pt x="211344" y="440577"/>
                  </a:lnTo>
                  <a:cubicBezTo>
                    <a:pt x="246729" y="375188"/>
                    <a:pt x="321660" y="326056"/>
                    <a:pt x="412703" y="311494"/>
                  </a:cubicBezTo>
                  <a:lnTo>
                    <a:pt x="413708" y="311415"/>
                  </a:lnTo>
                  <a:lnTo>
                    <a:pt x="433396" y="241899"/>
                  </a:lnTo>
                  <a:cubicBezTo>
                    <a:pt x="473647" y="172183"/>
                    <a:pt x="567720" y="140142"/>
                    <a:pt x="695808" y="142462"/>
                  </a:cubicBezTo>
                  <a:lnTo>
                    <a:pt x="719024" y="144639"/>
                  </a:lnTo>
                  <a:lnTo>
                    <a:pt x="754367" y="103666"/>
                  </a:lnTo>
                  <a:cubicBezTo>
                    <a:pt x="804985" y="64104"/>
                    <a:pt x="874913" y="39634"/>
                    <a:pt x="952154" y="39634"/>
                  </a:cubicBezTo>
                  <a:cubicBezTo>
                    <a:pt x="990774" y="39634"/>
                    <a:pt x="1027566" y="45751"/>
                    <a:pt x="1061030" y="56814"/>
                  </a:cubicBezTo>
                  <a:lnTo>
                    <a:pt x="1092573" y="73436"/>
                  </a:lnTo>
                  <a:lnTo>
                    <a:pt x="1093951" y="72385"/>
                  </a:lnTo>
                  <a:cubicBezTo>
                    <a:pt x="1166468" y="25996"/>
                    <a:pt x="1247779" y="0"/>
                    <a:pt x="1333664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bg1"/>
                </a:gs>
                <a:gs pos="80000">
                  <a:schemeClr val="bg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弦 57">
              <a:extLst>
                <a:ext uri="{FF2B5EF4-FFF2-40B4-BE49-F238E27FC236}">
                  <a16:creationId xmlns:a16="http://schemas.microsoft.com/office/drawing/2014/main" id="{3C73CD49-CB0C-462F-8811-B9F468FACA18}"/>
                </a:ext>
              </a:extLst>
            </p:cNvPr>
            <p:cNvSpPr/>
            <p:nvPr/>
          </p:nvSpPr>
          <p:spPr>
            <a:xfrm>
              <a:off x="1476511" y="4667111"/>
              <a:ext cx="274320" cy="274320"/>
            </a:xfrm>
            <a:prstGeom prst="chord">
              <a:avLst>
                <a:gd name="adj1" fmla="val 584141"/>
                <a:gd name="adj2" fmla="val 13945884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弦 58">
              <a:extLst>
                <a:ext uri="{FF2B5EF4-FFF2-40B4-BE49-F238E27FC236}">
                  <a16:creationId xmlns:a16="http://schemas.microsoft.com/office/drawing/2014/main" id="{F2FB3CE7-6E14-4462-9CBA-133A85A0E45F}"/>
                </a:ext>
              </a:extLst>
            </p:cNvPr>
            <p:cNvSpPr/>
            <p:nvPr/>
          </p:nvSpPr>
          <p:spPr>
            <a:xfrm flipH="1">
              <a:off x="1012694" y="4667111"/>
              <a:ext cx="274320" cy="274320"/>
            </a:xfrm>
            <a:prstGeom prst="chord">
              <a:avLst>
                <a:gd name="adj1" fmla="val 584141"/>
                <a:gd name="adj2" fmla="val 13945884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DF5F5BB0-2BF5-4BDD-BEE1-EFEF7359B528}"/>
                </a:ext>
              </a:extLst>
            </p:cNvPr>
            <p:cNvSpPr/>
            <p:nvPr/>
          </p:nvSpPr>
          <p:spPr>
            <a:xfrm>
              <a:off x="1253278" y="5037125"/>
              <a:ext cx="312845" cy="203200"/>
            </a:xfrm>
            <a:prstGeom prst="ellipse">
              <a:avLst/>
            </a:prstGeom>
            <a:solidFill>
              <a:srgbClr val="FF99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D5E4AA80-CCE1-404E-A8AA-CFEB3F9EEC81}"/>
                </a:ext>
              </a:extLst>
            </p:cNvPr>
            <p:cNvSpPr/>
            <p:nvPr/>
          </p:nvSpPr>
          <p:spPr>
            <a:xfrm>
              <a:off x="1295401" y="5112690"/>
              <a:ext cx="158750" cy="45720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58FD50A7-5C7D-4882-B549-FD423404310F}"/>
              </a:ext>
            </a:extLst>
          </p:cNvPr>
          <p:cNvGrpSpPr/>
          <p:nvPr/>
        </p:nvGrpSpPr>
        <p:grpSpPr>
          <a:xfrm>
            <a:off x="3825262" y="4555804"/>
            <a:ext cx="2411333" cy="952658"/>
            <a:chOff x="3825262" y="4540529"/>
            <a:chExt cx="2411333" cy="952658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D716799-E602-4F8B-88A9-2820876A3E78}"/>
                </a:ext>
              </a:extLst>
            </p:cNvPr>
            <p:cNvSpPr/>
            <p:nvPr/>
          </p:nvSpPr>
          <p:spPr bwMode="auto">
            <a:xfrm>
              <a:off x="3825262" y="4540529"/>
              <a:ext cx="2411333" cy="952658"/>
            </a:xfrm>
            <a:custGeom>
              <a:avLst/>
              <a:gdLst>
                <a:gd name="connsiteX0" fmla="*/ 1326474 w 3463829"/>
                <a:gd name="connsiteY0" fmla="*/ 0 h 1544267"/>
                <a:gd name="connsiteX1" fmla="*/ 1805431 w 3463829"/>
                <a:gd name="connsiteY1" fmla="*/ 250302 h 1544267"/>
                <a:gd name="connsiteX2" fmla="*/ 1812604 w 3463829"/>
                <a:gd name="connsiteY2" fmla="*/ 268519 h 1544267"/>
                <a:gd name="connsiteX3" fmla="*/ 1915265 w 3463829"/>
                <a:gd name="connsiteY3" fmla="*/ 292947 h 1544267"/>
                <a:gd name="connsiteX4" fmla="*/ 2169870 w 3463829"/>
                <a:gd name="connsiteY4" fmla="*/ 470209 h 1544267"/>
                <a:gd name="connsiteX5" fmla="*/ 2152210 w 3463829"/>
                <a:gd name="connsiteY5" fmla="*/ 520732 h 1544267"/>
                <a:gd name="connsiteX6" fmla="*/ 2145429 w 3463829"/>
                <a:gd name="connsiteY6" fmla="*/ 527031 h 1544267"/>
                <a:gd name="connsiteX7" fmla="*/ 2217935 w 3463829"/>
                <a:gd name="connsiteY7" fmla="*/ 538381 h 1544267"/>
                <a:gd name="connsiteX8" fmla="*/ 2496273 w 3463829"/>
                <a:gd name="connsiteY8" fmla="*/ 626762 h 1544267"/>
                <a:gd name="connsiteX9" fmla="*/ 2561126 w 3463829"/>
                <a:gd name="connsiteY9" fmla="*/ 674297 h 1544267"/>
                <a:gd name="connsiteX10" fmla="*/ 2600225 w 3463829"/>
                <a:gd name="connsiteY10" fmla="*/ 677291 h 1544267"/>
                <a:gd name="connsiteX11" fmla="*/ 3084267 w 3463829"/>
                <a:gd name="connsiteY11" fmla="*/ 805707 h 1544267"/>
                <a:gd name="connsiteX12" fmla="*/ 2896768 w 3463829"/>
                <a:gd name="connsiteY12" fmla="*/ 892294 h 1544267"/>
                <a:gd name="connsiteX13" fmla="*/ 2806737 w 3463829"/>
                <a:gd name="connsiteY13" fmla="*/ 907686 h 1544267"/>
                <a:gd name="connsiteX14" fmla="*/ 2935243 w 3463829"/>
                <a:gd name="connsiteY14" fmla="*/ 914803 h 1544267"/>
                <a:gd name="connsiteX15" fmla="*/ 3463829 w 3463829"/>
                <a:gd name="connsiteY15" fmla="*/ 1047247 h 1544267"/>
                <a:gd name="connsiteX16" fmla="*/ 2365955 w 3463829"/>
                <a:gd name="connsiteY16" fmla="*/ 1202112 h 1544267"/>
                <a:gd name="connsiteX17" fmla="*/ 2230975 w 3463829"/>
                <a:gd name="connsiteY17" fmla="*/ 1200193 h 1544267"/>
                <a:gd name="connsiteX18" fmla="*/ 2221221 w 3463829"/>
                <a:gd name="connsiteY18" fmla="*/ 1228098 h 1544267"/>
                <a:gd name="connsiteX19" fmla="*/ 1922546 w 3463829"/>
                <a:gd name="connsiteY19" fmla="*/ 1371018 h 1544267"/>
                <a:gd name="connsiteX20" fmla="*/ 1796995 w 3463829"/>
                <a:gd name="connsiteY20" fmla="*/ 1391790 h 1544267"/>
                <a:gd name="connsiteX21" fmla="*/ 1763044 w 3463829"/>
                <a:gd name="connsiteY21" fmla="*/ 1424233 h 1544267"/>
                <a:gd name="connsiteX22" fmla="*/ 1395485 w 3463829"/>
                <a:gd name="connsiteY22" fmla="*/ 1544267 h 1544267"/>
                <a:gd name="connsiteX23" fmla="*/ 1027927 w 3463829"/>
                <a:gd name="connsiteY23" fmla="*/ 1424233 h 1544267"/>
                <a:gd name="connsiteX24" fmla="*/ 1007665 w 3463829"/>
                <a:gd name="connsiteY24" fmla="*/ 1404871 h 1544267"/>
                <a:gd name="connsiteX25" fmla="*/ 883587 w 3463829"/>
                <a:gd name="connsiteY25" fmla="*/ 1385449 h 1544267"/>
                <a:gd name="connsiteX26" fmla="*/ 500331 w 3463829"/>
                <a:gd name="connsiteY26" fmla="*/ 1177575 h 1544267"/>
                <a:gd name="connsiteX27" fmla="*/ 507296 w 3463829"/>
                <a:gd name="connsiteY27" fmla="*/ 1157652 h 1544267"/>
                <a:gd name="connsiteX28" fmla="*/ 450734 w 3463829"/>
                <a:gd name="connsiteY28" fmla="*/ 1148775 h 1544267"/>
                <a:gd name="connsiteX29" fmla="*/ 0 w 3463829"/>
                <a:gd name="connsiteY29" fmla="*/ 804965 h 1544267"/>
                <a:gd name="connsiteX30" fmla="*/ 126038 w 3463829"/>
                <a:gd name="connsiteY30" fmla="*/ 596344 h 1544267"/>
                <a:gd name="connsiteX31" fmla="*/ 193128 w 3463829"/>
                <a:gd name="connsiteY31" fmla="*/ 555231 h 1544267"/>
                <a:gd name="connsiteX32" fmla="*/ 185566 w 3463829"/>
                <a:gd name="connsiteY32" fmla="*/ 496088 h 1544267"/>
                <a:gd name="connsiteX33" fmla="*/ 705372 w 3463829"/>
                <a:gd name="connsiteY33" fmla="*/ 86264 h 1544267"/>
                <a:gd name="connsiteX34" fmla="*/ 907704 w 3463829"/>
                <a:gd name="connsiteY34" fmla="*/ 118470 h 1544267"/>
                <a:gd name="connsiteX35" fmla="*/ 944206 w 3463829"/>
                <a:gd name="connsiteY35" fmla="*/ 134091 h 1544267"/>
                <a:gd name="connsiteX36" fmla="*/ 958916 w 3463829"/>
                <a:gd name="connsiteY36" fmla="*/ 120035 h 1544267"/>
                <a:gd name="connsiteX37" fmla="*/ 1326474 w 3463829"/>
                <a:gd name="connsiteY37" fmla="*/ 0 h 1544267"/>
                <a:gd name="connsiteX0" fmla="*/ 1326474 w 5340254"/>
                <a:gd name="connsiteY0" fmla="*/ 0 h 1544267"/>
                <a:gd name="connsiteX1" fmla="*/ 1805431 w 5340254"/>
                <a:gd name="connsiteY1" fmla="*/ 250302 h 1544267"/>
                <a:gd name="connsiteX2" fmla="*/ 1812604 w 5340254"/>
                <a:gd name="connsiteY2" fmla="*/ 268519 h 1544267"/>
                <a:gd name="connsiteX3" fmla="*/ 1915265 w 5340254"/>
                <a:gd name="connsiteY3" fmla="*/ 292947 h 1544267"/>
                <a:gd name="connsiteX4" fmla="*/ 2169870 w 5340254"/>
                <a:gd name="connsiteY4" fmla="*/ 470209 h 1544267"/>
                <a:gd name="connsiteX5" fmla="*/ 2152210 w 5340254"/>
                <a:gd name="connsiteY5" fmla="*/ 520732 h 1544267"/>
                <a:gd name="connsiteX6" fmla="*/ 2145429 w 5340254"/>
                <a:gd name="connsiteY6" fmla="*/ 527031 h 1544267"/>
                <a:gd name="connsiteX7" fmla="*/ 2217935 w 5340254"/>
                <a:gd name="connsiteY7" fmla="*/ 538381 h 1544267"/>
                <a:gd name="connsiteX8" fmla="*/ 2496273 w 5340254"/>
                <a:gd name="connsiteY8" fmla="*/ 626762 h 1544267"/>
                <a:gd name="connsiteX9" fmla="*/ 2561126 w 5340254"/>
                <a:gd name="connsiteY9" fmla="*/ 674297 h 1544267"/>
                <a:gd name="connsiteX10" fmla="*/ 2600225 w 5340254"/>
                <a:gd name="connsiteY10" fmla="*/ 677291 h 1544267"/>
                <a:gd name="connsiteX11" fmla="*/ 3084267 w 5340254"/>
                <a:gd name="connsiteY11" fmla="*/ 805707 h 1544267"/>
                <a:gd name="connsiteX12" fmla="*/ 2896768 w 5340254"/>
                <a:gd name="connsiteY12" fmla="*/ 892294 h 1544267"/>
                <a:gd name="connsiteX13" fmla="*/ 2806737 w 5340254"/>
                <a:gd name="connsiteY13" fmla="*/ 907686 h 1544267"/>
                <a:gd name="connsiteX14" fmla="*/ 2935243 w 5340254"/>
                <a:gd name="connsiteY14" fmla="*/ 914803 h 1544267"/>
                <a:gd name="connsiteX15" fmla="*/ 5340254 w 5340254"/>
                <a:gd name="connsiteY15" fmla="*/ 847222 h 1544267"/>
                <a:gd name="connsiteX16" fmla="*/ 2365955 w 5340254"/>
                <a:gd name="connsiteY16" fmla="*/ 1202112 h 1544267"/>
                <a:gd name="connsiteX17" fmla="*/ 2230975 w 5340254"/>
                <a:gd name="connsiteY17" fmla="*/ 1200193 h 1544267"/>
                <a:gd name="connsiteX18" fmla="*/ 2221221 w 5340254"/>
                <a:gd name="connsiteY18" fmla="*/ 1228098 h 1544267"/>
                <a:gd name="connsiteX19" fmla="*/ 1922546 w 5340254"/>
                <a:gd name="connsiteY19" fmla="*/ 1371018 h 1544267"/>
                <a:gd name="connsiteX20" fmla="*/ 1796995 w 5340254"/>
                <a:gd name="connsiteY20" fmla="*/ 1391790 h 1544267"/>
                <a:gd name="connsiteX21" fmla="*/ 1763044 w 5340254"/>
                <a:gd name="connsiteY21" fmla="*/ 1424233 h 1544267"/>
                <a:gd name="connsiteX22" fmla="*/ 1395485 w 5340254"/>
                <a:gd name="connsiteY22" fmla="*/ 1544267 h 1544267"/>
                <a:gd name="connsiteX23" fmla="*/ 1027927 w 5340254"/>
                <a:gd name="connsiteY23" fmla="*/ 1424233 h 1544267"/>
                <a:gd name="connsiteX24" fmla="*/ 1007665 w 5340254"/>
                <a:gd name="connsiteY24" fmla="*/ 1404871 h 1544267"/>
                <a:gd name="connsiteX25" fmla="*/ 883587 w 5340254"/>
                <a:gd name="connsiteY25" fmla="*/ 1385449 h 1544267"/>
                <a:gd name="connsiteX26" fmla="*/ 500331 w 5340254"/>
                <a:gd name="connsiteY26" fmla="*/ 1177575 h 1544267"/>
                <a:gd name="connsiteX27" fmla="*/ 507296 w 5340254"/>
                <a:gd name="connsiteY27" fmla="*/ 1157652 h 1544267"/>
                <a:gd name="connsiteX28" fmla="*/ 450734 w 5340254"/>
                <a:gd name="connsiteY28" fmla="*/ 1148775 h 1544267"/>
                <a:gd name="connsiteX29" fmla="*/ 0 w 5340254"/>
                <a:gd name="connsiteY29" fmla="*/ 804965 h 1544267"/>
                <a:gd name="connsiteX30" fmla="*/ 126038 w 5340254"/>
                <a:gd name="connsiteY30" fmla="*/ 596344 h 1544267"/>
                <a:gd name="connsiteX31" fmla="*/ 193128 w 5340254"/>
                <a:gd name="connsiteY31" fmla="*/ 555231 h 1544267"/>
                <a:gd name="connsiteX32" fmla="*/ 185566 w 5340254"/>
                <a:gd name="connsiteY32" fmla="*/ 496088 h 1544267"/>
                <a:gd name="connsiteX33" fmla="*/ 705372 w 5340254"/>
                <a:gd name="connsiteY33" fmla="*/ 86264 h 1544267"/>
                <a:gd name="connsiteX34" fmla="*/ 907704 w 5340254"/>
                <a:gd name="connsiteY34" fmla="*/ 118470 h 1544267"/>
                <a:gd name="connsiteX35" fmla="*/ 944206 w 5340254"/>
                <a:gd name="connsiteY35" fmla="*/ 134091 h 1544267"/>
                <a:gd name="connsiteX36" fmla="*/ 958916 w 5340254"/>
                <a:gd name="connsiteY36" fmla="*/ 120035 h 1544267"/>
                <a:gd name="connsiteX37" fmla="*/ 1326474 w 5340254"/>
                <a:gd name="connsiteY37" fmla="*/ 0 h 1544267"/>
                <a:gd name="connsiteX0" fmla="*/ 1326474 w 5340254"/>
                <a:gd name="connsiteY0" fmla="*/ 0 h 1544267"/>
                <a:gd name="connsiteX1" fmla="*/ 1805431 w 5340254"/>
                <a:gd name="connsiteY1" fmla="*/ 250302 h 1544267"/>
                <a:gd name="connsiteX2" fmla="*/ 1812604 w 5340254"/>
                <a:gd name="connsiteY2" fmla="*/ 268519 h 1544267"/>
                <a:gd name="connsiteX3" fmla="*/ 1915265 w 5340254"/>
                <a:gd name="connsiteY3" fmla="*/ 292947 h 1544267"/>
                <a:gd name="connsiteX4" fmla="*/ 2169870 w 5340254"/>
                <a:gd name="connsiteY4" fmla="*/ 470209 h 1544267"/>
                <a:gd name="connsiteX5" fmla="*/ 2152210 w 5340254"/>
                <a:gd name="connsiteY5" fmla="*/ 520732 h 1544267"/>
                <a:gd name="connsiteX6" fmla="*/ 2145429 w 5340254"/>
                <a:gd name="connsiteY6" fmla="*/ 527031 h 1544267"/>
                <a:gd name="connsiteX7" fmla="*/ 2217935 w 5340254"/>
                <a:gd name="connsiteY7" fmla="*/ 538381 h 1544267"/>
                <a:gd name="connsiteX8" fmla="*/ 2496273 w 5340254"/>
                <a:gd name="connsiteY8" fmla="*/ 626762 h 1544267"/>
                <a:gd name="connsiteX9" fmla="*/ 2561126 w 5340254"/>
                <a:gd name="connsiteY9" fmla="*/ 674297 h 1544267"/>
                <a:gd name="connsiteX10" fmla="*/ 2600225 w 5340254"/>
                <a:gd name="connsiteY10" fmla="*/ 677291 h 1544267"/>
                <a:gd name="connsiteX11" fmla="*/ 3284292 w 5340254"/>
                <a:gd name="connsiteY11" fmla="*/ 777132 h 1544267"/>
                <a:gd name="connsiteX12" fmla="*/ 2896768 w 5340254"/>
                <a:gd name="connsiteY12" fmla="*/ 892294 h 1544267"/>
                <a:gd name="connsiteX13" fmla="*/ 2806737 w 5340254"/>
                <a:gd name="connsiteY13" fmla="*/ 907686 h 1544267"/>
                <a:gd name="connsiteX14" fmla="*/ 2935243 w 5340254"/>
                <a:gd name="connsiteY14" fmla="*/ 914803 h 1544267"/>
                <a:gd name="connsiteX15" fmla="*/ 5340254 w 5340254"/>
                <a:gd name="connsiteY15" fmla="*/ 847222 h 1544267"/>
                <a:gd name="connsiteX16" fmla="*/ 2365955 w 5340254"/>
                <a:gd name="connsiteY16" fmla="*/ 1202112 h 1544267"/>
                <a:gd name="connsiteX17" fmla="*/ 2230975 w 5340254"/>
                <a:gd name="connsiteY17" fmla="*/ 1200193 h 1544267"/>
                <a:gd name="connsiteX18" fmla="*/ 2221221 w 5340254"/>
                <a:gd name="connsiteY18" fmla="*/ 1228098 h 1544267"/>
                <a:gd name="connsiteX19" fmla="*/ 1922546 w 5340254"/>
                <a:gd name="connsiteY19" fmla="*/ 1371018 h 1544267"/>
                <a:gd name="connsiteX20" fmla="*/ 1796995 w 5340254"/>
                <a:gd name="connsiteY20" fmla="*/ 1391790 h 1544267"/>
                <a:gd name="connsiteX21" fmla="*/ 1763044 w 5340254"/>
                <a:gd name="connsiteY21" fmla="*/ 1424233 h 1544267"/>
                <a:gd name="connsiteX22" fmla="*/ 1395485 w 5340254"/>
                <a:gd name="connsiteY22" fmla="*/ 1544267 h 1544267"/>
                <a:gd name="connsiteX23" fmla="*/ 1027927 w 5340254"/>
                <a:gd name="connsiteY23" fmla="*/ 1424233 h 1544267"/>
                <a:gd name="connsiteX24" fmla="*/ 1007665 w 5340254"/>
                <a:gd name="connsiteY24" fmla="*/ 1404871 h 1544267"/>
                <a:gd name="connsiteX25" fmla="*/ 883587 w 5340254"/>
                <a:gd name="connsiteY25" fmla="*/ 1385449 h 1544267"/>
                <a:gd name="connsiteX26" fmla="*/ 500331 w 5340254"/>
                <a:gd name="connsiteY26" fmla="*/ 1177575 h 1544267"/>
                <a:gd name="connsiteX27" fmla="*/ 507296 w 5340254"/>
                <a:gd name="connsiteY27" fmla="*/ 1157652 h 1544267"/>
                <a:gd name="connsiteX28" fmla="*/ 450734 w 5340254"/>
                <a:gd name="connsiteY28" fmla="*/ 1148775 h 1544267"/>
                <a:gd name="connsiteX29" fmla="*/ 0 w 5340254"/>
                <a:gd name="connsiteY29" fmla="*/ 804965 h 1544267"/>
                <a:gd name="connsiteX30" fmla="*/ 126038 w 5340254"/>
                <a:gd name="connsiteY30" fmla="*/ 596344 h 1544267"/>
                <a:gd name="connsiteX31" fmla="*/ 193128 w 5340254"/>
                <a:gd name="connsiteY31" fmla="*/ 555231 h 1544267"/>
                <a:gd name="connsiteX32" fmla="*/ 185566 w 5340254"/>
                <a:gd name="connsiteY32" fmla="*/ 496088 h 1544267"/>
                <a:gd name="connsiteX33" fmla="*/ 705372 w 5340254"/>
                <a:gd name="connsiteY33" fmla="*/ 86264 h 1544267"/>
                <a:gd name="connsiteX34" fmla="*/ 907704 w 5340254"/>
                <a:gd name="connsiteY34" fmla="*/ 118470 h 1544267"/>
                <a:gd name="connsiteX35" fmla="*/ 944206 w 5340254"/>
                <a:gd name="connsiteY35" fmla="*/ 134091 h 1544267"/>
                <a:gd name="connsiteX36" fmla="*/ 958916 w 5340254"/>
                <a:gd name="connsiteY36" fmla="*/ 120035 h 1544267"/>
                <a:gd name="connsiteX37" fmla="*/ 1326474 w 5340254"/>
                <a:gd name="connsiteY37" fmla="*/ 0 h 1544267"/>
                <a:gd name="connsiteX0" fmla="*/ 1326474 w 5340254"/>
                <a:gd name="connsiteY0" fmla="*/ 0 h 1544267"/>
                <a:gd name="connsiteX1" fmla="*/ 1805431 w 5340254"/>
                <a:gd name="connsiteY1" fmla="*/ 250302 h 1544267"/>
                <a:gd name="connsiteX2" fmla="*/ 1812604 w 5340254"/>
                <a:gd name="connsiteY2" fmla="*/ 268519 h 1544267"/>
                <a:gd name="connsiteX3" fmla="*/ 1915265 w 5340254"/>
                <a:gd name="connsiteY3" fmla="*/ 292947 h 1544267"/>
                <a:gd name="connsiteX4" fmla="*/ 2169870 w 5340254"/>
                <a:gd name="connsiteY4" fmla="*/ 470209 h 1544267"/>
                <a:gd name="connsiteX5" fmla="*/ 2152210 w 5340254"/>
                <a:gd name="connsiteY5" fmla="*/ 520732 h 1544267"/>
                <a:gd name="connsiteX6" fmla="*/ 2145429 w 5340254"/>
                <a:gd name="connsiteY6" fmla="*/ 527031 h 1544267"/>
                <a:gd name="connsiteX7" fmla="*/ 2217935 w 5340254"/>
                <a:gd name="connsiteY7" fmla="*/ 538381 h 1544267"/>
                <a:gd name="connsiteX8" fmla="*/ 2496273 w 5340254"/>
                <a:gd name="connsiteY8" fmla="*/ 626762 h 1544267"/>
                <a:gd name="connsiteX9" fmla="*/ 2561126 w 5340254"/>
                <a:gd name="connsiteY9" fmla="*/ 674297 h 1544267"/>
                <a:gd name="connsiteX10" fmla="*/ 2600225 w 5340254"/>
                <a:gd name="connsiteY10" fmla="*/ 677291 h 1544267"/>
                <a:gd name="connsiteX11" fmla="*/ 3770067 w 5340254"/>
                <a:gd name="connsiteY11" fmla="*/ 605682 h 1544267"/>
                <a:gd name="connsiteX12" fmla="*/ 2896768 w 5340254"/>
                <a:gd name="connsiteY12" fmla="*/ 892294 h 1544267"/>
                <a:gd name="connsiteX13" fmla="*/ 2806737 w 5340254"/>
                <a:gd name="connsiteY13" fmla="*/ 907686 h 1544267"/>
                <a:gd name="connsiteX14" fmla="*/ 2935243 w 5340254"/>
                <a:gd name="connsiteY14" fmla="*/ 914803 h 1544267"/>
                <a:gd name="connsiteX15" fmla="*/ 5340254 w 5340254"/>
                <a:gd name="connsiteY15" fmla="*/ 847222 h 1544267"/>
                <a:gd name="connsiteX16" fmla="*/ 2365955 w 5340254"/>
                <a:gd name="connsiteY16" fmla="*/ 1202112 h 1544267"/>
                <a:gd name="connsiteX17" fmla="*/ 2230975 w 5340254"/>
                <a:gd name="connsiteY17" fmla="*/ 1200193 h 1544267"/>
                <a:gd name="connsiteX18" fmla="*/ 2221221 w 5340254"/>
                <a:gd name="connsiteY18" fmla="*/ 1228098 h 1544267"/>
                <a:gd name="connsiteX19" fmla="*/ 1922546 w 5340254"/>
                <a:gd name="connsiteY19" fmla="*/ 1371018 h 1544267"/>
                <a:gd name="connsiteX20" fmla="*/ 1796995 w 5340254"/>
                <a:gd name="connsiteY20" fmla="*/ 1391790 h 1544267"/>
                <a:gd name="connsiteX21" fmla="*/ 1763044 w 5340254"/>
                <a:gd name="connsiteY21" fmla="*/ 1424233 h 1544267"/>
                <a:gd name="connsiteX22" fmla="*/ 1395485 w 5340254"/>
                <a:gd name="connsiteY22" fmla="*/ 1544267 h 1544267"/>
                <a:gd name="connsiteX23" fmla="*/ 1027927 w 5340254"/>
                <a:gd name="connsiteY23" fmla="*/ 1424233 h 1544267"/>
                <a:gd name="connsiteX24" fmla="*/ 1007665 w 5340254"/>
                <a:gd name="connsiteY24" fmla="*/ 1404871 h 1544267"/>
                <a:gd name="connsiteX25" fmla="*/ 883587 w 5340254"/>
                <a:gd name="connsiteY25" fmla="*/ 1385449 h 1544267"/>
                <a:gd name="connsiteX26" fmla="*/ 500331 w 5340254"/>
                <a:gd name="connsiteY26" fmla="*/ 1177575 h 1544267"/>
                <a:gd name="connsiteX27" fmla="*/ 507296 w 5340254"/>
                <a:gd name="connsiteY27" fmla="*/ 1157652 h 1544267"/>
                <a:gd name="connsiteX28" fmla="*/ 450734 w 5340254"/>
                <a:gd name="connsiteY28" fmla="*/ 1148775 h 1544267"/>
                <a:gd name="connsiteX29" fmla="*/ 0 w 5340254"/>
                <a:gd name="connsiteY29" fmla="*/ 804965 h 1544267"/>
                <a:gd name="connsiteX30" fmla="*/ 126038 w 5340254"/>
                <a:gd name="connsiteY30" fmla="*/ 596344 h 1544267"/>
                <a:gd name="connsiteX31" fmla="*/ 193128 w 5340254"/>
                <a:gd name="connsiteY31" fmla="*/ 555231 h 1544267"/>
                <a:gd name="connsiteX32" fmla="*/ 185566 w 5340254"/>
                <a:gd name="connsiteY32" fmla="*/ 496088 h 1544267"/>
                <a:gd name="connsiteX33" fmla="*/ 705372 w 5340254"/>
                <a:gd name="connsiteY33" fmla="*/ 86264 h 1544267"/>
                <a:gd name="connsiteX34" fmla="*/ 907704 w 5340254"/>
                <a:gd name="connsiteY34" fmla="*/ 118470 h 1544267"/>
                <a:gd name="connsiteX35" fmla="*/ 944206 w 5340254"/>
                <a:gd name="connsiteY35" fmla="*/ 134091 h 1544267"/>
                <a:gd name="connsiteX36" fmla="*/ 958916 w 5340254"/>
                <a:gd name="connsiteY36" fmla="*/ 120035 h 1544267"/>
                <a:gd name="connsiteX37" fmla="*/ 1326474 w 5340254"/>
                <a:gd name="connsiteY37" fmla="*/ 0 h 1544267"/>
                <a:gd name="connsiteX0" fmla="*/ 1326474 w 5340254"/>
                <a:gd name="connsiteY0" fmla="*/ 0 h 1544267"/>
                <a:gd name="connsiteX1" fmla="*/ 1805431 w 5340254"/>
                <a:gd name="connsiteY1" fmla="*/ 250302 h 1544267"/>
                <a:gd name="connsiteX2" fmla="*/ 1812604 w 5340254"/>
                <a:gd name="connsiteY2" fmla="*/ 268519 h 1544267"/>
                <a:gd name="connsiteX3" fmla="*/ 1915265 w 5340254"/>
                <a:gd name="connsiteY3" fmla="*/ 292947 h 1544267"/>
                <a:gd name="connsiteX4" fmla="*/ 2169870 w 5340254"/>
                <a:gd name="connsiteY4" fmla="*/ 470209 h 1544267"/>
                <a:gd name="connsiteX5" fmla="*/ 2152210 w 5340254"/>
                <a:gd name="connsiteY5" fmla="*/ 520732 h 1544267"/>
                <a:gd name="connsiteX6" fmla="*/ 2145429 w 5340254"/>
                <a:gd name="connsiteY6" fmla="*/ 527031 h 1544267"/>
                <a:gd name="connsiteX7" fmla="*/ 2217935 w 5340254"/>
                <a:gd name="connsiteY7" fmla="*/ 538381 h 1544267"/>
                <a:gd name="connsiteX8" fmla="*/ 2496273 w 5340254"/>
                <a:gd name="connsiteY8" fmla="*/ 626762 h 1544267"/>
                <a:gd name="connsiteX9" fmla="*/ 2561126 w 5340254"/>
                <a:gd name="connsiteY9" fmla="*/ 674297 h 1544267"/>
                <a:gd name="connsiteX10" fmla="*/ 2600225 w 5340254"/>
                <a:gd name="connsiteY10" fmla="*/ 677291 h 1544267"/>
                <a:gd name="connsiteX11" fmla="*/ 4112967 w 5340254"/>
                <a:gd name="connsiteY11" fmla="*/ 739032 h 1544267"/>
                <a:gd name="connsiteX12" fmla="*/ 2896768 w 5340254"/>
                <a:gd name="connsiteY12" fmla="*/ 892294 h 1544267"/>
                <a:gd name="connsiteX13" fmla="*/ 2806737 w 5340254"/>
                <a:gd name="connsiteY13" fmla="*/ 907686 h 1544267"/>
                <a:gd name="connsiteX14" fmla="*/ 2935243 w 5340254"/>
                <a:gd name="connsiteY14" fmla="*/ 914803 h 1544267"/>
                <a:gd name="connsiteX15" fmla="*/ 5340254 w 5340254"/>
                <a:gd name="connsiteY15" fmla="*/ 847222 h 1544267"/>
                <a:gd name="connsiteX16" fmla="*/ 2365955 w 5340254"/>
                <a:gd name="connsiteY16" fmla="*/ 1202112 h 1544267"/>
                <a:gd name="connsiteX17" fmla="*/ 2230975 w 5340254"/>
                <a:gd name="connsiteY17" fmla="*/ 1200193 h 1544267"/>
                <a:gd name="connsiteX18" fmla="*/ 2221221 w 5340254"/>
                <a:gd name="connsiteY18" fmla="*/ 1228098 h 1544267"/>
                <a:gd name="connsiteX19" fmla="*/ 1922546 w 5340254"/>
                <a:gd name="connsiteY19" fmla="*/ 1371018 h 1544267"/>
                <a:gd name="connsiteX20" fmla="*/ 1796995 w 5340254"/>
                <a:gd name="connsiteY20" fmla="*/ 1391790 h 1544267"/>
                <a:gd name="connsiteX21" fmla="*/ 1763044 w 5340254"/>
                <a:gd name="connsiteY21" fmla="*/ 1424233 h 1544267"/>
                <a:gd name="connsiteX22" fmla="*/ 1395485 w 5340254"/>
                <a:gd name="connsiteY22" fmla="*/ 1544267 h 1544267"/>
                <a:gd name="connsiteX23" fmla="*/ 1027927 w 5340254"/>
                <a:gd name="connsiteY23" fmla="*/ 1424233 h 1544267"/>
                <a:gd name="connsiteX24" fmla="*/ 1007665 w 5340254"/>
                <a:gd name="connsiteY24" fmla="*/ 1404871 h 1544267"/>
                <a:gd name="connsiteX25" fmla="*/ 883587 w 5340254"/>
                <a:gd name="connsiteY25" fmla="*/ 1385449 h 1544267"/>
                <a:gd name="connsiteX26" fmla="*/ 500331 w 5340254"/>
                <a:gd name="connsiteY26" fmla="*/ 1177575 h 1544267"/>
                <a:gd name="connsiteX27" fmla="*/ 507296 w 5340254"/>
                <a:gd name="connsiteY27" fmla="*/ 1157652 h 1544267"/>
                <a:gd name="connsiteX28" fmla="*/ 450734 w 5340254"/>
                <a:gd name="connsiteY28" fmla="*/ 1148775 h 1544267"/>
                <a:gd name="connsiteX29" fmla="*/ 0 w 5340254"/>
                <a:gd name="connsiteY29" fmla="*/ 804965 h 1544267"/>
                <a:gd name="connsiteX30" fmla="*/ 126038 w 5340254"/>
                <a:gd name="connsiteY30" fmla="*/ 596344 h 1544267"/>
                <a:gd name="connsiteX31" fmla="*/ 193128 w 5340254"/>
                <a:gd name="connsiteY31" fmla="*/ 555231 h 1544267"/>
                <a:gd name="connsiteX32" fmla="*/ 185566 w 5340254"/>
                <a:gd name="connsiteY32" fmla="*/ 496088 h 1544267"/>
                <a:gd name="connsiteX33" fmla="*/ 705372 w 5340254"/>
                <a:gd name="connsiteY33" fmla="*/ 86264 h 1544267"/>
                <a:gd name="connsiteX34" fmla="*/ 907704 w 5340254"/>
                <a:gd name="connsiteY34" fmla="*/ 118470 h 1544267"/>
                <a:gd name="connsiteX35" fmla="*/ 944206 w 5340254"/>
                <a:gd name="connsiteY35" fmla="*/ 134091 h 1544267"/>
                <a:gd name="connsiteX36" fmla="*/ 958916 w 5340254"/>
                <a:gd name="connsiteY36" fmla="*/ 120035 h 1544267"/>
                <a:gd name="connsiteX37" fmla="*/ 1326474 w 5340254"/>
                <a:gd name="connsiteY37" fmla="*/ 0 h 15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340254" h="1544267">
                  <a:moveTo>
                    <a:pt x="1326474" y="0"/>
                  </a:moveTo>
                  <a:cubicBezTo>
                    <a:pt x="1541785" y="0"/>
                    <a:pt x="1726521" y="103210"/>
                    <a:pt x="1805431" y="250302"/>
                  </a:cubicBezTo>
                  <a:lnTo>
                    <a:pt x="1812604" y="268519"/>
                  </a:lnTo>
                  <a:lnTo>
                    <a:pt x="1915265" y="292947"/>
                  </a:lnTo>
                  <a:cubicBezTo>
                    <a:pt x="2072573" y="338312"/>
                    <a:pt x="2169870" y="400984"/>
                    <a:pt x="2169870" y="470209"/>
                  </a:cubicBezTo>
                  <a:cubicBezTo>
                    <a:pt x="2169870" y="487516"/>
                    <a:pt x="2163789" y="504412"/>
                    <a:pt x="2152210" y="520732"/>
                  </a:cubicBezTo>
                  <a:lnTo>
                    <a:pt x="2145429" y="527031"/>
                  </a:lnTo>
                  <a:lnTo>
                    <a:pt x="2217935" y="538381"/>
                  </a:lnTo>
                  <a:cubicBezTo>
                    <a:pt x="2333550" y="560906"/>
                    <a:pt x="2429363" y="591241"/>
                    <a:pt x="2496273" y="626762"/>
                  </a:cubicBezTo>
                  <a:lnTo>
                    <a:pt x="2561126" y="674297"/>
                  </a:lnTo>
                  <a:lnTo>
                    <a:pt x="2600225" y="677291"/>
                  </a:lnTo>
                  <a:cubicBezTo>
                    <a:pt x="2892261" y="705121"/>
                    <a:pt x="4112967" y="685576"/>
                    <a:pt x="4112967" y="739032"/>
                  </a:cubicBezTo>
                  <a:cubicBezTo>
                    <a:pt x="4112967" y="771106"/>
                    <a:pt x="3015145" y="867577"/>
                    <a:pt x="2896768" y="892294"/>
                  </a:cubicBezTo>
                  <a:lnTo>
                    <a:pt x="2806737" y="907686"/>
                  </a:lnTo>
                  <a:lnTo>
                    <a:pt x="2935243" y="914803"/>
                  </a:lnTo>
                  <a:cubicBezTo>
                    <a:pt x="3252143" y="941964"/>
                    <a:pt x="5340254" y="791093"/>
                    <a:pt x="5340254" y="847222"/>
                  </a:cubicBezTo>
                  <a:cubicBezTo>
                    <a:pt x="5340254" y="932752"/>
                    <a:pt x="2972294" y="1202112"/>
                    <a:pt x="2365955" y="1202112"/>
                  </a:cubicBezTo>
                  <a:lnTo>
                    <a:pt x="2230975" y="1200193"/>
                  </a:lnTo>
                  <a:lnTo>
                    <a:pt x="2221221" y="1228098"/>
                  </a:lnTo>
                  <a:cubicBezTo>
                    <a:pt x="2180692" y="1285215"/>
                    <a:pt x="2072808" y="1335256"/>
                    <a:pt x="1922546" y="1371018"/>
                  </a:cubicBezTo>
                  <a:lnTo>
                    <a:pt x="1796995" y="1391790"/>
                  </a:lnTo>
                  <a:lnTo>
                    <a:pt x="1763044" y="1424233"/>
                  </a:lnTo>
                  <a:cubicBezTo>
                    <a:pt x="1668977" y="1498396"/>
                    <a:pt x="1539026" y="1544267"/>
                    <a:pt x="1395485" y="1544267"/>
                  </a:cubicBezTo>
                  <a:cubicBezTo>
                    <a:pt x="1251945" y="1544267"/>
                    <a:pt x="1121993" y="1498396"/>
                    <a:pt x="1027927" y="1424233"/>
                  </a:cubicBezTo>
                  <a:lnTo>
                    <a:pt x="1007665" y="1404871"/>
                  </a:lnTo>
                  <a:lnTo>
                    <a:pt x="883587" y="1385449"/>
                  </a:lnTo>
                  <a:cubicBezTo>
                    <a:pt x="652358" y="1340399"/>
                    <a:pt x="500331" y="1264107"/>
                    <a:pt x="500331" y="1177575"/>
                  </a:cubicBezTo>
                  <a:lnTo>
                    <a:pt x="507296" y="1157652"/>
                  </a:lnTo>
                  <a:lnTo>
                    <a:pt x="450734" y="1148775"/>
                  </a:lnTo>
                  <a:cubicBezTo>
                    <a:pt x="185856" y="1092130"/>
                    <a:pt x="0" y="959522"/>
                    <a:pt x="0" y="804965"/>
                  </a:cubicBezTo>
                  <a:cubicBezTo>
                    <a:pt x="0" y="727687"/>
                    <a:pt x="46464" y="655896"/>
                    <a:pt x="126038" y="596344"/>
                  </a:cubicBezTo>
                  <a:lnTo>
                    <a:pt x="193128" y="555231"/>
                  </a:lnTo>
                  <a:lnTo>
                    <a:pt x="185566" y="496088"/>
                  </a:lnTo>
                  <a:cubicBezTo>
                    <a:pt x="185566" y="269748"/>
                    <a:pt x="418291" y="86264"/>
                    <a:pt x="705372" y="86264"/>
                  </a:cubicBezTo>
                  <a:cubicBezTo>
                    <a:pt x="777143" y="86264"/>
                    <a:pt x="845516" y="97732"/>
                    <a:pt x="907704" y="118470"/>
                  </a:cubicBezTo>
                  <a:lnTo>
                    <a:pt x="944206" y="134091"/>
                  </a:lnTo>
                  <a:lnTo>
                    <a:pt x="958916" y="120035"/>
                  </a:lnTo>
                  <a:cubicBezTo>
                    <a:pt x="1052982" y="45871"/>
                    <a:pt x="1182934" y="0"/>
                    <a:pt x="1326474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bg1"/>
                </a:gs>
                <a:gs pos="80000">
                  <a:schemeClr val="bg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2A23D7A0-A1F1-4E4B-BF39-CC8B54DF5315}"/>
                </a:ext>
              </a:extLst>
            </p:cNvPr>
            <p:cNvSpPr/>
            <p:nvPr/>
          </p:nvSpPr>
          <p:spPr>
            <a:xfrm>
              <a:off x="3943406" y="4769450"/>
              <a:ext cx="186800" cy="186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E60420DD-3A97-436A-A1A3-FC6FE7AB55F1}"/>
                </a:ext>
              </a:extLst>
            </p:cNvPr>
            <p:cNvSpPr/>
            <p:nvPr/>
          </p:nvSpPr>
          <p:spPr>
            <a:xfrm>
              <a:off x="4176182" y="4769450"/>
              <a:ext cx="186800" cy="186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月 72">
              <a:extLst>
                <a:ext uri="{FF2B5EF4-FFF2-40B4-BE49-F238E27FC236}">
                  <a16:creationId xmlns:a16="http://schemas.microsoft.com/office/drawing/2014/main" id="{F501E8D3-E2AF-4AF3-9C4A-B370ED6930C5}"/>
                </a:ext>
              </a:extLst>
            </p:cNvPr>
            <p:cNvSpPr/>
            <p:nvPr/>
          </p:nvSpPr>
          <p:spPr>
            <a:xfrm rot="16200000">
              <a:off x="4031249" y="4958944"/>
              <a:ext cx="247668" cy="33854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D4109ACE-BA05-4F20-86AE-081EAEB56872}"/>
                </a:ext>
              </a:extLst>
            </p:cNvPr>
            <p:cNvSpPr/>
            <p:nvPr/>
          </p:nvSpPr>
          <p:spPr>
            <a:xfrm>
              <a:off x="3988653" y="4839990"/>
              <a:ext cx="45720" cy="45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F024D90C-CE14-4963-80D3-FCA56FDAE400}"/>
                </a:ext>
              </a:extLst>
            </p:cNvPr>
            <p:cNvSpPr/>
            <p:nvPr/>
          </p:nvSpPr>
          <p:spPr>
            <a:xfrm>
              <a:off x="4221429" y="4839990"/>
              <a:ext cx="45720" cy="45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5C78F628-5383-437D-A6BF-8A98886C3865}"/>
              </a:ext>
            </a:extLst>
          </p:cNvPr>
          <p:cNvGrpSpPr/>
          <p:nvPr/>
        </p:nvGrpSpPr>
        <p:grpSpPr>
          <a:xfrm>
            <a:off x="6751555" y="4372586"/>
            <a:ext cx="2297194" cy="1179326"/>
            <a:chOff x="6751555" y="5153636"/>
            <a:chExt cx="2297194" cy="1179326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6C8C6C92-2169-4400-BB95-843844EDA6AB}"/>
                </a:ext>
              </a:extLst>
            </p:cNvPr>
            <p:cNvGrpSpPr/>
            <p:nvPr/>
          </p:nvGrpSpPr>
          <p:grpSpPr>
            <a:xfrm>
              <a:off x="6751555" y="5153636"/>
              <a:ext cx="2297194" cy="1179326"/>
              <a:chOff x="6625984" y="4485736"/>
              <a:chExt cx="2543896" cy="1305978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74D11C9A-4F54-4CDE-8ADA-177A4BED955A}"/>
                  </a:ext>
                </a:extLst>
              </p:cNvPr>
              <p:cNvSpPr/>
              <p:nvPr/>
            </p:nvSpPr>
            <p:spPr bwMode="auto">
              <a:xfrm>
                <a:off x="6671786" y="4485736"/>
                <a:ext cx="2498094" cy="1305978"/>
              </a:xfrm>
              <a:custGeom>
                <a:avLst/>
                <a:gdLst>
                  <a:gd name="connsiteX0" fmla="*/ 1210679 w 4048329"/>
                  <a:gd name="connsiteY0" fmla="*/ 0 h 1895146"/>
                  <a:gd name="connsiteX1" fmla="*/ 1563160 w 4048329"/>
                  <a:gd name="connsiteY1" fmla="*/ 233640 h 1895146"/>
                  <a:gd name="connsiteX2" fmla="*/ 1574589 w 4048329"/>
                  <a:gd name="connsiteY2" fmla="*/ 270459 h 1895146"/>
                  <a:gd name="connsiteX3" fmla="*/ 1665051 w 4048329"/>
                  <a:gd name="connsiteY3" fmla="*/ 249312 h 1895146"/>
                  <a:gd name="connsiteX4" fmla="*/ 1767424 w 4048329"/>
                  <a:gd name="connsiteY4" fmla="*/ 241540 h 1895146"/>
                  <a:gd name="connsiteX5" fmla="*/ 2275391 w 4048329"/>
                  <a:gd name="connsiteY5" fmla="*/ 624083 h 1895146"/>
                  <a:gd name="connsiteX6" fmla="*/ 2271467 w 4048329"/>
                  <a:gd name="connsiteY6" fmla="*/ 653397 h 1895146"/>
                  <a:gd name="connsiteX7" fmla="*/ 2273850 w 4048329"/>
                  <a:gd name="connsiteY7" fmla="*/ 653496 h 1895146"/>
                  <a:gd name="connsiteX8" fmla="*/ 2777404 w 4048329"/>
                  <a:gd name="connsiteY8" fmla="*/ 726264 h 1895146"/>
                  <a:gd name="connsiteX9" fmla="*/ 2768228 w 4048329"/>
                  <a:gd name="connsiteY9" fmla="*/ 737441 h 1895146"/>
                  <a:gd name="connsiteX10" fmla="*/ 2754812 w 4048329"/>
                  <a:gd name="connsiteY10" fmla="*/ 742829 h 1895146"/>
                  <a:gd name="connsiteX11" fmla="*/ 2986974 w 4048329"/>
                  <a:gd name="connsiteY11" fmla="*/ 745133 h 1895146"/>
                  <a:gd name="connsiteX12" fmla="*/ 4048329 w 4048329"/>
                  <a:gd name="connsiteY12" fmla="*/ 873356 h 1895146"/>
                  <a:gd name="connsiteX13" fmla="*/ 2986974 w 4048329"/>
                  <a:gd name="connsiteY13" fmla="*/ 1001579 h 1895146"/>
                  <a:gd name="connsiteX14" fmla="*/ 2909223 w 4048329"/>
                  <a:gd name="connsiteY14" fmla="*/ 1002351 h 1895146"/>
                  <a:gd name="connsiteX15" fmla="*/ 2972321 w 4048329"/>
                  <a:gd name="connsiteY15" fmla="*/ 1011283 h 1895146"/>
                  <a:gd name="connsiteX16" fmla="*/ 3062075 w 4048329"/>
                  <a:gd name="connsiteY16" fmla="*/ 1045441 h 1895146"/>
                  <a:gd name="connsiteX17" fmla="*/ 2364514 w 4048329"/>
                  <a:gd name="connsiteY17" fmla="*/ 1126300 h 1895146"/>
                  <a:gd name="connsiteX18" fmla="*/ 2185104 w 4048329"/>
                  <a:gd name="connsiteY18" fmla="*/ 1130579 h 1895146"/>
                  <a:gd name="connsiteX19" fmla="*/ 2206380 w 4048329"/>
                  <a:gd name="connsiteY19" fmla="*/ 1236558 h 1895146"/>
                  <a:gd name="connsiteX20" fmla="*/ 1698413 w 4048329"/>
                  <a:gd name="connsiteY20" fmla="*/ 1619101 h 1895146"/>
                  <a:gd name="connsiteX21" fmla="*/ 1596040 w 4048329"/>
                  <a:gd name="connsiteY21" fmla="*/ 1611329 h 1895146"/>
                  <a:gd name="connsiteX22" fmla="*/ 1571864 w 4048329"/>
                  <a:gd name="connsiteY22" fmla="*/ 1605678 h 1895146"/>
                  <a:gd name="connsiteX23" fmla="*/ 1554534 w 4048329"/>
                  <a:gd name="connsiteY23" fmla="*/ 1661506 h 1895146"/>
                  <a:gd name="connsiteX24" fmla="*/ 1202053 w 4048329"/>
                  <a:gd name="connsiteY24" fmla="*/ 1895146 h 1895146"/>
                  <a:gd name="connsiteX25" fmla="*/ 884842 w 4048329"/>
                  <a:gd name="connsiteY25" fmla="*/ 1726487 h 1895146"/>
                  <a:gd name="connsiteX26" fmla="*/ 860004 w 4048329"/>
                  <a:gd name="connsiteY26" fmla="*/ 1680726 h 1895146"/>
                  <a:gd name="connsiteX27" fmla="*/ 846593 w 4048329"/>
                  <a:gd name="connsiteY27" fmla="*/ 1691791 h 1895146"/>
                  <a:gd name="connsiteX28" fmla="*/ 632709 w 4048329"/>
                  <a:gd name="connsiteY28" fmla="*/ 1757123 h 1895146"/>
                  <a:gd name="connsiteX29" fmla="*/ 250166 w 4048329"/>
                  <a:gd name="connsiteY29" fmla="*/ 1374580 h 1895146"/>
                  <a:gd name="connsiteX30" fmla="*/ 256528 w 4048329"/>
                  <a:gd name="connsiteY30" fmla="*/ 1311471 h 1895146"/>
                  <a:gd name="connsiteX31" fmla="*/ 233640 w 4048329"/>
                  <a:gd name="connsiteY31" fmla="*/ 1304366 h 1895146"/>
                  <a:gd name="connsiteX32" fmla="*/ 0 w 4048329"/>
                  <a:gd name="connsiteY32" fmla="*/ 951885 h 1895146"/>
                  <a:gd name="connsiteX33" fmla="*/ 233640 w 4048329"/>
                  <a:gd name="connsiteY33" fmla="*/ 599404 h 1895146"/>
                  <a:gd name="connsiteX34" fmla="*/ 262531 w 4048329"/>
                  <a:gd name="connsiteY34" fmla="*/ 590436 h 1895146"/>
                  <a:gd name="connsiteX35" fmla="*/ 250166 w 4048329"/>
                  <a:gd name="connsiteY35" fmla="*/ 529190 h 1895146"/>
                  <a:gd name="connsiteX36" fmla="*/ 632709 w 4048329"/>
                  <a:gd name="connsiteY36" fmla="*/ 146647 h 1895146"/>
                  <a:gd name="connsiteX37" fmla="*/ 846593 w 4048329"/>
                  <a:gd name="connsiteY37" fmla="*/ 211979 h 1895146"/>
                  <a:gd name="connsiteX38" fmla="*/ 862729 w 4048329"/>
                  <a:gd name="connsiteY38" fmla="*/ 225293 h 1895146"/>
                  <a:gd name="connsiteX39" fmla="*/ 893468 w 4048329"/>
                  <a:gd name="connsiteY39" fmla="*/ 168659 h 1895146"/>
                  <a:gd name="connsiteX40" fmla="*/ 1210679 w 4048329"/>
                  <a:gd name="connsiteY40" fmla="*/ 0 h 1895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048329" h="1895146">
                    <a:moveTo>
                      <a:pt x="1210679" y="0"/>
                    </a:moveTo>
                    <a:cubicBezTo>
                      <a:pt x="1369134" y="0"/>
                      <a:pt x="1505087" y="96339"/>
                      <a:pt x="1563160" y="233640"/>
                    </a:cubicBezTo>
                    <a:lnTo>
                      <a:pt x="1574589" y="270459"/>
                    </a:lnTo>
                    <a:lnTo>
                      <a:pt x="1665051" y="249312"/>
                    </a:lnTo>
                    <a:cubicBezTo>
                      <a:pt x="1698119" y="244216"/>
                      <a:pt x="1732356" y="241540"/>
                      <a:pt x="1767424" y="241540"/>
                    </a:cubicBezTo>
                    <a:cubicBezTo>
                      <a:pt x="2047966" y="241540"/>
                      <a:pt x="2275391" y="412810"/>
                      <a:pt x="2275391" y="624083"/>
                    </a:cubicBezTo>
                    <a:lnTo>
                      <a:pt x="2271467" y="653397"/>
                    </a:lnTo>
                    <a:lnTo>
                      <a:pt x="2273850" y="653496"/>
                    </a:lnTo>
                    <a:cubicBezTo>
                      <a:pt x="2577659" y="669266"/>
                      <a:pt x="2777404" y="695973"/>
                      <a:pt x="2777404" y="726264"/>
                    </a:cubicBezTo>
                    <a:cubicBezTo>
                      <a:pt x="2777404" y="730051"/>
                      <a:pt x="2774283" y="733781"/>
                      <a:pt x="2768228" y="737441"/>
                    </a:cubicBezTo>
                    <a:lnTo>
                      <a:pt x="2754812" y="742829"/>
                    </a:lnTo>
                    <a:lnTo>
                      <a:pt x="2986974" y="745133"/>
                    </a:lnTo>
                    <a:cubicBezTo>
                      <a:pt x="3592688" y="757338"/>
                      <a:pt x="4048329" y="810108"/>
                      <a:pt x="4048329" y="873356"/>
                    </a:cubicBezTo>
                    <a:cubicBezTo>
                      <a:pt x="4048329" y="936605"/>
                      <a:pt x="3592688" y="989375"/>
                      <a:pt x="2986974" y="1001579"/>
                    </a:cubicBezTo>
                    <a:lnTo>
                      <a:pt x="2909223" y="1002351"/>
                    </a:lnTo>
                    <a:lnTo>
                      <a:pt x="2972321" y="1011283"/>
                    </a:lnTo>
                    <a:cubicBezTo>
                      <a:pt x="3030116" y="1021782"/>
                      <a:pt x="3062075" y="1033325"/>
                      <a:pt x="3062075" y="1045441"/>
                    </a:cubicBezTo>
                    <a:cubicBezTo>
                      <a:pt x="3062075" y="1081791"/>
                      <a:pt x="2774441" y="1112978"/>
                      <a:pt x="2364514" y="1126300"/>
                    </a:cubicBezTo>
                    <a:lnTo>
                      <a:pt x="2185104" y="1130579"/>
                    </a:lnTo>
                    <a:lnTo>
                      <a:pt x="2206380" y="1236558"/>
                    </a:lnTo>
                    <a:cubicBezTo>
                      <a:pt x="2206380" y="1447831"/>
                      <a:pt x="1978955" y="1619101"/>
                      <a:pt x="1698413" y="1619101"/>
                    </a:cubicBezTo>
                    <a:cubicBezTo>
                      <a:pt x="1663345" y="1619101"/>
                      <a:pt x="1629108" y="1616425"/>
                      <a:pt x="1596040" y="1611329"/>
                    </a:cubicBezTo>
                    <a:lnTo>
                      <a:pt x="1571864" y="1605678"/>
                    </a:lnTo>
                    <a:lnTo>
                      <a:pt x="1554534" y="1661506"/>
                    </a:lnTo>
                    <a:cubicBezTo>
                      <a:pt x="1496461" y="1798807"/>
                      <a:pt x="1360508" y="1895146"/>
                      <a:pt x="1202053" y="1895146"/>
                    </a:cubicBezTo>
                    <a:cubicBezTo>
                      <a:pt x="1070008" y="1895146"/>
                      <a:pt x="953588" y="1828244"/>
                      <a:pt x="884842" y="1726487"/>
                    </a:cubicBezTo>
                    <a:lnTo>
                      <a:pt x="860004" y="1680726"/>
                    </a:lnTo>
                    <a:lnTo>
                      <a:pt x="846593" y="1691791"/>
                    </a:lnTo>
                    <a:cubicBezTo>
                      <a:pt x="785538" y="1733038"/>
                      <a:pt x="711937" y="1757123"/>
                      <a:pt x="632709" y="1757123"/>
                    </a:cubicBezTo>
                    <a:cubicBezTo>
                      <a:pt x="421436" y="1757123"/>
                      <a:pt x="250166" y="1585853"/>
                      <a:pt x="250166" y="1374580"/>
                    </a:cubicBezTo>
                    <a:lnTo>
                      <a:pt x="256528" y="1311471"/>
                    </a:lnTo>
                    <a:lnTo>
                      <a:pt x="233640" y="1304366"/>
                    </a:lnTo>
                    <a:cubicBezTo>
                      <a:pt x="96339" y="1246293"/>
                      <a:pt x="0" y="1110340"/>
                      <a:pt x="0" y="951885"/>
                    </a:cubicBezTo>
                    <a:cubicBezTo>
                      <a:pt x="0" y="793431"/>
                      <a:pt x="96339" y="657477"/>
                      <a:pt x="233640" y="599404"/>
                    </a:cubicBezTo>
                    <a:lnTo>
                      <a:pt x="262531" y="590436"/>
                    </a:lnTo>
                    <a:lnTo>
                      <a:pt x="250166" y="529190"/>
                    </a:lnTo>
                    <a:cubicBezTo>
                      <a:pt x="250166" y="317917"/>
                      <a:pt x="421436" y="146647"/>
                      <a:pt x="632709" y="146647"/>
                    </a:cubicBezTo>
                    <a:cubicBezTo>
                      <a:pt x="711937" y="146647"/>
                      <a:pt x="785538" y="170732"/>
                      <a:pt x="846593" y="211979"/>
                    </a:cubicBezTo>
                    <a:lnTo>
                      <a:pt x="862729" y="225293"/>
                    </a:lnTo>
                    <a:lnTo>
                      <a:pt x="893468" y="168659"/>
                    </a:lnTo>
                    <a:cubicBezTo>
                      <a:pt x="962214" y="66902"/>
                      <a:pt x="1078634" y="0"/>
                      <a:pt x="121067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bg1"/>
                  </a:gs>
                  <a:gs pos="80000">
                    <a:schemeClr val="bg1">
                      <a:lumMod val="7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4DFFBE94-6DB4-47C9-AF4F-E0B8BB128ACA}"/>
                  </a:ext>
                </a:extLst>
              </p:cNvPr>
              <p:cNvSpPr/>
              <p:nvPr/>
            </p:nvSpPr>
            <p:spPr>
              <a:xfrm>
                <a:off x="6625984" y="4796332"/>
                <a:ext cx="394354" cy="321277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9B7E4222-0642-49C3-BEE3-6E726C79EB09}"/>
                  </a:ext>
                </a:extLst>
              </p:cNvPr>
              <p:cNvSpPr/>
              <p:nvPr/>
            </p:nvSpPr>
            <p:spPr>
              <a:xfrm>
                <a:off x="7082588" y="4796332"/>
                <a:ext cx="394354" cy="321277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719E8131-DFD7-4FC9-A9C7-B7963925A386}"/>
                  </a:ext>
                </a:extLst>
              </p:cNvPr>
              <p:cNvSpPr/>
              <p:nvPr/>
            </p:nvSpPr>
            <p:spPr>
              <a:xfrm>
                <a:off x="6671365" y="4900958"/>
                <a:ext cx="103190" cy="10319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FF003678-BF8F-409F-923D-03B0EDAE2A11}"/>
                  </a:ext>
                </a:extLst>
              </p:cNvPr>
              <p:cNvSpPr/>
              <p:nvPr/>
            </p:nvSpPr>
            <p:spPr>
              <a:xfrm>
                <a:off x="7142188" y="4900958"/>
                <a:ext cx="103190" cy="10319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76FDF44B-4968-44F4-BFE4-0462CECD32CD}"/>
                </a:ext>
              </a:extLst>
            </p:cNvPr>
            <p:cNvGrpSpPr/>
            <p:nvPr/>
          </p:nvGrpSpPr>
          <p:grpSpPr>
            <a:xfrm>
              <a:off x="7049958" y="5752719"/>
              <a:ext cx="356110" cy="503974"/>
              <a:chOff x="7124209" y="5736382"/>
              <a:chExt cx="203810" cy="359579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FE64E37D-2D40-4695-894F-5EA4E8DEE6B1}"/>
                  </a:ext>
                </a:extLst>
              </p:cNvPr>
              <p:cNvSpPr/>
              <p:nvPr/>
            </p:nvSpPr>
            <p:spPr>
              <a:xfrm rot="900000">
                <a:off x="7216031" y="5830199"/>
                <a:ext cx="111988" cy="265762"/>
              </a:xfrm>
              <a:custGeom>
                <a:avLst/>
                <a:gdLst>
                  <a:gd name="connsiteX0" fmla="*/ 15373 w 124015"/>
                  <a:gd name="connsiteY0" fmla="*/ 0 h 294303"/>
                  <a:gd name="connsiteX1" fmla="*/ 19447 w 124015"/>
                  <a:gd name="connsiteY1" fmla="*/ 4309 h 294303"/>
                  <a:gd name="connsiteX2" fmla="*/ 65269 w 124015"/>
                  <a:gd name="connsiteY2" fmla="*/ 72042 h 294303"/>
                  <a:gd name="connsiteX3" fmla="*/ 105945 w 124015"/>
                  <a:gd name="connsiteY3" fmla="*/ 290532 h 294303"/>
                  <a:gd name="connsiteX4" fmla="*/ 29930 w 124015"/>
                  <a:gd name="connsiteY4" fmla="*/ 263546 h 294303"/>
                  <a:gd name="connsiteX5" fmla="*/ 13607 w 124015"/>
                  <a:gd name="connsiteY5" fmla="*/ 246283 h 294303"/>
                  <a:gd name="connsiteX6" fmla="*/ 7852 w 124015"/>
                  <a:gd name="connsiteY6" fmla="*/ 224713 h 294303"/>
                  <a:gd name="connsiteX7" fmla="*/ 0 w 124015"/>
                  <a:gd name="connsiteY7" fmla="*/ 126451 h 294303"/>
                  <a:gd name="connsiteX8" fmla="*/ 7851 w 124015"/>
                  <a:gd name="connsiteY8" fmla="*/ 28189 h 294303"/>
                  <a:gd name="connsiteX9" fmla="*/ 15373 w 124015"/>
                  <a:gd name="connsiteY9" fmla="*/ 0 h 294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015" h="294303">
                    <a:moveTo>
                      <a:pt x="15373" y="0"/>
                    </a:moveTo>
                    <a:lnTo>
                      <a:pt x="19447" y="4309"/>
                    </a:lnTo>
                    <a:cubicBezTo>
                      <a:pt x="35226" y="24149"/>
                      <a:pt x="50802" y="46984"/>
                      <a:pt x="65269" y="72042"/>
                    </a:cubicBezTo>
                    <a:cubicBezTo>
                      <a:pt x="123137" y="172270"/>
                      <a:pt x="141347" y="270092"/>
                      <a:pt x="105945" y="290532"/>
                    </a:cubicBezTo>
                    <a:cubicBezTo>
                      <a:pt x="88244" y="300751"/>
                      <a:pt x="60491" y="289690"/>
                      <a:pt x="29930" y="263546"/>
                    </a:cubicBezTo>
                    <a:lnTo>
                      <a:pt x="13607" y="246283"/>
                    </a:lnTo>
                    <a:lnTo>
                      <a:pt x="7852" y="224713"/>
                    </a:lnTo>
                    <a:cubicBezTo>
                      <a:pt x="2796" y="194511"/>
                      <a:pt x="0" y="161306"/>
                      <a:pt x="0" y="126451"/>
                    </a:cubicBezTo>
                    <a:cubicBezTo>
                      <a:pt x="0" y="91597"/>
                      <a:pt x="2796" y="58391"/>
                      <a:pt x="7851" y="28189"/>
                    </a:cubicBezTo>
                    <a:lnTo>
                      <a:pt x="15373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E61DC66B-DB89-468C-8241-27417B6D7187}"/>
                  </a:ext>
                </a:extLst>
              </p:cNvPr>
              <p:cNvSpPr/>
              <p:nvPr/>
            </p:nvSpPr>
            <p:spPr>
              <a:xfrm rot="900000">
                <a:off x="7124209" y="5736382"/>
                <a:ext cx="123763" cy="291211"/>
              </a:xfrm>
              <a:custGeom>
                <a:avLst/>
                <a:gdLst>
                  <a:gd name="connsiteX0" fmla="*/ 18070 w 137054"/>
                  <a:gd name="connsiteY0" fmla="*/ 3772 h 322485"/>
                  <a:gd name="connsiteX1" fmla="*/ 94086 w 137054"/>
                  <a:gd name="connsiteY1" fmla="*/ 30756 h 322485"/>
                  <a:gd name="connsiteX2" fmla="*/ 137054 w 137054"/>
                  <a:gd name="connsiteY2" fmla="*/ 76202 h 322485"/>
                  <a:gd name="connsiteX3" fmla="*/ 129532 w 137054"/>
                  <a:gd name="connsiteY3" fmla="*/ 104391 h 322485"/>
                  <a:gd name="connsiteX4" fmla="*/ 121681 w 137054"/>
                  <a:gd name="connsiteY4" fmla="*/ 202653 h 322485"/>
                  <a:gd name="connsiteX5" fmla="*/ 129533 w 137054"/>
                  <a:gd name="connsiteY5" fmla="*/ 300915 h 322485"/>
                  <a:gd name="connsiteX6" fmla="*/ 135288 w 137054"/>
                  <a:gd name="connsiteY6" fmla="*/ 322485 h 322485"/>
                  <a:gd name="connsiteX7" fmla="*/ 104568 w 137054"/>
                  <a:gd name="connsiteY7" fmla="*/ 289994 h 322485"/>
                  <a:gd name="connsiteX8" fmla="*/ 58747 w 137054"/>
                  <a:gd name="connsiteY8" fmla="*/ 222262 h 322485"/>
                  <a:gd name="connsiteX9" fmla="*/ 18070 w 137054"/>
                  <a:gd name="connsiteY9" fmla="*/ 3772 h 322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054" h="322485">
                    <a:moveTo>
                      <a:pt x="18070" y="3772"/>
                    </a:moveTo>
                    <a:cubicBezTo>
                      <a:pt x="35771" y="-6448"/>
                      <a:pt x="63525" y="4612"/>
                      <a:pt x="94086" y="30756"/>
                    </a:cubicBezTo>
                    <a:lnTo>
                      <a:pt x="137054" y="76202"/>
                    </a:lnTo>
                    <a:lnTo>
                      <a:pt x="129532" y="104391"/>
                    </a:lnTo>
                    <a:cubicBezTo>
                      <a:pt x="124477" y="134593"/>
                      <a:pt x="121681" y="167799"/>
                      <a:pt x="121681" y="202653"/>
                    </a:cubicBezTo>
                    <a:cubicBezTo>
                      <a:pt x="121681" y="237508"/>
                      <a:pt x="124477" y="270713"/>
                      <a:pt x="129533" y="300915"/>
                    </a:cubicBezTo>
                    <a:lnTo>
                      <a:pt x="135288" y="322485"/>
                    </a:lnTo>
                    <a:lnTo>
                      <a:pt x="104568" y="289994"/>
                    </a:lnTo>
                    <a:cubicBezTo>
                      <a:pt x="88789" y="270155"/>
                      <a:pt x="73214" y="247319"/>
                      <a:pt x="58747" y="222262"/>
                    </a:cubicBezTo>
                    <a:cubicBezTo>
                      <a:pt x="879" y="122032"/>
                      <a:pt x="-17332" y="24211"/>
                      <a:pt x="18070" y="3772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7813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25411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pptxi90_飛んでいるかわいい雲のイラスト</dc:title>
  <dc:subject>pptxi90_飛んでいるかわいい雲のイラスト</dc:subject>
  <dc:creator>でじけろお</dc:creator>
  <cp:revision>1</cp:revision>
  <dcterms:created xsi:type="dcterms:W3CDTF">2018-05-20T00:31:01Z</dcterms:created>
  <dcterms:modified xsi:type="dcterms:W3CDTF">2022-03-20T01:05:31Z</dcterms:modified>
  <cp:version>1</cp:version>
</cp:coreProperties>
</file>