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33"/>
    <a:srgbClr val="00CC00"/>
    <a:srgbClr val="3366FF"/>
    <a:srgbClr val="FF0000"/>
    <a:srgbClr val="0066CC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1146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お酒を飲む、お酒を飲みすぎた女性のイラスト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E29F75-C9E8-4300-B2D7-565E1914DE51}"/>
              </a:ext>
            </a:extLst>
          </p:cNvPr>
          <p:cNvGrpSpPr/>
          <p:nvPr/>
        </p:nvGrpSpPr>
        <p:grpSpPr>
          <a:xfrm>
            <a:off x="6785933" y="1211500"/>
            <a:ext cx="2308930" cy="2204296"/>
            <a:chOff x="7172462" y="469110"/>
            <a:chExt cx="2678340" cy="2556966"/>
          </a:xfrm>
        </p:grpSpPr>
        <p:sp>
          <p:nvSpPr>
            <p:cNvPr id="4" name="月 3">
              <a:extLst>
                <a:ext uri="{FF2B5EF4-FFF2-40B4-BE49-F238E27FC236}">
                  <a16:creationId xmlns:a16="http://schemas.microsoft.com/office/drawing/2014/main" id="{1C75051D-F368-45A8-857C-22043628F29E}"/>
                </a:ext>
              </a:extLst>
            </p:cNvPr>
            <p:cNvSpPr/>
            <p:nvPr/>
          </p:nvSpPr>
          <p:spPr bwMode="auto">
            <a:xfrm>
              <a:off x="8858982" y="154116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622BC6AB-CA39-4560-A7DC-A746DDE08A5C}"/>
                </a:ext>
              </a:extLst>
            </p:cNvPr>
            <p:cNvSpPr/>
            <p:nvPr/>
          </p:nvSpPr>
          <p:spPr bwMode="auto">
            <a:xfrm>
              <a:off x="9339994" y="1679281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8BC76B6B-A4D4-4436-9420-1F73D3A03F2F}"/>
                </a:ext>
              </a:extLst>
            </p:cNvPr>
            <p:cNvSpPr/>
            <p:nvPr/>
          </p:nvSpPr>
          <p:spPr bwMode="auto">
            <a:xfrm rot="10478412">
              <a:off x="9132502" y="537961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F89C21D-2D45-475E-915E-1AC2A5623F33}"/>
                </a:ext>
              </a:extLst>
            </p:cNvPr>
            <p:cNvSpPr/>
            <p:nvPr/>
          </p:nvSpPr>
          <p:spPr bwMode="auto">
            <a:xfrm>
              <a:off x="7286283" y="87230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A904AD6-397B-48B0-B9AF-9BAEDA373F92}"/>
                </a:ext>
              </a:extLst>
            </p:cNvPr>
            <p:cNvSpPr/>
            <p:nvPr/>
          </p:nvSpPr>
          <p:spPr bwMode="auto">
            <a:xfrm>
              <a:off x="8389497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99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18AF2D7-7B53-4F1E-B419-5A039067E2B8}"/>
                </a:ext>
              </a:extLst>
            </p:cNvPr>
            <p:cNvSpPr/>
            <p:nvPr/>
          </p:nvSpPr>
          <p:spPr bwMode="auto">
            <a:xfrm flipH="1">
              <a:off x="8129508" y="1010117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6681A3F-6FBD-4720-AA5D-5A4EA7904F23}"/>
                </a:ext>
              </a:extLst>
            </p:cNvPr>
            <p:cNvSpPr/>
            <p:nvPr/>
          </p:nvSpPr>
          <p:spPr bwMode="auto">
            <a:xfrm rot="2700000">
              <a:off x="8299767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99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0434079-904A-4B78-9AB3-3A4BC93A24EA}"/>
                </a:ext>
              </a:extLst>
            </p:cNvPr>
            <p:cNvSpPr/>
            <p:nvPr/>
          </p:nvSpPr>
          <p:spPr bwMode="auto">
            <a:xfrm>
              <a:off x="7632365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B9D2672-E973-48A3-AA3B-B4AFDD83D8D3}"/>
                </a:ext>
              </a:extLst>
            </p:cNvPr>
            <p:cNvSpPr/>
            <p:nvPr/>
          </p:nvSpPr>
          <p:spPr bwMode="auto">
            <a:xfrm rot="19088772">
              <a:off x="9182715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99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B9FFEDF2-F0AC-4903-859A-9A5AC792C1AD}"/>
                </a:ext>
              </a:extLst>
            </p:cNvPr>
            <p:cNvSpPr/>
            <p:nvPr/>
          </p:nvSpPr>
          <p:spPr bwMode="auto">
            <a:xfrm>
              <a:off x="9295978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台形 58">
              <a:extLst>
                <a:ext uri="{FF2B5EF4-FFF2-40B4-BE49-F238E27FC236}">
                  <a16:creationId xmlns:a16="http://schemas.microsoft.com/office/drawing/2014/main" id="{07F42ABA-CA12-4275-B75E-73FE183AA09F}"/>
                </a:ext>
              </a:extLst>
            </p:cNvPr>
            <p:cNvSpPr/>
            <p:nvPr/>
          </p:nvSpPr>
          <p:spPr bwMode="auto">
            <a:xfrm rot="21276376">
              <a:off x="9199283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AB958B91-5234-46BA-8900-2B9E15C35853}"/>
                </a:ext>
              </a:extLst>
            </p:cNvPr>
            <p:cNvSpPr/>
            <p:nvPr/>
          </p:nvSpPr>
          <p:spPr bwMode="auto">
            <a:xfrm rot="6502566">
              <a:off x="8969862" y="348373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アーチ 15">
              <a:extLst>
                <a:ext uri="{FF2B5EF4-FFF2-40B4-BE49-F238E27FC236}">
                  <a16:creationId xmlns:a16="http://schemas.microsoft.com/office/drawing/2014/main" id="{D6850F29-DA54-4FD1-8DBC-873616CE9F2E}"/>
                </a:ext>
              </a:extLst>
            </p:cNvPr>
            <p:cNvSpPr/>
            <p:nvPr/>
          </p:nvSpPr>
          <p:spPr bwMode="auto">
            <a:xfrm rot="14400000">
              <a:off x="8690971" y="673508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アーチ 16">
              <a:extLst>
                <a:ext uri="{FF2B5EF4-FFF2-40B4-BE49-F238E27FC236}">
                  <a16:creationId xmlns:a16="http://schemas.microsoft.com/office/drawing/2014/main" id="{490BBD98-1BC8-437E-9850-52C0DC240077}"/>
                </a:ext>
              </a:extLst>
            </p:cNvPr>
            <p:cNvSpPr/>
            <p:nvPr/>
          </p:nvSpPr>
          <p:spPr bwMode="auto">
            <a:xfrm rot="14400000">
              <a:off x="8938622" y="1038633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2B566D2C-6EE8-45EC-B6D7-6CEC8C0A0E5C}"/>
                </a:ext>
              </a:extLst>
            </p:cNvPr>
            <p:cNvSpPr/>
            <p:nvPr/>
          </p:nvSpPr>
          <p:spPr bwMode="auto">
            <a:xfrm rot="11181030">
              <a:off x="9211085" y="718295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E7AA4654-B26F-4470-8D2D-97260826D333}"/>
                </a:ext>
              </a:extLst>
            </p:cNvPr>
            <p:cNvSpPr/>
            <p:nvPr/>
          </p:nvSpPr>
          <p:spPr bwMode="auto">
            <a:xfrm rot="12215084">
              <a:off x="9187534" y="1063256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D8AB5292-774D-4141-A26F-16811DCDB11B}"/>
                </a:ext>
              </a:extLst>
            </p:cNvPr>
            <p:cNvSpPr/>
            <p:nvPr/>
          </p:nvSpPr>
          <p:spPr bwMode="auto">
            <a:xfrm rot="4148216">
              <a:off x="8551697" y="1004807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127CEC4-EE1C-4EC2-B0A7-081952473AD4}"/>
                </a:ext>
              </a:extLst>
            </p:cNvPr>
            <p:cNvGrpSpPr/>
            <p:nvPr/>
          </p:nvGrpSpPr>
          <p:grpSpPr>
            <a:xfrm>
              <a:off x="7172462" y="469110"/>
              <a:ext cx="938235" cy="882338"/>
              <a:chOff x="294229" y="469110"/>
              <a:chExt cx="938235" cy="882338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D26F9A0E-94BB-4796-B131-1B4A0F303A5B}"/>
                  </a:ext>
                </a:extLst>
              </p:cNvPr>
              <p:cNvGrpSpPr/>
              <p:nvPr/>
            </p:nvGrpSpPr>
            <p:grpSpPr>
              <a:xfrm rot="19800000">
                <a:off x="294229" y="469110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310132E8-3AB0-4120-A173-D854422790AD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rgbClr val="DAEDEF"/>
                </a:solidFill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C598D0A2-3781-4936-B5FD-E01DF20E7F5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" name="四角形: 上の 2 つの角を丸める 31">
                    <a:extLst>
                      <a:ext uri="{FF2B5EF4-FFF2-40B4-BE49-F238E27FC236}">
                        <a16:creationId xmlns:a16="http://schemas.microsoft.com/office/drawing/2014/main" id="{B3401FDE-F3BD-46EA-9057-4DFD2D95D7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860533A2-4716-4D89-AA1A-A0C6FBE9A197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1D224F39-9F57-4D4E-9952-4B84F2F8CD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3FE090FD-D917-4CD0-8478-3C2A44D233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63968F39-B4B5-4224-9EC0-F7B48F502D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2CD2FC7A-281E-4EB3-93A6-38FFEEA3CE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6254E1B-FF17-4BF5-BAD9-15062FBA7DF1}"/>
                  </a:ext>
                </a:extLst>
              </p:cNvPr>
              <p:cNvSpPr/>
              <p:nvPr/>
            </p:nvSpPr>
            <p:spPr bwMode="auto">
              <a:xfrm rot="4500000">
                <a:off x="579978" y="652853"/>
                <a:ext cx="444200" cy="779503"/>
              </a:xfrm>
              <a:custGeom>
                <a:avLst/>
                <a:gdLst>
                  <a:gd name="connsiteX0" fmla="*/ 0 w 444200"/>
                  <a:gd name="connsiteY0" fmla="*/ 663545 h 779503"/>
                  <a:gd name="connsiteX1" fmla="*/ 383098 w 444200"/>
                  <a:gd name="connsiteY1" fmla="*/ 0 h 779503"/>
                  <a:gd name="connsiteX2" fmla="*/ 444200 w 444200"/>
                  <a:gd name="connsiteY2" fmla="*/ 0 h 779503"/>
                  <a:gd name="connsiteX3" fmla="*/ 444200 w 444200"/>
                  <a:gd name="connsiteY3" fmla="*/ 743718 h 779503"/>
                  <a:gd name="connsiteX4" fmla="*/ 408415 w 444200"/>
                  <a:gd name="connsiteY4" fmla="*/ 779503 h 779503"/>
                  <a:gd name="connsiteX5" fmla="*/ 35785 w 444200"/>
                  <a:gd name="connsiteY5" fmla="*/ 779503 h 779503"/>
                  <a:gd name="connsiteX6" fmla="*/ 0 w 444200"/>
                  <a:gd name="connsiteY6" fmla="*/ 743718 h 77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200" h="779503">
                    <a:moveTo>
                      <a:pt x="0" y="663545"/>
                    </a:moveTo>
                    <a:lnTo>
                      <a:pt x="383098" y="0"/>
                    </a:lnTo>
                    <a:lnTo>
                      <a:pt x="444200" y="0"/>
                    </a:lnTo>
                    <a:lnTo>
                      <a:pt x="444200" y="743718"/>
                    </a:lnTo>
                    <a:cubicBezTo>
                      <a:pt x="444200" y="763482"/>
                      <a:pt x="428179" y="779503"/>
                      <a:pt x="408415" y="779503"/>
                    </a:cubicBezTo>
                    <a:lnTo>
                      <a:pt x="35785" y="779503"/>
                    </a:lnTo>
                    <a:cubicBezTo>
                      <a:pt x="16021" y="779503"/>
                      <a:pt x="0" y="763482"/>
                      <a:pt x="0" y="74371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943E6FE3-8E9F-4DC5-A14C-BB6869F85E53}"/>
                </a:ext>
              </a:extLst>
            </p:cNvPr>
            <p:cNvSpPr/>
            <p:nvPr/>
          </p:nvSpPr>
          <p:spPr bwMode="auto">
            <a:xfrm rot="2700000">
              <a:off x="8876584" y="1389853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8C137D4-62D3-421A-B724-F58C1D2AA437}"/>
              </a:ext>
            </a:extLst>
          </p:cNvPr>
          <p:cNvGrpSpPr/>
          <p:nvPr/>
        </p:nvGrpSpPr>
        <p:grpSpPr>
          <a:xfrm>
            <a:off x="3976069" y="4114008"/>
            <a:ext cx="1892824" cy="2029084"/>
            <a:chOff x="5219779" y="3907083"/>
            <a:chExt cx="2195661" cy="2353721"/>
          </a:xfrm>
        </p:grpSpPr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673F0098-C1C1-4909-8200-B0B672E696B2}"/>
                </a:ext>
              </a:extLst>
            </p:cNvPr>
            <p:cNvSpPr/>
            <p:nvPr/>
          </p:nvSpPr>
          <p:spPr bwMode="auto">
            <a:xfrm rot="18000000">
              <a:off x="5286157" y="4310283"/>
              <a:ext cx="132756" cy="26551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494DB5CB-9FF8-4891-9456-5D366B022645}"/>
                </a:ext>
              </a:extLst>
            </p:cNvPr>
            <p:cNvSpPr/>
            <p:nvPr/>
          </p:nvSpPr>
          <p:spPr bwMode="auto">
            <a:xfrm rot="18900000">
              <a:off x="6292093" y="464870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A6E87ECA-8AE1-4D87-8C1A-1D2B05021B5D}"/>
                </a:ext>
              </a:extLst>
            </p:cNvPr>
            <p:cNvSpPr/>
            <p:nvPr/>
          </p:nvSpPr>
          <p:spPr bwMode="auto">
            <a:xfrm rot="19800000">
              <a:off x="6155415" y="514231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0C411587-FC8E-492F-A75F-64A930AB269A}"/>
                </a:ext>
              </a:extLst>
            </p:cNvPr>
            <p:cNvSpPr/>
            <p:nvPr/>
          </p:nvSpPr>
          <p:spPr bwMode="auto">
            <a:xfrm rot="18900000">
              <a:off x="6792388" y="4443990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E3CCA38F-5ED7-448F-974D-E52BEE5CD96E}"/>
                </a:ext>
              </a:extLst>
            </p:cNvPr>
            <p:cNvSpPr/>
            <p:nvPr/>
          </p:nvSpPr>
          <p:spPr bwMode="auto">
            <a:xfrm rot="7778412">
              <a:off x="6003097" y="3571989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1EA46B9-F199-4471-A0F5-C9A6335E24B3}"/>
                </a:ext>
              </a:extLst>
            </p:cNvPr>
            <p:cNvSpPr/>
            <p:nvPr/>
          </p:nvSpPr>
          <p:spPr bwMode="auto">
            <a:xfrm>
              <a:off x="5330779" y="403968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9AD63FB-C201-4610-B066-9A923C28E257}"/>
                </a:ext>
              </a:extLst>
            </p:cNvPr>
            <p:cNvSpPr/>
            <p:nvPr/>
          </p:nvSpPr>
          <p:spPr bwMode="auto">
            <a:xfrm rot="16388772">
              <a:off x="6352336" y="4528824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133AE63A-F3F2-4874-8D4F-B13B8290D440}"/>
                </a:ext>
              </a:extLst>
            </p:cNvPr>
            <p:cNvSpPr/>
            <p:nvPr/>
          </p:nvSpPr>
          <p:spPr bwMode="auto">
            <a:xfrm rot="3802566">
              <a:off x="5491370" y="3882542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F2B0776D-FB5F-4173-971E-96086716430D}"/>
                </a:ext>
              </a:extLst>
            </p:cNvPr>
            <p:cNvSpPr/>
            <p:nvPr/>
          </p:nvSpPr>
          <p:spPr bwMode="auto">
            <a:xfrm rot="8481030">
              <a:off x="5952522" y="390708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1F8DE32E-45F0-4001-A98F-A32F9EC39292}"/>
                </a:ext>
              </a:extLst>
            </p:cNvPr>
            <p:cNvSpPr/>
            <p:nvPr/>
          </p:nvSpPr>
          <p:spPr bwMode="auto">
            <a:xfrm rot="9515084">
              <a:off x="6237706" y="414367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F9D7680B-062E-4B90-97FF-23AAE8BA2865}"/>
                </a:ext>
              </a:extLst>
            </p:cNvPr>
            <p:cNvSpPr/>
            <p:nvPr/>
          </p:nvSpPr>
          <p:spPr bwMode="auto">
            <a:xfrm rot="1448216">
              <a:off x="5510656" y="4739599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BE04E31-712B-457B-B8AC-2B94CA2010D5}"/>
                </a:ext>
              </a:extLst>
            </p:cNvPr>
            <p:cNvSpPr/>
            <p:nvPr/>
          </p:nvSpPr>
          <p:spPr bwMode="auto">
            <a:xfrm>
              <a:off x="6107777" y="531864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台形 288">
              <a:extLst>
                <a:ext uri="{FF2B5EF4-FFF2-40B4-BE49-F238E27FC236}">
                  <a16:creationId xmlns:a16="http://schemas.microsoft.com/office/drawing/2014/main" id="{0811331C-97EE-4043-B32B-9792544B4247}"/>
                </a:ext>
              </a:extLst>
            </p:cNvPr>
            <p:cNvSpPr/>
            <p:nvPr/>
          </p:nvSpPr>
          <p:spPr bwMode="auto">
            <a:xfrm>
              <a:off x="6341095" y="560731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1FEAEAC6-C615-4B29-B388-A346937C17DE}"/>
                </a:ext>
              </a:extLst>
            </p:cNvPr>
            <p:cNvSpPr/>
            <p:nvPr/>
          </p:nvSpPr>
          <p:spPr bwMode="auto">
            <a:xfrm rot="20700000">
              <a:off x="5390541" y="4514964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05328562-3FA4-4C6E-B2FA-C36E58A856D6}"/>
                </a:ext>
              </a:extLst>
            </p:cNvPr>
            <p:cNvSpPr/>
            <p:nvPr/>
          </p:nvSpPr>
          <p:spPr bwMode="auto">
            <a:xfrm rot="900000">
              <a:off x="5847741" y="4514964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99B54AFB-56D7-4C5D-88AB-2BCCB0DB08CF}"/>
                </a:ext>
              </a:extLst>
            </p:cNvPr>
            <p:cNvSpPr/>
            <p:nvPr/>
          </p:nvSpPr>
          <p:spPr bwMode="auto">
            <a:xfrm>
              <a:off x="5956856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53E9A7B5-9F21-4344-BD47-4D49E2ED989A}"/>
                </a:ext>
              </a:extLst>
            </p:cNvPr>
            <p:cNvSpPr/>
            <p:nvPr/>
          </p:nvSpPr>
          <p:spPr bwMode="auto">
            <a:xfrm>
              <a:off x="594746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F219E30-94B8-4FBF-986F-40B9F735CC5A}"/>
              </a:ext>
            </a:extLst>
          </p:cNvPr>
          <p:cNvGrpSpPr/>
          <p:nvPr/>
        </p:nvGrpSpPr>
        <p:grpSpPr>
          <a:xfrm>
            <a:off x="7056148" y="4165569"/>
            <a:ext cx="1892824" cy="2029084"/>
            <a:chOff x="10458529" y="3907083"/>
            <a:chExt cx="2195661" cy="2353721"/>
          </a:xfrm>
        </p:grpSpPr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23FEA7C6-1BB2-4479-83D6-F5894113A775}"/>
                </a:ext>
              </a:extLst>
            </p:cNvPr>
            <p:cNvSpPr/>
            <p:nvPr/>
          </p:nvSpPr>
          <p:spPr bwMode="auto">
            <a:xfrm rot="18000000">
              <a:off x="10524907" y="4310283"/>
              <a:ext cx="132756" cy="26551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E36763E4-CE06-45B6-8428-7A8F1C7CCF93}"/>
                </a:ext>
              </a:extLst>
            </p:cNvPr>
            <p:cNvSpPr/>
            <p:nvPr/>
          </p:nvSpPr>
          <p:spPr bwMode="auto">
            <a:xfrm rot="18900000">
              <a:off x="11530843" y="464870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台形 53">
              <a:extLst>
                <a:ext uri="{FF2B5EF4-FFF2-40B4-BE49-F238E27FC236}">
                  <a16:creationId xmlns:a16="http://schemas.microsoft.com/office/drawing/2014/main" id="{1BADAE94-BB7E-439C-875F-02E3CFF55F0A}"/>
                </a:ext>
              </a:extLst>
            </p:cNvPr>
            <p:cNvSpPr/>
            <p:nvPr/>
          </p:nvSpPr>
          <p:spPr bwMode="auto">
            <a:xfrm rot="19800000">
              <a:off x="11394165" y="514231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39DCAA18-31C8-4191-861B-067F3B051EC0}"/>
                </a:ext>
              </a:extLst>
            </p:cNvPr>
            <p:cNvSpPr/>
            <p:nvPr/>
          </p:nvSpPr>
          <p:spPr bwMode="auto">
            <a:xfrm rot="18900000">
              <a:off x="12031138" y="4443990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FD33C3FF-D8A7-4FCA-B091-15062A8AD0AA}"/>
                </a:ext>
              </a:extLst>
            </p:cNvPr>
            <p:cNvSpPr/>
            <p:nvPr/>
          </p:nvSpPr>
          <p:spPr bwMode="auto">
            <a:xfrm rot="7778412">
              <a:off x="11241847" y="3571989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41AEB1E-0D5D-447B-A87C-259328983C64}"/>
                </a:ext>
              </a:extLst>
            </p:cNvPr>
            <p:cNvSpPr/>
            <p:nvPr/>
          </p:nvSpPr>
          <p:spPr bwMode="auto">
            <a:xfrm>
              <a:off x="10569529" y="403968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32B749B4-46E7-48E4-9912-4F58B4EB9EA1}"/>
                </a:ext>
              </a:extLst>
            </p:cNvPr>
            <p:cNvSpPr/>
            <p:nvPr/>
          </p:nvSpPr>
          <p:spPr bwMode="auto">
            <a:xfrm rot="16388772">
              <a:off x="11591086" y="4528824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FD6C9AA8-05DC-4ED9-84E9-FE516FB6A103}"/>
                </a:ext>
              </a:extLst>
            </p:cNvPr>
            <p:cNvSpPr/>
            <p:nvPr/>
          </p:nvSpPr>
          <p:spPr bwMode="auto">
            <a:xfrm rot="3802566">
              <a:off x="10730120" y="3882542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08D32149-311A-4DF7-9FA2-1E047FCD0424}"/>
                </a:ext>
              </a:extLst>
            </p:cNvPr>
            <p:cNvSpPr/>
            <p:nvPr/>
          </p:nvSpPr>
          <p:spPr bwMode="auto">
            <a:xfrm rot="8481030">
              <a:off x="11191272" y="390708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E35CFB31-3341-4B2E-BFFA-E592972C1EAF}"/>
                </a:ext>
              </a:extLst>
            </p:cNvPr>
            <p:cNvSpPr/>
            <p:nvPr/>
          </p:nvSpPr>
          <p:spPr bwMode="auto">
            <a:xfrm rot="9515084">
              <a:off x="11476456" y="414367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813E9435-327A-479A-B7B1-74D49655058F}"/>
                </a:ext>
              </a:extLst>
            </p:cNvPr>
            <p:cNvSpPr/>
            <p:nvPr/>
          </p:nvSpPr>
          <p:spPr bwMode="auto">
            <a:xfrm rot="1448216">
              <a:off x="10749406" y="4739599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615E442-2547-4A5E-995F-C5258183F1C5}"/>
                </a:ext>
              </a:extLst>
            </p:cNvPr>
            <p:cNvSpPr/>
            <p:nvPr/>
          </p:nvSpPr>
          <p:spPr bwMode="auto">
            <a:xfrm>
              <a:off x="11346527" y="531864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台形 288">
              <a:extLst>
                <a:ext uri="{FF2B5EF4-FFF2-40B4-BE49-F238E27FC236}">
                  <a16:creationId xmlns:a16="http://schemas.microsoft.com/office/drawing/2014/main" id="{D4FA62FE-1695-4EC9-A23A-B48484A39B6D}"/>
                </a:ext>
              </a:extLst>
            </p:cNvPr>
            <p:cNvSpPr/>
            <p:nvPr/>
          </p:nvSpPr>
          <p:spPr bwMode="auto">
            <a:xfrm>
              <a:off x="11579845" y="560731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707910AB-5A2B-4F1F-827A-6F352DC4E325}"/>
                </a:ext>
              </a:extLst>
            </p:cNvPr>
            <p:cNvSpPr/>
            <p:nvPr/>
          </p:nvSpPr>
          <p:spPr bwMode="auto">
            <a:xfrm rot="20700000">
              <a:off x="10658478" y="4514964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87F8C428-6F64-4244-807E-8CEEEC799C70}"/>
                </a:ext>
              </a:extLst>
            </p:cNvPr>
            <p:cNvSpPr/>
            <p:nvPr/>
          </p:nvSpPr>
          <p:spPr bwMode="auto">
            <a:xfrm rot="900000">
              <a:off x="11115678" y="4514964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F79271E1-4A3D-4752-8BED-D66E1CC05C0E}"/>
                </a:ext>
              </a:extLst>
            </p:cNvPr>
            <p:cNvSpPr/>
            <p:nvPr/>
          </p:nvSpPr>
          <p:spPr bwMode="auto">
            <a:xfrm>
              <a:off x="11195606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E80B4C5-E3F9-4A75-BE77-F46C17B9E5B1}"/>
                </a:ext>
              </a:extLst>
            </p:cNvPr>
            <p:cNvSpPr/>
            <p:nvPr/>
          </p:nvSpPr>
          <p:spPr bwMode="auto">
            <a:xfrm>
              <a:off x="1118621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正方形/長方形 605">
              <a:extLst>
                <a:ext uri="{FF2B5EF4-FFF2-40B4-BE49-F238E27FC236}">
                  <a16:creationId xmlns:a16="http://schemas.microsoft.com/office/drawing/2014/main" id="{AF1816DE-307B-4CA1-85B2-E1DCE3D82324}"/>
                </a:ext>
              </a:extLst>
            </p:cNvPr>
            <p:cNvSpPr/>
            <p:nvPr/>
          </p:nvSpPr>
          <p:spPr bwMode="auto">
            <a:xfrm>
              <a:off x="10688582" y="4877782"/>
              <a:ext cx="291788" cy="1365218"/>
            </a:xfrm>
            <a:custGeom>
              <a:avLst/>
              <a:gdLst>
                <a:gd name="connsiteX0" fmla="*/ 0 w 289407"/>
                <a:gd name="connsiteY0" fmla="*/ 0 h 1343787"/>
                <a:gd name="connsiteX1" fmla="*/ 289407 w 289407"/>
                <a:gd name="connsiteY1" fmla="*/ 0 h 1343787"/>
                <a:gd name="connsiteX2" fmla="*/ 289407 w 289407"/>
                <a:gd name="connsiteY2" fmla="*/ 1343787 h 1343787"/>
                <a:gd name="connsiteX3" fmla="*/ 0 w 289407"/>
                <a:gd name="connsiteY3" fmla="*/ 1343787 h 1343787"/>
                <a:gd name="connsiteX4" fmla="*/ 0 w 289407"/>
                <a:gd name="connsiteY4" fmla="*/ 0 h 1343787"/>
                <a:gd name="connsiteX0" fmla="*/ 0 w 291788"/>
                <a:gd name="connsiteY0" fmla="*/ 0 h 1365218"/>
                <a:gd name="connsiteX1" fmla="*/ 291788 w 291788"/>
                <a:gd name="connsiteY1" fmla="*/ 21431 h 1365218"/>
                <a:gd name="connsiteX2" fmla="*/ 291788 w 291788"/>
                <a:gd name="connsiteY2" fmla="*/ 1365218 h 1365218"/>
                <a:gd name="connsiteX3" fmla="*/ 2381 w 291788"/>
                <a:gd name="connsiteY3" fmla="*/ 1365218 h 1365218"/>
                <a:gd name="connsiteX4" fmla="*/ 0 w 291788"/>
                <a:gd name="connsiteY4" fmla="*/ 0 h 1365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788" h="1365218">
                  <a:moveTo>
                    <a:pt x="0" y="0"/>
                  </a:moveTo>
                  <a:lnTo>
                    <a:pt x="291788" y="21431"/>
                  </a:lnTo>
                  <a:lnTo>
                    <a:pt x="291788" y="1365218"/>
                  </a:lnTo>
                  <a:lnTo>
                    <a:pt x="2381" y="1365218"/>
                  </a:lnTo>
                  <a:cubicBezTo>
                    <a:pt x="1587" y="910145"/>
                    <a:pt x="794" y="455073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249068E3-4BE4-4A6D-8AAF-CE0157DE79FD}"/>
              </a:ext>
            </a:extLst>
          </p:cNvPr>
          <p:cNvGrpSpPr/>
          <p:nvPr/>
        </p:nvGrpSpPr>
        <p:grpSpPr>
          <a:xfrm>
            <a:off x="3798535" y="1198234"/>
            <a:ext cx="2308930" cy="2204296"/>
            <a:chOff x="1254262" y="469110"/>
            <a:chExt cx="2678340" cy="2556966"/>
          </a:xfrm>
        </p:grpSpPr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138D1D00-E915-4AF6-8AB1-0831EE7D5FF1}"/>
                </a:ext>
              </a:extLst>
            </p:cNvPr>
            <p:cNvSpPr/>
            <p:nvPr/>
          </p:nvSpPr>
          <p:spPr bwMode="auto">
            <a:xfrm>
              <a:off x="2940782" y="154116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月 71">
              <a:extLst>
                <a:ext uri="{FF2B5EF4-FFF2-40B4-BE49-F238E27FC236}">
                  <a16:creationId xmlns:a16="http://schemas.microsoft.com/office/drawing/2014/main" id="{BD21A0CD-4EB0-4621-B110-3FBB811A3EBD}"/>
                </a:ext>
              </a:extLst>
            </p:cNvPr>
            <p:cNvSpPr/>
            <p:nvPr/>
          </p:nvSpPr>
          <p:spPr bwMode="auto">
            <a:xfrm>
              <a:off x="3421794" y="1679281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2C30D07E-8383-4D8C-9A79-8F55B910AD04}"/>
                </a:ext>
              </a:extLst>
            </p:cNvPr>
            <p:cNvSpPr/>
            <p:nvPr/>
          </p:nvSpPr>
          <p:spPr bwMode="auto">
            <a:xfrm rot="10478412">
              <a:off x="3214302" y="537961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64EBFFD-09ED-4DAA-A897-B9999293C752}"/>
                </a:ext>
              </a:extLst>
            </p:cNvPr>
            <p:cNvSpPr/>
            <p:nvPr/>
          </p:nvSpPr>
          <p:spPr bwMode="auto">
            <a:xfrm>
              <a:off x="1368083" y="87230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7F3AD999-4108-4AAA-BDC6-D1F8690D6722}"/>
                </a:ext>
              </a:extLst>
            </p:cNvPr>
            <p:cNvSpPr/>
            <p:nvPr/>
          </p:nvSpPr>
          <p:spPr bwMode="auto">
            <a:xfrm>
              <a:off x="2471297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ADBCEA6-3C33-4F01-9476-CBB5AB8C7CFA}"/>
                </a:ext>
              </a:extLst>
            </p:cNvPr>
            <p:cNvSpPr/>
            <p:nvPr/>
          </p:nvSpPr>
          <p:spPr bwMode="auto">
            <a:xfrm flipH="1">
              <a:off x="2211308" y="1010117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306C484-D376-4EA2-972E-7F051F67D638}"/>
                </a:ext>
              </a:extLst>
            </p:cNvPr>
            <p:cNvSpPr/>
            <p:nvPr/>
          </p:nvSpPr>
          <p:spPr bwMode="auto">
            <a:xfrm rot="2700000">
              <a:off x="2381567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6CD4DFB-C33F-45C3-B844-B5C7896C3A49}"/>
                </a:ext>
              </a:extLst>
            </p:cNvPr>
            <p:cNvSpPr/>
            <p:nvPr/>
          </p:nvSpPr>
          <p:spPr bwMode="auto">
            <a:xfrm>
              <a:off x="1714165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A0AEC80-7071-44D3-B50E-FB950AB03A56}"/>
                </a:ext>
              </a:extLst>
            </p:cNvPr>
            <p:cNvSpPr/>
            <p:nvPr/>
          </p:nvSpPr>
          <p:spPr bwMode="auto">
            <a:xfrm rot="19088772">
              <a:off x="3264515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6A362CE9-C1A8-4566-A082-6071F213F88D}"/>
                </a:ext>
              </a:extLst>
            </p:cNvPr>
            <p:cNvSpPr/>
            <p:nvPr/>
          </p:nvSpPr>
          <p:spPr bwMode="auto">
            <a:xfrm>
              <a:off x="3377778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台形 58">
              <a:extLst>
                <a:ext uri="{FF2B5EF4-FFF2-40B4-BE49-F238E27FC236}">
                  <a16:creationId xmlns:a16="http://schemas.microsoft.com/office/drawing/2014/main" id="{160DC0DE-2A0A-4701-857A-EA31EF8AC278}"/>
                </a:ext>
              </a:extLst>
            </p:cNvPr>
            <p:cNvSpPr/>
            <p:nvPr/>
          </p:nvSpPr>
          <p:spPr bwMode="auto">
            <a:xfrm rot="21276376">
              <a:off x="3281083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0409760F-0F87-47CE-9AFA-676B080875E3}"/>
                </a:ext>
              </a:extLst>
            </p:cNvPr>
            <p:cNvSpPr/>
            <p:nvPr/>
          </p:nvSpPr>
          <p:spPr bwMode="auto">
            <a:xfrm rot="6502566">
              <a:off x="3051662" y="348373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アーチ 82">
              <a:extLst>
                <a:ext uri="{FF2B5EF4-FFF2-40B4-BE49-F238E27FC236}">
                  <a16:creationId xmlns:a16="http://schemas.microsoft.com/office/drawing/2014/main" id="{A891EA22-F6CE-4A66-8D8A-D705F15715DC}"/>
                </a:ext>
              </a:extLst>
            </p:cNvPr>
            <p:cNvSpPr/>
            <p:nvPr/>
          </p:nvSpPr>
          <p:spPr bwMode="auto">
            <a:xfrm rot="3600000">
              <a:off x="2712410" y="735338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アーチ 83">
              <a:extLst>
                <a:ext uri="{FF2B5EF4-FFF2-40B4-BE49-F238E27FC236}">
                  <a16:creationId xmlns:a16="http://schemas.microsoft.com/office/drawing/2014/main" id="{0542FC17-EE25-4B9A-ACC0-64F9AEB9BE12}"/>
                </a:ext>
              </a:extLst>
            </p:cNvPr>
            <p:cNvSpPr/>
            <p:nvPr/>
          </p:nvSpPr>
          <p:spPr bwMode="auto">
            <a:xfrm rot="3600000">
              <a:off x="2960061" y="1100463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6073D795-8245-43BB-8504-6396375592E6}"/>
                </a:ext>
              </a:extLst>
            </p:cNvPr>
            <p:cNvSpPr/>
            <p:nvPr/>
          </p:nvSpPr>
          <p:spPr bwMode="auto">
            <a:xfrm rot="11181030">
              <a:off x="3292885" y="718295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58C0D84B-2E27-40B5-902E-2263995D83D5}"/>
                </a:ext>
              </a:extLst>
            </p:cNvPr>
            <p:cNvSpPr/>
            <p:nvPr/>
          </p:nvSpPr>
          <p:spPr bwMode="auto">
            <a:xfrm rot="12215084">
              <a:off x="3269334" y="1063256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51898151-25C3-4002-9939-324CDBE7D3F3}"/>
                </a:ext>
              </a:extLst>
            </p:cNvPr>
            <p:cNvSpPr/>
            <p:nvPr/>
          </p:nvSpPr>
          <p:spPr bwMode="auto">
            <a:xfrm rot="4148216">
              <a:off x="2633497" y="1004807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7DED3F0A-5F5B-4F8E-B000-17DBB47C6E29}"/>
                </a:ext>
              </a:extLst>
            </p:cNvPr>
            <p:cNvGrpSpPr/>
            <p:nvPr/>
          </p:nvGrpSpPr>
          <p:grpSpPr>
            <a:xfrm>
              <a:off x="1254262" y="469110"/>
              <a:ext cx="938235" cy="882338"/>
              <a:chOff x="294229" y="469110"/>
              <a:chExt cx="938235" cy="88233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F2552066-EC0B-4C0D-AEE3-BB2442915C20}"/>
                  </a:ext>
                </a:extLst>
              </p:cNvPr>
              <p:cNvGrpSpPr/>
              <p:nvPr/>
            </p:nvGrpSpPr>
            <p:grpSpPr>
              <a:xfrm rot="19800000">
                <a:off x="294229" y="469110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B8EFDEEF-ABB1-4C83-9482-ACB4A94AC99F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rgbClr val="DAEDEF"/>
                </a:solidFill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A264B28A-719D-4AE3-8696-98C8CF4653D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" name="四角形: 上の 2 つの角を丸める 98">
                    <a:extLst>
                      <a:ext uri="{FF2B5EF4-FFF2-40B4-BE49-F238E27FC236}">
                        <a16:creationId xmlns:a16="http://schemas.microsoft.com/office/drawing/2014/main" id="{9FAA7ACE-65C5-451F-A85E-F89A9033B5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E416AA55-C54C-47AA-A9C4-5018FBC30857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E9C842F6-4B8E-41E4-819B-66052BD11B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" name="四角形: 角を丸くする 94">
                    <a:extLst>
                      <a:ext uri="{FF2B5EF4-FFF2-40B4-BE49-F238E27FC236}">
                        <a16:creationId xmlns:a16="http://schemas.microsoft.com/office/drawing/2014/main" id="{B2F44252-9012-41A1-8ED8-E297758476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四角形: 角を丸くする 95">
                    <a:extLst>
                      <a:ext uri="{FF2B5EF4-FFF2-40B4-BE49-F238E27FC236}">
                        <a16:creationId xmlns:a16="http://schemas.microsoft.com/office/drawing/2014/main" id="{89B24C48-6944-4E5C-8EA7-2691B24F54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BFB952BA-94CE-4788-BF98-2F7C446C7C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E925616-D7CD-46DA-B863-A3392937A882}"/>
                  </a:ext>
                </a:extLst>
              </p:cNvPr>
              <p:cNvSpPr/>
              <p:nvPr/>
            </p:nvSpPr>
            <p:spPr bwMode="auto">
              <a:xfrm rot="4500000">
                <a:off x="579978" y="652853"/>
                <a:ext cx="444200" cy="779503"/>
              </a:xfrm>
              <a:custGeom>
                <a:avLst/>
                <a:gdLst>
                  <a:gd name="connsiteX0" fmla="*/ 0 w 444200"/>
                  <a:gd name="connsiteY0" fmla="*/ 663545 h 779503"/>
                  <a:gd name="connsiteX1" fmla="*/ 383098 w 444200"/>
                  <a:gd name="connsiteY1" fmla="*/ 0 h 779503"/>
                  <a:gd name="connsiteX2" fmla="*/ 444200 w 444200"/>
                  <a:gd name="connsiteY2" fmla="*/ 0 h 779503"/>
                  <a:gd name="connsiteX3" fmla="*/ 444200 w 444200"/>
                  <a:gd name="connsiteY3" fmla="*/ 743718 h 779503"/>
                  <a:gd name="connsiteX4" fmla="*/ 408415 w 444200"/>
                  <a:gd name="connsiteY4" fmla="*/ 779503 h 779503"/>
                  <a:gd name="connsiteX5" fmla="*/ 35785 w 444200"/>
                  <a:gd name="connsiteY5" fmla="*/ 779503 h 779503"/>
                  <a:gd name="connsiteX6" fmla="*/ 0 w 444200"/>
                  <a:gd name="connsiteY6" fmla="*/ 743718 h 77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200" h="779503">
                    <a:moveTo>
                      <a:pt x="0" y="663545"/>
                    </a:moveTo>
                    <a:lnTo>
                      <a:pt x="383098" y="0"/>
                    </a:lnTo>
                    <a:lnTo>
                      <a:pt x="444200" y="0"/>
                    </a:lnTo>
                    <a:lnTo>
                      <a:pt x="444200" y="743718"/>
                    </a:lnTo>
                    <a:cubicBezTo>
                      <a:pt x="444200" y="763482"/>
                      <a:pt x="428179" y="779503"/>
                      <a:pt x="408415" y="779503"/>
                    </a:cubicBezTo>
                    <a:lnTo>
                      <a:pt x="35785" y="779503"/>
                    </a:lnTo>
                    <a:cubicBezTo>
                      <a:pt x="16021" y="779503"/>
                      <a:pt x="0" y="763482"/>
                      <a:pt x="0" y="74371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8CEC4619-5B6C-41C3-A2C0-32FB3888768A}"/>
                </a:ext>
              </a:extLst>
            </p:cNvPr>
            <p:cNvSpPr/>
            <p:nvPr/>
          </p:nvSpPr>
          <p:spPr bwMode="auto">
            <a:xfrm rot="2700000">
              <a:off x="2958384" y="1389853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02DBF2D0-CECE-482C-B442-9BA3A8F1A3D5}"/>
              </a:ext>
            </a:extLst>
          </p:cNvPr>
          <p:cNvGrpSpPr/>
          <p:nvPr/>
        </p:nvGrpSpPr>
        <p:grpSpPr>
          <a:xfrm>
            <a:off x="861381" y="4003914"/>
            <a:ext cx="2308930" cy="2204296"/>
            <a:chOff x="1520962" y="3720309"/>
            <a:chExt cx="2678340" cy="2556966"/>
          </a:xfrm>
        </p:grpSpPr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ECD7D7C5-01EC-4442-B759-168B2C8D2A54}"/>
                </a:ext>
              </a:extLst>
            </p:cNvPr>
            <p:cNvSpPr/>
            <p:nvPr/>
          </p:nvSpPr>
          <p:spPr bwMode="auto">
            <a:xfrm>
              <a:off x="3207482" y="4792368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月 101">
              <a:extLst>
                <a:ext uri="{FF2B5EF4-FFF2-40B4-BE49-F238E27FC236}">
                  <a16:creationId xmlns:a16="http://schemas.microsoft.com/office/drawing/2014/main" id="{7BC5ED27-B760-4096-8DF1-24523791727A}"/>
                </a:ext>
              </a:extLst>
            </p:cNvPr>
            <p:cNvSpPr/>
            <p:nvPr/>
          </p:nvSpPr>
          <p:spPr bwMode="auto">
            <a:xfrm>
              <a:off x="3688494" y="4930480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月 102">
              <a:extLst>
                <a:ext uri="{FF2B5EF4-FFF2-40B4-BE49-F238E27FC236}">
                  <a16:creationId xmlns:a16="http://schemas.microsoft.com/office/drawing/2014/main" id="{6538FA3D-D7E8-4FE7-93F9-8BECC8607471}"/>
                </a:ext>
              </a:extLst>
            </p:cNvPr>
            <p:cNvSpPr/>
            <p:nvPr/>
          </p:nvSpPr>
          <p:spPr bwMode="auto">
            <a:xfrm rot="10478412">
              <a:off x="3481002" y="3789160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E3FB7C2-B4F7-47BD-AE0D-E431BB9515A5}"/>
                </a:ext>
              </a:extLst>
            </p:cNvPr>
            <p:cNvSpPr/>
            <p:nvPr/>
          </p:nvSpPr>
          <p:spPr bwMode="auto">
            <a:xfrm>
              <a:off x="1634783" y="4123504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F9C679AD-2CD6-4349-AACE-8AF64D1E1916}"/>
                </a:ext>
              </a:extLst>
            </p:cNvPr>
            <p:cNvSpPr/>
            <p:nvPr/>
          </p:nvSpPr>
          <p:spPr bwMode="auto">
            <a:xfrm>
              <a:off x="2737997" y="5089677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9A5EEBA5-AA5C-4637-BB5E-D26BD0B596E4}"/>
                </a:ext>
              </a:extLst>
            </p:cNvPr>
            <p:cNvSpPr/>
            <p:nvPr/>
          </p:nvSpPr>
          <p:spPr bwMode="auto">
            <a:xfrm flipH="1">
              <a:off x="2478008" y="4261316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EDAB109-51B4-425E-8D85-2F2EB4B4937B}"/>
                </a:ext>
              </a:extLst>
            </p:cNvPr>
            <p:cNvSpPr/>
            <p:nvPr/>
          </p:nvSpPr>
          <p:spPr bwMode="auto">
            <a:xfrm rot="2700000">
              <a:off x="2648267" y="3839480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46A95FD-B9ED-4E6C-B037-69C9AAC9F26A}"/>
                </a:ext>
              </a:extLst>
            </p:cNvPr>
            <p:cNvSpPr/>
            <p:nvPr/>
          </p:nvSpPr>
          <p:spPr bwMode="auto">
            <a:xfrm>
              <a:off x="1980865" y="5242968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B928B41D-72D8-46AD-8FC5-B5C8AB07CD90}"/>
                </a:ext>
              </a:extLst>
            </p:cNvPr>
            <p:cNvSpPr/>
            <p:nvPr/>
          </p:nvSpPr>
          <p:spPr bwMode="auto">
            <a:xfrm rot="19088772">
              <a:off x="3531215" y="4784358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1CFE84D6-4F61-4F0C-9B6E-3016D20F36B5}"/>
                </a:ext>
              </a:extLst>
            </p:cNvPr>
            <p:cNvSpPr/>
            <p:nvPr/>
          </p:nvSpPr>
          <p:spPr bwMode="auto">
            <a:xfrm>
              <a:off x="3644478" y="6025032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台形 58">
              <a:extLst>
                <a:ext uri="{FF2B5EF4-FFF2-40B4-BE49-F238E27FC236}">
                  <a16:creationId xmlns:a16="http://schemas.microsoft.com/office/drawing/2014/main" id="{96492A4A-6E4F-4DE0-A4E5-664C93BFF486}"/>
                </a:ext>
              </a:extLst>
            </p:cNvPr>
            <p:cNvSpPr/>
            <p:nvPr/>
          </p:nvSpPr>
          <p:spPr bwMode="auto">
            <a:xfrm rot="21276376">
              <a:off x="3547783" y="5500907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A3EAD118-521B-4EFF-A4A9-94E48551280C}"/>
                </a:ext>
              </a:extLst>
            </p:cNvPr>
            <p:cNvSpPr/>
            <p:nvPr/>
          </p:nvSpPr>
          <p:spPr bwMode="auto">
            <a:xfrm rot="6502566">
              <a:off x="3318362" y="3599572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B2A23D7D-E62E-4A48-B3B0-33B868886F48}"/>
                </a:ext>
              </a:extLst>
            </p:cNvPr>
            <p:cNvSpPr/>
            <p:nvPr/>
          </p:nvSpPr>
          <p:spPr bwMode="auto">
            <a:xfrm rot="11181030">
              <a:off x="3559585" y="3969494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70BE10D7-D24C-40B1-AF89-5E9F1098916D}"/>
                </a:ext>
              </a:extLst>
            </p:cNvPr>
            <p:cNvSpPr/>
            <p:nvPr/>
          </p:nvSpPr>
          <p:spPr bwMode="auto">
            <a:xfrm rot="12215084">
              <a:off x="3536034" y="4314455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2B95AD8D-03C8-4121-AEA7-BE5C1961AF73}"/>
                </a:ext>
              </a:extLst>
            </p:cNvPr>
            <p:cNvSpPr/>
            <p:nvPr/>
          </p:nvSpPr>
          <p:spPr bwMode="auto">
            <a:xfrm rot="4148216">
              <a:off x="2900197" y="4256006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16737A44-B790-45F3-AE46-9A2805216467}"/>
                </a:ext>
              </a:extLst>
            </p:cNvPr>
            <p:cNvGrpSpPr/>
            <p:nvPr/>
          </p:nvGrpSpPr>
          <p:grpSpPr>
            <a:xfrm>
              <a:off x="1520962" y="3720309"/>
              <a:ext cx="938235" cy="882338"/>
              <a:chOff x="294229" y="469110"/>
              <a:chExt cx="938235" cy="88233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0496240-D75C-4ADC-B3DB-C6395D6F2931}"/>
                  </a:ext>
                </a:extLst>
              </p:cNvPr>
              <p:cNvGrpSpPr/>
              <p:nvPr/>
            </p:nvGrpSpPr>
            <p:grpSpPr>
              <a:xfrm rot="19800000">
                <a:off x="294229" y="469110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06D72F7E-3076-4435-89D7-BFEDE909EF24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rgbClr val="DAEDEF"/>
                </a:solidFill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812354D9-80E4-4D1B-8D8A-366D205376D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9" name="四角形: 上の 2 つの角を丸める 128">
                    <a:extLst>
                      <a:ext uri="{FF2B5EF4-FFF2-40B4-BE49-F238E27FC236}">
                        <a16:creationId xmlns:a16="http://schemas.microsoft.com/office/drawing/2014/main" id="{D34BE768-1AC7-4D6A-AF33-F303A7F6F3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6A8E6FAB-1866-4EA5-BC70-BF0D1655B968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124" name="四角形: 角を丸くする 123">
                    <a:extLst>
                      <a:ext uri="{FF2B5EF4-FFF2-40B4-BE49-F238E27FC236}">
                        <a16:creationId xmlns:a16="http://schemas.microsoft.com/office/drawing/2014/main" id="{8EDFFF3F-7114-40DC-A768-A40C7FF8B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5" name="四角形: 角を丸くする 124">
                    <a:extLst>
                      <a:ext uri="{FF2B5EF4-FFF2-40B4-BE49-F238E27FC236}">
                        <a16:creationId xmlns:a16="http://schemas.microsoft.com/office/drawing/2014/main" id="{A8654B7F-CB71-4484-8CB3-4A785C5570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6" name="四角形: 角を丸くする 125">
                    <a:extLst>
                      <a:ext uri="{FF2B5EF4-FFF2-40B4-BE49-F238E27FC236}">
                        <a16:creationId xmlns:a16="http://schemas.microsoft.com/office/drawing/2014/main" id="{9D797582-C4F1-4070-BF7E-73B50EB19A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8581DEB5-6193-4299-8451-4C74DFDC51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C98A7668-12CD-4C15-AC07-A11638D1C161}"/>
                  </a:ext>
                </a:extLst>
              </p:cNvPr>
              <p:cNvSpPr/>
              <p:nvPr/>
            </p:nvSpPr>
            <p:spPr bwMode="auto">
              <a:xfrm rot="4500000">
                <a:off x="579978" y="652853"/>
                <a:ext cx="444200" cy="779503"/>
              </a:xfrm>
              <a:custGeom>
                <a:avLst/>
                <a:gdLst>
                  <a:gd name="connsiteX0" fmla="*/ 0 w 444200"/>
                  <a:gd name="connsiteY0" fmla="*/ 663545 h 779503"/>
                  <a:gd name="connsiteX1" fmla="*/ 383098 w 444200"/>
                  <a:gd name="connsiteY1" fmla="*/ 0 h 779503"/>
                  <a:gd name="connsiteX2" fmla="*/ 444200 w 444200"/>
                  <a:gd name="connsiteY2" fmla="*/ 0 h 779503"/>
                  <a:gd name="connsiteX3" fmla="*/ 444200 w 444200"/>
                  <a:gd name="connsiteY3" fmla="*/ 743718 h 779503"/>
                  <a:gd name="connsiteX4" fmla="*/ 408415 w 444200"/>
                  <a:gd name="connsiteY4" fmla="*/ 779503 h 779503"/>
                  <a:gd name="connsiteX5" fmla="*/ 35785 w 444200"/>
                  <a:gd name="connsiteY5" fmla="*/ 779503 h 779503"/>
                  <a:gd name="connsiteX6" fmla="*/ 0 w 444200"/>
                  <a:gd name="connsiteY6" fmla="*/ 743718 h 77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200" h="779503">
                    <a:moveTo>
                      <a:pt x="0" y="663545"/>
                    </a:moveTo>
                    <a:lnTo>
                      <a:pt x="383098" y="0"/>
                    </a:lnTo>
                    <a:lnTo>
                      <a:pt x="444200" y="0"/>
                    </a:lnTo>
                    <a:lnTo>
                      <a:pt x="444200" y="743718"/>
                    </a:lnTo>
                    <a:cubicBezTo>
                      <a:pt x="444200" y="763482"/>
                      <a:pt x="428179" y="779503"/>
                      <a:pt x="408415" y="779503"/>
                    </a:cubicBezTo>
                    <a:lnTo>
                      <a:pt x="35785" y="779503"/>
                    </a:lnTo>
                    <a:cubicBezTo>
                      <a:pt x="16021" y="779503"/>
                      <a:pt x="0" y="763482"/>
                      <a:pt x="0" y="74371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F706C72C-1CC9-4967-8A03-F82F1D19945B}"/>
                </a:ext>
              </a:extLst>
            </p:cNvPr>
            <p:cNvSpPr/>
            <p:nvPr/>
          </p:nvSpPr>
          <p:spPr bwMode="auto">
            <a:xfrm>
              <a:off x="3225084" y="464105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AC8D2190-F2CB-49AA-ADCC-AC125CB72BD3}"/>
                </a:ext>
              </a:extLst>
            </p:cNvPr>
            <p:cNvSpPr/>
            <p:nvPr/>
          </p:nvSpPr>
          <p:spPr bwMode="auto">
            <a:xfrm rot="3600000">
              <a:off x="3001492" y="4051023"/>
              <a:ext cx="172466" cy="579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B2884EEC-A46B-4A8C-8AAE-C47AFD353BB8}"/>
                </a:ext>
              </a:extLst>
            </p:cNvPr>
            <p:cNvSpPr/>
            <p:nvPr/>
          </p:nvSpPr>
          <p:spPr bwMode="auto">
            <a:xfrm rot="3600000">
              <a:off x="3236442" y="4412973"/>
              <a:ext cx="172466" cy="579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06DE4BB4-1F0D-4239-A36A-8B9D833892EC}"/>
              </a:ext>
            </a:extLst>
          </p:cNvPr>
          <p:cNvGrpSpPr/>
          <p:nvPr/>
        </p:nvGrpSpPr>
        <p:grpSpPr>
          <a:xfrm>
            <a:off x="754092" y="1193400"/>
            <a:ext cx="2590606" cy="2209130"/>
            <a:chOff x="1054853" y="-2758668"/>
            <a:chExt cx="3005083" cy="2562572"/>
          </a:xfrm>
        </p:grpSpPr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83507EF0-C41C-49C9-8A5A-19392D52CCAD}"/>
                </a:ext>
              </a:extLst>
            </p:cNvPr>
            <p:cNvSpPr/>
            <p:nvPr/>
          </p:nvSpPr>
          <p:spPr bwMode="auto">
            <a:xfrm>
              <a:off x="2974956" y="-2032524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CC4A4C70-0B02-4008-8789-7227AA8CE1B0}"/>
                </a:ext>
              </a:extLst>
            </p:cNvPr>
            <p:cNvSpPr/>
            <p:nvPr/>
          </p:nvSpPr>
          <p:spPr bwMode="auto">
            <a:xfrm>
              <a:off x="3395912" y="-1894566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9F2A7124-881B-48AD-A664-B4D112F8A4CF}"/>
                </a:ext>
              </a:extLst>
            </p:cNvPr>
            <p:cNvSpPr/>
            <p:nvPr/>
          </p:nvSpPr>
          <p:spPr bwMode="auto">
            <a:xfrm>
              <a:off x="1368083" y="-2349867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18DC4E9-89AA-4BE2-AECA-D25D5961D731}"/>
                </a:ext>
              </a:extLst>
            </p:cNvPr>
            <p:cNvSpPr/>
            <p:nvPr/>
          </p:nvSpPr>
          <p:spPr bwMode="auto">
            <a:xfrm>
              <a:off x="2471297" y="-1383694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FB0D7CB4-3DD0-47A4-933D-5B24ECC436A1}"/>
                </a:ext>
              </a:extLst>
            </p:cNvPr>
            <p:cNvSpPr/>
            <p:nvPr/>
          </p:nvSpPr>
          <p:spPr bwMode="auto">
            <a:xfrm>
              <a:off x="1714165" y="-1230403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DEFB70D3-E64B-49C8-B809-0E888B8F3AE0}"/>
                </a:ext>
              </a:extLst>
            </p:cNvPr>
            <p:cNvSpPr/>
            <p:nvPr/>
          </p:nvSpPr>
          <p:spPr bwMode="auto">
            <a:xfrm>
              <a:off x="3377778" y="-448339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台形 58">
              <a:extLst>
                <a:ext uri="{FF2B5EF4-FFF2-40B4-BE49-F238E27FC236}">
                  <a16:creationId xmlns:a16="http://schemas.microsoft.com/office/drawing/2014/main" id="{A672AB10-9CC3-4C20-8090-9C7C7553D5BD}"/>
                </a:ext>
              </a:extLst>
            </p:cNvPr>
            <p:cNvSpPr/>
            <p:nvPr/>
          </p:nvSpPr>
          <p:spPr bwMode="auto">
            <a:xfrm rot="21276376">
              <a:off x="3281083" y="-972464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月 137">
              <a:extLst>
                <a:ext uri="{FF2B5EF4-FFF2-40B4-BE49-F238E27FC236}">
                  <a16:creationId xmlns:a16="http://schemas.microsoft.com/office/drawing/2014/main" id="{F68747DC-C15A-4F12-907D-82DC4BCDCBEC}"/>
                </a:ext>
              </a:extLst>
            </p:cNvPr>
            <p:cNvSpPr/>
            <p:nvPr/>
          </p:nvSpPr>
          <p:spPr bwMode="auto">
            <a:xfrm rot="7778412">
              <a:off x="2961043" y="-3093761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9C2DE2BB-0209-4E38-9CD9-F58AC38757EA}"/>
                </a:ext>
              </a:extLst>
            </p:cNvPr>
            <p:cNvSpPr/>
            <p:nvPr/>
          </p:nvSpPr>
          <p:spPr bwMode="auto">
            <a:xfrm>
              <a:off x="2289305" y="-2626065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CF2B01D2-6542-40A1-BC24-5EB312B4CAB1}"/>
                </a:ext>
              </a:extLst>
            </p:cNvPr>
            <p:cNvSpPr/>
            <p:nvPr/>
          </p:nvSpPr>
          <p:spPr bwMode="auto">
            <a:xfrm rot="16388772">
              <a:off x="3310282" y="-2136926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AEC41C8F-B1DA-4A71-9037-1FED6124A418}"/>
                </a:ext>
              </a:extLst>
            </p:cNvPr>
            <p:cNvSpPr/>
            <p:nvPr/>
          </p:nvSpPr>
          <p:spPr bwMode="auto">
            <a:xfrm rot="3802566">
              <a:off x="2449316" y="-2783208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アーチ 141">
              <a:extLst>
                <a:ext uri="{FF2B5EF4-FFF2-40B4-BE49-F238E27FC236}">
                  <a16:creationId xmlns:a16="http://schemas.microsoft.com/office/drawing/2014/main" id="{0A53DA30-64E7-4671-9DA1-6ABAFE14AAD6}"/>
                </a:ext>
              </a:extLst>
            </p:cNvPr>
            <p:cNvSpPr/>
            <p:nvPr/>
          </p:nvSpPr>
          <p:spPr bwMode="auto">
            <a:xfrm rot="900000">
              <a:off x="2379134" y="-2252531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アーチ 142">
              <a:extLst>
                <a:ext uri="{FF2B5EF4-FFF2-40B4-BE49-F238E27FC236}">
                  <a16:creationId xmlns:a16="http://schemas.microsoft.com/office/drawing/2014/main" id="{FA1D2E33-D421-46F4-BFE5-F7A56D25FEBA}"/>
                </a:ext>
              </a:extLst>
            </p:cNvPr>
            <p:cNvSpPr/>
            <p:nvPr/>
          </p:nvSpPr>
          <p:spPr bwMode="auto">
            <a:xfrm rot="900000">
              <a:off x="2812432" y="-2169464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月 143">
              <a:extLst>
                <a:ext uri="{FF2B5EF4-FFF2-40B4-BE49-F238E27FC236}">
                  <a16:creationId xmlns:a16="http://schemas.microsoft.com/office/drawing/2014/main" id="{88B77849-9E7E-412E-A433-C325D4CA43B1}"/>
                </a:ext>
              </a:extLst>
            </p:cNvPr>
            <p:cNvSpPr/>
            <p:nvPr/>
          </p:nvSpPr>
          <p:spPr bwMode="auto">
            <a:xfrm rot="8481030">
              <a:off x="2910468" y="-2758668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月 144">
              <a:extLst>
                <a:ext uri="{FF2B5EF4-FFF2-40B4-BE49-F238E27FC236}">
                  <a16:creationId xmlns:a16="http://schemas.microsoft.com/office/drawing/2014/main" id="{ADD36FFA-F68C-46CA-82D0-1060022E6E59}"/>
                </a:ext>
              </a:extLst>
            </p:cNvPr>
            <p:cNvSpPr/>
            <p:nvPr/>
          </p:nvSpPr>
          <p:spPr bwMode="auto">
            <a:xfrm rot="9515084">
              <a:off x="3195652" y="-2522079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AAAEB4A3-4AAE-4A19-B32D-941990693525}"/>
                </a:ext>
              </a:extLst>
            </p:cNvPr>
            <p:cNvSpPr/>
            <p:nvPr/>
          </p:nvSpPr>
          <p:spPr bwMode="auto">
            <a:xfrm rot="1448216">
              <a:off x="2468602" y="-1926152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C09620F4-92C3-448C-9C8A-D9A30834EEBE}"/>
                </a:ext>
              </a:extLst>
            </p:cNvPr>
            <p:cNvGrpSpPr/>
            <p:nvPr/>
          </p:nvGrpSpPr>
          <p:grpSpPr>
            <a:xfrm rot="15300000">
              <a:off x="1026904" y="-2489778"/>
              <a:ext cx="938235" cy="882338"/>
              <a:chOff x="537397" y="330055"/>
              <a:chExt cx="938235" cy="882338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DB880EFB-3C30-420D-8BB5-47FF67D57B35}"/>
                  </a:ext>
                </a:extLst>
              </p:cNvPr>
              <p:cNvGrpSpPr/>
              <p:nvPr/>
            </p:nvGrpSpPr>
            <p:grpSpPr>
              <a:xfrm rot="6300000">
                <a:off x="599005" y="335766"/>
                <a:ext cx="815019" cy="938235"/>
                <a:chOff x="1745755" y="3549707"/>
                <a:chExt cx="968683" cy="973932"/>
              </a:xfrm>
              <a:solidFill>
                <a:srgbClr val="DAEDEF"/>
              </a:solidFill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0B3F2DD-23F3-480D-BDD8-D8A234FE6B92}"/>
                    </a:ext>
                  </a:extLst>
                </p:cNvPr>
                <p:cNvSpPr/>
                <p:nvPr/>
              </p:nvSpPr>
              <p:spPr bwMode="auto">
                <a:xfrm rot="5400000">
                  <a:off x="1556750" y="3845673"/>
                  <a:ext cx="681418" cy="303408"/>
                </a:xfrm>
                <a:custGeom>
                  <a:avLst/>
                  <a:gdLst>
                    <a:gd name="connsiteX0" fmla="*/ 0 w 681418"/>
                    <a:gd name="connsiteY0" fmla="*/ 180197 h 303408"/>
                    <a:gd name="connsiteX1" fmla="*/ 0 w 681418"/>
                    <a:gd name="connsiteY1" fmla="*/ 0 h 303408"/>
                    <a:gd name="connsiteX2" fmla="*/ 102532 w 681418"/>
                    <a:gd name="connsiteY2" fmla="*/ 0 h 303408"/>
                    <a:gd name="connsiteX3" fmla="*/ 102532 w 681418"/>
                    <a:gd name="connsiteY3" fmla="*/ 150978 h 303408"/>
                    <a:gd name="connsiteX4" fmla="*/ 168545 w 681418"/>
                    <a:gd name="connsiteY4" fmla="*/ 216991 h 303408"/>
                    <a:gd name="connsiteX5" fmla="*/ 512873 w 681418"/>
                    <a:gd name="connsiteY5" fmla="*/ 216991 h 303408"/>
                    <a:gd name="connsiteX6" fmla="*/ 578886 w 681418"/>
                    <a:gd name="connsiteY6" fmla="*/ 150978 h 303408"/>
                    <a:gd name="connsiteX7" fmla="*/ 578886 w 681418"/>
                    <a:gd name="connsiteY7" fmla="*/ 0 h 303408"/>
                    <a:gd name="connsiteX8" fmla="*/ 681418 w 681418"/>
                    <a:gd name="connsiteY8" fmla="*/ 0 h 303408"/>
                    <a:gd name="connsiteX9" fmla="*/ 681418 w 681418"/>
                    <a:gd name="connsiteY9" fmla="*/ 180197 h 303408"/>
                    <a:gd name="connsiteX10" fmla="*/ 558207 w 681418"/>
                    <a:gd name="connsiteY10" fmla="*/ 303408 h 303408"/>
                    <a:gd name="connsiteX11" fmla="*/ 123211 w 681418"/>
                    <a:gd name="connsiteY11" fmla="*/ 303408 h 303408"/>
                    <a:gd name="connsiteX12" fmla="*/ 0 w 681418"/>
                    <a:gd name="connsiteY12" fmla="*/ 180197 h 303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81418" h="303408">
                      <a:moveTo>
                        <a:pt x="0" y="180197"/>
                      </a:moveTo>
                      <a:lnTo>
                        <a:pt x="0" y="0"/>
                      </a:lnTo>
                      <a:lnTo>
                        <a:pt x="102532" y="0"/>
                      </a:lnTo>
                      <a:lnTo>
                        <a:pt x="102532" y="150978"/>
                      </a:lnTo>
                      <a:cubicBezTo>
                        <a:pt x="102532" y="187436"/>
                        <a:pt x="132087" y="216991"/>
                        <a:pt x="168545" y="216991"/>
                      </a:cubicBezTo>
                      <a:lnTo>
                        <a:pt x="512873" y="216991"/>
                      </a:lnTo>
                      <a:cubicBezTo>
                        <a:pt x="549331" y="216991"/>
                        <a:pt x="578886" y="187436"/>
                        <a:pt x="578886" y="150978"/>
                      </a:cubicBezTo>
                      <a:lnTo>
                        <a:pt x="578886" y="0"/>
                      </a:lnTo>
                      <a:lnTo>
                        <a:pt x="681418" y="0"/>
                      </a:lnTo>
                      <a:lnTo>
                        <a:pt x="681418" y="180197"/>
                      </a:lnTo>
                      <a:cubicBezTo>
                        <a:pt x="681418" y="248245"/>
                        <a:pt x="626255" y="303408"/>
                        <a:pt x="558207" y="303408"/>
                      </a:cubicBezTo>
                      <a:lnTo>
                        <a:pt x="123211" y="303408"/>
                      </a:lnTo>
                      <a:cubicBezTo>
                        <a:pt x="55163" y="303408"/>
                        <a:pt x="0" y="248245"/>
                        <a:pt x="0" y="180197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DEF6DE28-5028-4813-9319-F283BF27B3F7}"/>
                    </a:ext>
                  </a:extLst>
                </p:cNvPr>
                <p:cNvSpPr/>
                <p:nvPr/>
              </p:nvSpPr>
              <p:spPr bwMode="auto">
                <a:xfrm>
                  <a:off x="2005066" y="3549707"/>
                  <a:ext cx="709372" cy="973932"/>
                </a:xfrm>
                <a:prstGeom prst="round2SameRect">
                  <a:avLst>
                    <a:gd name="adj1" fmla="val 0"/>
                    <a:gd name="adj2" fmla="val 8056"/>
                  </a:avLst>
                </a:prstGeom>
                <a:grp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52C53F7-CB08-4CF7-A201-F4C83447B715}"/>
                  </a:ext>
                </a:extLst>
              </p:cNvPr>
              <p:cNvGrpSpPr/>
              <p:nvPr/>
            </p:nvGrpSpPr>
            <p:grpSpPr>
              <a:xfrm rot="6240840">
                <a:off x="994114" y="244799"/>
                <a:ext cx="265296" cy="435808"/>
                <a:chOff x="4873199" y="3281238"/>
                <a:chExt cx="265296" cy="435808"/>
              </a:xfrm>
              <a:solidFill>
                <a:srgbClr val="FFD04B"/>
              </a:solidFill>
            </p:grpSpPr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D7DA8F4E-21C1-4805-AC49-6FFECBFCF726}"/>
                    </a:ext>
                  </a:extLst>
                </p:cNvPr>
                <p:cNvSpPr/>
                <p:nvPr/>
              </p:nvSpPr>
              <p:spPr bwMode="auto">
                <a:xfrm>
                  <a:off x="4873199" y="328123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234083B5-8B57-4148-8084-913B580504AD}"/>
                    </a:ext>
                  </a:extLst>
                </p:cNvPr>
                <p:cNvSpPr/>
                <p:nvPr/>
              </p:nvSpPr>
              <p:spPr bwMode="auto">
                <a:xfrm>
                  <a:off x="4873199" y="3392231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11A939C6-8ECE-41B3-A0FC-661C96886815}"/>
                    </a:ext>
                  </a:extLst>
                </p:cNvPr>
                <p:cNvSpPr/>
                <p:nvPr/>
              </p:nvSpPr>
              <p:spPr bwMode="auto">
                <a:xfrm>
                  <a:off x="4873199" y="3504150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B8A5B851-177D-4CFC-A42A-F272F49C061F}"/>
                    </a:ext>
                  </a:extLst>
                </p:cNvPr>
                <p:cNvSpPr/>
                <p:nvPr/>
              </p:nvSpPr>
              <p:spPr bwMode="auto">
                <a:xfrm>
                  <a:off x="4910794" y="3615120"/>
                  <a:ext cx="227701" cy="1019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32AF10F2-A286-4112-AB27-C7BE1C309939}"/>
                </a:ext>
              </a:extLst>
            </p:cNvPr>
            <p:cNvSpPr/>
            <p:nvPr/>
          </p:nvSpPr>
          <p:spPr bwMode="auto">
            <a:xfrm>
              <a:off x="1407781" y="-2453640"/>
              <a:ext cx="453843" cy="796856"/>
            </a:xfrm>
            <a:prstGeom prst="round2SameRect">
              <a:avLst>
                <a:gd name="adj1" fmla="val 0"/>
                <a:gd name="adj2" fmla="val 8056"/>
              </a:avLst>
            </a:prstGeom>
            <a:solidFill>
              <a:srgbClr val="FFC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95FA4777-B0CC-4DBB-A841-74A9967DF646}"/>
                </a:ext>
              </a:extLst>
            </p:cNvPr>
            <p:cNvSpPr/>
            <p:nvPr/>
          </p:nvSpPr>
          <p:spPr bwMode="auto">
            <a:xfrm>
              <a:off x="1306370" y="-2617428"/>
              <a:ext cx="696666" cy="216606"/>
            </a:xfrm>
            <a:custGeom>
              <a:avLst/>
              <a:gdLst>
                <a:gd name="connsiteX0" fmla="*/ 108303 w 696666"/>
                <a:gd name="connsiteY0" fmla="*/ 0 h 216606"/>
                <a:gd name="connsiteX1" fmla="*/ 150459 w 696666"/>
                <a:gd name="connsiteY1" fmla="*/ 8511 h 216606"/>
                <a:gd name="connsiteX2" fmla="*/ 168310 w 696666"/>
                <a:gd name="connsiteY2" fmla="*/ 20547 h 216606"/>
                <a:gd name="connsiteX3" fmla="*/ 186162 w 696666"/>
                <a:gd name="connsiteY3" fmla="*/ 8511 h 216606"/>
                <a:gd name="connsiteX4" fmla="*/ 228318 w 696666"/>
                <a:gd name="connsiteY4" fmla="*/ 0 h 216606"/>
                <a:gd name="connsiteX5" fmla="*/ 270474 w 696666"/>
                <a:gd name="connsiteY5" fmla="*/ 8511 h 216606"/>
                <a:gd name="connsiteX6" fmla="*/ 288325 w 696666"/>
                <a:gd name="connsiteY6" fmla="*/ 20547 h 216606"/>
                <a:gd name="connsiteX7" fmla="*/ 306177 w 696666"/>
                <a:gd name="connsiteY7" fmla="*/ 8511 h 216606"/>
                <a:gd name="connsiteX8" fmla="*/ 348333 w 696666"/>
                <a:gd name="connsiteY8" fmla="*/ 0 h 216606"/>
                <a:gd name="connsiteX9" fmla="*/ 390489 w 696666"/>
                <a:gd name="connsiteY9" fmla="*/ 8511 h 216606"/>
                <a:gd name="connsiteX10" fmla="*/ 408340 w 696666"/>
                <a:gd name="connsiteY10" fmla="*/ 20547 h 216606"/>
                <a:gd name="connsiteX11" fmla="*/ 426192 w 696666"/>
                <a:gd name="connsiteY11" fmla="*/ 8511 h 216606"/>
                <a:gd name="connsiteX12" fmla="*/ 468348 w 696666"/>
                <a:gd name="connsiteY12" fmla="*/ 0 h 216606"/>
                <a:gd name="connsiteX13" fmla="*/ 510504 w 696666"/>
                <a:gd name="connsiteY13" fmla="*/ 8511 h 216606"/>
                <a:gd name="connsiteX14" fmla="*/ 528356 w 696666"/>
                <a:gd name="connsiteY14" fmla="*/ 20547 h 216606"/>
                <a:gd name="connsiteX15" fmla="*/ 546207 w 696666"/>
                <a:gd name="connsiteY15" fmla="*/ 8511 h 216606"/>
                <a:gd name="connsiteX16" fmla="*/ 588363 w 696666"/>
                <a:gd name="connsiteY16" fmla="*/ 0 h 216606"/>
                <a:gd name="connsiteX17" fmla="*/ 696666 w 696666"/>
                <a:gd name="connsiteY17" fmla="*/ 108303 h 216606"/>
                <a:gd name="connsiteX18" fmla="*/ 588363 w 696666"/>
                <a:gd name="connsiteY18" fmla="*/ 216606 h 216606"/>
                <a:gd name="connsiteX19" fmla="*/ 546207 w 696666"/>
                <a:gd name="connsiteY19" fmla="*/ 208095 h 216606"/>
                <a:gd name="connsiteX20" fmla="*/ 528356 w 696666"/>
                <a:gd name="connsiteY20" fmla="*/ 196060 h 216606"/>
                <a:gd name="connsiteX21" fmla="*/ 510504 w 696666"/>
                <a:gd name="connsiteY21" fmla="*/ 208095 h 216606"/>
                <a:gd name="connsiteX22" fmla="*/ 468348 w 696666"/>
                <a:gd name="connsiteY22" fmla="*/ 216606 h 216606"/>
                <a:gd name="connsiteX23" fmla="*/ 426192 w 696666"/>
                <a:gd name="connsiteY23" fmla="*/ 208095 h 216606"/>
                <a:gd name="connsiteX24" fmla="*/ 408340 w 696666"/>
                <a:gd name="connsiteY24" fmla="*/ 196060 h 216606"/>
                <a:gd name="connsiteX25" fmla="*/ 390489 w 696666"/>
                <a:gd name="connsiteY25" fmla="*/ 208095 h 216606"/>
                <a:gd name="connsiteX26" fmla="*/ 348333 w 696666"/>
                <a:gd name="connsiteY26" fmla="*/ 216606 h 216606"/>
                <a:gd name="connsiteX27" fmla="*/ 306177 w 696666"/>
                <a:gd name="connsiteY27" fmla="*/ 208095 h 216606"/>
                <a:gd name="connsiteX28" fmla="*/ 288325 w 696666"/>
                <a:gd name="connsiteY28" fmla="*/ 196060 h 216606"/>
                <a:gd name="connsiteX29" fmla="*/ 270474 w 696666"/>
                <a:gd name="connsiteY29" fmla="*/ 208095 h 216606"/>
                <a:gd name="connsiteX30" fmla="*/ 228318 w 696666"/>
                <a:gd name="connsiteY30" fmla="*/ 216606 h 216606"/>
                <a:gd name="connsiteX31" fmla="*/ 186162 w 696666"/>
                <a:gd name="connsiteY31" fmla="*/ 208095 h 216606"/>
                <a:gd name="connsiteX32" fmla="*/ 168310 w 696666"/>
                <a:gd name="connsiteY32" fmla="*/ 196060 h 216606"/>
                <a:gd name="connsiteX33" fmla="*/ 150459 w 696666"/>
                <a:gd name="connsiteY33" fmla="*/ 208095 h 216606"/>
                <a:gd name="connsiteX34" fmla="*/ 108303 w 696666"/>
                <a:gd name="connsiteY34" fmla="*/ 216606 h 216606"/>
                <a:gd name="connsiteX35" fmla="*/ 0 w 696666"/>
                <a:gd name="connsiteY35" fmla="*/ 108303 h 216606"/>
                <a:gd name="connsiteX36" fmla="*/ 108303 w 696666"/>
                <a:gd name="connsiteY36" fmla="*/ 0 h 21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96666" h="216606">
                  <a:moveTo>
                    <a:pt x="108303" y="0"/>
                  </a:moveTo>
                  <a:cubicBezTo>
                    <a:pt x="123256" y="0"/>
                    <a:pt x="137502" y="3031"/>
                    <a:pt x="150459" y="8511"/>
                  </a:cubicBezTo>
                  <a:lnTo>
                    <a:pt x="168310" y="20547"/>
                  </a:lnTo>
                  <a:lnTo>
                    <a:pt x="186162" y="8511"/>
                  </a:lnTo>
                  <a:cubicBezTo>
                    <a:pt x="199119" y="3031"/>
                    <a:pt x="213364" y="0"/>
                    <a:pt x="228318" y="0"/>
                  </a:cubicBezTo>
                  <a:cubicBezTo>
                    <a:pt x="243271" y="0"/>
                    <a:pt x="257517" y="3031"/>
                    <a:pt x="270474" y="8511"/>
                  </a:cubicBezTo>
                  <a:lnTo>
                    <a:pt x="288325" y="20547"/>
                  </a:lnTo>
                  <a:lnTo>
                    <a:pt x="306177" y="8511"/>
                  </a:lnTo>
                  <a:cubicBezTo>
                    <a:pt x="319134" y="3031"/>
                    <a:pt x="333379" y="0"/>
                    <a:pt x="348333" y="0"/>
                  </a:cubicBezTo>
                  <a:cubicBezTo>
                    <a:pt x="363286" y="0"/>
                    <a:pt x="377532" y="3031"/>
                    <a:pt x="390489" y="8511"/>
                  </a:cubicBezTo>
                  <a:lnTo>
                    <a:pt x="408340" y="20547"/>
                  </a:lnTo>
                  <a:lnTo>
                    <a:pt x="426192" y="8511"/>
                  </a:lnTo>
                  <a:cubicBezTo>
                    <a:pt x="439149" y="3031"/>
                    <a:pt x="453394" y="0"/>
                    <a:pt x="468348" y="0"/>
                  </a:cubicBezTo>
                  <a:cubicBezTo>
                    <a:pt x="483302" y="0"/>
                    <a:pt x="497547" y="3031"/>
                    <a:pt x="510504" y="8511"/>
                  </a:cubicBezTo>
                  <a:lnTo>
                    <a:pt x="528356" y="20547"/>
                  </a:lnTo>
                  <a:lnTo>
                    <a:pt x="546207" y="8511"/>
                  </a:lnTo>
                  <a:cubicBezTo>
                    <a:pt x="559164" y="3031"/>
                    <a:pt x="573410" y="0"/>
                    <a:pt x="588363" y="0"/>
                  </a:cubicBezTo>
                  <a:cubicBezTo>
                    <a:pt x="648177" y="0"/>
                    <a:pt x="696666" y="48489"/>
                    <a:pt x="696666" y="108303"/>
                  </a:cubicBezTo>
                  <a:cubicBezTo>
                    <a:pt x="696666" y="168117"/>
                    <a:pt x="648177" y="216606"/>
                    <a:pt x="588363" y="216606"/>
                  </a:cubicBezTo>
                  <a:cubicBezTo>
                    <a:pt x="573410" y="216606"/>
                    <a:pt x="559164" y="213576"/>
                    <a:pt x="546207" y="208095"/>
                  </a:cubicBezTo>
                  <a:lnTo>
                    <a:pt x="528356" y="196060"/>
                  </a:lnTo>
                  <a:lnTo>
                    <a:pt x="510504" y="208095"/>
                  </a:lnTo>
                  <a:cubicBezTo>
                    <a:pt x="497547" y="213576"/>
                    <a:pt x="483302" y="216606"/>
                    <a:pt x="468348" y="216606"/>
                  </a:cubicBezTo>
                  <a:cubicBezTo>
                    <a:pt x="453394" y="216606"/>
                    <a:pt x="439149" y="213576"/>
                    <a:pt x="426192" y="208095"/>
                  </a:cubicBezTo>
                  <a:lnTo>
                    <a:pt x="408340" y="196060"/>
                  </a:lnTo>
                  <a:lnTo>
                    <a:pt x="390489" y="208095"/>
                  </a:lnTo>
                  <a:cubicBezTo>
                    <a:pt x="377532" y="213576"/>
                    <a:pt x="363286" y="216606"/>
                    <a:pt x="348333" y="216606"/>
                  </a:cubicBezTo>
                  <a:cubicBezTo>
                    <a:pt x="333379" y="216606"/>
                    <a:pt x="319134" y="213576"/>
                    <a:pt x="306177" y="208095"/>
                  </a:cubicBezTo>
                  <a:lnTo>
                    <a:pt x="288325" y="196060"/>
                  </a:lnTo>
                  <a:lnTo>
                    <a:pt x="270474" y="208095"/>
                  </a:lnTo>
                  <a:cubicBezTo>
                    <a:pt x="257517" y="213576"/>
                    <a:pt x="243271" y="216606"/>
                    <a:pt x="228318" y="216606"/>
                  </a:cubicBezTo>
                  <a:cubicBezTo>
                    <a:pt x="213364" y="216606"/>
                    <a:pt x="199119" y="213576"/>
                    <a:pt x="186162" y="208095"/>
                  </a:cubicBezTo>
                  <a:lnTo>
                    <a:pt x="168310" y="196060"/>
                  </a:lnTo>
                  <a:lnTo>
                    <a:pt x="150459" y="208095"/>
                  </a:lnTo>
                  <a:cubicBezTo>
                    <a:pt x="137502" y="213576"/>
                    <a:pt x="123256" y="216606"/>
                    <a:pt x="108303" y="216606"/>
                  </a:cubicBezTo>
                  <a:cubicBezTo>
                    <a:pt x="48489" y="216606"/>
                    <a:pt x="0" y="168117"/>
                    <a:pt x="0" y="108303"/>
                  </a:cubicBezTo>
                  <a:cubicBezTo>
                    <a:pt x="0" y="48489"/>
                    <a:pt x="48489" y="0"/>
                    <a:pt x="108303" y="0"/>
                  </a:cubicBezTo>
                  <a:close/>
                </a:path>
              </a:pathLst>
            </a:custGeom>
            <a:solidFill>
              <a:srgbClr val="FFFFFF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5525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お酒を飲む、お酒を飲みすぎた女性のイラスト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2828E66C-2A45-4187-A25A-DE12C3FDD996}"/>
              </a:ext>
            </a:extLst>
          </p:cNvPr>
          <p:cNvGrpSpPr/>
          <p:nvPr/>
        </p:nvGrpSpPr>
        <p:grpSpPr>
          <a:xfrm>
            <a:off x="6785933" y="1211500"/>
            <a:ext cx="2308930" cy="2204296"/>
            <a:chOff x="6785933" y="1211500"/>
            <a:chExt cx="2308930" cy="2204296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D3DC7AFA-1A5A-4CF9-89B0-BB95B89F2DB3}"/>
                </a:ext>
              </a:extLst>
            </p:cNvPr>
            <p:cNvSpPr/>
            <p:nvPr/>
          </p:nvSpPr>
          <p:spPr>
            <a:xfrm rot="9900000">
              <a:off x="6958175" y="1321425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7C0E4F5-427D-4512-8F4B-A68609099B9A}"/>
                </a:ext>
              </a:extLst>
            </p:cNvPr>
            <p:cNvGrpSpPr/>
            <p:nvPr/>
          </p:nvGrpSpPr>
          <p:grpSpPr>
            <a:xfrm>
              <a:off x="6785933" y="1211500"/>
              <a:ext cx="2308930" cy="2204296"/>
              <a:chOff x="7172462" y="469110"/>
              <a:chExt cx="2678340" cy="2556966"/>
            </a:xfrm>
          </p:grpSpPr>
          <p:sp>
            <p:nvSpPr>
              <p:cNvPr id="7" name="月 6">
                <a:extLst>
                  <a:ext uri="{FF2B5EF4-FFF2-40B4-BE49-F238E27FC236}">
                    <a16:creationId xmlns:a16="http://schemas.microsoft.com/office/drawing/2014/main" id="{9F129439-E543-46FE-A5CF-0AF0147666B7}"/>
                  </a:ext>
                </a:extLst>
              </p:cNvPr>
              <p:cNvSpPr/>
              <p:nvPr/>
            </p:nvSpPr>
            <p:spPr bwMode="auto">
              <a:xfrm>
                <a:off x="8858982" y="1541169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2F8B9B70-4632-4B01-B75F-0A5C0535759D}"/>
                  </a:ext>
                </a:extLst>
              </p:cNvPr>
              <p:cNvSpPr/>
              <p:nvPr/>
            </p:nvSpPr>
            <p:spPr bwMode="auto">
              <a:xfrm>
                <a:off x="9339994" y="1679281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6746CFB7-F69F-4284-802E-35E1A3276B42}"/>
                  </a:ext>
                </a:extLst>
              </p:cNvPr>
              <p:cNvSpPr/>
              <p:nvPr/>
            </p:nvSpPr>
            <p:spPr bwMode="auto">
              <a:xfrm rot="10478412">
                <a:off x="9132502" y="537961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23EFB89-512A-4DA0-8752-65E246465A9D}"/>
                  </a:ext>
                </a:extLst>
              </p:cNvPr>
              <p:cNvSpPr/>
              <p:nvPr/>
            </p:nvSpPr>
            <p:spPr bwMode="auto">
              <a:xfrm>
                <a:off x="7286283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5257E27-4B74-449E-97C7-8EF456141C88}"/>
                  </a:ext>
                </a:extLst>
              </p:cNvPr>
              <p:cNvSpPr/>
              <p:nvPr/>
            </p:nvSpPr>
            <p:spPr bwMode="auto">
              <a:xfrm>
                <a:off x="8389497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9999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B12B0529-E9FE-4047-8A75-FC69EE129E92}"/>
                  </a:ext>
                </a:extLst>
              </p:cNvPr>
              <p:cNvSpPr/>
              <p:nvPr/>
            </p:nvSpPr>
            <p:spPr bwMode="auto">
              <a:xfrm flipH="1">
                <a:off x="8129508" y="1010117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E1D0EEA-2271-4AF2-84EE-265402681005}"/>
                  </a:ext>
                </a:extLst>
              </p:cNvPr>
              <p:cNvSpPr/>
              <p:nvPr/>
            </p:nvSpPr>
            <p:spPr bwMode="auto">
              <a:xfrm rot="2700000">
                <a:off x="8299767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4E7968A-5B25-42EE-9BD2-09BF60F3D3BB}"/>
                  </a:ext>
                </a:extLst>
              </p:cNvPr>
              <p:cNvSpPr/>
              <p:nvPr/>
            </p:nvSpPr>
            <p:spPr bwMode="auto">
              <a:xfrm>
                <a:off x="7632365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128539" y="166345"/>
                      <a:pt x="1247673" y="166345"/>
                    </a:cubicBezTo>
                    <a:cubicBezTo>
                      <a:pt x="1366807" y="166345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lnTo>
                      <a:pt x="890435" y="0"/>
                    </a:lnTo>
                    <a:close/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5963FFE-CE35-4FC4-9592-CFECC1E13E09}"/>
                  </a:ext>
                </a:extLst>
              </p:cNvPr>
              <p:cNvSpPr/>
              <p:nvPr/>
            </p:nvSpPr>
            <p:spPr bwMode="auto">
              <a:xfrm rot="19088772">
                <a:off x="9182715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99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2BFBE0E4-6D3F-4196-B0AF-9618CDBF1FAF}"/>
                  </a:ext>
                </a:extLst>
              </p:cNvPr>
              <p:cNvSpPr/>
              <p:nvPr/>
            </p:nvSpPr>
            <p:spPr bwMode="auto">
              <a:xfrm>
                <a:off x="9295978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台形 58">
                <a:extLst>
                  <a:ext uri="{FF2B5EF4-FFF2-40B4-BE49-F238E27FC236}">
                    <a16:creationId xmlns:a16="http://schemas.microsoft.com/office/drawing/2014/main" id="{011A65BF-FDF2-4BC5-9A70-C414694BBEAC}"/>
                  </a:ext>
                </a:extLst>
              </p:cNvPr>
              <p:cNvSpPr/>
              <p:nvPr/>
            </p:nvSpPr>
            <p:spPr bwMode="auto">
              <a:xfrm rot="21276376">
                <a:off x="9199283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5674300B-035A-4564-B44F-C6A40EA3D57C}"/>
                  </a:ext>
                </a:extLst>
              </p:cNvPr>
              <p:cNvSpPr/>
              <p:nvPr/>
            </p:nvSpPr>
            <p:spPr bwMode="auto">
              <a:xfrm rot="6502566">
                <a:off x="8969862" y="348373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E7F3DF21-0B00-420C-A2FC-58050F3415C3}"/>
                  </a:ext>
                </a:extLst>
              </p:cNvPr>
              <p:cNvSpPr/>
              <p:nvPr/>
            </p:nvSpPr>
            <p:spPr bwMode="auto">
              <a:xfrm rot="14400000">
                <a:off x="8690971" y="673508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2286DE82-13FD-4C54-9FCA-197DD96DB00B}"/>
                  </a:ext>
                </a:extLst>
              </p:cNvPr>
              <p:cNvSpPr/>
              <p:nvPr/>
            </p:nvSpPr>
            <p:spPr bwMode="auto">
              <a:xfrm rot="14400000">
                <a:off x="8938622" y="1038633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1E264514-3B61-42C5-AB41-2351101A4DA8}"/>
                  </a:ext>
                </a:extLst>
              </p:cNvPr>
              <p:cNvSpPr/>
              <p:nvPr/>
            </p:nvSpPr>
            <p:spPr bwMode="auto">
              <a:xfrm rot="11181030">
                <a:off x="9211085" y="718295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1E14B65B-22A5-41A6-8473-527C9C18ED0C}"/>
                  </a:ext>
                </a:extLst>
              </p:cNvPr>
              <p:cNvSpPr/>
              <p:nvPr/>
            </p:nvSpPr>
            <p:spPr bwMode="auto">
              <a:xfrm rot="12215084">
                <a:off x="9187534" y="1063256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221DAFF5-AA8B-4B25-8689-E88C58E36257}"/>
                  </a:ext>
                </a:extLst>
              </p:cNvPr>
              <p:cNvSpPr/>
              <p:nvPr/>
            </p:nvSpPr>
            <p:spPr bwMode="auto">
              <a:xfrm rot="4148216">
                <a:off x="8551697" y="1004807"/>
                <a:ext cx="99752" cy="58361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25B15679-8784-429C-93E2-113B9E08D99A}"/>
                  </a:ext>
                </a:extLst>
              </p:cNvPr>
              <p:cNvGrpSpPr/>
              <p:nvPr/>
            </p:nvGrpSpPr>
            <p:grpSpPr>
              <a:xfrm>
                <a:off x="7172462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675ABBD4-66DF-48BE-A6B1-9601EFFFD41C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520F92B7-4594-498A-B85A-A81176520A2C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rgbClr val="DAEDEF"/>
                  </a:solidFill>
                </p:grpSpPr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CE500048-F533-46B0-8586-C990046744D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" name="四角形: 上の 2 つの角を丸める 34">
                      <a:extLst>
                        <a:ext uri="{FF2B5EF4-FFF2-40B4-BE49-F238E27FC236}">
                          <a16:creationId xmlns:a16="http://schemas.microsoft.com/office/drawing/2014/main" id="{8DC971E1-B56A-40DA-BB48-4992EAEFF9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900C28E2-15E3-4A96-A256-20109653C3D7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30" name="四角形: 角を丸くする 29">
                      <a:extLst>
                        <a:ext uri="{FF2B5EF4-FFF2-40B4-BE49-F238E27FC236}">
                          <a16:creationId xmlns:a16="http://schemas.microsoft.com/office/drawing/2014/main" id="{0C39CB09-425B-4C06-98A9-2C728ADFF0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" name="四角形: 角を丸くする 30">
                      <a:extLst>
                        <a:ext uri="{FF2B5EF4-FFF2-40B4-BE49-F238E27FC236}">
                          <a16:creationId xmlns:a16="http://schemas.microsoft.com/office/drawing/2014/main" id="{ACCC29EA-3F39-4AD5-84A7-7B7485D504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2" name="四角形: 角を丸くする 31">
                      <a:extLst>
                        <a:ext uri="{FF2B5EF4-FFF2-40B4-BE49-F238E27FC236}">
                          <a16:creationId xmlns:a16="http://schemas.microsoft.com/office/drawing/2014/main" id="{E2681EEC-B26E-44F6-9CD6-5722C59CAE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3" name="四角形: 角を丸くする 32">
                      <a:extLst>
                        <a:ext uri="{FF2B5EF4-FFF2-40B4-BE49-F238E27FC236}">
                          <a16:creationId xmlns:a16="http://schemas.microsoft.com/office/drawing/2014/main" id="{0777E4A5-6B00-4C91-A0EC-978D1A4769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9250644A-64A5-437F-A9A4-06E7AC5ED8AF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4BB9419-2276-4614-96E9-6073D6C16875}"/>
                  </a:ext>
                </a:extLst>
              </p:cNvPr>
              <p:cNvSpPr/>
              <p:nvPr/>
            </p:nvSpPr>
            <p:spPr bwMode="auto">
              <a:xfrm rot="2700000">
                <a:off x="8876584" y="1389853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A7B87E9C-5C0C-41D7-BB42-70A5474F302A}"/>
                  </a:ext>
                </a:extLst>
              </p:cNvPr>
              <p:cNvSpPr/>
              <p:nvPr/>
            </p:nvSpPr>
            <p:spPr bwMode="auto">
              <a:xfrm rot="11181030">
                <a:off x="9361350" y="735973"/>
                <a:ext cx="316668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80757B9-A9F5-4835-9A5D-C215984F136F}"/>
              </a:ext>
            </a:extLst>
          </p:cNvPr>
          <p:cNvGrpSpPr/>
          <p:nvPr/>
        </p:nvGrpSpPr>
        <p:grpSpPr>
          <a:xfrm>
            <a:off x="3976069" y="4083530"/>
            <a:ext cx="1892824" cy="2059563"/>
            <a:chOff x="5219779" y="3871728"/>
            <a:chExt cx="2195661" cy="2389076"/>
          </a:xfrm>
        </p:grpSpPr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0EC71745-B17E-4490-AC72-CE9C466213FB}"/>
                </a:ext>
              </a:extLst>
            </p:cNvPr>
            <p:cNvSpPr/>
            <p:nvPr/>
          </p:nvSpPr>
          <p:spPr bwMode="auto">
            <a:xfrm rot="18000000">
              <a:off x="5286157" y="4310283"/>
              <a:ext cx="132756" cy="26551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CBBC08B4-B4B4-4B51-A3E2-CDC22A453422}"/>
                </a:ext>
              </a:extLst>
            </p:cNvPr>
            <p:cNvSpPr/>
            <p:nvPr/>
          </p:nvSpPr>
          <p:spPr bwMode="auto">
            <a:xfrm rot="18900000">
              <a:off x="6292093" y="464870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台形 38">
              <a:extLst>
                <a:ext uri="{FF2B5EF4-FFF2-40B4-BE49-F238E27FC236}">
                  <a16:creationId xmlns:a16="http://schemas.microsoft.com/office/drawing/2014/main" id="{1FBB46D0-3258-423D-BBFD-AB4C434C3831}"/>
                </a:ext>
              </a:extLst>
            </p:cNvPr>
            <p:cNvSpPr/>
            <p:nvPr/>
          </p:nvSpPr>
          <p:spPr bwMode="auto">
            <a:xfrm rot="19800000">
              <a:off x="6155415" y="514231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月 39">
              <a:extLst>
                <a:ext uri="{FF2B5EF4-FFF2-40B4-BE49-F238E27FC236}">
                  <a16:creationId xmlns:a16="http://schemas.microsoft.com/office/drawing/2014/main" id="{CFC33AFF-97F3-4285-8EF6-0288276035EC}"/>
                </a:ext>
              </a:extLst>
            </p:cNvPr>
            <p:cNvSpPr/>
            <p:nvPr/>
          </p:nvSpPr>
          <p:spPr bwMode="auto">
            <a:xfrm rot="18900000">
              <a:off x="6754736" y="4459586"/>
              <a:ext cx="415822" cy="870754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6D06E245-B8F2-44DB-8303-4158D741E5C3}"/>
                </a:ext>
              </a:extLst>
            </p:cNvPr>
            <p:cNvSpPr/>
            <p:nvPr/>
          </p:nvSpPr>
          <p:spPr bwMode="auto">
            <a:xfrm rot="7778412">
              <a:off x="6003097" y="3571989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6675342-36CB-42D2-BD1C-BFCC7FD211E9}"/>
                </a:ext>
              </a:extLst>
            </p:cNvPr>
            <p:cNvSpPr/>
            <p:nvPr/>
          </p:nvSpPr>
          <p:spPr bwMode="auto">
            <a:xfrm>
              <a:off x="5330779" y="403968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4BF0507-037E-4091-A07B-86446B12370B}"/>
                </a:ext>
              </a:extLst>
            </p:cNvPr>
            <p:cNvSpPr/>
            <p:nvPr/>
          </p:nvSpPr>
          <p:spPr bwMode="auto">
            <a:xfrm rot="16388772">
              <a:off x="6352336" y="4528824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25DA886E-704F-491B-BC0D-F6C8AC1D935E}"/>
                </a:ext>
              </a:extLst>
            </p:cNvPr>
            <p:cNvSpPr/>
            <p:nvPr/>
          </p:nvSpPr>
          <p:spPr bwMode="auto">
            <a:xfrm rot="3802566">
              <a:off x="5491370" y="3882542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B8EC915A-A5CB-4347-ADE8-D9EFAA25E9F8}"/>
                </a:ext>
              </a:extLst>
            </p:cNvPr>
            <p:cNvSpPr/>
            <p:nvPr/>
          </p:nvSpPr>
          <p:spPr bwMode="auto">
            <a:xfrm rot="8481030">
              <a:off x="5952522" y="390708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D7AF2CBF-B2AA-4928-97C9-646D553E4DF7}"/>
                </a:ext>
              </a:extLst>
            </p:cNvPr>
            <p:cNvSpPr/>
            <p:nvPr/>
          </p:nvSpPr>
          <p:spPr bwMode="auto">
            <a:xfrm rot="9515084">
              <a:off x="6237706" y="414367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C920A508-F820-408F-9E0B-C6B6E6AF2815}"/>
                </a:ext>
              </a:extLst>
            </p:cNvPr>
            <p:cNvSpPr/>
            <p:nvPr/>
          </p:nvSpPr>
          <p:spPr bwMode="auto">
            <a:xfrm rot="1448216">
              <a:off x="5510656" y="4739599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15A1230-9C0D-414D-8F1F-7215569C6E73}"/>
                </a:ext>
              </a:extLst>
            </p:cNvPr>
            <p:cNvSpPr/>
            <p:nvPr/>
          </p:nvSpPr>
          <p:spPr bwMode="auto">
            <a:xfrm>
              <a:off x="6107777" y="531864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99CC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台形 288">
              <a:extLst>
                <a:ext uri="{FF2B5EF4-FFF2-40B4-BE49-F238E27FC236}">
                  <a16:creationId xmlns:a16="http://schemas.microsoft.com/office/drawing/2014/main" id="{4260123F-E0AC-407B-A7EF-96020FF1A20B}"/>
                </a:ext>
              </a:extLst>
            </p:cNvPr>
            <p:cNvSpPr/>
            <p:nvPr/>
          </p:nvSpPr>
          <p:spPr bwMode="auto">
            <a:xfrm>
              <a:off x="6341095" y="560731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831939DF-73DF-4691-93A3-C8C5F96B2DC7}"/>
                </a:ext>
              </a:extLst>
            </p:cNvPr>
            <p:cNvSpPr/>
            <p:nvPr/>
          </p:nvSpPr>
          <p:spPr bwMode="auto">
            <a:xfrm rot="20700000">
              <a:off x="5390541" y="4514964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EAA4DB27-2FB2-40E2-9836-28C241E733FC}"/>
                </a:ext>
              </a:extLst>
            </p:cNvPr>
            <p:cNvSpPr/>
            <p:nvPr/>
          </p:nvSpPr>
          <p:spPr bwMode="auto">
            <a:xfrm rot="900000">
              <a:off x="5847741" y="4514964"/>
              <a:ext cx="243704" cy="116426"/>
            </a:xfrm>
            <a:prstGeom prst="ellipse">
              <a:avLst/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2B428C53-8742-465D-8F0F-B77CF7224499}"/>
                </a:ext>
              </a:extLst>
            </p:cNvPr>
            <p:cNvSpPr/>
            <p:nvPr/>
          </p:nvSpPr>
          <p:spPr bwMode="auto">
            <a:xfrm>
              <a:off x="5956856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256BBD5-758C-4815-A2C2-30D68433DE02}"/>
                </a:ext>
              </a:extLst>
            </p:cNvPr>
            <p:cNvSpPr/>
            <p:nvPr/>
          </p:nvSpPr>
          <p:spPr bwMode="auto">
            <a:xfrm>
              <a:off x="594746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月 185">
              <a:extLst>
                <a:ext uri="{FF2B5EF4-FFF2-40B4-BE49-F238E27FC236}">
                  <a16:creationId xmlns:a16="http://schemas.microsoft.com/office/drawing/2014/main" id="{E3B4FF10-90D4-4E74-8FC9-58865A111119}"/>
                </a:ext>
              </a:extLst>
            </p:cNvPr>
            <p:cNvSpPr/>
            <p:nvPr/>
          </p:nvSpPr>
          <p:spPr bwMode="auto">
            <a:xfrm rot="8481030">
              <a:off x="6129303" y="3871728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BB4479F5-5F63-43B7-B94D-008339A1332F}"/>
              </a:ext>
            </a:extLst>
          </p:cNvPr>
          <p:cNvGrpSpPr/>
          <p:nvPr/>
        </p:nvGrpSpPr>
        <p:grpSpPr>
          <a:xfrm>
            <a:off x="7056148" y="4104610"/>
            <a:ext cx="1892824" cy="2090043"/>
            <a:chOff x="10458529" y="3836371"/>
            <a:chExt cx="2195661" cy="2424433"/>
          </a:xfrm>
        </p:grpSpPr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710C396E-EFCE-4860-853D-805DE6E204E1}"/>
                </a:ext>
              </a:extLst>
            </p:cNvPr>
            <p:cNvSpPr/>
            <p:nvPr/>
          </p:nvSpPr>
          <p:spPr bwMode="auto">
            <a:xfrm rot="18000000">
              <a:off x="10524907" y="4310283"/>
              <a:ext cx="132756" cy="265512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81D266A9-9FAB-4418-AA02-9CA9E348F80E}"/>
                </a:ext>
              </a:extLst>
            </p:cNvPr>
            <p:cNvSpPr/>
            <p:nvPr/>
          </p:nvSpPr>
          <p:spPr bwMode="auto">
            <a:xfrm rot="18900000">
              <a:off x="11530843" y="464870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台形 56">
              <a:extLst>
                <a:ext uri="{FF2B5EF4-FFF2-40B4-BE49-F238E27FC236}">
                  <a16:creationId xmlns:a16="http://schemas.microsoft.com/office/drawing/2014/main" id="{C1C2ADFC-E9CC-4D04-88BD-7B63DF8A85CE}"/>
                </a:ext>
              </a:extLst>
            </p:cNvPr>
            <p:cNvSpPr/>
            <p:nvPr/>
          </p:nvSpPr>
          <p:spPr bwMode="auto">
            <a:xfrm rot="19800000">
              <a:off x="11394165" y="514231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0FD0B5D6-0480-4E9F-9B93-D5825872F551}"/>
                </a:ext>
              </a:extLst>
            </p:cNvPr>
            <p:cNvSpPr/>
            <p:nvPr/>
          </p:nvSpPr>
          <p:spPr bwMode="auto">
            <a:xfrm rot="18900000">
              <a:off x="12000055" y="4456865"/>
              <a:ext cx="408126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9DE5B2F0-945E-49C7-9187-67C20A9797A8}"/>
                </a:ext>
              </a:extLst>
            </p:cNvPr>
            <p:cNvSpPr/>
            <p:nvPr/>
          </p:nvSpPr>
          <p:spPr bwMode="auto">
            <a:xfrm rot="7778412">
              <a:off x="11241847" y="3571989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EF321AB-31AF-4EE8-BACD-EBDED3D860A8}"/>
                </a:ext>
              </a:extLst>
            </p:cNvPr>
            <p:cNvSpPr/>
            <p:nvPr/>
          </p:nvSpPr>
          <p:spPr bwMode="auto">
            <a:xfrm>
              <a:off x="10569529" y="403968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FD9F684-DFCE-40EF-8796-CD26D33F243F}"/>
                </a:ext>
              </a:extLst>
            </p:cNvPr>
            <p:cNvSpPr/>
            <p:nvPr/>
          </p:nvSpPr>
          <p:spPr bwMode="auto">
            <a:xfrm rot="16388772">
              <a:off x="11591086" y="4528824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F07B3220-9D44-46B4-8DF1-6CC98708E77A}"/>
                </a:ext>
              </a:extLst>
            </p:cNvPr>
            <p:cNvSpPr/>
            <p:nvPr/>
          </p:nvSpPr>
          <p:spPr bwMode="auto">
            <a:xfrm rot="3802566">
              <a:off x="10730120" y="3882542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02A13AB4-094D-4291-AAB6-0592F7BDF3C5}"/>
                </a:ext>
              </a:extLst>
            </p:cNvPr>
            <p:cNvSpPr/>
            <p:nvPr/>
          </p:nvSpPr>
          <p:spPr bwMode="auto">
            <a:xfrm rot="8481030">
              <a:off x="11191272" y="390708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77BC3749-5C66-4DD7-A013-8785FCD98715}"/>
                </a:ext>
              </a:extLst>
            </p:cNvPr>
            <p:cNvSpPr/>
            <p:nvPr/>
          </p:nvSpPr>
          <p:spPr bwMode="auto">
            <a:xfrm rot="9515084">
              <a:off x="11476456" y="414367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B4DCC9DE-695E-41DF-BE03-77EDEA0C17B0}"/>
                </a:ext>
              </a:extLst>
            </p:cNvPr>
            <p:cNvSpPr/>
            <p:nvPr/>
          </p:nvSpPr>
          <p:spPr bwMode="auto">
            <a:xfrm rot="1448216">
              <a:off x="10749406" y="4739599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92ED110-1ACB-49AC-9B7C-58F8367CCD5A}"/>
                </a:ext>
              </a:extLst>
            </p:cNvPr>
            <p:cNvSpPr/>
            <p:nvPr/>
          </p:nvSpPr>
          <p:spPr bwMode="auto">
            <a:xfrm>
              <a:off x="11346527" y="531864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99CC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台形 288">
              <a:extLst>
                <a:ext uri="{FF2B5EF4-FFF2-40B4-BE49-F238E27FC236}">
                  <a16:creationId xmlns:a16="http://schemas.microsoft.com/office/drawing/2014/main" id="{18124DD3-0ADF-400F-ABE4-EF80AD6D729C}"/>
                </a:ext>
              </a:extLst>
            </p:cNvPr>
            <p:cNvSpPr/>
            <p:nvPr/>
          </p:nvSpPr>
          <p:spPr bwMode="auto">
            <a:xfrm>
              <a:off x="11579845" y="560731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127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3360E8AA-BD5F-4A4F-85C4-5B22B204A379}"/>
                </a:ext>
              </a:extLst>
            </p:cNvPr>
            <p:cNvSpPr/>
            <p:nvPr/>
          </p:nvSpPr>
          <p:spPr bwMode="auto">
            <a:xfrm rot="20700000">
              <a:off x="10658478" y="4514964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14C5B8A-F495-4ED2-A9E5-8365C9206A4D}"/>
                </a:ext>
              </a:extLst>
            </p:cNvPr>
            <p:cNvSpPr/>
            <p:nvPr/>
          </p:nvSpPr>
          <p:spPr bwMode="auto">
            <a:xfrm rot="900000">
              <a:off x="11115678" y="4514964"/>
              <a:ext cx="243704" cy="116426"/>
            </a:xfrm>
            <a:prstGeom prst="ellipse">
              <a:avLst/>
            </a:prstGeom>
            <a:solidFill>
              <a:srgbClr val="FFFFFF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318EAD33-75B9-4AAA-BFA1-7D92980A7BD0}"/>
                </a:ext>
              </a:extLst>
            </p:cNvPr>
            <p:cNvSpPr/>
            <p:nvPr/>
          </p:nvSpPr>
          <p:spPr bwMode="auto">
            <a:xfrm>
              <a:off x="11195606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57B5128-5930-4EB2-BF73-EC36BC4F7DA5}"/>
                </a:ext>
              </a:extLst>
            </p:cNvPr>
            <p:cNvSpPr/>
            <p:nvPr/>
          </p:nvSpPr>
          <p:spPr bwMode="auto">
            <a:xfrm>
              <a:off x="1118621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正方形/長方形 605">
              <a:extLst>
                <a:ext uri="{FF2B5EF4-FFF2-40B4-BE49-F238E27FC236}">
                  <a16:creationId xmlns:a16="http://schemas.microsoft.com/office/drawing/2014/main" id="{39CFC7B9-2FE4-4E6C-9871-C40F7488DF12}"/>
                </a:ext>
              </a:extLst>
            </p:cNvPr>
            <p:cNvSpPr/>
            <p:nvPr/>
          </p:nvSpPr>
          <p:spPr bwMode="auto">
            <a:xfrm>
              <a:off x="10688582" y="4877782"/>
              <a:ext cx="291788" cy="1365218"/>
            </a:xfrm>
            <a:custGeom>
              <a:avLst/>
              <a:gdLst>
                <a:gd name="connsiteX0" fmla="*/ 0 w 289407"/>
                <a:gd name="connsiteY0" fmla="*/ 0 h 1343787"/>
                <a:gd name="connsiteX1" fmla="*/ 289407 w 289407"/>
                <a:gd name="connsiteY1" fmla="*/ 0 h 1343787"/>
                <a:gd name="connsiteX2" fmla="*/ 289407 w 289407"/>
                <a:gd name="connsiteY2" fmla="*/ 1343787 h 1343787"/>
                <a:gd name="connsiteX3" fmla="*/ 0 w 289407"/>
                <a:gd name="connsiteY3" fmla="*/ 1343787 h 1343787"/>
                <a:gd name="connsiteX4" fmla="*/ 0 w 289407"/>
                <a:gd name="connsiteY4" fmla="*/ 0 h 1343787"/>
                <a:gd name="connsiteX0" fmla="*/ 0 w 291788"/>
                <a:gd name="connsiteY0" fmla="*/ 0 h 1365218"/>
                <a:gd name="connsiteX1" fmla="*/ 291788 w 291788"/>
                <a:gd name="connsiteY1" fmla="*/ 21431 h 1365218"/>
                <a:gd name="connsiteX2" fmla="*/ 291788 w 291788"/>
                <a:gd name="connsiteY2" fmla="*/ 1365218 h 1365218"/>
                <a:gd name="connsiteX3" fmla="*/ 2381 w 291788"/>
                <a:gd name="connsiteY3" fmla="*/ 1365218 h 1365218"/>
                <a:gd name="connsiteX4" fmla="*/ 0 w 291788"/>
                <a:gd name="connsiteY4" fmla="*/ 0 h 1365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788" h="1365218">
                  <a:moveTo>
                    <a:pt x="0" y="0"/>
                  </a:moveTo>
                  <a:lnTo>
                    <a:pt x="291788" y="21431"/>
                  </a:lnTo>
                  <a:lnTo>
                    <a:pt x="291788" y="1365218"/>
                  </a:lnTo>
                  <a:lnTo>
                    <a:pt x="2381" y="1365218"/>
                  </a:lnTo>
                  <a:cubicBezTo>
                    <a:pt x="1587" y="910145"/>
                    <a:pt x="794" y="455073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月 184">
              <a:extLst>
                <a:ext uri="{FF2B5EF4-FFF2-40B4-BE49-F238E27FC236}">
                  <a16:creationId xmlns:a16="http://schemas.microsoft.com/office/drawing/2014/main" id="{024EC2B8-D07C-4392-94A0-391BF4CEF876}"/>
                </a:ext>
              </a:extLst>
            </p:cNvPr>
            <p:cNvSpPr/>
            <p:nvPr/>
          </p:nvSpPr>
          <p:spPr bwMode="auto">
            <a:xfrm rot="8481030">
              <a:off x="11288502" y="3836371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9DB92DAD-5A7B-4736-8519-0D096DDFDFAD}"/>
              </a:ext>
            </a:extLst>
          </p:cNvPr>
          <p:cNvGrpSpPr/>
          <p:nvPr/>
        </p:nvGrpSpPr>
        <p:grpSpPr>
          <a:xfrm>
            <a:off x="3798535" y="1198234"/>
            <a:ext cx="2308930" cy="2204296"/>
            <a:chOff x="3798535" y="1198234"/>
            <a:chExt cx="2308930" cy="2204296"/>
          </a:xfrm>
        </p:grpSpPr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BE5978A7-2EE8-4F95-8A89-99B77AC7BDFD}"/>
                </a:ext>
              </a:extLst>
            </p:cNvPr>
            <p:cNvSpPr/>
            <p:nvPr/>
          </p:nvSpPr>
          <p:spPr>
            <a:xfrm rot="9900000">
              <a:off x="3964821" y="1306593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991E56B9-2070-4390-B4D4-52B0573FFF9C}"/>
                </a:ext>
              </a:extLst>
            </p:cNvPr>
            <p:cNvGrpSpPr/>
            <p:nvPr/>
          </p:nvGrpSpPr>
          <p:grpSpPr>
            <a:xfrm>
              <a:off x="3798535" y="1198234"/>
              <a:ext cx="2308930" cy="2204296"/>
              <a:chOff x="1254262" y="469110"/>
              <a:chExt cx="2678340" cy="2556966"/>
            </a:xfrm>
          </p:grpSpPr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7131C1DC-3501-4E89-989B-56D7597D92BD}"/>
                  </a:ext>
                </a:extLst>
              </p:cNvPr>
              <p:cNvSpPr/>
              <p:nvPr/>
            </p:nvSpPr>
            <p:spPr bwMode="auto">
              <a:xfrm>
                <a:off x="2940782" y="1541169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57040EE7-BE25-42F4-9876-62EF90AB8ADE}"/>
                  </a:ext>
                </a:extLst>
              </p:cNvPr>
              <p:cNvSpPr/>
              <p:nvPr/>
            </p:nvSpPr>
            <p:spPr bwMode="auto">
              <a:xfrm>
                <a:off x="3421794" y="1679281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22BE4313-B1CF-450A-A5E3-A948DD9C7620}"/>
                  </a:ext>
                </a:extLst>
              </p:cNvPr>
              <p:cNvSpPr/>
              <p:nvPr/>
            </p:nvSpPr>
            <p:spPr bwMode="auto">
              <a:xfrm rot="10478412">
                <a:off x="3214302" y="537961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CCB5698-B7C1-4651-AE55-6447F7D6DD70}"/>
                  </a:ext>
                </a:extLst>
              </p:cNvPr>
              <p:cNvSpPr/>
              <p:nvPr/>
            </p:nvSpPr>
            <p:spPr bwMode="auto">
              <a:xfrm>
                <a:off x="1368083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41B93D4-E519-4049-AA49-253BD7B55AED}"/>
                  </a:ext>
                </a:extLst>
              </p:cNvPr>
              <p:cNvSpPr/>
              <p:nvPr/>
            </p:nvSpPr>
            <p:spPr bwMode="auto">
              <a:xfrm>
                <a:off x="2471297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187B66F-A1D5-4DCD-AE4C-4A303645C8BD}"/>
                  </a:ext>
                </a:extLst>
              </p:cNvPr>
              <p:cNvSpPr/>
              <p:nvPr/>
            </p:nvSpPr>
            <p:spPr bwMode="auto">
              <a:xfrm flipH="1">
                <a:off x="2211308" y="1010117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68BD007-1EEC-4D8C-A34E-44D8681CE4C2}"/>
                  </a:ext>
                </a:extLst>
              </p:cNvPr>
              <p:cNvSpPr/>
              <p:nvPr/>
            </p:nvSpPr>
            <p:spPr bwMode="auto">
              <a:xfrm rot="2700000">
                <a:off x="2381567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73219D3-6C71-403E-8D3A-1C2B780212A6}"/>
                  </a:ext>
                </a:extLst>
              </p:cNvPr>
              <p:cNvSpPr/>
              <p:nvPr/>
            </p:nvSpPr>
            <p:spPr bwMode="auto">
              <a:xfrm>
                <a:off x="1714165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128539" y="166345"/>
                      <a:pt x="1247673" y="166345"/>
                    </a:cubicBezTo>
                    <a:cubicBezTo>
                      <a:pt x="1366807" y="166345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lnTo>
                      <a:pt x="890435" y="0"/>
                    </a:lnTo>
                    <a:close/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F10377C-EC26-4170-94ED-1038859B968C}"/>
                  </a:ext>
                </a:extLst>
              </p:cNvPr>
              <p:cNvSpPr/>
              <p:nvPr/>
            </p:nvSpPr>
            <p:spPr bwMode="auto">
              <a:xfrm rot="19088772">
                <a:off x="3264515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ED25C1D1-42F3-45D1-B874-D5947262F937}"/>
                  </a:ext>
                </a:extLst>
              </p:cNvPr>
              <p:cNvSpPr/>
              <p:nvPr/>
            </p:nvSpPr>
            <p:spPr bwMode="auto">
              <a:xfrm>
                <a:off x="3377778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台形 58">
                <a:extLst>
                  <a:ext uri="{FF2B5EF4-FFF2-40B4-BE49-F238E27FC236}">
                    <a16:creationId xmlns:a16="http://schemas.microsoft.com/office/drawing/2014/main" id="{C6D49F57-9D0B-4132-96F0-3D2DFD29B66D}"/>
                  </a:ext>
                </a:extLst>
              </p:cNvPr>
              <p:cNvSpPr/>
              <p:nvPr/>
            </p:nvSpPr>
            <p:spPr bwMode="auto">
              <a:xfrm rot="21276376">
                <a:off x="3281083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91EF7F91-7F75-4E9F-AC54-66FD946C291B}"/>
                  </a:ext>
                </a:extLst>
              </p:cNvPr>
              <p:cNvSpPr/>
              <p:nvPr/>
            </p:nvSpPr>
            <p:spPr bwMode="auto">
              <a:xfrm rot="6502566">
                <a:off x="3051662" y="348373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アーチ 85">
                <a:extLst>
                  <a:ext uri="{FF2B5EF4-FFF2-40B4-BE49-F238E27FC236}">
                    <a16:creationId xmlns:a16="http://schemas.microsoft.com/office/drawing/2014/main" id="{08287D94-536D-417A-A321-B39E42C5BD9D}"/>
                  </a:ext>
                </a:extLst>
              </p:cNvPr>
              <p:cNvSpPr/>
              <p:nvPr/>
            </p:nvSpPr>
            <p:spPr bwMode="auto">
              <a:xfrm rot="3600000">
                <a:off x="2712410" y="735338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アーチ 86">
                <a:extLst>
                  <a:ext uri="{FF2B5EF4-FFF2-40B4-BE49-F238E27FC236}">
                    <a16:creationId xmlns:a16="http://schemas.microsoft.com/office/drawing/2014/main" id="{88F14512-C9BF-4F04-A8C0-CEE31D99E407}"/>
                  </a:ext>
                </a:extLst>
              </p:cNvPr>
              <p:cNvSpPr/>
              <p:nvPr/>
            </p:nvSpPr>
            <p:spPr bwMode="auto">
              <a:xfrm rot="3600000">
                <a:off x="2960061" y="1100463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BD67B5D7-1787-4806-9D15-0784C1003F4E}"/>
                  </a:ext>
                </a:extLst>
              </p:cNvPr>
              <p:cNvSpPr/>
              <p:nvPr/>
            </p:nvSpPr>
            <p:spPr bwMode="auto">
              <a:xfrm rot="11181030">
                <a:off x="3292885" y="718295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AD6872E0-3E6F-4DC8-B323-1E9A5582BC5C}"/>
                  </a:ext>
                </a:extLst>
              </p:cNvPr>
              <p:cNvSpPr/>
              <p:nvPr/>
            </p:nvSpPr>
            <p:spPr bwMode="auto">
              <a:xfrm rot="12215084">
                <a:off x="3269334" y="1063256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9522F4B3-35C6-44DB-841A-E686BB800962}"/>
                  </a:ext>
                </a:extLst>
              </p:cNvPr>
              <p:cNvSpPr/>
              <p:nvPr/>
            </p:nvSpPr>
            <p:spPr bwMode="auto">
              <a:xfrm rot="4148216">
                <a:off x="2633497" y="1004807"/>
                <a:ext cx="99752" cy="58361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A89B0937-805A-4E8C-9867-EC647D8580C8}"/>
                  </a:ext>
                </a:extLst>
              </p:cNvPr>
              <p:cNvGrpSpPr/>
              <p:nvPr/>
            </p:nvGrpSpPr>
            <p:grpSpPr>
              <a:xfrm>
                <a:off x="1254262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5DAFDBF7-B9DA-4F06-B8A0-3AD8ECCDC40F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95" name="グループ化 94">
                    <a:extLst>
                      <a:ext uri="{FF2B5EF4-FFF2-40B4-BE49-F238E27FC236}">
                        <a16:creationId xmlns:a16="http://schemas.microsoft.com/office/drawing/2014/main" id="{45D005FB-F39E-4356-A9AA-27530C0253CE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rgbClr val="DAEDEF"/>
                  </a:solidFill>
                </p:grpSpPr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FE6CEE01-BE31-46D3-8FC0-8E8F0544D2FE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2" name="四角形: 上の 2 つの角を丸める 101">
                      <a:extLst>
                        <a:ext uri="{FF2B5EF4-FFF2-40B4-BE49-F238E27FC236}">
                          <a16:creationId xmlns:a16="http://schemas.microsoft.com/office/drawing/2014/main" id="{E589DE09-BA34-45D6-AD83-0D6A298F41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9F5EF161-B256-48D4-816F-B3418B73541C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97" name="四角形: 角を丸くする 96">
                      <a:extLst>
                        <a:ext uri="{FF2B5EF4-FFF2-40B4-BE49-F238E27FC236}">
                          <a16:creationId xmlns:a16="http://schemas.microsoft.com/office/drawing/2014/main" id="{04AA999E-3FA0-4C2C-BF24-3D28CAFE42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" name="四角形: 角を丸くする 97">
                      <a:extLst>
                        <a:ext uri="{FF2B5EF4-FFF2-40B4-BE49-F238E27FC236}">
                          <a16:creationId xmlns:a16="http://schemas.microsoft.com/office/drawing/2014/main" id="{C2ABC288-C793-47E4-9941-7B05ACA5EA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9" name="四角形: 角を丸くする 98">
                      <a:extLst>
                        <a:ext uri="{FF2B5EF4-FFF2-40B4-BE49-F238E27FC236}">
                          <a16:creationId xmlns:a16="http://schemas.microsoft.com/office/drawing/2014/main" id="{F0D0844F-75EF-4E80-8172-1D6D6F0B08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0" name="四角形: 角を丸くする 99">
                      <a:extLst>
                        <a:ext uri="{FF2B5EF4-FFF2-40B4-BE49-F238E27FC236}">
                          <a16:creationId xmlns:a16="http://schemas.microsoft.com/office/drawing/2014/main" id="{945B226B-B656-4B48-B7C5-63B35FAD22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7E670DE6-55CC-4CD8-BD55-EFC75CDB9854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F894C4BC-F899-437D-BD69-9800826807C8}"/>
                  </a:ext>
                </a:extLst>
              </p:cNvPr>
              <p:cNvSpPr/>
              <p:nvPr/>
            </p:nvSpPr>
            <p:spPr bwMode="auto">
              <a:xfrm rot="2700000">
                <a:off x="2958384" y="1389853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19A780B2-AB9E-48F3-8A27-B20DAEB1C4CD}"/>
                  </a:ext>
                </a:extLst>
              </p:cNvPr>
              <p:cNvSpPr/>
              <p:nvPr/>
            </p:nvSpPr>
            <p:spPr bwMode="auto">
              <a:xfrm rot="11181030">
                <a:off x="3425472" y="780169"/>
                <a:ext cx="316668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B0E5C379-F37F-49E9-9FF9-D34F93A5D19F}"/>
              </a:ext>
            </a:extLst>
          </p:cNvPr>
          <p:cNvGrpSpPr/>
          <p:nvPr/>
        </p:nvGrpSpPr>
        <p:grpSpPr>
          <a:xfrm>
            <a:off x="861381" y="4003914"/>
            <a:ext cx="2308930" cy="2204296"/>
            <a:chOff x="861381" y="4003914"/>
            <a:chExt cx="2308930" cy="2204296"/>
          </a:xfrm>
        </p:grpSpPr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C1040F0D-3A75-40F3-B441-1422288898DB}"/>
                </a:ext>
              </a:extLst>
            </p:cNvPr>
            <p:cNvSpPr/>
            <p:nvPr/>
          </p:nvSpPr>
          <p:spPr>
            <a:xfrm rot="9900000">
              <a:off x="1037218" y="4126282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CEEB1601-4693-43D3-AA84-EB55CDBEBE28}"/>
                </a:ext>
              </a:extLst>
            </p:cNvPr>
            <p:cNvGrpSpPr/>
            <p:nvPr/>
          </p:nvGrpSpPr>
          <p:grpSpPr>
            <a:xfrm>
              <a:off x="861381" y="4003914"/>
              <a:ext cx="2308930" cy="2204296"/>
              <a:chOff x="1520962" y="3720309"/>
              <a:chExt cx="2678340" cy="2556966"/>
            </a:xfrm>
          </p:grpSpPr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8C15A948-6D71-4CC8-BC19-50A2FA45B3B9}"/>
                  </a:ext>
                </a:extLst>
              </p:cNvPr>
              <p:cNvSpPr/>
              <p:nvPr/>
            </p:nvSpPr>
            <p:spPr bwMode="auto">
              <a:xfrm>
                <a:off x="3207482" y="4792368"/>
                <a:ext cx="525351" cy="7575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9EA36012-8702-47FE-BA3D-5EA641D9A997}"/>
                  </a:ext>
                </a:extLst>
              </p:cNvPr>
              <p:cNvSpPr/>
              <p:nvPr/>
            </p:nvSpPr>
            <p:spPr bwMode="auto">
              <a:xfrm>
                <a:off x="3688494" y="4930480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2E669F3C-7A09-4A27-B681-0FC90789359B}"/>
                  </a:ext>
                </a:extLst>
              </p:cNvPr>
              <p:cNvSpPr/>
              <p:nvPr/>
            </p:nvSpPr>
            <p:spPr bwMode="auto">
              <a:xfrm rot="10478412">
                <a:off x="3481002" y="3789160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C1E3209-D3A9-443A-9306-5D031408BCE4}"/>
                  </a:ext>
                </a:extLst>
              </p:cNvPr>
              <p:cNvSpPr/>
              <p:nvPr/>
            </p:nvSpPr>
            <p:spPr bwMode="auto">
              <a:xfrm>
                <a:off x="1634783" y="4123504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F15469F2-E4E2-454F-9799-81B587F65F67}"/>
                  </a:ext>
                </a:extLst>
              </p:cNvPr>
              <p:cNvSpPr/>
              <p:nvPr/>
            </p:nvSpPr>
            <p:spPr bwMode="auto">
              <a:xfrm>
                <a:off x="2737997" y="5089677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505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7E7CD6B-A998-4983-A6A4-ECE11078E633}"/>
                  </a:ext>
                </a:extLst>
              </p:cNvPr>
              <p:cNvSpPr/>
              <p:nvPr/>
            </p:nvSpPr>
            <p:spPr bwMode="auto">
              <a:xfrm flipH="1">
                <a:off x="2478008" y="4261316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F0AB904B-F3C3-433A-8461-D4A520EE76DB}"/>
                  </a:ext>
                </a:extLst>
              </p:cNvPr>
              <p:cNvSpPr/>
              <p:nvPr/>
            </p:nvSpPr>
            <p:spPr bwMode="auto">
              <a:xfrm rot="2700000">
                <a:off x="2648267" y="3839480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E12624A-01BD-4AA2-A59A-60CCDA375A25}"/>
                  </a:ext>
                </a:extLst>
              </p:cNvPr>
              <p:cNvSpPr/>
              <p:nvPr/>
            </p:nvSpPr>
            <p:spPr bwMode="auto">
              <a:xfrm>
                <a:off x="1980865" y="5242968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128539" y="166345"/>
                      <a:pt x="1247673" y="166345"/>
                    </a:cubicBezTo>
                    <a:cubicBezTo>
                      <a:pt x="1366807" y="166345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lnTo>
                      <a:pt x="890435" y="0"/>
                    </a:lnTo>
                    <a:close/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FAA825E-4FC9-43FE-8C58-F2A6810FCCC3}"/>
                  </a:ext>
                </a:extLst>
              </p:cNvPr>
              <p:cNvSpPr/>
              <p:nvPr/>
            </p:nvSpPr>
            <p:spPr bwMode="auto">
              <a:xfrm rot="19088772">
                <a:off x="3531215" y="4784358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12804620-A952-4FC9-94D3-B357C4FE22D2}"/>
                  </a:ext>
                </a:extLst>
              </p:cNvPr>
              <p:cNvSpPr/>
              <p:nvPr/>
            </p:nvSpPr>
            <p:spPr bwMode="auto">
              <a:xfrm>
                <a:off x="3644478" y="6025032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台形 58">
                <a:extLst>
                  <a:ext uri="{FF2B5EF4-FFF2-40B4-BE49-F238E27FC236}">
                    <a16:creationId xmlns:a16="http://schemas.microsoft.com/office/drawing/2014/main" id="{1F4A4162-A980-4114-B3B3-C6AD996C6121}"/>
                  </a:ext>
                </a:extLst>
              </p:cNvPr>
              <p:cNvSpPr/>
              <p:nvPr/>
            </p:nvSpPr>
            <p:spPr bwMode="auto">
              <a:xfrm rot="21276376">
                <a:off x="3547783" y="5500907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75843EE9-E3F7-45EC-964B-F5213ABC0D4E}"/>
                  </a:ext>
                </a:extLst>
              </p:cNvPr>
              <p:cNvSpPr/>
              <p:nvPr/>
            </p:nvSpPr>
            <p:spPr bwMode="auto">
              <a:xfrm rot="6502566">
                <a:off x="3318362" y="3599572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CC43D3F0-A2E2-4D6C-8CDB-02C080A0348E}"/>
                  </a:ext>
                </a:extLst>
              </p:cNvPr>
              <p:cNvSpPr/>
              <p:nvPr/>
            </p:nvSpPr>
            <p:spPr bwMode="auto">
              <a:xfrm rot="11181030">
                <a:off x="3559585" y="3969494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B67C258B-A1F5-40B0-B481-5F8BCD7B0A43}"/>
                  </a:ext>
                </a:extLst>
              </p:cNvPr>
              <p:cNvSpPr/>
              <p:nvPr/>
            </p:nvSpPr>
            <p:spPr bwMode="auto">
              <a:xfrm rot="12215084">
                <a:off x="3536034" y="4314455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0FFD6092-0F64-4463-9896-E9626981AF3A}"/>
                  </a:ext>
                </a:extLst>
              </p:cNvPr>
              <p:cNvSpPr/>
              <p:nvPr/>
            </p:nvSpPr>
            <p:spPr bwMode="auto">
              <a:xfrm rot="4148216">
                <a:off x="2900197" y="4256006"/>
                <a:ext cx="99752" cy="58361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70DAEC96-43CB-4C59-8856-E77888923EB1}"/>
                  </a:ext>
                </a:extLst>
              </p:cNvPr>
              <p:cNvGrpSpPr/>
              <p:nvPr/>
            </p:nvGrpSpPr>
            <p:grpSpPr>
              <a:xfrm>
                <a:off x="1520962" y="3720309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68B0CB45-E3F2-462B-9531-2EADC0506258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79239200-4301-4AF7-AFCF-ED0AA0ED6DAA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rgbClr val="DAEDEF"/>
                  </a:solidFill>
                </p:grpSpPr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B4D38F2E-68B8-44D2-B373-D36504BF3872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2" name="四角形: 上の 2 つの角を丸める 131">
                      <a:extLst>
                        <a:ext uri="{FF2B5EF4-FFF2-40B4-BE49-F238E27FC236}">
                          <a16:creationId xmlns:a16="http://schemas.microsoft.com/office/drawing/2014/main" id="{14827878-2FC0-43C0-BB42-9F222BC2AB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1C551EA8-6B86-4005-98A9-53D9D651D5F5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127" name="四角形: 角を丸くする 126">
                      <a:extLst>
                        <a:ext uri="{FF2B5EF4-FFF2-40B4-BE49-F238E27FC236}">
                          <a16:creationId xmlns:a16="http://schemas.microsoft.com/office/drawing/2014/main" id="{A062E295-DC7D-4B64-9476-91D55729BD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8" name="四角形: 角を丸くする 127">
                      <a:extLst>
                        <a:ext uri="{FF2B5EF4-FFF2-40B4-BE49-F238E27FC236}">
                          <a16:creationId xmlns:a16="http://schemas.microsoft.com/office/drawing/2014/main" id="{233457E0-C2B3-4289-8B0F-B7AB346EAB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9" name="四角形: 角を丸くする 128">
                      <a:extLst>
                        <a:ext uri="{FF2B5EF4-FFF2-40B4-BE49-F238E27FC236}">
                          <a16:creationId xmlns:a16="http://schemas.microsoft.com/office/drawing/2014/main" id="{32B0E32F-4C45-478D-A654-9F040661A7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0" name="四角形: 角を丸くする 129">
                      <a:extLst>
                        <a:ext uri="{FF2B5EF4-FFF2-40B4-BE49-F238E27FC236}">
                          <a16:creationId xmlns:a16="http://schemas.microsoft.com/office/drawing/2014/main" id="{CF5953F3-A5C4-4E76-9A55-1165DAF5A6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571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25972A92-FC01-4EB7-A702-AC6515614654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EE56592D-E91F-4D39-BB9E-F107AFED0BC9}"/>
                  </a:ext>
                </a:extLst>
              </p:cNvPr>
              <p:cNvSpPr/>
              <p:nvPr/>
            </p:nvSpPr>
            <p:spPr bwMode="auto">
              <a:xfrm>
                <a:off x="3225084" y="4641052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DAD08218-1FA3-4CD1-874C-80C54F4F2025}"/>
                  </a:ext>
                </a:extLst>
              </p:cNvPr>
              <p:cNvSpPr/>
              <p:nvPr/>
            </p:nvSpPr>
            <p:spPr bwMode="auto">
              <a:xfrm rot="3600000">
                <a:off x="3001492" y="4051023"/>
                <a:ext cx="172466" cy="5798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A5FCF88F-4539-4C9E-B41C-6EBB19C04821}"/>
                  </a:ext>
                </a:extLst>
              </p:cNvPr>
              <p:cNvSpPr/>
              <p:nvPr/>
            </p:nvSpPr>
            <p:spPr bwMode="auto">
              <a:xfrm rot="3600000">
                <a:off x="3236442" y="4412973"/>
                <a:ext cx="172466" cy="5798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E4740AEE-583A-4A74-8D66-76B076693F96}"/>
                  </a:ext>
                </a:extLst>
              </p:cNvPr>
              <p:cNvSpPr/>
              <p:nvPr/>
            </p:nvSpPr>
            <p:spPr bwMode="auto">
              <a:xfrm rot="11181030">
                <a:off x="3674494" y="4066724"/>
                <a:ext cx="316668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9528161E-2422-4758-B3E4-B2E5B57F7984}"/>
              </a:ext>
            </a:extLst>
          </p:cNvPr>
          <p:cNvGrpSpPr/>
          <p:nvPr/>
        </p:nvGrpSpPr>
        <p:grpSpPr>
          <a:xfrm>
            <a:off x="754092" y="1193400"/>
            <a:ext cx="2590606" cy="2209130"/>
            <a:chOff x="754092" y="1193400"/>
            <a:chExt cx="2590606" cy="2209130"/>
          </a:xfrm>
        </p:grpSpPr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16F25178-DCAA-47E5-B7C5-F2DDD26D2CA0}"/>
                </a:ext>
              </a:extLst>
            </p:cNvPr>
            <p:cNvSpPr/>
            <p:nvPr/>
          </p:nvSpPr>
          <p:spPr>
            <a:xfrm rot="5400000">
              <a:off x="796769" y="1688314"/>
              <a:ext cx="373018" cy="1972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2A350554-6AA3-4326-83F7-BFC1CC04E1D9}"/>
                </a:ext>
              </a:extLst>
            </p:cNvPr>
            <p:cNvGrpSpPr/>
            <p:nvPr/>
          </p:nvGrpSpPr>
          <p:grpSpPr>
            <a:xfrm>
              <a:off x="754092" y="1193400"/>
              <a:ext cx="2590606" cy="2209130"/>
              <a:chOff x="1054853" y="-2758668"/>
              <a:chExt cx="3005083" cy="2562572"/>
            </a:xfrm>
          </p:grpSpPr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D509F4AC-5CCB-45F2-A050-455535246A1C}"/>
                  </a:ext>
                </a:extLst>
              </p:cNvPr>
              <p:cNvSpPr/>
              <p:nvPr/>
            </p:nvSpPr>
            <p:spPr bwMode="auto">
              <a:xfrm rot="704941">
                <a:off x="2998444" y="-2041450"/>
                <a:ext cx="525351" cy="106244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F0E9CF3A-BA38-4F25-8E70-3765D1689D6E}"/>
                  </a:ext>
                </a:extLst>
              </p:cNvPr>
              <p:cNvSpPr/>
              <p:nvPr/>
            </p:nvSpPr>
            <p:spPr bwMode="auto">
              <a:xfrm>
                <a:off x="3395912" y="-1894566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63FAF95-FD23-4452-B450-C127B2D3B588}"/>
                  </a:ext>
                </a:extLst>
              </p:cNvPr>
              <p:cNvSpPr/>
              <p:nvPr/>
            </p:nvSpPr>
            <p:spPr bwMode="auto">
              <a:xfrm>
                <a:off x="1368083" y="-2349867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EF24ABB-AEDE-4126-9697-5DA3D320B8C3}"/>
                  </a:ext>
                </a:extLst>
              </p:cNvPr>
              <p:cNvSpPr/>
              <p:nvPr/>
            </p:nvSpPr>
            <p:spPr bwMode="auto">
              <a:xfrm>
                <a:off x="2471297" y="-1383694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3920AAB-4BDF-4D63-B46E-C29AD8EFA9FE}"/>
                  </a:ext>
                </a:extLst>
              </p:cNvPr>
              <p:cNvSpPr/>
              <p:nvPr/>
            </p:nvSpPr>
            <p:spPr bwMode="auto">
              <a:xfrm>
                <a:off x="1714165" y="-1230403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128539" y="166345"/>
                      <a:pt x="1247673" y="166345"/>
                    </a:cubicBezTo>
                    <a:cubicBezTo>
                      <a:pt x="1366807" y="166345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lnTo>
                      <a:pt x="890435" y="0"/>
                    </a:lnTo>
                    <a:close/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7A33A121-E541-48A3-BF21-32E27A75D18F}"/>
                  </a:ext>
                </a:extLst>
              </p:cNvPr>
              <p:cNvSpPr/>
              <p:nvPr/>
            </p:nvSpPr>
            <p:spPr bwMode="auto">
              <a:xfrm>
                <a:off x="3377778" y="-448339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台形 58">
                <a:extLst>
                  <a:ext uri="{FF2B5EF4-FFF2-40B4-BE49-F238E27FC236}">
                    <a16:creationId xmlns:a16="http://schemas.microsoft.com/office/drawing/2014/main" id="{5423CF43-23F1-47FC-8A18-C2E308D4DC13}"/>
                  </a:ext>
                </a:extLst>
              </p:cNvPr>
              <p:cNvSpPr/>
              <p:nvPr/>
            </p:nvSpPr>
            <p:spPr bwMode="auto">
              <a:xfrm rot="21276376">
                <a:off x="3281083" y="-972464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99CC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51C4E614-B9FB-485F-BA2F-2040D2AA153D}"/>
                  </a:ext>
                </a:extLst>
              </p:cNvPr>
              <p:cNvSpPr/>
              <p:nvPr/>
            </p:nvSpPr>
            <p:spPr bwMode="auto">
              <a:xfrm rot="7778412">
                <a:off x="2961043" y="-3093761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05DB370-75AD-422F-972F-7142307927E4}"/>
                  </a:ext>
                </a:extLst>
              </p:cNvPr>
              <p:cNvSpPr/>
              <p:nvPr/>
            </p:nvSpPr>
            <p:spPr bwMode="auto">
              <a:xfrm>
                <a:off x="2289305" y="-262606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C8DECF03-2D85-4605-9B93-684C0AC14C4C}"/>
                  </a:ext>
                </a:extLst>
              </p:cNvPr>
              <p:cNvSpPr/>
              <p:nvPr/>
            </p:nvSpPr>
            <p:spPr bwMode="auto">
              <a:xfrm rot="16388772">
                <a:off x="3310282" y="-2136926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50C116BC-B69E-4A9E-9C60-C1C6673626B3}"/>
                  </a:ext>
                </a:extLst>
              </p:cNvPr>
              <p:cNvSpPr/>
              <p:nvPr/>
            </p:nvSpPr>
            <p:spPr bwMode="auto">
              <a:xfrm rot="3802566">
                <a:off x="2449316" y="-2783208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アーチ 144">
                <a:extLst>
                  <a:ext uri="{FF2B5EF4-FFF2-40B4-BE49-F238E27FC236}">
                    <a16:creationId xmlns:a16="http://schemas.microsoft.com/office/drawing/2014/main" id="{FACE6709-DA5F-448C-AEDD-38FDD9765EF9}"/>
                  </a:ext>
                </a:extLst>
              </p:cNvPr>
              <p:cNvSpPr/>
              <p:nvPr/>
            </p:nvSpPr>
            <p:spPr bwMode="auto">
              <a:xfrm rot="900000">
                <a:off x="2379134" y="-2252531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アーチ 145">
                <a:extLst>
                  <a:ext uri="{FF2B5EF4-FFF2-40B4-BE49-F238E27FC236}">
                    <a16:creationId xmlns:a16="http://schemas.microsoft.com/office/drawing/2014/main" id="{6AFF6DEE-EBCF-479C-A2F7-99F1AE2553E6}"/>
                  </a:ext>
                </a:extLst>
              </p:cNvPr>
              <p:cNvSpPr/>
              <p:nvPr/>
            </p:nvSpPr>
            <p:spPr bwMode="auto">
              <a:xfrm rot="900000">
                <a:off x="2812432" y="-2169464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8E8D74C0-8C65-4749-B24D-8C9C1A45F255}"/>
                  </a:ext>
                </a:extLst>
              </p:cNvPr>
              <p:cNvSpPr/>
              <p:nvPr/>
            </p:nvSpPr>
            <p:spPr bwMode="auto">
              <a:xfrm rot="8481030">
                <a:off x="2910468" y="-2758668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14065811-0EC8-4DD2-A4E4-A645DB06BB8C}"/>
                  </a:ext>
                </a:extLst>
              </p:cNvPr>
              <p:cNvSpPr/>
              <p:nvPr/>
            </p:nvSpPr>
            <p:spPr bwMode="auto">
              <a:xfrm rot="9515084">
                <a:off x="3195652" y="-2522079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8D6ADF8-758E-42B5-843C-C2340155ADAF}"/>
                  </a:ext>
                </a:extLst>
              </p:cNvPr>
              <p:cNvSpPr/>
              <p:nvPr/>
            </p:nvSpPr>
            <p:spPr bwMode="auto">
              <a:xfrm rot="1448216">
                <a:off x="2468602" y="-1926152"/>
                <a:ext cx="99752" cy="58361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BD167810-AE5F-4C38-89C7-7C89E994B647}"/>
                  </a:ext>
                </a:extLst>
              </p:cNvPr>
              <p:cNvGrpSpPr/>
              <p:nvPr/>
            </p:nvGrpSpPr>
            <p:grpSpPr>
              <a:xfrm rot="15300000">
                <a:off x="1026904" y="-2489778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99AE2A98-7318-4F85-8DC7-AB5AF07DE654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rgbClr val="DAEDEF"/>
                </a:solidFill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C3F73276-8564-4E0F-8315-E6EDE58B2ED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0" name="四角形: 上の 2 つの角を丸める 159">
                    <a:extLst>
                      <a:ext uri="{FF2B5EF4-FFF2-40B4-BE49-F238E27FC236}">
                        <a16:creationId xmlns:a16="http://schemas.microsoft.com/office/drawing/2014/main" id="{4FAC01BA-B7DB-4CDF-A946-35BF7BC400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3078B582-90EA-4E03-AA58-41165DC9CD3F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155" name="四角形: 角を丸くする 154">
                    <a:extLst>
                      <a:ext uri="{FF2B5EF4-FFF2-40B4-BE49-F238E27FC236}">
                        <a16:creationId xmlns:a16="http://schemas.microsoft.com/office/drawing/2014/main" id="{32E80D29-676B-479A-87FD-DEACC13E1E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6" name="四角形: 角を丸くする 155">
                    <a:extLst>
                      <a:ext uri="{FF2B5EF4-FFF2-40B4-BE49-F238E27FC236}">
                        <a16:creationId xmlns:a16="http://schemas.microsoft.com/office/drawing/2014/main" id="{D81EC5AE-0223-437F-9D21-6999011501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7" name="四角形: 角を丸くする 156">
                    <a:extLst>
                      <a:ext uri="{FF2B5EF4-FFF2-40B4-BE49-F238E27FC236}">
                        <a16:creationId xmlns:a16="http://schemas.microsoft.com/office/drawing/2014/main" id="{C032F660-CA80-4626-8FD0-DF3AE39817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8" name="四角形: 角を丸くする 157">
                    <a:extLst>
                      <a:ext uri="{FF2B5EF4-FFF2-40B4-BE49-F238E27FC236}">
                        <a16:creationId xmlns:a16="http://schemas.microsoft.com/office/drawing/2014/main" id="{B82CAB72-7895-4281-81D9-631C70C5BA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571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79A5BB8F-0A70-4640-B97C-7D1ED064C9C1}"/>
                  </a:ext>
                </a:extLst>
              </p:cNvPr>
              <p:cNvSpPr/>
              <p:nvPr/>
            </p:nvSpPr>
            <p:spPr bwMode="auto">
              <a:xfrm>
                <a:off x="1407781" y="-2453640"/>
                <a:ext cx="453843" cy="796856"/>
              </a:xfrm>
              <a:prstGeom prst="round2SameRect">
                <a:avLst>
                  <a:gd name="adj1" fmla="val 0"/>
                  <a:gd name="adj2" fmla="val 8056"/>
                </a:avLst>
              </a:pr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65DB3EC-CFD5-41E4-9D86-9A8CCBB85D45}"/>
                  </a:ext>
                </a:extLst>
              </p:cNvPr>
              <p:cNvSpPr/>
              <p:nvPr/>
            </p:nvSpPr>
            <p:spPr bwMode="auto">
              <a:xfrm>
                <a:off x="1306370" y="-2617428"/>
                <a:ext cx="696666" cy="216606"/>
              </a:xfrm>
              <a:custGeom>
                <a:avLst/>
                <a:gdLst>
                  <a:gd name="connsiteX0" fmla="*/ 108303 w 696666"/>
                  <a:gd name="connsiteY0" fmla="*/ 0 h 216606"/>
                  <a:gd name="connsiteX1" fmla="*/ 150459 w 696666"/>
                  <a:gd name="connsiteY1" fmla="*/ 8511 h 216606"/>
                  <a:gd name="connsiteX2" fmla="*/ 168310 w 696666"/>
                  <a:gd name="connsiteY2" fmla="*/ 20547 h 216606"/>
                  <a:gd name="connsiteX3" fmla="*/ 186162 w 696666"/>
                  <a:gd name="connsiteY3" fmla="*/ 8511 h 216606"/>
                  <a:gd name="connsiteX4" fmla="*/ 228318 w 696666"/>
                  <a:gd name="connsiteY4" fmla="*/ 0 h 216606"/>
                  <a:gd name="connsiteX5" fmla="*/ 270474 w 696666"/>
                  <a:gd name="connsiteY5" fmla="*/ 8511 h 216606"/>
                  <a:gd name="connsiteX6" fmla="*/ 288325 w 696666"/>
                  <a:gd name="connsiteY6" fmla="*/ 20547 h 216606"/>
                  <a:gd name="connsiteX7" fmla="*/ 306177 w 696666"/>
                  <a:gd name="connsiteY7" fmla="*/ 8511 h 216606"/>
                  <a:gd name="connsiteX8" fmla="*/ 348333 w 696666"/>
                  <a:gd name="connsiteY8" fmla="*/ 0 h 216606"/>
                  <a:gd name="connsiteX9" fmla="*/ 390489 w 696666"/>
                  <a:gd name="connsiteY9" fmla="*/ 8511 h 216606"/>
                  <a:gd name="connsiteX10" fmla="*/ 408340 w 696666"/>
                  <a:gd name="connsiteY10" fmla="*/ 20547 h 216606"/>
                  <a:gd name="connsiteX11" fmla="*/ 426192 w 696666"/>
                  <a:gd name="connsiteY11" fmla="*/ 8511 h 216606"/>
                  <a:gd name="connsiteX12" fmla="*/ 468348 w 696666"/>
                  <a:gd name="connsiteY12" fmla="*/ 0 h 216606"/>
                  <a:gd name="connsiteX13" fmla="*/ 510504 w 696666"/>
                  <a:gd name="connsiteY13" fmla="*/ 8511 h 216606"/>
                  <a:gd name="connsiteX14" fmla="*/ 528356 w 696666"/>
                  <a:gd name="connsiteY14" fmla="*/ 20547 h 216606"/>
                  <a:gd name="connsiteX15" fmla="*/ 546207 w 696666"/>
                  <a:gd name="connsiteY15" fmla="*/ 8511 h 216606"/>
                  <a:gd name="connsiteX16" fmla="*/ 588363 w 696666"/>
                  <a:gd name="connsiteY16" fmla="*/ 0 h 216606"/>
                  <a:gd name="connsiteX17" fmla="*/ 696666 w 696666"/>
                  <a:gd name="connsiteY17" fmla="*/ 108303 h 216606"/>
                  <a:gd name="connsiteX18" fmla="*/ 588363 w 696666"/>
                  <a:gd name="connsiteY18" fmla="*/ 216606 h 216606"/>
                  <a:gd name="connsiteX19" fmla="*/ 546207 w 696666"/>
                  <a:gd name="connsiteY19" fmla="*/ 208095 h 216606"/>
                  <a:gd name="connsiteX20" fmla="*/ 528356 w 696666"/>
                  <a:gd name="connsiteY20" fmla="*/ 196060 h 216606"/>
                  <a:gd name="connsiteX21" fmla="*/ 510504 w 696666"/>
                  <a:gd name="connsiteY21" fmla="*/ 208095 h 216606"/>
                  <a:gd name="connsiteX22" fmla="*/ 468348 w 696666"/>
                  <a:gd name="connsiteY22" fmla="*/ 216606 h 216606"/>
                  <a:gd name="connsiteX23" fmla="*/ 426192 w 696666"/>
                  <a:gd name="connsiteY23" fmla="*/ 208095 h 216606"/>
                  <a:gd name="connsiteX24" fmla="*/ 408340 w 696666"/>
                  <a:gd name="connsiteY24" fmla="*/ 196060 h 216606"/>
                  <a:gd name="connsiteX25" fmla="*/ 390489 w 696666"/>
                  <a:gd name="connsiteY25" fmla="*/ 208095 h 216606"/>
                  <a:gd name="connsiteX26" fmla="*/ 348333 w 696666"/>
                  <a:gd name="connsiteY26" fmla="*/ 216606 h 216606"/>
                  <a:gd name="connsiteX27" fmla="*/ 306177 w 696666"/>
                  <a:gd name="connsiteY27" fmla="*/ 208095 h 216606"/>
                  <a:gd name="connsiteX28" fmla="*/ 288325 w 696666"/>
                  <a:gd name="connsiteY28" fmla="*/ 196060 h 216606"/>
                  <a:gd name="connsiteX29" fmla="*/ 270474 w 696666"/>
                  <a:gd name="connsiteY29" fmla="*/ 208095 h 216606"/>
                  <a:gd name="connsiteX30" fmla="*/ 228318 w 696666"/>
                  <a:gd name="connsiteY30" fmla="*/ 216606 h 216606"/>
                  <a:gd name="connsiteX31" fmla="*/ 186162 w 696666"/>
                  <a:gd name="connsiteY31" fmla="*/ 208095 h 216606"/>
                  <a:gd name="connsiteX32" fmla="*/ 168310 w 696666"/>
                  <a:gd name="connsiteY32" fmla="*/ 196060 h 216606"/>
                  <a:gd name="connsiteX33" fmla="*/ 150459 w 696666"/>
                  <a:gd name="connsiteY33" fmla="*/ 208095 h 216606"/>
                  <a:gd name="connsiteX34" fmla="*/ 108303 w 696666"/>
                  <a:gd name="connsiteY34" fmla="*/ 216606 h 216606"/>
                  <a:gd name="connsiteX35" fmla="*/ 0 w 696666"/>
                  <a:gd name="connsiteY35" fmla="*/ 108303 h 216606"/>
                  <a:gd name="connsiteX36" fmla="*/ 108303 w 696666"/>
                  <a:gd name="connsiteY36" fmla="*/ 0 h 21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96666" h="216606">
                    <a:moveTo>
                      <a:pt x="108303" y="0"/>
                    </a:moveTo>
                    <a:cubicBezTo>
                      <a:pt x="123256" y="0"/>
                      <a:pt x="137502" y="3031"/>
                      <a:pt x="150459" y="8511"/>
                    </a:cubicBezTo>
                    <a:lnTo>
                      <a:pt x="168310" y="20547"/>
                    </a:lnTo>
                    <a:lnTo>
                      <a:pt x="186162" y="8511"/>
                    </a:lnTo>
                    <a:cubicBezTo>
                      <a:pt x="199119" y="3031"/>
                      <a:pt x="213364" y="0"/>
                      <a:pt x="228318" y="0"/>
                    </a:cubicBezTo>
                    <a:cubicBezTo>
                      <a:pt x="243271" y="0"/>
                      <a:pt x="257517" y="3031"/>
                      <a:pt x="270474" y="8511"/>
                    </a:cubicBezTo>
                    <a:lnTo>
                      <a:pt x="288325" y="20547"/>
                    </a:lnTo>
                    <a:lnTo>
                      <a:pt x="306177" y="8511"/>
                    </a:lnTo>
                    <a:cubicBezTo>
                      <a:pt x="319134" y="3031"/>
                      <a:pt x="333379" y="0"/>
                      <a:pt x="348333" y="0"/>
                    </a:cubicBezTo>
                    <a:cubicBezTo>
                      <a:pt x="363286" y="0"/>
                      <a:pt x="377532" y="3031"/>
                      <a:pt x="390489" y="8511"/>
                    </a:cubicBezTo>
                    <a:lnTo>
                      <a:pt x="408340" y="20547"/>
                    </a:lnTo>
                    <a:lnTo>
                      <a:pt x="426192" y="8511"/>
                    </a:lnTo>
                    <a:cubicBezTo>
                      <a:pt x="439149" y="3031"/>
                      <a:pt x="453394" y="0"/>
                      <a:pt x="468348" y="0"/>
                    </a:cubicBezTo>
                    <a:cubicBezTo>
                      <a:pt x="483302" y="0"/>
                      <a:pt x="497547" y="3031"/>
                      <a:pt x="510504" y="8511"/>
                    </a:cubicBezTo>
                    <a:lnTo>
                      <a:pt x="528356" y="20547"/>
                    </a:lnTo>
                    <a:lnTo>
                      <a:pt x="546207" y="8511"/>
                    </a:lnTo>
                    <a:cubicBezTo>
                      <a:pt x="559164" y="3031"/>
                      <a:pt x="573410" y="0"/>
                      <a:pt x="588363" y="0"/>
                    </a:cubicBezTo>
                    <a:cubicBezTo>
                      <a:pt x="648177" y="0"/>
                      <a:pt x="696666" y="48489"/>
                      <a:pt x="696666" y="108303"/>
                    </a:cubicBezTo>
                    <a:cubicBezTo>
                      <a:pt x="696666" y="168117"/>
                      <a:pt x="648177" y="216606"/>
                      <a:pt x="588363" y="216606"/>
                    </a:cubicBezTo>
                    <a:cubicBezTo>
                      <a:pt x="573410" y="216606"/>
                      <a:pt x="559164" y="213576"/>
                      <a:pt x="546207" y="208095"/>
                    </a:cubicBezTo>
                    <a:lnTo>
                      <a:pt x="528356" y="196060"/>
                    </a:lnTo>
                    <a:lnTo>
                      <a:pt x="510504" y="208095"/>
                    </a:lnTo>
                    <a:cubicBezTo>
                      <a:pt x="497547" y="213576"/>
                      <a:pt x="483302" y="216606"/>
                      <a:pt x="468348" y="216606"/>
                    </a:cubicBezTo>
                    <a:cubicBezTo>
                      <a:pt x="453394" y="216606"/>
                      <a:pt x="439149" y="213576"/>
                      <a:pt x="426192" y="208095"/>
                    </a:cubicBezTo>
                    <a:lnTo>
                      <a:pt x="408340" y="196060"/>
                    </a:lnTo>
                    <a:lnTo>
                      <a:pt x="390489" y="208095"/>
                    </a:lnTo>
                    <a:cubicBezTo>
                      <a:pt x="377532" y="213576"/>
                      <a:pt x="363286" y="216606"/>
                      <a:pt x="348333" y="216606"/>
                    </a:cubicBezTo>
                    <a:cubicBezTo>
                      <a:pt x="333379" y="216606"/>
                      <a:pt x="319134" y="213576"/>
                      <a:pt x="306177" y="208095"/>
                    </a:cubicBezTo>
                    <a:lnTo>
                      <a:pt x="288325" y="196060"/>
                    </a:lnTo>
                    <a:lnTo>
                      <a:pt x="270474" y="208095"/>
                    </a:lnTo>
                    <a:cubicBezTo>
                      <a:pt x="257517" y="213576"/>
                      <a:pt x="243271" y="216606"/>
                      <a:pt x="228318" y="216606"/>
                    </a:cubicBezTo>
                    <a:cubicBezTo>
                      <a:pt x="213364" y="216606"/>
                      <a:pt x="199119" y="213576"/>
                      <a:pt x="186162" y="208095"/>
                    </a:cubicBezTo>
                    <a:lnTo>
                      <a:pt x="168310" y="196060"/>
                    </a:lnTo>
                    <a:lnTo>
                      <a:pt x="150459" y="208095"/>
                    </a:lnTo>
                    <a:cubicBezTo>
                      <a:pt x="137502" y="213576"/>
                      <a:pt x="123256" y="216606"/>
                      <a:pt x="108303" y="216606"/>
                    </a:cubicBezTo>
                    <a:cubicBezTo>
                      <a:pt x="48489" y="216606"/>
                      <a:pt x="0" y="168117"/>
                      <a:pt x="0" y="108303"/>
                    </a:cubicBezTo>
                    <a:cubicBezTo>
                      <a:pt x="0" y="48489"/>
                      <a:pt x="48489" y="0"/>
                      <a:pt x="1083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457804AC-D3B3-4CF2-9101-37DA872B538D}"/>
                  </a:ext>
                </a:extLst>
              </p:cNvPr>
              <p:cNvSpPr/>
              <p:nvPr/>
            </p:nvSpPr>
            <p:spPr bwMode="auto">
              <a:xfrm rot="8481030">
                <a:off x="3122608" y="-2723313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2067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23410</TotalTime>
  <Words>20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pptxi87_お酒を飲む、お酒を飲みすぎた女性のイラスト</dc:title>
  <dc:subject>pptxi87_お酒を飲む、お酒を飲みすぎた女性のイラスト</dc:subject>
  <dc:creator>でじけろお</dc:creator>
  <cp:revision>1</cp:revision>
  <dcterms:created xsi:type="dcterms:W3CDTF">2018-05-20T00:31:01Z</dcterms:created>
  <dcterms:modified xsi:type="dcterms:W3CDTF">2022-03-17T00:53:45Z</dcterms:modified>
  <cp:version>1</cp:version>
</cp:coreProperties>
</file>