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9933"/>
    <a:srgbClr val="00CC00"/>
    <a:srgbClr val="3366FF"/>
    <a:srgbClr val="FF0000"/>
    <a:srgbClr val="0066CC"/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6647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お酒を飲む、お酒を飲みすぎた男性のイラスト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C960129B-9E2F-449C-8C0D-8EF5D651BB41}"/>
              </a:ext>
            </a:extLst>
          </p:cNvPr>
          <p:cNvGrpSpPr/>
          <p:nvPr/>
        </p:nvGrpSpPr>
        <p:grpSpPr>
          <a:xfrm>
            <a:off x="6723962" y="1203266"/>
            <a:ext cx="2297488" cy="2204296"/>
            <a:chOff x="294229" y="469110"/>
            <a:chExt cx="2665069" cy="2556966"/>
          </a:xfrm>
        </p:grpSpPr>
        <p:sp>
          <p:nvSpPr>
            <p:cNvPr id="319" name="月 318">
              <a:extLst>
                <a:ext uri="{FF2B5EF4-FFF2-40B4-BE49-F238E27FC236}">
                  <a16:creationId xmlns:a16="http://schemas.microsoft.com/office/drawing/2014/main" id="{579AC184-2A40-4821-8D9A-F733A67F9324}"/>
                </a:ext>
              </a:extLst>
            </p:cNvPr>
            <p:cNvSpPr/>
            <p:nvPr/>
          </p:nvSpPr>
          <p:spPr bwMode="auto">
            <a:xfrm rot="20700000">
              <a:off x="2437884" y="1652818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0" name="月 319">
              <a:extLst>
                <a:ext uri="{FF2B5EF4-FFF2-40B4-BE49-F238E27FC236}">
                  <a16:creationId xmlns:a16="http://schemas.microsoft.com/office/drawing/2014/main" id="{3F7CBD7E-B99A-441E-B7E9-F14F611B8053}"/>
                </a:ext>
              </a:extLst>
            </p:cNvPr>
            <p:cNvSpPr/>
            <p:nvPr/>
          </p:nvSpPr>
          <p:spPr bwMode="auto">
            <a:xfrm rot="20700000">
              <a:off x="2533134" y="1560743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A3BF2FEF-55B1-4200-8804-256014744FC2}"/>
                </a:ext>
              </a:extLst>
            </p:cNvPr>
            <p:cNvSpPr/>
            <p:nvPr/>
          </p:nvSpPr>
          <p:spPr bwMode="auto">
            <a:xfrm rot="21103514">
              <a:off x="1932580" y="589143"/>
              <a:ext cx="1026718" cy="1377506"/>
            </a:xfrm>
            <a:custGeom>
              <a:avLst/>
              <a:gdLst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5927 w 967729"/>
                <a:gd name="connsiteY5" fmla="*/ 1223831 h 1377506"/>
                <a:gd name="connsiteX6" fmla="*/ 181966 w 967729"/>
                <a:gd name="connsiteY6" fmla="*/ 609479 h 1377506"/>
                <a:gd name="connsiteX7" fmla="*/ 79318 w 967729"/>
                <a:gd name="connsiteY7" fmla="*/ 123712 h 1377506"/>
                <a:gd name="connsiteX8" fmla="*/ 64004 w 967729"/>
                <a:gd name="connsiteY8" fmla="*/ 96882 h 1377506"/>
                <a:gd name="connsiteX9" fmla="*/ 132744 w 967729"/>
                <a:gd name="connsiteY9" fmla="*/ 54126 h 1377506"/>
                <a:gd name="connsiteX10" fmla="*/ 366694 w 967729"/>
                <a:gd name="connsiteY10" fmla="*/ 0 h 1377506"/>
                <a:gd name="connsiteX11" fmla="*/ 487824 w 967729"/>
                <a:gd name="connsiteY11" fmla="*/ 13993 h 137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7729" h="1377506">
                  <a:moveTo>
                    <a:pt x="487824" y="13993"/>
                  </a:moveTo>
                  <a:cubicBezTo>
                    <a:pt x="761705" y="78217"/>
                    <a:pt x="967729" y="355914"/>
                    <a:pt x="967729" y="688753"/>
                  </a:cubicBezTo>
                  <a:cubicBezTo>
                    <a:pt x="967729" y="1069141"/>
                    <a:pt x="698636" y="1377506"/>
                    <a:pt x="366694" y="1377506"/>
                  </a:cubicBezTo>
                  <a:cubicBezTo>
                    <a:pt x="242216" y="1377506"/>
                    <a:pt x="126576" y="1334142"/>
                    <a:pt x="30650" y="1259878"/>
                  </a:cubicBezTo>
                  <a:lnTo>
                    <a:pt x="0" y="1230899"/>
                  </a:lnTo>
                  <a:lnTo>
                    <a:pt x="5927" y="1223831"/>
                  </a:lnTo>
                  <a:cubicBezTo>
                    <a:pt x="114692" y="1066604"/>
                    <a:pt x="181966" y="849398"/>
                    <a:pt x="181966" y="609479"/>
                  </a:cubicBezTo>
                  <a:cubicBezTo>
                    <a:pt x="181966" y="429540"/>
                    <a:pt x="144125" y="262377"/>
                    <a:pt x="79318" y="123712"/>
                  </a:cubicBezTo>
                  <a:lnTo>
                    <a:pt x="64004" y="96882"/>
                  </a:lnTo>
                  <a:lnTo>
                    <a:pt x="132744" y="54126"/>
                  </a:lnTo>
                  <a:cubicBezTo>
                    <a:pt x="204651" y="19273"/>
                    <a:pt x="283709" y="0"/>
                    <a:pt x="366694" y="0"/>
                  </a:cubicBezTo>
                  <a:cubicBezTo>
                    <a:pt x="408187" y="0"/>
                    <a:pt x="448698" y="4818"/>
                    <a:pt x="487824" y="13993"/>
                  </a:cubicBez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362B3EDE-6333-4340-8D40-D9953634A63D}"/>
                </a:ext>
              </a:extLst>
            </p:cNvPr>
            <p:cNvSpPr/>
            <p:nvPr/>
          </p:nvSpPr>
          <p:spPr bwMode="auto">
            <a:xfrm>
              <a:off x="452500" y="872305"/>
              <a:ext cx="1654536" cy="1408662"/>
            </a:xfrm>
            <a:custGeom>
              <a:avLst/>
              <a:gdLst>
                <a:gd name="connsiteX0" fmla="*/ 1574562 w 1654536"/>
                <a:gd name="connsiteY0" fmla="*/ 1164798 h 1408662"/>
                <a:gd name="connsiteX1" fmla="*/ 1572147 w 1654536"/>
                <a:gd name="connsiteY1" fmla="*/ 1169248 h 1408662"/>
                <a:gd name="connsiteX2" fmla="*/ 1569687 w 1654536"/>
                <a:gd name="connsiteY2" fmla="*/ 1172229 h 1408662"/>
                <a:gd name="connsiteX3" fmla="*/ 1654536 w 1654536"/>
                <a:gd name="connsiteY3" fmla="*/ 1014658 h 1408662"/>
                <a:gd name="connsiteX4" fmla="*/ 1651389 w 1654536"/>
                <a:gd name="connsiteY4" fmla="*/ 1023255 h 1408662"/>
                <a:gd name="connsiteX5" fmla="*/ 1649259 w 1654536"/>
                <a:gd name="connsiteY5" fmla="*/ 1027180 h 1408662"/>
                <a:gd name="connsiteX6" fmla="*/ 349880 w 1654536"/>
                <a:gd name="connsiteY6" fmla="*/ 0 h 1408662"/>
                <a:gd name="connsiteX7" fmla="*/ 491714 w 1654536"/>
                <a:gd name="connsiteY7" fmla="*/ 200195 h 1408662"/>
                <a:gd name="connsiteX8" fmla="*/ 425544 w 1654536"/>
                <a:gd name="connsiteY8" fmla="*/ 254791 h 1408662"/>
                <a:gd name="connsiteX9" fmla="*/ 245807 w 1654536"/>
                <a:gd name="connsiteY9" fmla="*/ 688713 h 1408662"/>
                <a:gd name="connsiteX10" fmla="*/ 425544 w 1654536"/>
                <a:gd name="connsiteY10" fmla="*/ 1122635 h 1408662"/>
                <a:gd name="connsiteX11" fmla="*/ 516218 w 1654536"/>
                <a:gd name="connsiteY11" fmla="*/ 1197448 h 1408662"/>
                <a:gd name="connsiteX12" fmla="*/ 392319 w 1654536"/>
                <a:gd name="connsiteY12" fmla="*/ 1408662 h 1408662"/>
                <a:gd name="connsiteX13" fmla="*/ 378930 w 1654536"/>
                <a:gd name="connsiteY13" fmla="*/ 1401395 h 1408662"/>
                <a:gd name="connsiteX14" fmla="*/ 0 w 1654536"/>
                <a:gd name="connsiteY14" fmla="*/ 688713 h 1408662"/>
                <a:gd name="connsiteX15" fmla="*/ 251732 w 1654536"/>
                <a:gd name="connsiteY15" fmla="*/ 80980 h 140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54536" h="1408662">
                  <a:moveTo>
                    <a:pt x="1574562" y="1164798"/>
                  </a:moveTo>
                  <a:lnTo>
                    <a:pt x="1572147" y="1169248"/>
                  </a:lnTo>
                  <a:lnTo>
                    <a:pt x="1569687" y="1172229"/>
                  </a:lnTo>
                  <a:close/>
                  <a:moveTo>
                    <a:pt x="1654536" y="1014658"/>
                  </a:moveTo>
                  <a:lnTo>
                    <a:pt x="1651389" y="1023255"/>
                  </a:lnTo>
                  <a:lnTo>
                    <a:pt x="1649259" y="1027180"/>
                  </a:lnTo>
                  <a:close/>
                  <a:moveTo>
                    <a:pt x="349880" y="0"/>
                  </a:moveTo>
                  <a:lnTo>
                    <a:pt x="491714" y="200195"/>
                  </a:lnTo>
                  <a:lnTo>
                    <a:pt x="425544" y="254791"/>
                  </a:lnTo>
                  <a:cubicBezTo>
                    <a:pt x="314493" y="365842"/>
                    <a:pt x="245807" y="519256"/>
                    <a:pt x="245807" y="688713"/>
                  </a:cubicBezTo>
                  <a:cubicBezTo>
                    <a:pt x="245807" y="858170"/>
                    <a:pt x="314493" y="1011585"/>
                    <a:pt x="425544" y="1122635"/>
                  </a:cubicBezTo>
                  <a:lnTo>
                    <a:pt x="516218" y="1197448"/>
                  </a:lnTo>
                  <a:lnTo>
                    <a:pt x="392319" y="1408662"/>
                  </a:lnTo>
                  <a:lnTo>
                    <a:pt x="378930" y="1401395"/>
                  </a:lnTo>
                  <a:cubicBezTo>
                    <a:pt x="150311" y="1246943"/>
                    <a:pt x="0" y="985381"/>
                    <a:pt x="0" y="688713"/>
                  </a:cubicBezTo>
                  <a:cubicBezTo>
                    <a:pt x="0" y="451379"/>
                    <a:pt x="96199" y="236512"/>
                    <a:pt x="251732" y="8098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C3D8B8F3-E270-42B6-9B1A-C7A200CEC4C5}"/>
                </a:ext>
              </a:extLst>
            </p:cNvPr>
            <p:cNvSpPr/>
            <p:nvPr/>
          </p:nvSpPr>
          <p:spPr bwMode="auto">
            <a:xfrm>
              <a:off x="1555714" y="1838478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9999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22E3E6EA-715D-4BBF-AE91-E649EABF317B}"/>
                </a:ext>
              </a:extLst>
            </p:cNvPr>
            <p:cNvSpPr/>
            <p:nvPr/>
          </p:nvSpPr>
          <p:spPr bwMode="auto">
            <a:xfrm flipH="1">
              <a:off x="1236900" y="993300"/>
              <a:ext cx="454232" cy="479379"/>
            </a:xfrm>
            <a:custGeom>
              <a:avLst/>
              <a:gdLst>
                <a:gd name="connsiteX0" fmla="*/ 452419 w 454232"/>
                <a:gd name="connsiteY0" fmla="*/ 118358 h 479379"/>
                <a:gd name="connsiteX1" fmla="*/ 210952 w 454232"/>
                <a:gd name="connsiteY1" fmla="*/ 226595 h 479379"/>
                <a:gd name="connsiteX2" fmla="*/ 118673 w 454232"/>
                <a:gd name="connsiteY2" fmla="*/ 474600 h 479379"/>
                <a:gd name="connsiteX3" fmla="*/ 191727 w 454232"/>
                <a:gd name="connsiteY3" fmla="*/ 471649 h 479379"/>
                <a:gd name="connsiteX4" fmla="*/ 264308 w 454232"/>
                <a:gd name="connsiteY4" fmla="*/ 276583 h 479379"/>
                <a:gd name="connsiteX5" fmla="*/ 454232 w 454232"/>
                <a:gd name="connsiteY5" fmla="*/ 191450 h 479379"/>
                <a:gd name="connsiteX6" fmla="*/ 452419 w 454232"/>
                <a:gd name="connsiteY6" fmla="*/ 118358 h 479379"/>
                <a:gd name="connsiteX7" fmla="*/ 449484 w 454232"/>
                <a:gd name="connsiteY7" fmla="*/ 0 h 479379"/>
                <a:gd name="connsiteX8" fmla="*/ 124552 w 454232"/>
                <a:gd name="connsiteY8" fmla="*/ 145650 h 479379"/>
                <a:gd name="connsiteX9" fmla="*/ 376 w 454232"/>
                <a:gd name="connsiteY9" fmla="*/ 479379 h 479379"/>
                <a:gd name="connsiteX10" fmla="*/ 98682 w 454232"/>
                <a:gd name="connsiteY10" fmla="*/ 475408 h 479379"/>
                <a:gd name="connsiteX11" fmla="*/ 196351 w 454232"/>
                <a:gd name="connsiteY11" fmla="*/ 212916 h 479379"/>
                <a:gd name="connsiteX12" fmla="*/ 451923 w 454232"/>
                <a:gd name="connsiteY12" fmla="*/ 98357 h 4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4232" h="479379">
                  <a:moveTo>
                    <a:pt x="452419" y="118358"/>
                  </a:moveTo>
                  <a:cubicBezTo>
                    <a:pt x="360681" y="120634"/>
                    <a:pt x="273692" y="159626"/>
                    <a:pt x="210952" y="226595"/>
                  </a:cubicBezTo>
                  <a:cubicBezTo>
                    <a:pt x="148212" y="293564"/>
                    <a:pt x="114968" y="382908"/>
                    <a:pt x="118673" y="474600"/>
                  </a:cubicBezTo>
                  <a:lnTo>
                    <a:pt x="191727" y="471649"/>
                  </a:lnTo>
                  <a:cubicBezTo>
                    <a:pt x="188813" y="399529"/>
                    <a:pt x="214960" y="329257"/>
                    <a:pt x="264308" y="276583"/>
                  </a:cubicBezTo>
                  <a:cubicBezTo>
                    <a:pt x="313656" y="223909"/>
                    <a:pt x="382076" y="193240"/>
                    <a:pt x="454232" y="191450"/>
                  </a:cubicBezTo>
                  <a:cubicBezTo>
                    <a:pt x="453628" y="167086"/>
                    <a:pt x="453023" y="142722"/>
                    <a:pt x="452419" y="118358"/>
                  </a:cubicBezTo>
                  <a:close/>
                  <a:moveTo>
                    <a:pt x="449484" y="0"/>
                  </a:moveTo>
                  <a:cubicBezTo>
                    <a:pt x="326035" y="3063"/>
                    <a:pt x="208979" y="55533"/>
                    <a:pt x="124552" y="145650"/>
                  </a:cubicBezTo>
                  <a:cubicBezTo>
                    <a:pt x="40125" y="235767"/>
                    <a:pt x="-4609" y="355993"/>
                    <a:pt x="376" y="479379"/>
                  </a:cubicBezTo>
                  <a:lnTo>
                    <a:pt x="98682" y="475408"/>
                  </a:lnTo>
                  <a:cubicBezTo>
                    <a:pt x="94761" y="378360"/>
                    <a:pt x="129946" y="283797"/>
                    <a:pt x="196351" y="212916"/>
                  </a:cubicBezTo>
                  <a:cubicBezTo>
                    <a:pt x="262756" y="142036"/>
                    <a:pt x="354826" y="100766"/>
                    <a:pt x="451923" y="98357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93AD1CE4-7CAD-4BD6-AA07-FB71E07E9FC3}"/>
                </a:ext>
              </a:extLst>
            </p:cNvPr>
            <p:cNvSpPr/>
            <p:nvPr/>
          </p:nvSpPr>
          <p:spPr bwMode="auto">
            <a:xfrm rot="2700000">
              <a:off x="1465984" y="588281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9999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6A235774-3230-4DD2-8BB0-2EE879D823D9}"/>
                </a:ext>
              </a:extLst>
            </p:cNvPr>
            <p:cNvSpPr/>
            <p:nvPr/>
          </p:nvSpPr>
          <p:spPr bwMode="auto">
            <a:xfrm>
              <a:off x="770600" y="1991769"/>
              <a:ext cx="1891879" cy="1034307"/>
            </a:xfrm>
            <a:custGeom>
              <a:avLst/>
              <a:gdLst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283026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91879" h="1034307">
                  <a:moveTo>
                    <a:pt x="890435" y="0"/>
                  </a:moveTo>
                  <a:lnTo>
                    <a:pt x="908504" y="58210"/>
                  </a:lnTo>
                  <a:cubicBezTo>
                    <a:pt x="964384" y="190325"/>
                    <a:pt x="1095203" y="283026"/>
                    <a:pt x="1247673" y="283026"/>
                  </a:cubicBezTo>
                  <a:cubicBezTo>
                    <a:pt x="1400144" y="283026"/>
                    <a:pt x="1530962" y="190325"/>
                    <a:pt x="1586842" y="58210"/>
                  </a:cubicBezTo>
                  <a:lnTo>
                    <a:pt x="1604485" y="1375"/>
                  </a:lnTo>
                  <a:lnTo>
                    <a:pt x="1645118" y="5471"/>
                  </a:lnTo>
                  <a:cubicBezTo>
                    <a:pt x="1785944" y="34288"/>
                    <a:pt x="1891879" y="158891"/>
                    <a:pt x="1891879" y="308236"/>
                  </a:cubicBezTo>
                  <a:lnTo>
                    <a:pt x="1891879" y="1034307"/>
                  </a:lnTo>
                  <a:lnTo>
                    <a:pt x="586734" y="1034307"/>
                  </a:lnTo>
                  <a:lnTo>
                    <a:pt x="586734" y="484430"/>
                  </a:lnTo>
                  <a:lnTo>
                    <a:pt x="488582" y="489875"/>
                  </a:lnTo>
                  <a:cubicBezTo>
                    <a:pt x="330758" y="484251"/>
                    <a:pt x="177848" y="436062"/>
                    <a:pt x="46055" y="351988"/>
                  </a:cubicBezTo>
                  <a:lnTo>
                    <a:pt x="0" y="318077"/>
                  </a:lnTo>
                  <a:lnTo>
                    <a:pt x="210243" y="8103"/>
                  </a:lnTo>
                  <a:lnTo>
                    <a:pt x="220258" y="16765"/>
                  </a:lnTo>
                  <a:cubicBezTo>
                    <a:pt x="325868" y="94505"/>
                    <a:pt x="459707" y="129491"/>
                    <a:pt x="592951" y="109838"/>
                  </a:cubicBezTo>
                  <a:lnTo>
                    <a:pt x="678001" y="89091"/>
                  </a:lnTo>
                  <a:lnTo>
                    <a:pt x="722989" y="51972"/>
                  </a:lnTo>
                  <a:cubicBezTo>
                    <a:pt x="747651" y="35311"/>
                    <a:pt x="774847" y="22116"/>
                    <a:pt x="803878" y="13086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0C33C7AB-F9DE-484C-B775-8B707E9AE951}"/>
                </a:ext>
              </a:extLst>
            </p:cNvPr>
            <p:cNvSpPr/>
            <p:nvPr/>
          </p:nvSpPr>
          <p:spPr bwMode="auto">
            <a:xfrm rot="19088772">
              <a:off x="2348932" y="1533159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9999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8" name="正方形/長方形 327">
              <a:extLst>
                <a:ext uri="{FF2B5EF4-FFF2-40B4-BE49-F238E27FC236}">
                  <a16:creationId xmlns:a16="http://schemas.microsoft.com/office/drawing/2014/main" id="{87023FC1-6415-4308-9B94-5D4C56FCEA7F}"/>
                </a:ext>
              </a:extLst>
            </p:cNvPr>
            <p:cNvSpPr/>
            <p:nvPr/>
          </p:nvSpPr>
          <p:spPr bwMode="auto">
            <a:xfrm>
              <a:off x="2462195" y="2773833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9" name="台形 58">
              <a:extLst>
                <a:ext uri="{FF2B5EF4-FFF2-40B4-BE49-F238E27FC236}">
                  <a16:creationId xmlns:a16="http://schemas.microsoft.com/office/drawing/2014/main" id="{41EEAADD-A9F5-48C2-9768-F4891B91C4FA}"/>
                </a:ext>
              </a:extLst>
            </p:cNvPr>
            <p:cNvSpPr/>
            <p:nvPr/>
          </p:nvSpPr>
          <p:spPr bwMode="auto">
            <a:xfrm rot="21276376">
              <a:off x="2365500" y="2249708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0" name="月 329">
              <a:extLst>
                <a:ext uri="{FF2B5EF4-FFF2-40B4-BE49-F238E27FC236}">
                  <a16:creationId xmlns:a16="http://schemas.microsoft.com/office/drawing/2014/main" id="{81DD88AC-211C-4582-A437-A8139C52DB89}"/>
                </a:ext>
              </a:extLst>
            </p:cNvPr>
            <p:cNvSpPr/>
            <p:nvPr/>
          </p:nvSpPr>
          <p:spPr bwMode="auto">
            <a:xfrm rot="8100000">
              <a:off x="2204908" y="501904"/>
              <a:ext cx="184846" cy="350732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1" name="月 330">
              <a:extLst>
                <a:ext uri="{FF2B5EF4-FFF2-40B4-BE49-F238E27FC236}">
                  <a16:creationId xmlns:a16="http://schemas.microsoft.com/office/drawing/2014/main" id="{4B6ED6AA-A92D-427C-BB2D-7325D53A1834}"/>
                </a:ext>
              </a:extLst>
            </p:cNvPr>
            <p:cNvSpPr/>
            <p:nvPr/>
          </p:nvSpPr>
          <p:spPr bwMode="auto">
            <a:xfrm rot="14076314">
              <a:off x="2525644" y="1189324"/>
              <a:ext cx="117602" cy="5152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2" name="月 331">
              <a:extLst>
                <a:ext uri="{FF2B5EF4-FFF2-40B4-BE49-F238E27FC236}">
                  <a16:creationId xmlns:a16="http://schemas.microsoft.com/office/drawing/2014/main" id="{4226A679-6449-4142-9135-C1B85A30AEDB}"/>
                </a:ext>
              </a:extLst>
            </p:cNvPr>
            <p:cNvSpPr/>
            <p:nvPr/>
          </p:nvSpPr>
          <p:spPr bwMode="auto">
            <a:xfrm rot="9597324">
              <a:off x="2388006" y="629196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3" name="月 332">
              <a:extLst>
                <a:ext uri="{FF2B5EF4-FFF2-40B4-BE49-F238E27FC236}">
                  <a16:creationId xmlns:a16="http://schemas.microsoft.com/office/drawing/2014/main" id="{59FE83FB-5BC3-4AEC-AEE5-AA85699D5CEC}"/>
                </a:ext>
              </a:extLst>
            </p:cNvPr>
            <p:cNvSpPr/>
            <p:nvPr/>
          </p:nvSpPr>
          <p:spPr bwMode="auto">
            <a:xfrm rot="9597324">
              <a:off x="2543582" y="762546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127C3DC0-92E2-4B6F-8B45-1FD12B9B3704}"/>
                </a:ext>
              </a:extLst>
            </p:cNvPr>
            <p:cNvSpPr/>
            <p:nvPr/>
          </p:nvSpPr>
          <p:spPr bwMode="auto">
            <a:xfrm rot="9000000">
              <a:off x="1684112" y="945905"/>
              <a:ext cx="201110" cy="184857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505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5" name="アーチ 334">
              <a:extLst>
                <a:ext uri="{FF2B5EF4-FFF2-40B4-BE49-F238E27FC236}">
                  <a16:creationId xmlns:a16="http://schemas.microsoft.com/office/drawing/2014/main" id="{AE841037-EFF6-4645-B519-7E8B70530AE1}"/>
                </a:ext>
              </a:extLst>
            </p:cNvPr>
            <p:cNvSpPr/>
            <p:nvPr/>
          </p:nvSpPr>
          <p:spPr bwMode="auto">
            <a:xfrm rot="14400000">
              <a:off x="1857188" y="673508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6" name="アーチ 335">
              <a:extLst>
                <a:ext uri="{FF2B5EF4-FFF2-40B4-BE49-F238E27FC236}">
                  <a16:creationId xmlns:a16="http://schemas.microsoft.com/office/drawing/2014/main" id="{B66F3153-0924-4A8E-8811-09C45564D303}"/>
                </a:ext>
              </a:extLst>
            </p:cNvPr>
            <p:cNvSpPr/>
            <p:nvPr/>
          </p:nvSpPr>
          <p:spPr bwMode="auto">
            <a:xfrm rot="14400000">
              <a:off x="2104839" y="1038633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7" name="楕円 336">
              <a:extLst>
                <a:ext uri="{FF2B5EF4-FFF2-40B4-BE49-F238E27FC236}">
                  <a16:creationId xmlns:a16="http://schemas.microsoft.com/office/drawing/2014/main" id="{F08FAC8A-7F4B-43E5-A498-9EB81E118140}"/>
                </a:ext>
              </a:extLst>
            </p:cNvPr>
            <p:cNvSpPr/>
            <p:nvPr/>
          </p:nvSpPr>
          <p:spPr bwMode="auto">
            <a:xfrm rot="2700000">
              <a:off x="2042594" y="1364787"/>
              <a:ext cx="306721" cy="14447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649C960F-D143-4BD7-A8E1-332B441EAE28}"/>
                </a:ext>
              </a:extLst>
            </p:cNvPr>
            <p:cNvGrpSpPr/>
            <p:nvPr/>
          </p:nvGrpSpPr>
          <p:grpSpPr>
            <a:xfrm>
              <a:off x="294229" y="469110"/>
              <a:ext cx="938235" cy="882338"/>
              <a:chOff x="294229" y="469110"/>
              <a:chExt cx="938235" cy="882338"/>
            </a:xfrm>
          </p:grpSpPr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33B2DE66-6E43-4683-9520-08E0D07798C9}"/>
                  </a:ext>
                </a:extLst>
              </p:cNvPr>
              <p:cNvGrpSpPr/>
              <p:nvPr/>
            </p:nvGrpSpPr>
            <p:grpSpPr>
              <a:xfrm rot="19800000">
                <a:off x="294229" y="469110"/>
                <a:ext cx="938235" cy="882338"/>
                <a:chOff x="537397" y="330055"/>
                <a:chExt cx="938235" cy="882338"/>
              </a:xfrm>
            </p:grpSpPr>
            <p:grpSp>
              <p:nvGrpSpPr>
                <p:cNvPr id="341" name="グループ化 340">
                  <a:extLst>
                    <a:ext uri="{FF2B5EF4-FFF2-40B4-BE49-F238E27FC236}">
                      <a16:creationId xmlns:a16="http://schemas.microsoft.com/office/drawing/2014/main" id="{8FF0EA6C-715A-4334-B92C-B9A140302EBF}"/>
                    </a:ext>
                  </a:extLst>
                </p:cNvPr>
                <p:cNvGrpSpPr/>
                <p:nvPr/>
              </p:nvGrpSpPr>
              <p:grpSpPr>
                <a:xfrm rot="6300000">
                  <a:off x="599005" y="335766"/>
                  <a:ext cx="815019" cy="938235"/>
                  <a:chOff x="1745755" y="3549707"/>
                  <a:chExt cx="968683" cy="973932"/>
                </a:xfrm>
                <a:solidFill>
                  <a:srgbClr val="DAEDEF"/>
                </a:solidFill>
              </p:grpSpPr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E8F0F1EA-C7D9-4317-8F3C-EB0821992B59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1556750" y="3845673"/>
                    <a:ext cx="681418" cy="303408"/>
                  </a:xfrm>
                  <a:custGeom>
                    <a:avLst/>
                    <a:gdLst>
                      <a:gd name="connsiteX0" fmla="*/ 0 w 681418"/>
                      <a:gd name="connsiteY0" fmla="*/ 180197 h 303408"/>
                      <a:gd name="connsiteX1" fmla="*/ 0 w 681418"/>
                      <a:gd name="connsiteY1" fmla="*/ 0 h 303408"/>
                      <a:gd name="connsiteX2" fmla="*/ 102532 w 681418"/>
                      <a:gd name="connsiteY2" fmla="*/ 0 h 303408"/>
                      <a:gd name="connsiteX3" fmla="*/ 102532 w 681418"/>
                      <a:gd name="connsiteY3" fmla="*/ 150978 h 303408"/>
                      <a:gd name="connsiteX4" fmla="*/ 168545 w 681418"/>
                      <a:gd name="connsiteY4" fmla="*/ 216991 h 303408"/>
                      <a:gd name="connsiteX5" fmla="*/ 512873 w 681418"/>
                      <a:gd name="connsiteY5" fmla="*/ 216991 h 303408"/>
                      <a:gd name="connsiteX6" fmla="*/ 578886 w 681418"/>
                      <a:gd name="connsiteY6" fmla="*/ 150978 h 303408"/>
                      <a:gd name="connsiteX7" fmla="*/ 578886 w 681418"/>
                      <a:gd name="connsiteY7" fmla="*/ 0 h 303408"/>
                      <a:gd name="connsiteX8" fmla="*/ 681418 w 681418"/>
                      <a:gd name="connsiteY8" fmla="*/ 0 h 303408"/>
                      <a:gd name="connsiteX9" fmla="*/ 681418 w 681418"/>
                      <a:gd name="connsiteY9" fmla="*/ 180197 h 303408"/>
                      <a:gd name="connsiteX10" fmla="*/ 558207 w 681418"/>
                      <a:gd name="connsiteY10" fmla="*/ 303408 h 303408"/>
                      <a:gd name="connsiteX11" fmla="*/ 123211 w 681418"/>
                      <a:gd name="connsiteY11" fmla="*/ 303408 h 303408"/>
                      <a:gd name="connsiteX12" fmla="*/ 0 w 681418"/>
                      <a:gd name="connsiteY12" fmla="*/ 180197 h 303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81418" h="303408">
                        <a:moveTo>
                          <a:pt x="0" y="180197"/>
                        </a:moveTo>
                        <a:lnTo>
                          <a:pt x="0" y="0"/>
                        </a:lnTo>
                        <a:lnTo>
                          <a:pt x="102532" y="0"/>
                        </a:lnTo>
                        <a:lnTo>
                          <a:pt x="102532" y="150978"/>
                        </a:lnTo>
                        <a:cubicBezTo>
                          <a:pt x="102532" y="187436"/>
                          <a:pt x="132087" y="216991"/>
                          <a:pt x="168545" y="216991"/>
                        </a:cubicBezTo>
                        <a:lnTo>
                          <a:pt x="512873" y="216991"/>
                        </a:lnTo>
                        <a:cubicBezTo>
                          <a:pt x="549331" y="216991"/>
                          <a:pt x="578886" y="187436"/>
                          <a:pt x="578886" y="150978"/>
                        </a:cubicBezTo>
                        <a:lnTo>
                          <a:pt x="578886" y="0"/>
                        </a:lnTo>
                        <a:lnTo>
                          <a:pt x="681418" y="0"/>
                        </a:lnTo>
                        <a:lnTo>
                          <a:pt x="681418" y="180197"/>
                        </a:lnTo>
                        <a:cubicBezTo>
                          <a:pt x="681418" y="248245"/>
                          <a:pt x="626255" y="303408"/>
                          <a:pt x="558207" y="303408"/>
                        </a:cubicBezTo>
                        <a:lnTo>
                          <a:pt x="123211" y="303408"/>
                        </a:lnTo>
                        <a:cubicBezTo>
                          <a:pt x="55163" y="303408"/>
                          <a:pt x="0" y="248245"/>
                          <a:pt x="0" y="180197"/>
                        </a:cubicBezTo>
                        <a:close/>
                      </a:path>
                    </a:pathLst>
                  </a:custGeom>
                  <a:grp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8" name="四角形: 上の 2 つの角を丸める 347">
                    <a:extLst>
                      <a:ext uri="{FF2B5EF4-FFF2-40B4-BE49-F238E27FC236}">
                        <a16:creationId xmlns:a16="http://schemas.microsoft.com/office/drawing/2014/main" id="{D57635FE-AFE5-451B-935B-2E94015017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5066" y="3549707"/>
                    <a:ext cx="709372" cy="973932"/>
                  </a:xfrm>
                  <a:prstGeom prst="round2SameRect">
                    <a:avLst>
                      <a:gd name="adj1" fmla="val 0"/>
                      <a:gd name="adj2" fmla="val 8056"/>
                    </a:avLst>
                  </a:prstGeom>
                  <a:grp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FD35E098-B90E-4CA4-B8A3-A80C05069903}"/>
                    </a:ext>
                  </a:extLst>
                </p:cNvPr>
                <p:cNvGrpSpPr/>
                <p:nvPr/>
              </p:nvGrpSpPr>
              <p:grpSpPr>
                <a:xfrm rot="6240840">
                  <a:off x="994114" y="244799"/>
                  <a:ext cx="265296" cy="435808"/>
                  <a:chOff x="4873199" y="3281238"/>
                  <a:chExt cx="265296" cy="435808"/>
                </a:xfrm>
                <a:solidFill>
                  <a:srgbClr val="FFD04B"/>
                </a:solidFill>
              </p:grpSpPr>
              <p:sp>
                <p:nvSpPr>
                  <p:cNvPr id="343" name="四角形: 角を丸くする 342">
                    <a:extLst>
                      <a:ext uri="{FF2B5EF4-FFF2-40B4-BE49-F238E27FC236}">
                        <a16:creationId xmlns:a16="http://schemas.microsoft.com/office/drawing/2014/main" id="{1A0787CE-26E5-4A0C-93AB-F592EE9958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281238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4" name="四角形: 角を丸くする 343">
                    <a:extLst>
                      <a:ext uri="{FF2B5EF4-FFF2-40B4-BE49-F238E27FC236}">
                        <a16:creationId xmlns:a16="http://schemas.microsoft.com/office/drawing/2014/main" id="{721342C9-270C-42B7-89A4-191A76CB56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392231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5" name="四角形: 角を丸くする 344">
                    <a:extLst>
                      <a:ext uri="{FF2B5EF4-FFF2-40B4-BE49-F238E27FC236}">
                        <a16:creationId xmlns:a16="http://schemas.microsoft.com/office/drawing/2014/main" id="{05B9602B-6974-43F0-93DB-254A314881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504150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6" name="四角形: 角を丸くする 345">
                    <a:extLst>
                      <a:ext uri="{FF2B5EF4-FFF2-40B4-BE49-F238E27FC236}">
                        <a16:creationId xmlns:a16="http://schemas.microsoft.com/office/drawing/2014/main" id="{D6795735-37E3-450C-A5A6-D4A59046AB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0794" y="3615120"/>
                    <a:ext cx="227701" cy="10192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1985B60F-CBE5-4C4F-95F9-B0C6F215F1E8}"/>
                  </a:ext>
                </a:extLst>
              </p:cNvPr>
              <p:cNvSpPr/>
              <p:nvPr/>
            </p:nvSpPr>
            <p:spPr bwMode="auto">
              <a:xfrm rot="4500000">
                <a:off x="579978" y="652853"/>
                <a:ext cx="444200" cy="779503"/>
              </a:xfrm>
              <a:custGeom>
                <a:avLst/>
                <a:gdLst>
                  <a:gd name="connsiteX0" fmla="*/ 0 w 444200"/>
                  <a:gd name="connsiteY0" fmla="*/ 663545 h 779503"/>
                  <a:gd name="connsiteX1" fmla="*/ 383098 w 444200"/>
                  <a:gd name="connsiteY1" fmla="*/ 0 h 779503"/>
                  <a:gd name="connsiteX2" fmla="*/ 444200 w 444200"/>
                  <a:gd name="connsiteY2" fmla="*/ 0 h 779503"/>
                  <a:gd name="connsiteX3" fmla="*/ 444200 w 444200"/>
                  <a:gd name="connsiteY3" fmla="*/ 743718 h 779503"/>
                  <a:gd name="connsiteX4" fmla="*/ 408415 w 444200"/>
                  <a:gd name="connsiteY4" fmla="*/ 779503 h 779503"/>
                  <a:gd name="connsiteX5" fmla="*/ 35785 w 444200"/>
                  <a:gd name="connsiteY5" fmla="*/ 779503 h 779503"/>
                  <a:gd name="connsiteX6" fmla="*/ 0 w 444200"/>
                  <a:gd name="connsiteY6" fmla="*/ 743718 h 779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4200" h="779503">
                    <a:moveTo>
                      <a:pt x="0" y="663545"/>
                    </a:moveTo>
                    <a:lnTo>
                      <a:pt x="383098" y="0"/>
                    </a:lnTo>
                    <a:lnTo>
                      <a:pt x="444200" y="0"/>
                    </a:lnTo>
                    <a:lnTo>
                      <a:pt x="444200" y="743718"/>
                    </a:lnTo>
                    <a:cubicBezTo>
                      <a:pt x="444200" y="763482"/>
                      <a:pt x="428179" y="779503"/>
                      <a:pt x="408415" y="779503"/>
                    </a:cubicBezTo>
                    <a:lnTo>
                      <a:pt x="35785" y="779503"/>
                    </a:lnTo>
                    <a:cubicBezTo>
                      <a:pt x="16021" y="779503"/>
                      <a:pt x="0" y="763482"/>
                      <a:pt x="0" y="743718"/>
                    </a:cubicBezTo>
                    <a:close/>
                  </a:path>
                </a:pathLst>
              </a:custGeom>
              <a:solidFill>
                <a:srgbClr val="FFC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97" name="グループ化 396">
            <a:extLst>
              <a:ext uri="{FF2B5EF4-FFF2-40B4-BE49-F238E27FC236}">
                <a16:creationId xmlns:a16="http://schemas.microsoft.com/office/drawing/2014/main" id="{29F782E7-BB94-49A1-B10C-C5E8206B076F}"/>
              </a:ext>
            </a:extLst>
          </p:cNvPr>
          <p:cNvGrpSpPr/>
          <p:nvPr/>
        </p:nvGrpSpPr>
        <p:grpSpPr>
          <a:xfrm>
            <a:off x="4052409" y="4194275"/>
            <a:ext cx="1859266" cy="2010400"/>
            <a:chOff x="8090414" y="3904609"/>
            <a:chExt cx="2156735" cy="2332048"/>
          </a:xfrm>
        </p:grpSpPr>
        <p:sp>
          <p:nvSpPr>
            <p:cNvPr id="398" name="台形 397">
              <a:extLst>
                <a:ext uri="{FF2B5EF4-FFF2-40B4-BE49-F238E27FC236}">
                  <a16:creationId xmlns:a16="http://schemas.microsoft.com/office/drawing/2014/main" id="{8582D74F-8E58-4A30-B115-D749D192B52A}"/>
                </a:ext>
              </a:extLst>
            </p:cNvPr>
            <p:cNvSpPr/>
            <p:nvPr/>
          </p:nvSpPr>
          <p:spPr bwMode="auto">
            <a:xfrm rot="19800000">
              <a:off x="8987124" y="5118172"/>
              <a:ext cx="371360" cy="418978"/>
            </a:xfrm>
            <a:prstGeom prst="trapezoid">
              <a:avLst>
                <a:gd name="adj" fmla="val 16456"/>
              </a:avLst>
            </a:prstGeom>
            <a:solidFill>
              <a:srgbClr val="FF505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3B516DEA-A40D-43FE-BEE8-7F567548607F}"/>
                </a:ext>
              </a:extLst>
            </p:cNvPr>
            <p:cNvSpPr/>
            <p:nvPr/>
          </p:nvSpPr>
          <p:spPr bwMode="auto">
            <a:xfrm>
              <a:off x="8939486" y="5294499"/>
              <a:ext cx="1307663" cy="925922"/>
            </a:xfrm>
            <a:custGeom>
              <a:avLst/>
              <a:gdLst>
                <a:gd name="connsiteX0" fmla="*/ 598390 w 1307663"/>
                <a:gd name="connsiteY0" fmla="*/ 857 h 925922"/>
                <a:gd name="connsiteX1" fmla="*/ 872452 w 1307663"/>
                <a:gd name="connsiteY1" fmla="*/ 172114 h 925922"/>
                <a:gd name="connsiteX2" fmla="*/ 1307663 w 1307663"/>
                <a:gd name="connsiteY2" fmla="*/ 925922 h 925922"/>
                <a:gd name="connsiteX3" fmla="*/ 205939 w 1307663"/>
                <a:gd name="connsiteY3" fmla="*/ 925922 h 925922"/>
                <a:gd name="connsiteX4" fmla="*/ 46159 w 1307663"/>
                <a:gd name="connsiteY4" fmla="*/ 649174 h 925922"/>
                <a:gd name="connsiteX5" fmla="*/ 172113 w 1307663"/>
                <a:gd name="connsiteY5" fmla="*/ 179107 h 925922"/>
                <a:gd name="connsiteX6" fmla="*/ 402384 w 1307663"/>
                <a:gd name="connsiteY6" fmla="*/ 46160 h 925922"/>
                <a:gd name="connsiteX7" fmla="*/ 598390 w 1307663"/>
                <a:gd name="connsiteY7" fmla="*/ 857 h 92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7663" h="925922">
                  <a:moveTo>
                    <a:pt x="598390" y="857"/>
                  </a:moveTo>
                  <a:cubicBezTo>
                    <a:pt x="708580" y="8645"/>
                    <a:pt x="813062" y="69247"/>
                    <a:pt x="872452" y="172114"/>
                  </a:cubicBezTo>
                  <a:lnTo>
                    <a:pt x="1307663" y="925922"/>
                  </a:lnTo>
                  <a:lnTo>
                    <a:pt x="205939" y="925922"/>
                  </a:lnTo>
                  <a:lnTo>
                    <a:pt x="46159" y="649174"/>
                  </a:lnTo>
                  <a:cubicBezTo>
                    <a:pt x="-48865" y="484587"/>
                    <a:pt x="7527" y="274131"/>
                    <a:pt x="172113" y="179107"/>
                  </a:cubicBezTo>
                  <a:lnTo>
                    <a:pt x="402384" y="46160"/>
                  </a:lnTo>
                  <a:cubicBezTo>
                    <a:pt x="464104" y="10526"/>
                    <a:pt x="532275" y="-3816"/>
                    <a:pt x="598390" y="857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0" name="台形 288">
              <a:extLst>
                <a:ext uri="{FF2B5EF4-FFF2-40B4-BE49-F238E27FC236}">
                  <a16:creationId xmlns:a16="http://schemas.microsoft.com/office/drawing/2014/main" id="{AD875E5D-7CCB-4544-ABA6-F2C66A270562}"/>
                </a:ext>
              </a:extLst>
            </p:cNvPr>
            <p:cNvSpPr/>
            <p:nvPr/>
          </p:nvSpPr>
          <p:spPr bwMode="auto">
            <a:xfrm>
              <a:off x="9172804" y="5583165"/>
              <a:ext cx="438811" cy="653492"/>
            </a:xfrm>
            <a:custGeom>
              <a:avLst/>
              <a:gdLst>
                <a:gd name="connsiteX0" fmla="*/ 0 w 438811"/>
                <a:gd name="connsiteY0" fmla="*/ 653492 h 653492"/>
                <a:gd name="connsiteX1" fmla="*/ 52556 w 438811"/>
                <a:gd name="connsiteY1" fmla="*/ 0 h 653492"/>
                <a:gd name="connsiteX2" fmla="*/ 386255 w 438811"/>
                <a:gd name="connsiteY2" fmla="*/ 0 h 653492"/>
                <a:gd name="connsiteX3" fmla="*/ 438811 w 438811"/>
                <a:gd name="connsiteY3" fmla="*/ 653492 h 653492"/>
                <a:gd name="connsiteX4" fmla="*/ 0 w 438811"/>
                <a:gd name="connsiteY4" fmla="*/ 653492 h 653492"/>
                <a:gd name="connsiteX0" fmla="*/ 0 w 438811"/>
                <a:gd name="connsiteY0" fmla="*/ 784589 h 784589"/>
                <a:gd name="connsiteX1" fmla="*/ 52556 w 438811"/>
                <a:gd name="connsiteY1" fmla="*/ 131097 h 784589"/>
                <a:gd name="connsiteX2" fmla="*/ 217863 w 438811"/>
                <a:gd name="connsiteY2" fmla="*/ 0 h 784589"/>
                <a:gd name="connsiteX3" fmla="*/ 386255 w 438811"/>
                <a:gd name="connsiteY3" fmla="*/ 131097 h 784589"/>
                <a:gd name="connsiteX4" fmla="*/ 438811 w 438811"/>
                <a:gd name="connsiteY4" fmla="*/ 784589 h 784589"/>
                <a:gd name="connsiteX5" fmla="*/ 0 w 438811"/>
                <a:gd name="connsiteY5" fmla="*/ 784589 h 784589"/>
                <a:gd name="connsiteX0" fmla="*/ 217863 w 438811"/>
                <a:gd name="connsiteY0" fmla="*/ 0 h 784589"/>
                <a:gd name="connsiteX1" fmla="*/ 386255 w 438811"/>
                <a:gd name="connsiteY1" fmla="*/ 131097 h 784589"/>
                <a:gd name="connsiteX2" fmla="*/ 438811 w 438811"/>
                <a:gd name="connsiteY2" fmla="*/ 784589 h 784589"/>
                <a:gd name="connsiteX3" fmla="*/ 0 w 438811"/>
                <a:gd name="connsiteY3" fmla="*/ 784589 h 784589"/>
                <a:gd name="connsiteX4" fmla="*/ 52556 w 438811"/>
                <a:gd name="connsiteY4" fmla="*/ 131097 h 784589"/>
                <a:gd name="connsiteX5" fmla="*/ 309303 w 438811"/>
                <a:gd name="connsiteY5" fmla="*/ 91440 h 784589"/>
                <a:gd name="connsiteX0" fmla="*/ 386255 w 438811"/>
                <a:gd name="connsiteY0" fmla="*/ 71687 h 725179"/>
                <a:gd name="connsiteX1" fmla="*/ 438811 w 438811"/>
                <a:gd name="connsiteY1" fmla="*/ 725179 h 725179"/>
                <a:gd name="connsiteX2" fmla="*/ 0 w 438811"/>
                <a:gd name="connsiteY2" fmla="*/ 725179 h 725179"/>
                <a:gd name="connsiteX3" fmla="*/ 52556 w 438811"/>
                <a:gd name="connsiteY3" fmla="*/ 71687 h 725179"/>
                <a:gd name="connsiteX4" fmla="*/ 309303 w 438811"/>
                <a:gd name="connsiteY4" fmla="*/ 32030 h 725179"/>
                <a:gd name="connsiteX0" fmla="*/ 386255 w 438811"/>
                <a:gd name="connsiteY0" fmla="*/ 0 h 653492"/>
                <a:gd name="connsiteX1" fmla="*/ 438811 w 438811"/>
                <a:gd name="connsiteY1" fmla="*/ 653492 h 653492"/>
                <a:gd name="connsiteX2" fmla="*/ 0 w 438811"/>
                <a:gd name="connsiteY2" fmla="*/ 653492 h 653492"/>
                <a:gd name="connsiteX3" fmla="*/ 52556 w 438811"/>
                <a:gd name="connsiteY3" fmla="*/ 0 h 6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811" h="653492">
                  <a:moveTo>
                    <a:pt x="386255" y="0"/>
                  </a:moveTo>
                  <a:lnTo>
                    <a:pt x="438811" y="653492"/>
                  </a:lnTo>
                  <a:lnTo>
                    <a:pt x="0" y="653492"/>
                  </a:lnTo>
                  <a:lnTo>
                    <a:pt x="52556" y="0"/>
                  </a:lnTo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1" name="月 400">
              <a:extLst>
                <a:ext uri="{FF2B5EF4-FFF2-40B4-BE49-F238E27FC236}">
                  <a16:creationId xmlns:a16="http://schemas.microsoft.com/office/drawing/2014/main" id="{1CE7B245-5E98-42E7-A52F-6CE25AED48DD}"/>
                </a:ext>
              </a:extLst>
            </p:cNvPr>
            <p:cNvSpPr/>
            <p:nvPr/>
          </p:nvSpPr>
          <p:spPr bwMode="auto">
            <a:xfrm rot="17713860">
              <a:off x="9355373" y="4502664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2" name="月 401">
              <a:extLst>
                <a:ext uri="{FF2B5EF4-FFF2-40B4-BE49-F238E27FC236}">
                  <a16:creationId xmlns:a16="http://schemas.microsoft.com/office/drawing/2014/main" id="{AE9BEF4F-CB49-4955-959F-03BB2EB3A2F9}"/>
                </a:ext>
              </a:extLst>
            </p:cNvPr>
            <p:cNvSpPr/>
            <p:nvPr/>
          </p:nvSpPr>
          <p:spPr bwMode="auto">
            <a:xfrm rot="17713860">
              <a:off x="9346598" y="4370477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0B762D6C-4CFD-484C-BCC5-72DCD8E22458}"/>
                </a:ext>
              </a:extLst>
            </p:cNvPr>
            <p:cNvSpPr/>
            <p:nvPr/>
          </p:nvSpPr>
          <p:spPr bwMode="auto">
            <a:xfrm rot="18117374">
              <a:off x="8436238" y="3729215"/>
              <a:ext cx="1026718" cy="1377506"/>
            </a:xfrm>
            <a:custGeom>
              <a:avLst/>
              <a:gdLst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5927 w 967729"/>
                <a:gd name="connsiteY5" fmla="*/ 1223831 h 1377506"/>
                <a:gd name="connsiteX6" fmla="*/ 181966 w 967729"/>
                <a:gd name="connsiteY6" fmla="*/ 609479 h 1377506"/>
                <a:gd name="connsiteX7" fmla="*/ 79318 w 967729"/>
                <a:gd name="connsiteY7" fmla="*/ 123712 h 1377506"/>
                <a:gd name="connsiteX8" fmla="*/ 64004 w 967729"/>
                <a:gd name="connsiteY8" fmla="*/ 96882 h 1377506"/>
                <a:gd name="connsiteX9" fmla="*/ 132744 w 967729"/>
                <a:gd name="connsiteY9" fmla="*/ 54126 h 1377506"/>
                <a:gd name="connsiteX10" fmla="*/ 366694 w 967729"/>
                <a:gd name="connsiteY10" fmla="*/ 0 h 1377506"/>
                <a:gd name="connsiteX11" fmla="*/ 487824 w 967729"/>
                <a:gd name="connsiteY11" fmla="*/ 13993 h 137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7729" h="1377506">
                  <a:moveTo>
                    <a:pt x="487824" y="13993"/>
                  </a:moveTo>
                  <a:cubicBezTo>
                    <a:pt x="761705" y="78217"/>
                    <a:pt x="967729" y="355914"/>
                    <a:pt x="967729" y="688753"/>
                  </a:cubicBezTo>
                  <a:cubicBezTo>
                    <a:pt x="967729" y="1069141"/>
                    <a:pt x="698636" y="1377506"/>
                    <a:pt x="366694" y="1377506"/>
                  </a:cubicBezTo>
                  <a:cubicBezTo>
                    <a:pt x="242216" y="1377506"/>
                    <a:pt x="126576" y="1334142"/>
                    <a:pt x="30650" y="1259878"/>
                  </a:cubicBezTo>
                  <a:lnTo>
                    <a:pt x="0" y="1230899"/>
                  </a:lnTo>
                  <a:lnTo>
                    <a:pt x="5927" y="1223831"/>
                  </a:lnTo>
                  <a:cubicBezTo>
                    <a:pt x="114692" y="1066604"/>
                    <a:pt x="181966" y="849398"/>
                    <a:pt x="181966" y="609479"/>
                  </a:cubicBezTo>
                  <a:cubicBezTo>
                    <a:pt x="181966" y="429540"/>
                    <a:pt x="144125" y="262377"/>
                    <a:pt x="79318" y="123712"/>
                  </a:cubicBezTo>
                  <a:lnTo>
                    <a:pt x="64004" y="96882"/>
                  </a:lnTo>
                  <a:lnTo>
                    <a:pt x="132744" y="54126"/>
                  </a:lnTo>
                  <a:cubicBezTo>
                    <a:pt x="204651" y="19273"/>
                    <a:pt x="283709" y="0"/>
                    <a:pt x="366694" y="0"/>
                  </a:cubicBezTo>
                  <a:cubicBezTo>
                    <a:pt x="408187" y="0"/>
                    <a:pt x="448698" y="4818"/>
                    <a:pt x="487824" y="13993"/>
                  </a:cubicBez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BCA6FDC1-8DF7-4413-94CF-8DF6E4662176}"/>
                </a:ext>
              </a:extLst>
            </p:cNvPr>
            <p:cNvSpPr/>
            <p:nvPr/>
          </p:nvSpPr>
          <p:spPr bwMode="auto">
            <a:xfrm rot="21313860">
              <a:off x="8090414" y="4017800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505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5B9D9457-CF7E-4B1B-87CA-6EB92333C616}"/>
                </a:ext>
              </a:extLst>
            </p:cNvPr>
            <p:cNvSpPr/>
            <p:nvPr/>
          </p:nvSpPr>
          <p:spPr bwMode="auto">
            <a:xfrm rot="16102632">
              <a:off x="9104155" y="4455675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505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6" name="月 405">
              <a:extLst>
                <a:ext uri="{FF2B5EF4-FFF2-40B4-BE49-F238E27FC236}">
                  <a16:creationId xmlns:a16="http://schemas.microsoft.com/office/drawing/2014/main" id="{54E31C56-0753-4203-B4A4-094409F2EC92}"/>
                </a:ext>
              </a:extLst>
            </p:cNvPr>
            <p:cNvSpPr/>
            <p:nvPr/>
          </p:nvSpPr>
          <p:spPr bwMode="auto">
            <a:xfrm rot="5113860">
              <a:off x="8302646" y="3968130"/>
              <a:ext cx="184846" cy="350732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7" name="月 406">
              <a:extLst>
                <a:ext uri="{FF2B5EF4-FFF2-40B4-BE49-F238E27FC236}">
                  <a16:creationId xmlns:a16="http://schemas.microsoft.com/office/drawing/2014/main" id="{211E7F62-4548-4E23-ADB2-1A7C92DFE989}"/>
                </a:ext>
              </a:extLst>
            </p:cNvPr>
            <p:cNvSpPr/>
            <p:nvPr/>
          </p:nvSpPr>
          <p:spPr bwMode="auto">
            <a:xfrm rot="11090174">
              <a:off x="9109332" y="4163780"/>
              <a:ext cx="117602" cy="5152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8" name="月 407">
              <a:extLst>
                <a:ext uri="{FF2B5EF4-FFF2-40B4-BE49-F238E27FC236}">
                  <a16:creationId xmlns:a16="http://schemas.microsoft.com/office/drawing/2014/main" id="{60FAF102-3E23-4CB8-9C50-2B72B7708BBB}"/>
                </a:ext>
              </a:extLst>
            </p:cNvPr>
            <p:cNvSpPr/>
            <p:nvPr/>
          </p:nvSpPr>
          <p:spPr bwMode="auto">
            <a:xfrm rot="6611184">
              <a:off x="8541677" y="3879616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9" name="月 408">
              <a:extLst>
                <a:ext uri="{FF2B5EF4-FFF2-40B4-BE49-F238E27FC236}">
                  <a16:creationId xmlns:a16="http://schemas.microsoft.com/office/drawing/2014/main" id="{266544DA-1F77-460E-88F7-3095E6AB392B}"/>
                </a:ext>
              </a:extLst>
            </p:cNvPr>
            <p:cNvSpPr/>
            <p:nvPr/>
          </p:nvSpPr>
          <p:spPr bwMode="auto">
            <a:xfrm rot="6611184">
              <a:off x="8743965" y="3846969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29386774-016C-4A3E-A33E-03E2860CD372}"/>
                </a:ext>
              </a:extLst>
            </p:cNvPr>
            <p:cNvSpPr/>
            <p:nvPr/>
          </p:nvSpPr>
          <p:spPr bwMode="auto">
            <a:xfrm rot="6013860">
              <a:off x="8279148" y="4692979"/>
              <a:ext cx="201110" cy="184857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505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1" name="楕円 410">
              <a:extLst>
                <a:ext uri="{FF2B5EF4-FFF2-40B4-BE49-F238E27FC236}">
                  <a16:creationId xmlns:a16="http://schemas.microsoft.com/office/drawing/2014/main" id="{75EF96F1-84C0-4413-B07C-264ACE5E7953}"/>
                </a:ext>
              </a:extLst>
            </p:cNvPr>
            <p:cNvSpPr/>
            <p:nvPr/>
          </p:nvSpPr>
          <p:spPr bwMode="auto">
            <a:xfrm rot="20700000">
              <a:off x="8146050" y="4462422"/>
              <a:ext cx="243704" cy="116426"/>
            </a:xfrm>
            <a:prstGeom prst="ellipse">
              <a:avLst/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2" name="楕円 411">
              <a:extLst>
                <a:ext uri="{FF2B5EF4-FFF2-40B4-BE49-F238E27FC236}">
                  <a16:creationId xmlns:a16="http://schemas.microsoft.com/office/drawing/2014/main" id="{0478C5F5-5876-42D2-A43C-ACC9E2580D53}"/>
                </a:ext>
              </a:extLst>
            </p:cNvPr>
            <p:cNvSpPr/>
            <p:nvPr/>
          </p:nvSpPr>
          <p:spPr bwMode="auto">
            <a:xfrm rot="900000">
              <a:off x="8603250" y="4462422"/>
              <a:ext cx="243704" cy="116426"/>
            </a:xfrm>
            <a:prstGeom prst="ellipse">
              <a:avLst/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3" name="楕円 412">
              <a:extLst>
                <a:ext uri="{FF2B5EF4-FFF2-40B4-BE49-F238E27FC236}">
                  <a16:creationId xmlns:a16="http://schemas.microsoft.com/office/drawing/2014/main" id="{D0AEF6F5-A2E0-423B-AE1D-C0094DFF48C0}"/>
                </a:ext>
              </a:extLst>
            </p:cNvPr>
            <p:cNvSpPr/>
            <p:nvPr/>
          </p:nvSpPr>
          <p:spPr bwMode="auto">
            <a:xfrm>
              <a:off x="8769067" y="4720462"/>
              <a:ext cx="306721" cy="14447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B34FFC1F-4B0F-4752-B6D7-F5BF328C5CE7}"/>
                </a:ext>
              </a:extLst>
            </p:cNvPr>
            <p:cNvSpPr/>
            <p:nvPr/>
          </p:nvSpPr>
          <p:spPr bwMode="auto">
            <a:xfrm>
              <a:off x="8766868" y="4067314"/>
              <a:ext cx="280589" cy="313573"/>
            </a:xfrm>
            <a:custGeom>
              <a:avLst/>
              <a:gdLst>
                <a:gd name="connsiteX0" fmla="*/ 289560 w 367217"/>
                <a:gd name="connsiteY0" fmla="*/ 0 h 603511"/>
                <a:gd name="connsiteX1" fmla="*/ 367217 w 367217"/>
                <a:gd name="connsiteY1" fmla="*/ 0 h 603511"/>
                <a:gd name="connsiteX2" fmla="*/ 367217 w 367217"/>
                <a:gd name="connsiteY2" fmla="*/ 603511 h 603511"/>
                <a:gd name="connsiteX3" fmla="*/ 289560 w 367217"/>
                <a:gd name="connsiteY3" fmla="*/ 603511 h 603511"/>
                <a:gd name="connsiteX4" fmla="*/ 144780 w 367217"/>
                <a:gd name="connsiteY4" fmla="*/ 0 h 603511"/>
                <a:gd name="connsiteX5" fmla="*/ 222437 w 367217"/>
                <a:gd name="connsiteY5" fmla="*/ 0 h 603511"/>
                <a:gd name="connsiteX6" fmla="*/ 222437 w 367217"/>
                <a:gd name="connsiteY6" fmla="*/ 603511 h 603511"/>
                <a:gd name="connsiteX7" fmla="*/ 144780 w 367217"/>
                <a:gd name="connsiteY7" fmla="*/ 603511 h 603511"/>
                <a:gd name="connsiteX8" fmla="*/ 0 w 367217"/>
                <a:gd name="connsiteY8" fmla="*/ 0 h 603511"/>
                <a:gd name="connsiteX9" fmla="*/ 77657 w 367217"/>
                <a:gd name="connsiteY9" fmla="*/ 0 h 603511"/>
                <a:gd name="connsiteX10" fmla="*/ 77657 w 367217"/>
                <a:gd name="connsiteY10" fmla="*/ 603511 h 603511"/>
                <a:gd name="connsiteX11" fmla="*/ 0 w 367217"/>
                <a:gd name="connsiteY11" fmla="*/ 603511 h 60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7217" h="603511">
                  <a:moveTo>
                    <a:pt x="289560" y="0"/>
                  </a:moveTo>
                  <a:lnTo>
                    <a:pt x="367217" y="0"/>
                  </a:lnTo>
                  <a:lnTo>
                    <a:pt x="367217" y="603511"/>
                  </a:lnTo>
                  <a:lnTo>
                    <a:pt x="289560" y="603511"/>
                  </a:lnTo>
                  <a:close/>
                  <a:moveTo>
                    <a:pt x="144780" y="0"/>
                  </a:moveTo>
                  <a:lnTo>
                    <a:pt x="222437" y="0"/>
                  </a:lnTo>
                  <a:lnTo>
                    <a:pt x="222437" y="603511"/>
                  </a:lnTo>
                  <a:lnTo>
                    <a:pt x="144780" y="603511"/>
                  </a:lnTo>
                  <a:close/>
                  <a:moveTo>
                    <a:pt x="0" y="0"/>
                  </a:moveTo>
                  <a:lnTo>
                    <a:pt x="77657" y="0"/>
                  </a:lnTo>
                  <a:lnTo>
                    <a:pt x="77657" y="603511"/>
                  </a:lnTo>
                  <a:lnTo>
                    <a:pt x="0" y="603511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15" name="グループ化 414">
            <a:extLst>
              <a:ext uri="{FF2B5EF4-FFF2-40B4-BE49-F238E27FC236}">
                <a16:creationId xmlns:a16="http://schemas.microsoft.com/office/drawing/2014/main" id="{0FE9EE3A-B40B-4D05-8EE6-7368C6C1842E}"/>
              </a:ext>
            </a:extLst>
          </p:cNvPr>
          <p:cNvGrpSpPr/>
          <p:nvPr/>
        </p:nvGrpSpPr>
        <p:grpSpPr>
          <a:xfrm>
            <a:off x="6949531" y="4164334"/>
            <a:ext cx="1859266" cy="2010400"/>
            <a:chOff x="7482585" y="3904609"/>
            <a:chExt cx="2156735" cy="2332048"/>
          </a:xfrm>
        </p:grpSpPr>
        <p:sp>
          <p:nvSpPr>
            <p:cNvPr id="416" name="台形 415">
              <a:extLst>
                <a:ext uri="{FF2B5EF4-FFF2-40B4-BE49-F238E27FC236}">
                  <a16:creationId xmlns:a16="http://schemas.microsoft.com/office/drawing/2014/main" id="{75CF4667-4ED4-478D-A4B3-20000567720E}"/>
                </a:ext>
              </a:extLst>
            </p:cNvPr>
            <p:cNvSpPr/>
            <p:nvPr/>
          </p:nvSpPr>
          <p:spPr bwMode="auto">
            <a:xfrm rot="19800000">
              <a:off x="8379295" y="5118172"/>
              <a:ext cx="371360" cy="418978"/>
            </a:xfrm>
            <a:prstGeom prst="trapezoid">
              <a:avLst>
                <a:gd name="adj" fmla="val 16456"/>
              </a:avLst>
            </a:prstGeom>
            <a:solidFill>
              <a:srgbClr val="FF505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E864E621-F102-47BF-94E0-00AADE60BDC7}"/>
                </a:ext>
              </a:extLst>
            </p:cNvPr>
            <p:cNvSpPr/>
            <p:nvPr/>
          </p:nvSpPr>
          <p:spPr bwMode="auto">
            <a:xfrm>
              <a:off x="8331657" y="5294499"/>
              <a:ext cx="1307663" cy="925922"/>
            </a:xfrm>
            <a:custGeom>
              <a:avLst/>
              <a:gdLst>
                <a:gd name="connsiteX0" fmla="*/ 598390 w 1307663"/>
                <a:gd name="connsiteY0" fmla="*/ 857 h 925922"/>
                <a:gd name="connsiteX1" fmla="*/ 872452 w 1307663"/>
                <a:gd name="connsiteY1" fmla="*/ 172114 h 925922"/>
                <a:gd name="connsiteX2" fmla="*/ 1307663 w 1307663"/>
                <a:gd name="connsiteY2" fmla="*/ 925922 h 925922"/>
                <a:gd name="connsiteX3" fmla="*/ 205939 w 1307663"/>
                <a:gd name="connsiteY3" fmla="*/ 925922 h 925922"/>
                <a:gd name="connsiteX4" fmla="*/ 46159 w 1307663"/>
                <a:gd name="connsiteY4" fmla="*/ 649174 h 925922"/>
                <a:gd name="connsiteX5" fmla="*/ 172113 w 1307663"/>
                <a:gd name="connsiteY5" fmla="*/ 179107 h 925922"/>
                <a:gd name="connsiteX6" fmla="*/ 402384 w 1307663"/>
                <a:gd name="connsiteY6" fmla="*/ 46160 h 925922"/>
                <a:gd name="connsiteX7" fmla="*/ 598390 w 1307663"/>
                <a:gd name="connsiteY7" fmla="*/ 857 h 92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7663" h="925922">
                  <a:moveTo>
                    <a:pt x="598390" y="857"/>
                  </a:moveTo>
                  <a:cubicBezTo>
                    <a:pt x="708580" y="8645"/>
                    <a:pt x="813062" y="69247"/>
                    <a:pt x="872452" y="172114"/>
                  </a:cubicBezTo>
                  <a:lnTo>
                    <a:pt x="1307663" y="925922"/>
                  </a:lnTo>
                  <a:lnTo>
                    <a:pt x="205939" y="925922"/>
                  </a:lnTo>
                  <a:lnTo>
                    <a:pt x="46159" y="649174"/>
                  </a:lnTo>
                  <a:cubicBezTo>
                    <a:pt x="-48865" y="484587"/>
                    <a:pt x="7527" y="274131"/>
                    <a:pt x="172113" y="179107"/>
                  </a:cubicBezTo>
                  <a:lnTo>
                    <a:pt x="402384" y="46160"/>
                  </a:lnTo>
                  <a:cubicBezTo>
                    <a:pt x="464104" y="10526"/>
                    <a:pt x="532275" y="-3816"/>
                    <a:pt x="598390" y="857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8" name="台形 288">
              <a:extLst>
                <a:ext uri="{FF2B5EF4-FFF2-40B4-BE49-F238E27FC236}">
                  <a16:creationId xmlns:a16="http://schemas.microsoft.com/office/drawing/2014/main" id="{C89A02CE-7DB2-46B7-856E-AFE262981FC2}"/>
                </a:ext>
              </a:extLst>
            </p:cNvPr>
            <p:cNvSpPr/>
            <p:nvPr/>
          </p:nvSpPr>
          <p:spPr bwMode="auto">
            <a:xfrm>
              <a:off x="8564975" y="5583165"/>
              <a:ext cx="438811" cy="653492"/>
            </a:xfrm>
            <a:custGeom>
              <a:avLst/>
              <a:gdLst>
                <a:gd name="connsiteX0" fmla="*/ 0 w 438811"/>
                <a:gd name="connsiteY0" fmla="*/ 653492 h 653492"/>
                <a:gd name="connsiteX1" fmla="*/ 52556 w 438811"/>
                <a:gd name="connsiteY1" fmla="*/ 0 h 653492"/>
                <a:gd name="connsiteX2" fmla="*/ 386255 w 438811"/>
                <a:gd name="connsiteY2" fmla="*/ 0 h 653492"/>
                <a:gd name="connsiteX3" fmla="*/ 438811 w 438811"/>
                <a:gd name="connsiteY3" fmla="*/ 653492 h 653492"/>
                <a:gd name="connsiteX4" fmla="*/ 0 w 438811"/>
                <a:gd name="connsiteY4" fmla="*/ 653492 h 653492"/>
                <a:gd name="connsiteX0" fmla="*/ 0 w 438811"/>
                <a:gd name="connsiteY0" fmla="*/ 784589 h 784589"/>
                <a:gd name="connsiteX1" fmla="*/ 52556 w 438811"/>
                <a:gd name="connsiteY1" fmla="*/ 131097 h 784589"/>
                <a:gd name="connsiteX2" fmla="*/ 217863 w 438811"/>
                <a:gd name="connsiteY2" fmla="*/ 0 h 784589"/>
                <a:gd name="connsiteX3" fmla="*/ 386255 w 438811"/>
                <a:gd name="connsiteY3" fmla="*/ 131097 h 784589"/>
                <a:gd name="connsiteX4" fmla="*/ 438811 w 438811"/>
                <a:gd name="connsiteY4" fmla="*/ 784589 h 784589"/>
                <a:gd name="connsiteX5" fmla="*/ 0 w 438811"/>
                <a:gd name="connsiteY5" fmla="*/ 784589 h 784589"/>
                <a:gd name="connsiteX0" fmla="*/ 217863 w 438811"/>
                <a:gd name="connsiteY0" fmla="*/ 0 h 784589"/>
                <a:gd name="connsiteX1" fmla="*/ 386255 w 438811"/>
                <a:gd name="connsiteY1" fmla="*/ 131097 h 784589"/>
                <a:gd name="connsiteX2" fmla="*/ 438811 w 438811"/>
                <a:gd name="connsiteY2" fmla="*/ 784589 h 784589"/>
                <a:gd name="connsiteX3" fmla="*/ 0 w 438811"/>
                <a:gd name="connsiteY3" fmla="*/ 784589 h 784589"/>
                <a:gd name="connsiteX4" fmla="*/ 52556 w 438811"/>
                <a:gd name="connsiteY4" fmla="*/ 131097 h 784589"/>
                <a:gd name="connsiteX5" fmla="*/ 309303 w 438811"/>
                <a:gd name="connsiteY5" fmla="*/ 91440 h 784589"/>
                <a:gd name="connsiteX0" fmla="*/ 386255 w 438811"/>
                <a:gd name="connsiteY0" fmla="*/ 71687 h 725179"/>
                <a:gd name="connsiteX1" fmla="*/ 438811 w 438811"/>
                <a:gd name="connsiteY1" fmla="*/ 725179 h 725179"/>
                <a:gd name="connsiteX2" fmla="*/ 0 w 438811"/>
                <a:gd name="connsiteY2" fmla="*/ 725179 h 725179"/>
                <a:gd name="connsiteX3" fmla="*/ 52556 w 438811"/>
                <a:gd name="connsiteY3" fmla="*/ 71687 h 725179"/>
                <a:gd name="connsiteX4" fmla="*/ 309303 w 438811"/>
                <a:gd name="connsiteY4" fmla="*/ 32030 h 725179"/>
                <a:gd name="connsiteX0" fmla="*/ 386255 w 438811"/>
                <a:gd name="connsiteY0" fmla="*/ 0 h 653492"/>
                <a:gd name="connsiteX1" fmla="*/ 438811 w 438811"/>
                <a:gd name="connsiteY1" fmla="*/ 653492 h 653492"/>
                <a:gd name="connsiteX2" fmla="*/ 0 w 438811"/>
                <a:gd name="connsiteY2" fmla="*/ 653492 h 653492"/>
                <a:gd name="connsiteX3" fmla="*/ 52556 w 438811"/>
                <a:gd name="connsiteY3" fmla="*/ 0 h 6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811" h="653492">
                  <a:moveTo>
                    <a:pt x="386255" y="0"/>
                  </a:moveTo>
                  <a:lnTo>
                    <a:pt x="438811" y="653492"/>
                  </a:lnTo>
                  <a:lnTo>
                    <a:pt x="0" y="653492"/>
                  </a:lnTo>
                  <a:lnTo>
                    <a:pt x="52556" y="0"/>
                  </a:lnTo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9" name="月 418">
              <a:extLst>
                <a:ext uri="{FF2B5EF4-FFF2-40B4-BE49-F238E27FC236}">
                  <a16:creationId xmlns:a16="http://schemas.microsoft.com/office/drawing/2014/main" id="{33AA6CDA-1B64-4C6D-AA7A-21D206587A00}"/>
                </a:ext>
              </a:extLst>
            </p:cNvPr>
            <p:cNvSpPr/>
            <p:nvPr/>
          </p:nvSpPr>
          <p:spPr bwMode="auto">
            <a:xfrm rot="17713860">
              <a:off x="8747544" y="4502664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0" name="月 419">
              <a:extLst>
                <a:ext uri="{FF2B5EF4-FFF2-40B4-BE49-F238E27FC236}">
                  <a16:creationId xmlns:a16="http://schemas.microsoft.com/office/drawing/2014/main" id="{5177A705-07A2-40FA-84A2-C44471C728FE}"/>
                </a:ext>
              </a:extLst>
            </p:cNvPr>
            <p:cNvSpPr/>
            <p:nvPr/>
          </p:nvSpPr>
          <p:spPr bwMode="auto">
            <a:xfrm rot="17713860">
              <a:off x="8738769" y="4370477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693F2BA6-29C6-4180-BD07-63CC2B640F1B}"/>
                </a:ext>
              </a:extLst>
            </p:cNvPr>
            <p:cNvSpPr/>
            <p:nvPr/>
          </p:nvSpPr>
          <p:spPr bwMode="auto">
            <a:xfrm rot="18117374">
              <a:off x="7828409" y="3729215"/>
              <a:ext cx="1026718" cy="1377506"/>
            </a:xfrm>
            <a:custGeom>
              <a:avLst/>
              <a:gdLst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5927 w 967729"/>
                <a:gd name="connsiteY5" fmla="*/ 1223831 h 1377506"/>
                <a:gd name="connsiteX6" fmla="*/ 181966 w 967729"/>
                <a:gd name="connsiteY6" fmla="*/ 609479 h 1377506"/>
                <a:gd name="connsiteX7" fmla="*/ 79318 w 967729"/>
                <a:gd name="connsiteY7" fmla="*/ 123712 h 1377506"/>
                <a:gd name="connsiteX8" fmla="*/ 64004 w 967729"/>
                <a:gd name="connsiteY8" fmla="*/ 96882 h 1377506"/>
                <a:gd name="connsiteX9" fmla="*/ 132744 w 967729"/>
                <a:gd name="connsiteY9" fmla="*/ 54126 h 1377506"/>
                <a:gd name="connsiteX10" fmla="*/ 366694 w 967729"/>
                <a:gd name="connsiteY10" fmla="*/ 0 h 1377506"/>
                <a:gd name="connsiteX11" fmla="*/ 487824 w 967729"/>
                <a:gd name="connsiteY11" fmla="*/ 13993 h 137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7729" h="1377506">
                  <a:moveTo>
                    <a:pt x="487824" y="13993"/>
                  </a:moveTo>
                  <a:cubicBezTo>
                    <a:pt x="761705" y="78217"/>
                    <a:pt x="967729" y="355914"/>
                    <a:pt x="967729" y="688753"/>
                  </a:cubicBezTo>
                  <a:cubicBezTo>
                    <a:pt x="967729" y="1069141"/>
                    <a:pt x="698636" y="1377506"/>
                    <a:pt x="366694" y="1377506"/>
                  </a:cubicBezTo>
                  <a:cubicBezTo>
                    <a:pt x="242216" y="1377506"/>
                    <a:pt x="126576" y="1334142"/>
                    <a:pt x="30650" y="1259878"/>
                  </a:cubicBezTo>
                  <a:lnTo>
                    <a:pt x="0" y="1230899"/>
                  </a:lnTo>
                  <a:lnTo>
                    <a:pt x="5927" y="1223831"/>
                  </a:lnTo>
                  <a:cubicBezTo>
                    <a:pt x="114692" y="1066604"/>
                    <a:pt x="181966" y="849398"/>
                    <a:pt x="181966" y="609479"/>
                  </a:cubicBezTo>
                  <a:cubicBezTo>
                    <a:pt x="181966" y="429540"/>
                    <a:pt x="144125" y="262377"/>
                    <a:pt x="79318" y="123712"/>
                  </a:cubicBezTo>
                  <a:lnTo>
                    <a:pt x="64004" y="96882"/>
                  </a:lnTo>
                  <a:lnTo>
                    <a:pt x="132744" y="54126"/>
                  </a:lnTo>
                  <a:cubicBezTo>
                    <a:pt x="204651" y="19273"/>
                    <a:pt x="283709" y="0"/>
                    <a:pt x="366694" y="0"/>
                  </a:cubicBezTo>
                  <a:cubicBezTo>
                    <a:pt x="408187" y="0"/>
                    <a:pt x="448698" y="4818"/>
                    <a:pt x="487824" y="13993"/>
                  </a:cubicBez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98A0BC9F-359E-4704-9978-56A774B91042}"/>
                </a:ext>
              </a:extLst>
            </p:cNvPr>
            <p:cNvSpPr/>
            <p:nvPr/>
          </p:nvSpPr>
          <p:spPr bwMode="auto">
            <a:xfrm rot="21313860">
              <a:off x="7482585" y="4017800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505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44CAA8AC-736E-49C7-8179-97BEF5BD6880}"/>
                </a:ext>
              </a:extLst>
            </p:cNvPr>
            <p:cNvSpPr/>
            <p:nvPr/>
          </p:nvSpPr>
          <p:spPr bwMode="auto">
            <a:xfrm rot="16102632">
              <a:off x="8496326" y="4455675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505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4" name="月 423">
              <a:extLst>
                <a:ext uri="{FF2B5EF4-FFF2-40B4-BE49-F238E27FC236}">
                  <a16:creationId xmlns:a16="http://schemas.microsoft.com/office/drawing/2014/main" id="{39613F50-5D5B-4B2C-AA77-0074BC66488E}"/>
                </a:ext>
              </a:extLst>
            </p:cNvPr>
            <p:cNvSpPr/>
            <p:nvPr/>
          </p:nvSpPr>
          <p:spPr bwMode="auto">
            <a:xfrm rot="5113860">
              <a:off x="7694817" y="3968130"/>
              <a:ext cx="184846" cy="350732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5" name="月 424">
              <a:extLst>
                <a:ext uri="{FF2B5EF4-FFF2-40B4-BE49-F238E27FC236}">
                  <a16:creationId xmlns:a16="http://schemas.microsoft.com/office/drawing/2014/main" id="{E885F7D6-4350-4C9B-80F9-062C05D0A595}"/>
                </a:ext>
              </a:extLst>
            </p:cNvPr>
            <p:cNvSpPr/>
            <p:nvPr/>
          </p:nvSpPr>
          <p:spPr bwMode="auto">
            <a:xfrm rot="11090174">
              <a:off x="8501503" y="4163780"/>
              <a:ext cx="117602" cy="5152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6" name="月 425">
              <a:extLst>
                <a:ext uri="{FF2B5EF4-FFF2-40B4-BE49-F238E27FC236}">
                  <a16:creationId xmlns:a16="http://schemas.microsoft.com/office/drawing/2014/main" id="{5925623C-22AD-4F4E-B9A7-CDB5C1D3E359}"/>
                </a:ext>
              </a:extLst>
            </p:cNvPr>
            <p:cNvSpPr/>
            <p:nvPr/>
          </p:nvSpPr>
          <p:spPr bwMode="auto">
            <a:xfrm rot="6611184">
              <a:off x="7933848" y="3879616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7" name="月 426">
              <a:extLst>
                <a:ext uri="{FF2B5EF4-FFF2-40B4-BE49-F238E27FC236}">
                  <a16:creationId xmlns:a16="http://schemas.microsoft.com/office/drawing/2014/main" id="{418838D8-7A90-4972-B45B-941C4FC0388C}"/>
                </a:ext>
              </a:extLst>
            </p:cNvPr>
            <p:cNvSpPr/>
            <p:nvPr/>
          </p:nvSpPr>
          <p:spPr bwMode="auto">
            <a:xfrm rot="6611184">
              <a:off x="8136136" y="3846969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C33B46BB-AF62-41A4-9BAF-6EDFFA70122B}"/>
                </a:ext>
              </a:extLst>
            </p:cNvPr>
            <p:cNvSpPr/>
            <p:nvPr/>
          </p:nvSpPr>
          <p:spPr bwMode="auto">
            <a:xfrm rot="6013860">
              <a:off x="7671319" y="4692979"/>
              <a:ext cx="201110" cy="184857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505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9" name="楕円 428">
              <a:extLst>
                <a:ext uri="{FF2B5EF4-FFF2-40B4-BE49-F238E27FC236}">
                  <a16:creationId xmlns:a16="http://schemas.microsoft.com/office/drawing/2014/main" id="{6B70FF54-BBE2-49FA-B9B9-F0D7592DC4F5}"/>
                </a:ext>
              </a:extLst>
            </p:cNvPr>
            <p:cNvSpPr/>
            <p:nvPr/>
          </p:nvSpPr>
          <p:spPr bwMode="auto">
            <a:xfrm rot="20700000">
              <a:off x="7538221" y="4462422"/>
              <a:ext cx="243704" cy="116426"/>
            </a:xfrm>
            <a:prstGeom prst="ellipse">
              <a:avLst/>
            </a:prstGeom>
            <a:solidFill>
              <a:srgbClr val="FFFFFF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0" name="楕円 429">
              <a:extLst>
                <a:ext uri="{FF2B5EF4-FFF2-40B4-BE49-F238E27FC236}">
                  <a16:creationId xmlns:a16="http://schemas.microsoft.com/office/drawing/2014/main" id="{57E37F7E-2B29-451A-A870-854B8AF888C7}"/>
                </a:ext>
              </a:extLst>
            </p:cNvPr>
            <p:cNvSpPr/>
            <p:nvPr/>
          </p:nvSpPr>
          <p:spPr bwMode="auto">
            <a:xfrm rot="900000">
              <a:off x="7995421" y="4462422"/>
              <a:ext cx="243704" cy="116426"/>
            </a:xfrm>
            <a:prstGeom prst="ellipse">
              <a:avLst/>
            </a:prstGeom>
            <a:solidFill>
              <a:srgbClr val="FFFFFF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1" name="楕円 430">
              <a:extLst>
                <a:ext uri="{FF2B5EF4-FFF2-40B4-BE49-F238E27FC236}">
                  <a16:creationId xmlns:a16="http://schemas.microsoft.com/office/drawing/2014/main" id="{650AF4FA-1963-450F-94A9-1ACA6A7E8685}"/>
                </a:ext>
              </a:extLst>
            </p:cNvPr>
            <p:cNvSpPr/>
            <p:nvPr/>
          </p:nvSpPr>
          <p:spPr bwMode="auto">
            <a:xfrm>
              <a:off x="8161238" y="4720462"/>
              <a:ext cx="306721" cy="14447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448E3F1A-EE44-44AB-B5CE-3269A0322BF8}"/>
                </a:ext>
              </a:extLst>
            </p:cNvPr>
            <p:cNvSpPr/>
            <p:nvPr/>
          </p:nvSpPr>
          <p:spPr bwMode="auto">
            <a:xfrm>
              <a:off x="8159039" y="4067314"/>
              <a:ext cx="280589" cy="313573"/>
            </a:xfrm>
            <a:custGeom>
              <a:avLst/>
              <a:gdLst>
                <a:gd name="connsiteX0" fmla="*/ 289560 w 367217"/>
                <a:gd name="connsiteY0" fmla="*/ 0 h 603511"/>
                <a:gd name="connsiteX1" fmla="*/ 367217 w 367217"/>
                <a:gd name="connsiteY1" fmla="*/ 0 h 603511"/>
                <a:gd name="connsiteX2" fmla="*/ 367217 w 367217"/>
                <a:gd name="connsiteY2" fmla="*/ 603511 h 603511"/>
                <a:gd name="connsiteX3" fmla="*/ 289560 w 367217"/>
                <a:gd name="connsiteY3" fmla="*/ 603511 h 603511"/>
                <a:gd name="connsiteX4" fmla="*/ 144780 w 367217"/>
                <a:gd name="connsiteY4" fmla="*/ 0 h 603511"/>
                <a:gd name="connsiteX5" fmla="*/ 222437 w 367217"/>
                <a:gd name="connsiteY5" fmla="*/ 0 h 603511"/>
                <a:gd name="connsiteX6" fmla="*/ 222437 w 367217"/>
                <a:gd name="connsiteY6" fmla="*/ 603511 h 603511"/>
                <a:gd name="connsiteX7" fmla="*/ 144780 w 367217"/>
                <a:gd name="connsiteY7" fmla="*/ 603511 h 603511"/>
                <a:gd name="connsiteX8" fmla="*/ 0 w 367217"/>
                <a:gd name="connsiteY8" fmla="*/ 0 h 603511"/>
                <a:gd name="connsiteX9" fmla="*/ 77657 w 367217"/>
                <a:gd name="connsiteY9" fmla="*/ 0 h 603511"/>
                <a:gd name="connsiteX10" fmla="*/ 77657 w 367217"/>
                <a:gd name="connsiteY10" fmla="*/ 603511 h 603511"/>
                <a:gd name="connsiteX11" fmla="*/ 0 w 367217"/>
                <a:gd name="connsiteY11" fmla="*/ 603511 h 60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7217" h="603511">
                  <a:moveTo>
                    <a:pt x="289560" y="0"/>
                  </a:moveTo>
                  <a:lnTo>
                    <a:pt x="367217" y="0"/>
                  </a:lnTo>
                  <a:lnTo>
                    <a:pt x="367217" y="603511"/>
                  </a:lnTo>
                  <a:lnTo>
                    <a:pt x="289560" y="603511"/>
                  </a:lnTo>
                  <a:close/>
                  <a:moveTo>
                    <a:pt x="144780" y="0"/>
                  </a:moveTo>
                  <a:lnTo>
                    <a:pt x="222437" y="0"/>
                  </a:lnTo>
                  <a:lnTo>
                    <a:pt x="222437" y="603511"/>
                  </a:lnTo>
                  <a:lnTo>
                    <a:pt x="144780" y="603511"/>
                  </a:lnTo>
                  <a:close/>
                  <a:moveTo>
                    <a:pt x="0" y="0"/>
                  </a:moveTo>
                  <a:lnTo>
                    <a:pt x="77657" y="0"/>
                  </a:lnTo>
                  <a:lnTo>
                    <a:pt x="77657" y="603511"/>
                  </a:lnTo>
                  <a:lnTo>
                    <a:pt x="0" y="603511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3" name="正方形/長方形 432">
              <a:extLst>
                <a:ext uri="{FF2B5EF4-FFF2-40B4-BE49-F238E27FC236}">
                  <a16:creationId xmlns:a16="http://schemas.microsoft.com/office/drawing/2014/main" id="{D77263E1-15EB-4370-BA8D-8199BBD1FCA6}"/>
                </a:ext>
              </a:extLst>
            </p:cNvPr>
            <p:cNvSpPr/>
            <p:nvPr/>
          </p:nvSpPr>
          <p:spPr bwMode="auto">
            <a:xfrm>
              <a:off x="7642694" y="4892070"/>
              <a:ext cx="289407" cy="1343787"/>
            </a:xfrm>
            <a:prstGeom prst="rect">
              <a:avLst/>
            </a:prstGeom>
            <a:solidFill>
              <a:srgbClr val="FFC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53" name="グループ化 452">
            <a:extLst>
              <a:ext uri="{FF2B5EF4-FFF2-40B4-BE49-F238E27FC236}">
                <a16:creationId xmlns:a16="http://schemas.microsoft.com/office/drawing/2014/main" id="{EC46F2A2-048B-4411-A5F8-C4770D70D019}"/>
              </a:ext>
            </a:extLst>
          </p:cNvPr>
          <p:cNvGrpSpPr/>
          <p:nvPr/>
        </p:nvGrpSpPr>
        <p:grpSpPr>
          <a:xfrm>
            <a:off x="3791560" y="1164714"/>
            <a:ext cx="2297488" cy="2204296"/>
            <a:chOff x="294229" y="469110"/>
            <a:chExt cx="2665069" cy="2556966"/>
          </a:xfrm>
        </p:grpSpPr>
        <p:sp>
          <p:nvSpPr>
            <p:cNvPr id="454" name="月 453">
              <a:extLst>
                <a:ext uri="{FF2B5EF4-FFF2-40B4-BE49-F238E27FC236}">
                  <a16:creationId xmlns:a16="http://schemas.microsoft.com/office/drawing/2014/main" id="{45FD9378-F4B5-4396-917B-1EED4FD61579}"/>
                </a:ext>
              </a:extLst>
            </p:cNvPr>
            <p:cNvSpPr/>
            <p:nvPr/>
          </p:nvSpPr>
          <p:spPr bwMode="auto">
            <a:xfrm rot="20700000">
              <a:off x="2437884" y="1652818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5" name="月 454">
              <a:extLst>
                <a:ext uri="{FF2B5EF4-FFF2-40B4-BE49-F238E27FC236}">
                  <a16:creationId xmlns:a16="http://schemas.microsoft.com/office/drawing/2014/main" id="{70E48AA4-FEE4-42F5-B601-72A5D1EC3713}"/>
                </a:ext>
              </a:extLst>
            </p:cNvPr>
            <p:cNvSpPr/>
            <p:nvPr/>
          </p:nvSpPr>
          <p:spPr bwMode="auto">
            <a:xfrm rot="20700000">
              <a:off x="2533134" y="1560743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BA44C75C-77F9-4953-B385-05FE62935A1D}"/>
                </a:ext>
              </a:extLst>
            </p:cNvPr>
            <p:cNvSpPr/>
            <p:nvPr/>
          </p:nvSpPr>
          <p:spPr bwMode="auto">
            <a:xfrm rot="21103514">
              <a:off x="1932580" y="589143"/>
              <a:ext cx="1026718" cy="1377506"/>
            </a:xfrm>
            <a:custGeom>
              <a:avLst/>
              <a:gdLst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5927 w 967729"/>
                <a:gd name="connsiteY5" fmla="*/ 1223831 h 1377506"/>
                <a:gd name="connsiteX6" fmla="*/ 181966 w 967729"/>
                <a:gd name="connsiteY6" fmla="*/ 609479 h 1377506"/>
                <a:gd name="connsiteX7" fmla="*/ 79318 w 967729"/>
                <a:gd name="connsiteY7" fmla="*/ 123712 h 1377506"/>
                <a:gd name="connsiteX8" fmla="*/ 64004 w 967729"/>
                <a:gd name="connsiteY8" fmla="*/ 96882 h 1377506"/>
                <a:gd name="connsiteX9" fmla="*/ 132744 w 967729"/>
                <a:gd name="connsiteY9" fmla="*/ 54126 h 1377506"/>
                <a:gd name="connsiteX10" fmla="*/ 366694 w 967729"/>
                <a:gd name="connsiteY10" fmla="*/ 0 h 1377506"/>
                <a:gd name="connsiteX11" fmla="*/ 487824 w 967729"/>
                <a:gd name="connsiteY11" fmla="*/ 13993 h 137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7729" h="1377506">
                  <a:moveTo>
                    <a:pt x="487824" y="13993"/>
                  </a:moveTo>
                  <a:cubicBezTo>
                    <a:pt x="761705" y="78217"/>
                    <a:pt x="967729" y="355914"/>
                    <a:pt x="967729" y="688753"/>
                  </a:cubicBezTo>
                  <a:cubicBezTo>
                    <a:pt x="967729" y="1069141"/>
                    <a:pt x="698636" y="1377506"/>
                    <a:pt x="366694" y="1377506"/>
                  </a:cubicBezTo>
                  <a:cubicBezTo>
                    <a:pt x="242216" y="1377506"/>
                    <a:pt x="126576" y="1334142"/>
                    <a:pt x="30650" y="1259878"/>
                  </a:cubicBezTo>
                  <a:lnTo>
                    <a:pt x="0" y="1230899"/>
                  </a:lnTo>
                  <a:lnTo>
                    <a:pt x="5927" y="1223831"/>
                  </a:lnTo>
                  <a:cubicBezTo>
                    <a:pt x="114692" y="1066604"/>
                    <a:pt x="181966" y="849398"/>
                    <a:pt x="181966" y="609479"/>
                  </a:cubicBezTo>
                  <a:cubicBezTo>
                    <a:pt x="181966" y="429540"/>
                    <a:pt x="144125" y="262377"/>
                    <a:pt x="79318" y="123712"/>
                  </a:cubicBezTo>
                  <a:lnTo>
                    <a:pt x="64004" y="96882"/>
                  </a:lnTo>
                  <a:lnTo>
                    <a:pt x="132744" y="54126"/>
                  </a:lnTo>
                  <a:cubicBezTo>
                    <a:pt x="204651" y="19273"/>
                    <a:pt x="283709" y="0"/>
                    <a:pt x="366694" y="0"/>
                  </a:cubicBezTo>
                  <a:cubicBezTo>
                    <a:pt x="408187" y="0"/>
                    <a:pt x="448698" y="4818"/>
                    <a:pt x="487824" y="13993"/>
                  </a:cubicBez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7368ACB2-BE32-4F8D-9CA1-8331FA58785B}"/>
                </a:ext>
              </a:extLst>
            </p:cNvPr>
            <p:cNvSpPr/>
            <p:nvPr/>
          </p:nvSpPr>
          <p:spPr bwMode="auto">
            <a:xfrm>
              <a:off x="452500" y="872305"/>
              <a:ext cx="1654536" cy="1408662"/>
            </a:xfrm>
            <a:custGeom>
              <a:avLst/>
              <a:gdLst>
                <a:gd name="connsiteX0" fmla="*/ 1574562 w 1654536"/>
                <a:gd name="connsiteY0" fmla="*/ 1164798 h 1408662"/>
                <a:gd name="connsiteX1" fmla="*/ 1572147 w 1654536"/>
                <a:gd name="connsiteY1" fmla="*/ 1169248 h 1408662"/>
                <a:gd name="connsiteX2" fmla="*/ 1569687 w 1654536"/>
                <a:gd name="connsiteY2" fmla="*/ 1172229 h 1408662"/>
                <a:gd name="connsiteX3" fmla="*/ 1654536 w 1654536"/>
                <a:gd name="connsiteY3" fmla="*/ 1014658 h 1408662"/>
                <a:gd name="connsiteX4" fmla="*/ 1651389 w 1654536"/>
                <a:gd name="connsiteY4" fmla="*/ 1023255 h 1408662"/>
                <a:gd name="connsiteX5" fmla="*/ 1649259 w 1654536"/>
                <a:gd name="connsiteY5" fmla="*/ 1027180 h 1408662"/>
                <a:gd name="connsiteX6" fmla="*/ 349880 w 1654536"/>
                <a:gd name="connsiteY6" fmla="*/ 0 h 1408662"/>
                <a:gd name="connsiteX7" fmla="*/ 491714 w 1654536"/>
                <a:gd name="connsiteY7" fmla="*/ 200195 h 1408662"/>
                <a:gd name="connsiteX8" fmla="*/ 425544 w 1654536"/>
                <a:gd name="connsiteY8" fmla="*/ 254791 h 1408662"/>
                <a:gd name="connsiteX9" fmla="*/ 245807 w 1654536"/>
                <a:gd name="connsiteY9" fmla="*/ 688713 h 1408662"/>
                <a:gd name="connsiteX10" fmla="*/ 425544 w 1654536"/>
                <a:gd name="connsiteY10" fmla="*/ 1122635 h 1408662"/>
                <a:gd name="connsiteX11" fmla="*/ 516218 w 1654536"/>
                <a:gd name="connsiteY11" fmla="*/ 1197448 h 1408662"/>
                <a:gd name="connsiteX12" fmla="*/ 392319 w 1654536"/>
                <a:gd name="connsiteY12" fmla="*/ 1408662 h 1408662"/>
                <a:gd name="connsiteX13" fmla="*/ 378930 w 1654536"/>
                <a:gd name="connsiteY13" fmla="*/ 1401395 h 1408662"/>
                <a:gd name="connsiteX14" fmla="*/ 0 w 1654536"/>
                <a:gd name="connsiteY14" fmla="*/ 688713 h 1408662"/>
                <a:gd name="connsiteX15" fmla="*/ 251732 w 1654536"/>
                <a:gd name="connsiteY15" fmla="*/ 80980 h 140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54536" h="1408662">
                  <a:moveTo>
                    <a:pt x="1574562" y="1164798"/>
                  </a:moveTo>
                  <a:lnTo>
                    <a:pt x="1572147" y="1169248"/>
                  </a:lnTo>
                  <a:lnTo>
                    <a:pt x="1569687" y="1172229"/>
                  </a:lnTo>
                  <a:close/>
                  <a:moveTo>
                    <a:pt x="1654536" y="1014658"/>
                  </a:moveTo>
                  <a:lnTo>
                    <a:pt x="1651389" y="1023255"/>
                  </a:lnTo>
                  <a:lnTo>
                    <a:pt x="1649259" y="1027180"/>
                  </a:lnTo>
                  <a:close/>
                  <a:moveTo>
                    <a:pt x="349880" y="0"/>
                  </a:moveTo>
                  <a:lnTo>
                    <a:pt x="491714" y="200195"/>
                  </a:lnTo>
                  <a:lnTo>
                    <a:pt x="425544" y="254791"/>
                  </a:lnTo>
                  <a:cubicBezTo>
                    <a:pt x="314493" y="365842"/>
                    <a:pt x="245807" y="519256"/>
                    <a:pt x="245807" y="688713"/>
                  </a:cubicBezTo>
                  <a:cubicBezTo>
                    <a:pt x="245807" y="858170"/>
                    <a:pt x="314493" y="1011585"/>
                    <a:pt x="425544" y="1122635"/>
                  </a:cubicBezTo>
                  <a:lnTo>
                    <a:pt x="516218" y="1197448"/>
                  </a:lnTo>
                  <a:lnTo>
                    <a:pt x="392319" y="1408662"/>
                  </a:lnTo>
                  <a:lnTo>
                    <a:pt x="378930" y="1401395"/>
                  </a:lnTo>
                  <a:cubicBezTo>
                    <a:pt x="150311" y="1246943"/>
                    <a:pt x="0" y="985381"/>
                    <a:pt x="0" y="688713"/>
                  </a:cubicBezTo>
                  <a:cubicBezTo>
                    <a:pt x="0" y="451379"/>
                    <a:pt x="96199" y="236512"/>
                    <a:pt x="251732" y="8098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7DDBC771-72CA-481D-B08E-464B50E7B89E}"/>
                </a:ext>
              </a:extLst>
            </p:cNvPr>
            <p:cNvSpPr/>
            <p:nvPr/>
          </p:nvSpPr>
          <p:spPr bwMode="auto">
            <a:xfrm>
              <a:off x="1555714" y="1838478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3947960F-7F3C-436D-8FAA-EF09E9CF6E0D}"/>
                </a:ext>
              </a:extLst>
            </p:cNvPr>
            <p:cNvSpPr/>
            <p:nvPr/>
          </p:nvSpPr>
          <p:spPr bwMode="auto">
            <a:xfrm flipH="1">
              <a:off x="1236900" y="993300"/>
              <a:ext cx="454232" cy="479379"/>
            </a:xfrm>
            <a:custGeom>
              <a:avLst/>
              <a:gdLst>
                <a:gd name="connsiteX0" fmla="*/ 452419 w 454232"/>
                <a:gd name="connsiteY0" fmla="*/ 118358 h 479379"/>
                <a:gd name="connsiteX1" fmla="*/ 210952 w 454232"/>
                <a:gd name="connsiteY1" fmla="*/ 226595 h 479379"/>
                <a:gd name="connsiteX2" fmla="*/ 118673 w 454232"/>
                <a:gd name="connsiteY2" fmla="*/ 474600 h 479379"/>
                <a:gd name="connsiteX3" fmla="*/ 191727 w 454232"/>
                <a:gd name="connsiteY3" fmla="*/ 471649 h 479379"/>
                <a:gd name="connsiteX4" fmla="*/ 264308 w 454232"/>
                <a:gd name="connsiteY4" fmla="*/ 276583 h 479379"/>
                <a:gd name="connsiteX5" fmla="*/ 454232 w 454232"/>
                <a:gd name="connsiteY5" fmla="*/ 191450 h 479379"/>
                <a:gd name="connsiteX6" fmla="*/ 452419 w 454232"/>
                <a:gd name="connsiteY6" fmla="*/ 118358 h 479379"/>
                <a:gd name="connsiteX7" fmla="*/ 449484 w 454232"/>
                <a:gd name="connsiteY7" fmla="*/ 0 h 479379"/>
                <a:gd name="connsiteX8" fmla="*/ 124552 w 454232"/>
                <a:gd name="connsiteY8" fmla="*/ 145650 h 479379"/>
                <a:gd name="connsiteX9" fmla="*/ 376 w 454232"/>
                <a:gd name="connsiteY9" fmla="*/ 479379 h 479379"/>
                <a:gd name="connsiteX10" fmla="*/ 98682 w 454232"/>
                <a:gd name="connsiteY10" fmla="*/ 475408 h 479379"/>
                <a:gd name="connsiteX11" fmla="*/ 196351 w 454232"/>
                <a:gd name="connsiteY11" fmla="*/ 212916 h 479379"/>
                <a:gd name="connsiteX12" fmla="*/ 451923 w 454232"/>
                <a:gd name="connsiteY12" fmla="*/ 98357 h 4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4232" h="479379">
                  <a:moveTo>
                    <a:pt x="452419" y="118358"/>
                  </a:moveTo>
                  <a:cubicBezTo>
                    <a:pt x="360681" y="120634"/>
                    <a:pt x="273692" y="159626"/>
                    <a:pt x="210952" y="226595"/>
                  </a:cubicBezTo>
                  <a:cubicBezTo>
                    <a:pt x="148212" y="293564"/>
                    <a:pt x="114968" y="382908"/>
                    <a:pt x="118673" y="474600"/>
                  </a:cubicBezTo>
                  <a:lnTo>
                    <a:pt x="191727" y="471649"/>
                  </a:lnTo>
                  <a:cubicBezTo>
                    <a:pt x="188813" y="399529"/>
                    <a:pt x="214960" y="329257"/>
                    <a:pt x="264308" y="276583"/>
                  </a:cubicBezTo>
                  <a:cubicBezTo>
                    <a:pt x="313656" y="223909"/>
                    <a:pt x="382076" y="193240"/>
                    <a:pt x="454232" y="191450"/>
                  </a:cubicBezTo>
                  <a:cubicBezTo>
                    <a:pt x="453628" y="167086"/>
                    <a:pt x="453023" y="142722"/>
                    <a:pt x="452419" y="118358"/>
                  </a:cubicBezTo>
                  <a:close/>
                  <a:moveTo>
                    <a:pt x="449484" y="0"/>
                  </a:moveTo>
                  <a:cubicBezTo>
                    <a:pt x="326035" y="3063"/>
                    <a:pt x="208979" y="55533"/>
                    <a:pt x="124552" y="145650"/>
                  </a:cubicBezTo>
                  <a:cubicBezTo>
                    <a:pt x="40125" y="235767"/>
                    <a:pt x="-4609" y="355993"/>
                    <a:pt x="376" y="479379"/>
                  </a:cubicBezTo>
                  <a:lnTo>
                    <a:pt x="98682" y="475408"/>
                  </a:lnTo>
                  <a:cubicBezTo>
                    <a:pt x="94761" y="378360"/>
                    <a:pt x="129946" y="283797"/>
                    <a:pt x="196351" y="212916"/>
                  </a:cubicBezTo>
                  <a:cubicBezTo>
                    <a:pt x="262756" y="142036"/>
                    <a:pt x="354826" y="100766"/>
                    <a:pt x="451923" y="98357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9DE523E0-5143-492D-9AE4-668A66620268}"/>
                </a:ext>
              </a:extLst>
            </p:cNvPr>
            <p:cNvSpPr/>
            <p:nvPr/>
          </p:nvSpPr>
          <p:spPr bwMode="auto">
            <a:xfrm rot="2700000">
              <a:off x="1465984" y="588281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6C04D30E-E466-4E87-93F6-39C6BD3C3E5F}"/>
                </a:ext>
              </a:extLst>
            </p:cNvPr>
            <p:cNvSpPr/>
            <p:nvPr/>
          </p:nvSpPr>
          <p:spPr bwMode="auto">
            <a:xfrm>
              <a:off x="770600" y="1991769"/>
              <a:ext cx="1891879" cy="1034307"/>
            </a:xfrm>
            <a:custGeom>
              <a:avLst/>
              <a:gdLst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283026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91879" h="1034307">
                  <a:moveTo>
                    <a:pt x="890435" y="0"/>
                  </a:moveTo>
                  <a:lnTo>
                    <a:pt x="908504" y="58210"/>
                  </a:lnTo>
                  <a:cubicBezTo>
                    <a:pt x="964384" y="190325"/>
                    <a:pt x="1095203" y="283026"/>
                    <a:pt x="1247673" y="283026"/>
                  </a:cubicBezTo>
                  <a:cubicBezTo>
                    <a:pt x="1400144" y="283026"/>
                    <a:pt x="1530962" y="190325"/>
                    <a:pt x="1586842" y="58210"/>
                  </a:cubicBezTo>
                  <a:lnTo>
                    <a:pt x="1604485" y="1375"/>
                  </a:lnTo>
                  <a:lnTo>
                    <a:pt x="1645118" y="5471"/>
                  </a:lnTo>
                  <a:cubicBezTo>
                    <a:pt x="1785944" y="34288"/>
                    <a:pt x="1891879" y="158891"/>
                    <a:pt x="1891879" y="308236"/>
                  </a:cubicBezTo>
                  <a:lnTo>
                    <a:pt x="1891879" y="1034307"/>
                  </a:lnTo>
                  <a:lnTo>
                    <a:pt x="586734" y="1034307"/>
                  </a:lnTo>
                  <a:lnTo>
                    <a:pt x="586734" y="484430"/>
                  </a:lnTo>
                  <a:lnTo>
                    <a:pt x="488582" y="489875"/>
                  </a:lnTo>
                  <a:cubicBezTo>
                    <a:pt x="330758" y="484251"/>
                    <a:pt x="177848" y="436062"/>
                    <a:pt x="46055" y="351988"/>
                  </a:cubicBezTo>
                  <a:lnTo>
                    <a:pt x="0" y="318077"/>
                  </a:lnTo>
                  <a:lnTo>
                    <a:pt x="210243" y="8103"/>
                  </a:lnTo>
                  <a:lnTo>
                    <a:pt x="220258" y="16765"/>
                  </a:lnTo>
                  <a:cubicBezTo>
                    <a:pt x="325868" y="94505"/>
                    <a:pt x="459707" y="129491"/>
                    <a:pt x="592951" y="109838"/>
                  </a:cubicBezTo>
                  <a:lnTo>
                    <a:pt x="678001" y="89091"/>
                  </a:lnTo>
                  <a:lnTo>
                    <a:pt x="722989" y="51972"/>
                  </a:lnTo>
                  <a:cubicBezTo>
                    <a:pt x="747651" y="35311"/>
                    <a:pt x="774847" y="22116"/>
                    <a:pt x="803878" y="13086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5409CCB6-2ADF-4240-9C41-82F12CDB712E}"/>
                </a:ext>
              </a:extLst>
            </p:cNvPr>
            <p:cNvSpPr/>
            <p:nvPr/>
          </p:nvSpPr>
          <p:spPr bwMode="auto">
            <a:xfrm rot="19088772">
              <a:off x="2348932" y="1533159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3" name="正方形/長方形 462">
              <a:extLst>
                <a:ext uri="{FF2B5EF4-FFF2-40B4-BE49-F238E27FC236}">
                  <a16:creationId xmlns:a16="http://schemas.microsoft.com/office/drawing/2014/main" id="{49DEEE5A-3E1F-465D-AFA3-F3C3D9EEE6B5}"/>
                </a:ext>
              </a:extLst>
            </p:cNvPr>
            <p:cNvSpPr/>
            <p:nvPr/>
          </p:nvSpPr>
          <p:spPr bwMode="auto">
            <a:xfrm>
              <a:off x="2462195" y="2773833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4" name="台形 58">
              <a:extLst>
                <a:ext uri="{FF2B5EF4-FFF2-40B4-BE49-F238E27FC236}">
                  <a16:creationId xmlns:a16="http://schemas.microsoft.com/office/drawing/2014/main" id="{E24E7497-C9DB-4D26-86FA-DBC5E4130A45}"/>
                </a:ext>
              </a:extLst>
            </p:cNvPr>
            <p:cNvSpPr/>
            <p:nvPr/>
          </p:nvSpPr>
          <p:spPr bwMode="auto">
            <a:xfrm rot="21276376">
              <a:off x="2365500" y="2249708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5" name="月 464">
              <a:extLst>
                <a:ext uri="{FF2B5EF4-FFF2-40B4-BE49-F238E27FC236}">
                  <a16:creationId xmlns:a16="http://schemas.microsoft.com/office/drawing/2014/main" id="{A92CDF9A-98E4-43BA-AA99-73DE431C14C4}"/>
                </a:ext>
              </a:extLst>
            </p:cNvPr>
            <p:cNvSpPr/>
            <p:nvPr/>
          </p:nvSpPr>
          <p:spPr bwMode="auto">
            <a:xfrm rot="8100000">
              <a:off x="2204908" y="501904"/>
              <a:ext cx="184846" cy="350732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6" name="月 465">
              <a:extLst>
                <a:ext uri="{FF2B5EF4-FFF2-40B4-BE49-F238E27FC236}">
                  <a16:creationId xmlns:a16="http://schemas.microsoft.com/office/drawing/2014/main" id="{56ED4ADE-5A98-4FE6-8965-8F4A741CE2BA}"/>
                </a:ext>
              </a:extLst>
            </p:cNvPr>
            <p:cNvSpPr/>
            <p:nvPr/>
          </p:nvSpPr>
          <p:spPr bwMode="auto">
            <a:xfrm rot="14076314">
              <a:off x="2525644" y="1189324"/>
              <a:ext cx="117602" cy="5152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7" name="月 466">
              <a:extLst>
                <a:ext uri="{FF2B5EF4-FFF2-40B4-BE49-F238E27FC236}">
                  <a16:creationId xmlns:a16="http://schemas.microsoft.com/office/drawing/2014/main" id="{42AD60E5-039D-44F3-BD60-D26489317418}"/>
                </a:ext>
              </a:extLst>
            </p:cNvPr>
            <p:cNvSpPr/>
            <p:nvPr/>
          </p:nvSpPr>
          <p:spPr bwMode="auto">
            <a:xfrm rot="9597324">
              <a:off x="2388006" y="629196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8" name="月 467">
              <a:extLst>
                <a:ext uri="{FF2B5EF4-FFF2-40B4-BE49-F238E27FC236}">
                  <a16:creationId xmlns:a16="http://schemas.microsoft.com/office/drawing/2014/main" id="{73C5CBCB-93BE-4BF6-9987-E7E2D2DB74C2}"/>
                </a:ext>
              </a:extLst>
            </p:cNvPr>
            <p:cNvSpPr/>
            <p:nvPr/>
          </p:nvSpPr>
          <p:spPr bwMode="auto">
            <a:xfrm rot="9597324">
              <a:off x="2543582" y="762546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49FAFFEF-2F81-44E0-AD0E-AD69CCEBE0DE}"/>
                </a:ext>
              </a:extLst>
            </p:cNvPr>
            <p:cNvSpPr/>
            <p:nvPr/>
          </p:nvSpPr>
          <p:spPr bwMode="auto">
            <a:xfrm rot="9000000">
              <a:off x="1684112" y="945905"/>
              <a:ext cx="201110" cy="184857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505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0" name="アーチ 469">
              <a:extLst>
                <a:ext uri="{FF2B5EF4-FFF2-40B4-BE49-F238E27FC236}">
                  <a16:creationId xmlns:a16="http://schemas.microsoft.com/office/drawing/2014/main" id="{44E51D47-32A0-480A-A069-C84EAAECB36B}"/>
                </a:ext>
              </a:extLst>
            </p:cNvPr>
            <p:cNvSpPr/>
            <p:nvPr/>
          </p:nvSpPr>
          <p:spPr bwMode="auto">
            <a:xfrm rot="3600000">
              <a:off x="1842076" y="702919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1" name="アーチ 470">
              <a:extLst>
                <a:ext uri="{FF2B5EF4-FFF2-40B4-BE49-F238E27FC236}">
                  <a16:creationId xmlns:a16="http://schemas.microsoft.com/office/drawing/2014/main" id="{B74A627A-A8D7-4BB2-A5F8-03D172BF850E}"/>
                </a:ext>
              </a:extLst>
            </p:cNvPr>
            <p:cNvSpPr/>
            <p:nvPr/>
          </p:nvSpPr>
          <p:spPr bwMode="auto">
            <a:xfrm rot="3600000">
              <a:off x="2089727" y="1068044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2" name="楕円 471">
              <a:extLst>
                <a:ext uri="{FF2B5EF4-FFF2-40B4-BE49-F238E27FC236}">
                  <a16:creationId xmlns:a16="http://schemas.microsoft.com/office/drawing/2014/main" id="{36D4D4B4-8190-456E-A062-C2FD6B848D73}"/>
                </a:ext>
              </a:extLst>
            </p:cNvPr>
            <p:cNvSpPr/>
            <p:nvPr/>
          </p:nvSpPr>
          <p:spPr bwMode="auto">
            <a:xfrm rot="2700000">
              <a:off x="2042594" y="1364787"/>
              <a:ext cx="306721" cy="14447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6D87584E-0316-4CCE-A7BD-2D9DDC52190A}"/>
                </a:ext>
              </a:extLst>
            </p:cNvPr>
            <p:cNvGrpSpPr/>
            <p:nvPr/>
          </p:nvGrpSpPr>
          <p:grpSpPr>
            <a:xfrm>
              <a:off x="294229" y="469110"/>
              <a:ext cx="938235" cy="882338"/>
              <a:chOff x="294229" y="469110"/>
              <a:chExt cx="938235" cy="882338"/>
            </a:xfrm>
          </p:grpSpPr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CBA2593A-DE5A-46C1-BC81-D7BDD05309A2}"/>
                  </a:ext>
                </a:extLst>
              </p:cNvPr>
              <p:cNvGrpSpPr/>
              <p:nvPr/>
            </p:nvGrpSpPr>
            <p:grpSpPr>
              <a:xfrm rot="19800000">
                <a:off x="294229" y="469110"/>
                <a:ext cx="938235" cy="882338"/>
                <a:chOff x="537397" y="330055"/>
                <a:chExt cx="938235" cy="882338"/>
              </a:xfrm>
            </p:grpSpPr>
            <p:grpSp>
              <p:nvGrpSpPr>
                <p:cNvPr id="476" name="グループ化 475">
                  <a:extLst>
                    <a:ext uri="{FF2B5EF4-FFF2-40B4-BE49-F238E27FC236}">
                      <a16:creationId xmlns:a16="http://schemas.microsoft.com/office/drawing/2014/main" id="{9E6A2A78-FA02-459A-A5E2-BDAB153537E2}"/>
                    </a:ext>
                  </a:extLst>
                </p:cNvPr>
                <p:cNvGrpSpPr/>
                <p:nvPr/>
              </p:nvGrpSpPr>
              <p:grpSpPr>
                <a:xfrm rot="6300000">
                  <a:off x="599005" y="335766"/>
                  <a:ext cx="815019" cy="938235"/>
                  <a:chOff x="1745755" y="3549707"/>
                  <a:chExt cx="968683" cy="973932"/>
                </a:xfrm>
                <a:solidFill>
                  <a:srgbClr val="DAEDEF"/>
                </a:solidFill>
              </p:grpSpPr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DC697C46-0F79-49E4-B5F8-CBFCD187996F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1556750" y="3845673"/>
                    <a:ext cx="681418" cy="303408"/>
                  </a:xfrm>
                  <a:custGeom>
                    <a:avLst/>
                    <a:gdLst>
                      <a:gd name="connsiteX0" fmla="*/ 0 w 681418"/>
                      <a:gd name="connsiteY0" fmla="*/ 180197 h 303408"/>
                      <a:gd name="connsiteX1" fmla="*/ 0 w 681418"/>
                      <a:gd name="connsiteY1" fmla="*/ 0 h 303408"/>
                      <a:gd name="connsiteX2" fmla="*/ 102532 w 681418"/>
                      <a:gd name="connsiteY2" fmla="*/ 0 h 303408"/>
                      <a:gd name="connsiteX3" fmla="*/ 102532 w 681418"/>
                      <a:gd name="connsiteY3" fmla="*/ 150978 h 303408"/>
                      <a:gd name="connsiteX4" fmla="*/ 168545 w 681418"/>
                      <a:gd name="connsiteY4" fmla="*/ 216991 h 303408"/>
                      <a:gd name="connsiteX5" fmla="*/ 512873 w 681418"/>
                      <a:gd name="connsiteY5" fmla="*/ 216991 h 303408"/>
                      <a:gd name="connsiteX6" fmla="*/ 578886 w 681418"/>
                      <a:gd name="connsiteY6" fmla="*/ 150978 h 303408"/>
                      <a:gd name="connsiteX7" fmla="*/ 578886 w 681418"/>
                      <a:gd name="connsiteY7" fmla="*/ 0 h 303408"/>
                      <a:gd name="connsiteX8" fmla="*/ 681418 w 681418"/>
                      <a:gd name="connsiteY8" fmla="*/ 0 h 303408"/>
                      <a:gd name="connsiteX9" fmla="*/ 681418 w 681418"/>
                      <a:gd name="connsiteY9" fmla="*/ 180197 h 303408"/>
                      <a:gd name="connsiteX10" fmla="*/ 558207 w 681418"/>
                      <a:gd name="connsiteY10" fmla="*/ 303408 h 303408"/>
                      <a:gd name="connsiteX11" fmla="*/ 123211 w 681418"/>
                      <a:gd name="connsiteY11" fmla="*/ 303408 h 303408"/>
                      <a:gd name="connsiteX12" fmla="*/ 0 w 681418"/>
                      <a:gd name="connsiteY12" fmla="*/ 180197 h 303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81418" h="303408">
                        <a:moveTo>
                          <a:pt x="0" y="180197"/>
                        </a:moveTo>
                        <a:lnTo>
                          <a:pt x="0" y="0"/>
                        </a:lnTo>
                        <a:lnTo>
                          <a:pt x="102532" y="0"/>
                        </a:lnTo>
                        <a:lnTo>
                          <a:pt x="102532" y="150978"/>
                        </a:lnTo>
                        <a:cubicBezTo>
                          <a:pt x="102532" y="187436"/>
                          <a:pt x="132087" y="216991"/>
                          <a:pt x="168545" y="216991"/>
                        </a:cubicBezTo>
                        <a:lnTo>
                          <a:pt x="512873" y="216991"/>
                        </a:lnTo>
                        <a:cubicBezTo>
                          <a:pt x="549331" y="216991"/>
                          <a:pt x="578886" y="187436"/>
                          <a:pt x="578886" y="150978"/>
                        </a:cubicBezTo>
                        <a:lnTo>
                          <a:pt x="578886" y="0"/>
                        </a:lnTo>
                        <a:lnTo>
                          <a:pt x="681418" y="0"/>
                        </a:lnTo>
                        <a:lnTo>
                          <a:pt x="681418" y="180197"/>
                        </a:lnTo>
                        <a:cubicBezTo>
                          <a:pt x="681418" y="248245"/>
                          <a:pt x="626255" y="303408"/>
                          <a:pt x="558207" y="303408"/>
                        </a:cubicBezTo>
                        <a:lnTo>
                          <a:pt x="123211" y="303408"/>
                        </a:lnTo>
                        <a:cubicBezTo>
                          <a:pt x="55163" y="303408"/>
                          <a:pt x="0" y="248245"/>
                          <a:pt x="0" y="180197"/>
                        </a:cubicBezTo>
                        <a:close/>
                      </a:path>
                    </a:pathLst>
                  </a:custGeom>
                  <a:grp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3" name="四角形: 上の 2 つの角を丸める 482">
                    <a:extLst>
                      <a:ext uri="{FF2B5EF4-FFF2-40B4-BE49-F238E27FC236}">
                        <a16:creationId xmlns:a16="http://schemas.microsoft.com/office/drawing/2014/main" id="{8A00DC70-AE13-40B6-91E3-031B02FB07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5066" y="3549707"/>
                    <a:ext cx="709372" cy="973932"/>
                  </a:xfrm>
                  <a:prstGeom prst="round2SameRect">
                    <a:avLst>
                      <a:gd name="adj1" fmla="val 0"/>
                      <a:gd name="adj2" fmla="val 8056"/>
                    </a:avLst>
                  </a:prstGeom>
                  <a:grp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77" name="グループ化 476">
                  <a:extLst>
                    <a:ext uri="{FF2B5EF4-FFF2-40B4-BE49-F238E27FC236}">
                      <a16:creationId xmlns:a16="http://schemas.microsoft.com/office/drawing/2014/main" id="{84A87C08-B3D7-4EEE-8779-8F1AEF3D63AE}"/>
                    </a:ext>
                  </a:extLst>
                </p:cNvPr>
                <p:cNvGrpSpPr/>
                <p:nvPr/>
              </p:nvGrpSpPr>
              <p:grpSpPr>
                <a:xfrm rot="6240840">
                  <a:off x="994114" y="244799"/>
                  <a:ext cx="265296" cy="435808"/>
                  <a:chOff x="4873199" y="3281238"/>
                  <a:chExt cx="265296" cy="435808"/>
                </a:xfrm>
                <a:solidFill>
                  <a:srgbClr val="FFD04B"/>
                </a:solidFill>
              </p:grpSpPr>
              <p:sp>
                <p:nvSpPr>
                  <p:cNvPr id="478" name="四角形: 角を丸くする 477">
                    <a:extLst>
                      <a:ext uri="{FF2B5EF4-FFF2-40B4-BE49-F238E27FC236}">
                        <a16:creationId xmlns:a16="http://schemas.microsoft.com/office/drawing/2014/main" id="{4F409FD5-B3A9-45F2-B091-75FFB9131A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281238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79" name="四角形: 角を丸くする 478">
                    <a:extLst>
                      <a:ext uri="{FF2B5EF4-FFF2-40B4-BE49-F238E27FC236}">
                        <a16:creationId xmlns:a16="http://schemas.microsoft.com/office/drawing/2014/main" id="{090E951E-BDBD-4358-AB92-AABE08C51D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392231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0" name="四角形: 角を丸くする 479">
                    <a:extLst>
                      <a:ext uri="{FF2B5EF4-FFF2-40B4-BE49-F238E27FC236}">
                        <a16:creationId xmlns:a16="http://schemas.microsoft.com/office/drawing/2014/main" id="{5E10C50F-72F9-4746-98FA-6E1D65FAE9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504150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1" name="四角形: 角を丸くする 480">
                    <a:extLst>
                      <a:ext uri="{FF2B5EF4-FFF2-40B4-BE49-F238E27FC236}">
                        <a16:creationId xmlns:a16="http://schemas.microsoft.com/office/drawing/2014/main" id="{4B502C59-897A-43FC-9EBC-789905B41D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0794" y="3615120"/>
                    <a:ext cx="227701" cy="10192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5972A8A6-3DAD-4367-9953-877C3A48EEAF}"/>
                  </a:ext>
                </a:extLst>
              </p:cNvPr>
              <p:cNvSpPr/>
              <p:nvPr/>
            </p:nvSpPr>
            <p:spPr bwMode="auto">
              <a:xfrm rot="4500000">
                <a:off x="579978" y="652853"/>
                <a:ext cx="444200" cy="779503"/>
              </a:xfrm>
              <a:custGeom>
                <a:avLst/>
                <a:gdLst>
                  <a:gd name="connsiteX0" fmla="*/ 0 w 444200"/>
                  <a:gd name="connsiteY0" fmla="*/ 663545 h 779503"/>
                  <a:gd name="connsiteX1" fmla="*/ 383098 w 444200"/>
                  <a:gd name="connsiteY1" fmla="*/ 0 h 779503"/>
                  <a:gd name="connsiteX2" fmla="*/ 444200 w 444200"/>
                  <a:gd name="connsiteY2" fmla="*/ 0 h 779503"/>
                  <a:gd name="connsiteX3" fmla="*/ 444200 w 444200"/>
                  <a:gd name="connsiteY3" fmla="*/ 743718 h 779503"/>
                  <a:gd name="connsiteX4" fmla="*/ 408415 w 444200"/>
                  <a:gd name="connsiteY4" fmla="*/ 779503 h 779503"/>
                  <a:gd name="connsiteX5" fmla="*/ 35785 w 444200"/>
                  <a:gd name="connsiteY5" fmla="*/ 779503 h 779503"/>
                  <a:gd name="connsiteX6" fmla="*/ 0 w 444200"/>
                  <a:gd name="connsiteY6" fmla="*/ 743718 h 779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4200" h="779503">
                    <a:moveTo>
                      <a:pt x="0" y="663545"/>
                    </a:moveTo>
                    <a:lnTo>
                      <a:pt x="383098" y="0"/>
                    </a:lnTo>
                    <a:lnTo>
                      <a:pt x="444200" y="0"/>
                    </a:lnTo>
                    <a:lnTo>
                      <a:pt x="444200" y="743718"/>
                    </a:lnTo>
                    <a:cubicBezTo>
                      <a:pt x="444200" y="763482"/>
                      <a:pt x="428179" y="779503"/>
                      <a:pt x="408415" y="779503"/>
                    </a:cubicBezTo>
                    <a:lnTo>
                      <a:pt x="35785" y="779503"/>
                    </a:lnTo>
                    <a:cubicBezTo>
                      <a:pt x="16021" y="779503"/>
                      <a:pt x="0" y="763482"/>
                      <a:pt x="0" y="743718"/>
                    </a:cubicBezTo>
                    <a:close/>
                  </a:path>
                </a:pathLst>
              </a:custGeom>
              <a:solidFill>
                <a:srgbClr val="FFC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14" name="グループ化 513">
            <a:extLst>
              <a:ext uri="{FF2B5EF4-FFF2-40B4-BE49-F238E27FC236}">
                <a16:creationId xmlns:a16="http://schemas.microsoft.com/office/drawing/2014/main" id="{A988424A-8A9A-4783-8E29-7273FD2A373B}"/>
              </a:ext>
            </a:extLst>
          </p:cNvPr>
          <p:cNvGrpSpPr/>
          <p:nvPr/>
        </p:nvGrpSpPr>
        <p:grpSpPr>
          <a:xfrm>
            <a:off x="844358" y="4000379"/>
            <a:ext cx="2297488" cy="2204296"/>
            <a:chOff x="-1292088" y="3720309"/>
            <a:chExt cx="2665069" cy="2556966"/>
          </a:xfrm>
        </p:grpSpPr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8FDC9ABB-3BDB-482F-8F14-02469C7DBACF}"/>
                </a:ext>
              </a:extLst>
            </p:cNvPr>
            <p:cNvGrpSpPr/>
            <p:nvPr/>
          </p:nvGrpSpPr>
          <p:grpSpPr>
            <a:xfrm>
              <a:off x="-1292088" y="3720309"/>
              <a:ext cx="2665069" cy="2556966"/>
              <a:chOff x="294229" y="469110"/>
              <a:chExt cx="2665069" cy="2556966"/>
            </a:xfrm>
          </p:grpSpPr>
          <p:sp>
            <p:nvSpPr>
              <p:cNvPr id="518" name="月 517">
                <a:extLst>
                  <a:ext uri="{FF2B5EF4-FFF2-40B4-BE49-F238E27FC236}">
                    <a16:creationId xmlns:a16="http://schemas.microsoft.com/office/drawing/2014/main" id="{CF7D5D50-E2BC-48B5-B004-999348ED9FEC}"/>
                  </a:ext>
                </a:extLst>
              </p:cNvPr>
              <p:cNvSpPr/>
              <p:nvPr/>
            </p:nvSpPr>
            <p:spPr bwMode="auto">
              <a:xfrm rot="20700000">
                <a:off x="2437884" y="1652818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9" name="月 518">
                <a:extLst>
                  <a:ext uri="{FF2B5EF4-FFF2-40B4-BE49-F238E27FC236}">
                    <a16:creationId xmlns:a16="http://schemas.microsoft.com/office/drawing/2014/main" id="{47E86DB4-F3EA-4501-A0A5-409E0E23E4E2}"/>
                  </a:ext>
                </a:extLst>
              </p:cNvPr>
              <p:cNvSpPr/>
              <p:nvPr/>
            </p:nvSpPr>
            <p:spPr bwMode="auto">
              <a:xfrm rot="20700000">
                <a:off x="2533134" y="1560743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FF43C6F0-3938-4EE7-9926-4DC4AB9E2C4B}"/>
                  </a:ext>
                </a:extLst>
              </p:cNvPr>
              <p:cNvSpPr/>
              <p:nvPr/>
            </p:nvSpPr>
            <p:spPr bwMode="auto">
              <a:xfrm rot="21103514">
                <a:off x="1932580" y="589143"/>
                <a:ext cx="102671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7729" h="1377506">
                    <a:moveTo>
                      <a:pt x="487824" y="13993"/>
                    </a:moveTo>
                    <a:cubicBezTo>
                      <a:pt x="761705" y="78217"/>
                      <a:pt x="967729" y="355914"/>
                      <a:pt x="967729" y="688753"/>
                    </a:cubicBezTo>
                    <a:cubicBezTo>
                      <a:pt x="967729" y="1069141"/>
                      <a:pt x="698636" y="1377506"/>
                      <a:pt x="366694" y="1377506"/>
                    </a:cubicBezTo>
                    <a:cubicBezTo>
                      <a:pt x="242216" y="1377506"/>
                      <a:pt x="126576" y="1334142"/>
                      <a:pt x="30650" y="1259878"/>
                    </a:cubicBezTo>
                    <a:lnTo>
                      <a:pt x="0" y="1230899"/>
                    </a:lnTo>
                    <a:lnTo>
                      <a:pt x="5927" y="1223831"/>
                    </a:lnTo>
                    <a:cubicBezTo>
                      <a:pt x="114692" y="1066604"/>
                      <a:pt x="181966" y="849398"/>
                      <a:pt x="181966" y="609479"/>
                    </a:cubicBezTo>
                    <a:cubicBezTo>
                      <a:pt x="181966" y="429540"/>
                      <a:pt x="144125" y="262377"/>
                      <a:pt x="79318" y="123712"/>
                    </a:cubicBezTo>
                    <a:lnTo>
                      <a:pt x="64004" y="96882"/>
                    </a:lnTo>
                    <a:lnTo>
                      <a:pt x="132744" y="54126"/>
                    </a:lnTo>
                    <a:cubicBezTo>
                      <a:pt x="204651" y="19273"/>
                      <a:pt x="283709" y="0"/>
                      <a:pt x="366694" y="0"/>
                    </a:cubicBezTo>
                    <a:cubicBezTo>
                      <a:pt x="408187" y="0"/>
                      <a:pt x="448698" y="4818"/>
                      <a:pt x="487824" y="139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9445A6AC-738E-4BA0-8DE1-3F091E7851D2}"/>
                  </a:ext>
                </a:extLst>
              </p:cNvPr>
              <p:cNvSpPr/>
              <p:nvPr/>
            </p:nvSpPr>
            <p:spPr bwMode="auto">
              <a:xfrm>
                <a:off x="452500" y="872305"/>
                <a:ext cx="1654536" cy="1408662"/>
              </a:xfrm>
              <a:custGeom>
                <a:avLst/>
                <a:gdLst>
                  <a:gd name="connsiteX0" fmla="*/ 1574562 w 1654536"/>
                  <a:gd name="connsiteY0" fmla="*/ 1164798 h 1408662"/>
                  <a:gd name="connsiteX1" fmla="*/ 1572147 w 1654536"/>
                  <a:gd name="connsiteY1" fmla="*/ 1169248 h 1408662"/>
                  <a:gd name="connsiteX2" fmla="*/ 1569687 w 1654536"/>
                  <a:gd name="connsiteY2" fmla="*/ 1172229 h 1408662"/>
                  <a:gd name="connsiteX3" fmla="*/ 1654536 w 1654536"/>
                  <a:gd name="connsiteY3" fmla="*/ 1014658 h 1408662"/>
                  <a:gd name="connsiteX4" fmla="*/ 1651389 w 1654536"/>
                  <a:gd name="connsiteY4" fmla="*/ 1023255 h 1408662"/>
                  <a:gd name="connsiteX5" fmla="*/ 1649259 w 1654536"/>
                  <a:gd name="connsiteY5" fmla="*/ 1027180 h 1408662"/>
                  <a:gd name="connsiteX6" fmla="*/ 349880 w 1654536"/>
                  <a:gd name="connsiteY6" fmla="*/ 0 h 1408662"/>
                  <a:gd name="connsiteX7" fmla="*/ 491714 w 1654536"/>
                  <a:gd name="connsiteY7" fmla="*/ 200195 h 1408662"/>
                  <a:gd name="connsiteX8" fmla="*/ 425544 w 1654536"/>
                  <a:gd name="connsiteY8" fmla="*/ 254791 h 1408662"/>
                  <a:gd name="connsiteX9" fmla="*/ 245807 w 1654536"/>
                  <a:gd name="connsiteY9" fmla="*/ 688713 h 1408662"/>
                  <a:gd name="connsiteX10" fmla="*/ 425544 w 1654536"/>
                  <a:gd name="connsiteY10" fmla="*/ 1122635 h 1408662"/>
                  <a:gd name="connsiteX11" fmla="*/ 516218 w 1654536"/>
                  <a:gd name="connsiteY11" fmla="*/ 1197448 h 1408662"/>
                  <a:gd name="connsiteX12" fmla="*/ 392319 w 1654536"/>
                  <a:gd name="connsiteY12" fmla="*/ 1408662 h 1408662"/>
                  <a:gd name="connsiteX13" fmla="*/ 378930 w 1654536"/>
                  <a:gd name="connsiteY13" fmla="*/ 1401395 h 1408662"/>
                  <a:gd name="connsiteX14" fmla="*/ 0 w 1654536"/>
                  <a:gd name="connsiteY14" fmla="*/ 688713 h 1408662"/>
                  <a:gd name="connsiteX15" fmla="*/ 251732 w 1654536"/>
                  <a:gd name="connsiteY15" fmla="*/ 80980 h 140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54536" h="1408662">
                    <a:moveTo>
                      <a:pt x="1574562" y="1164798"/>
                    </a:moveTo>
                    <a:lnTo>
                      <a:pt x="1572147" y="1169248"/>
                    </a:lnTo>
                    <a:lnTo>
                      <a:pt x="1569687" y="1172229"/>
                    </a:lnTo>
                    <a:close/>
                    <a:moveTo>
                      <a:pt x="1654536" y="1014658"/>
                    </a:moveTo>
                    <a:lnTo>
                      <a:pt x="1651389" y="1023255"/>
                    </a:lnTo>
                    <a:lnTo>
                      <a:pt x="1649259" y="1027180"/>
                    </a:lnTo>
                    <a:close/>
                    <a:moveTo>
                      <a:pt x="349880" y="0"/>
                    </a:moveTo>
                    <a:lnTo>
                      <a:pt x="491714" y="200195"/>
                    </a:lnTo>
                    <a:lnTo>
                      <a:pt x="425544" y="254791"/>
                    </a:lnTo>
                    <a:cubicBezTo>
                      <a:pt x="314493" y="365842"/>
                      <a:pt x="245807" y="519256"/>
                      <a:pt x="245807" y="688713"/>
                    </a:cubicBezTo>
                    <a:cubicBezTo>
                      <a:pt x="245807" y="858170"/>
                      <a:pt x="314493" y="1011585"/>
                      <a:pt x="425544" y="1122635"/>
                    </a:cubicBezTo>
                    <a:lnTo>
                      <a:pt x="516218" y="1197448"/>
                    </a:lnTo>
                    <a:lnTo>
                      <a:pt x="392319" y="1408662"/>
                    </a:lnTo>
                    <a:lnTo>
                      <a:pt x="378930" y="1401395"/>
                    </a:lnTo>
                    <a:cubicBezTo>
                      <a:pt x="150311" y="1246943"/>
                      <a:pt x="0" y="985381"/>
                      <a:pt x="0" y="688713"/>
                    </a:cubicBezTo>
                    <a:cubicBezTo>
                      <a:pt x="0" y="451379"/>
                      <a:pt x="96199" y="236512"/>
                      <a:pt x="251732" y="8098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5BC871FB-4FB4-4FD8-B2C3-B030AB2C3A37}"/>
                  </a:ext>
                </a:extLst>
              </p:cNvPr>
              <p:cNvSpPr/>
              <p:nvPr/>
            </p:nvSpPr>
            <p:spPr bwMode="auto">
              <a:xfrm>
                <a:off x="1555714" y="1838478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505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4F402F35-4A4E-48DD-A482-3F51627C13C9}"/>
                  </a:ext>
                </a:extLst>
              </p:cNvPr>
              <p:cNvSpPr/>
              <p:nvPr/>
            </p:nvSpPr>
            <p:spPr bwMode="auto">
              <a:xfrm flipH="1">
                <a:off x="1236900" y="993300"/>
                <a:ext cx="454232" cy="479379"/>
              </a:xfrm>
              <a:custGeom>
                <a:avLst/>
                <a:gdLst>
                  <a:gd name="connsiteX0" fmla="*/ 452419 w 454232"/>
                  <a:gd name="connsiteY0" fmla="*/ 118358 h 479379"/>
                  <a:gd name="connsiteX1" fmla="*/ 210952 w 454232"/>
                  <a:gd name="connsiteY1" fmla="*/ 226595 h 479379"/>
                  <a:gd name="connsiteX2" fmla="*/ 118673 w 454232"/>
                  <a:gd name="connsiteY2" fmla="*/ 474600 h 479379"/>
                  <a:gd name="connsiteX3" fmla="*/ 191727 w 454232"/>
                  <a:gd name="connsiteY3" fmla="*/ 471649 h 479379"/>
                  <a:gd name="connsiteX4" fmla="*/ 264308 w 454232"/>
                  <a:gd name="connsiteY4" fmla="*/ 276583 h 479379"/>
                  <a:gd name="connsiteX5" fmla="*/ 454232 w 454232"/>
                  <a:gd name="connsiteY5" fmla="*/ 191450 h 479379"/>
                  <a:gd name="connsiteX6" fmla="*/ 452419 w 454232"/>
                  <a:gd name="connsiteY6" fmla="*/ 118358 h 479379"/>
                  <a:gd name="connsiteX7" fmla="*/ 449484 w 454232"/>
                  <a:gd name="connsiteY7" fmla="*/ 0 h 479379"/>
                  <a:gd name="connsiteX8" fmla="*/ 124552 w 454232"/>
                  <a:gd name="connsiteY8" fmla="*/ 145650 h 479379"/>
                  <a:gd name="connsiteX9" fmla="*/ 376 w 454232"/>
                  <a:gd name="connsiteY9" fmla="*/ 479379 h 479379"/>
                  <a:gd name="connsiteX10" fmla="*/ 98682 w 454232"/>
                  <a:gd name="connsiteY10" fmla="*/ 475408 h 479379"/>
                  <a:gd name="connsiteX11" fmla="*/ 196351 w 454232"/>
                  <a:gd name="connsiteY11" fmla="*/ 212916 h 479379"/>
                  <a:gd name="connsiteX12" fmla="*/ 451923 w 454232"/>
                  <a:gd name="connsiteY12" fmla="*/ 98357 h 479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4232" h="479379">
                    <a:moveTo>
                      <a:pt x="452419" y="118358"/>
                    </a:moveTo>
                    <a:cubicBezTo>
                      <a:pt x="360681" y="120634"/>
                      <a:pt x="273692" y="159626"/>
                      <a:pt x="210952" y="226595"/>
                    </a:cubicBezTo>
                    <a:cubicBezTo>
                      <a:pt x="148212" y="293564"/>
                      <a:pt x="114968" y="382908"/>
                      <a:pt x="118673" y="474600"/>
                    </a:cubicBezTo>
                    <a:lnTo>
                      <a:pt x="191727" y="471649"/>
                    </a:lnTo>
                    <a:cubicBezTo>
                      <a:pt x="188813" y="399529"/>
                      <a:pt x="214960" y="329257"/>
                      <a:pt x="264308" y="276583"/>
                    </a:cubicBezTo>
                    <a:cubicBezTo>
                      <a:pt x="313656" y="223909"/>
                      <a:pt x="382076" y="193240"/>
                      <a:pt x="454232" y="191450"/>
                    </a:cubicBezTo>
                    <a:cubicBezTo>
                      <a:pt x="453628" y="167086"/>
                      <a:pt x="453023" y="142722"/>
                      <a:pt x="452419" y="118358"/>
                    </a:cubicBezTo>
                    <a:close/>
                    <a:moveTo>
                      <a:pt x="449484" y="0"/>
                    </a:moveTo>
                    <a:cubicBezTo>
                      <a:pt x="326035" y="3063"/>
                      <a:pt x="208979" y="55533"/>
                      <a:pt x="124552" y="145650"/>
                    </a:cubicBezTo>
                    <a:cubicBezTo>
                      <a:pt x="40125" y="235767"/>
                      <a:pt x="-4609" y="355993"/>
                      <a:pt x="376" y="479379"/>
                    </a:cubicBezTo>
                    <a:lnTo>
                      <a:pt x="98682" y="475408"/>
                    </a:lnTo>
                    <a:cubicBezTo>
                      <a:pt x="94761" y="378360"/>
                      <a:pt x="129946" y="283797"/>
                      <a:pt x="196351" y="212916"/>
                    </a:cubicBezTo>
                    <a:cubicBezTo>
                      <a:pt x="262756" y="142036"/>
                      <a:pt x="354826" y="100766"/>
                      <a:pt x="451923" y="98357"/>
                    </a:cubicBezTo>
                    <a:close/>
                  </a:path>
                </a:pathLst>
              </a:custGeom>
              <a:solidFill>
                <a:srgbClr val="FFFF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8D226E19-7674-4DBD-A2BD-4AF408A28B56}"/>
                  </a:ext>
                </a:extLst>
              </p:cNvPr>
              <p:cNvSpPr/>
              <p:nvPr/>
            </p:nvSpPr>
            <p:spPr bwMode="auto">
              <a:xfrm rot="2700000">
                <a:off x="1465984" y="588281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E8326A27-7452-4214-AB82-A7CB2A8DB718}"/>
                  </a:ext>
                </a:extLst>
              </p:cNvPr>
              <p:cNvSpPr/>
              <p:nvPr/>
            </p:nvSpPr>
            <p:spPr bwMode="auto">
              <a:xfrm>
                <a:off x="770600" y="1991769"/>
                <a:ext cx="1891879" cy="1034307"/>
              </a:xfrm>
              <a:custGeom>
                <a:avLst/>
                <a:gdLst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283026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91879" h="1034307">
                    <a:moveTo>
                      <a:pt x="890435" y="0"/>
                    </a:moveTo>
                    <a:lnTo>
                      <a:pt x="908504" y="58210"/>
                    </a:lnTo>
                    <a:cubicBezTo>
                      <a:pt x="964384" y="190325"/>
                      <a:pt x="1095203" y="283026"/>
                      <a:pt x="1247673" y="283026"/>
                    </a:cubicBezTo>
                    <a:cubicBezTo>
                      <a:pt x="1400144" y="283026"/>
                      <a:pt x="1530962" y="190325"/>
                      <a:pt x="1586842" y="58210"/>
                    </a:cubicBezTo>
                    <a:lnTo>
                      <a:pt x="1604485" y="1375"/>
                    </a:lnTo>
                    <a:lnTo>
                      <a:pt x="1645118" y="5471"/>
                    </a:lnTo>
                    <a:cubicBezTo>
                      <a:pt x="1785944" y="34288"/>
                      <a:pt x="1891879" y="158891"/>
                      <a:pt x="1891879" y="308236"/>
                    </a:cubicBezTo>
                    <a:lnTo>
                      <a:pt x="1891879" y="1034307"/>
                    </a:lnTo>
                    <a:lnTo>
                      <a:pt x="586734" y="1034307"/>
                    </a:lnTo>
                    <a:lnTo>
                      <a:pt x="586734" y="484430"/>
                    </a:lnTo>
                    <a:lnTo>
                      <a:pt x="488582" y="489875"/>
                    </a:lnTo>
                    <a:cubicBezTo>
                      <a:pt x="330758" y="484251"/>
                      <a:pt x="177848" y="436062"/>
                      <a:pt x="46055" y="351988"/>
                    </a:cubicBezTo>
                    <a:lnTo>
                      <a:pt x="0" y="318077"/>
                    </a:lnTo>
                    <a:lnTo>
                      <a:pt x="210243" y="8103"/>
                    </a:lnTo>
                    <a:lnTo>
                      <a:pt x="220258" y="16765"/>
                    </a:lnTo>
                    <a:cubicBezTo>
                      <a:pt x="325868" y="94505"/>
                      <a:pt x="459707" y="129491"/>
                      <a:pt x="592951" y="109838"/>
                    </a:cubicBezTo>
                    <a:lnTo>
                      <a:pt x="678001" y="89091"/>
                    </a:lnTo>
                    <a:lnTo>
                      <a:pt x="722989" y="51972"/>
                    </a:lnTo>
                    <a:cubicBezTo>
                      <a:pt x="747651" y="35311"/>
                      <a:pt x="774847" y="22116"/>
                      <a:pt x="803878" y="13086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56E60615-64B0-4003-B1B3-1D6E45EB1901}"/>
                  </a:ext>
                </a:extLst>
              </p:cNvPr>
              <p:cNvSpPr/>
              <p:nvPr/>
            </p:nvSpPr>
            <p:spPr bwMode="auto">
              <a:xfrm rot="19088772">
                <a:off x="2348932" y="1533159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505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7" name="正方形/長方形 526">
                <a:extLst>
                  <a:ext uri="{FF2B5EF4-FFF2-40B4-BE49-F238E27FC236}">
                    <a16:creationId xmlns:a16="http://schemas.microsoft.com/office/drawing/2014/main" id="{5205A0BD-B87C-4271-B1FE-B313CFEB4E8C}"/>
                  </a:ext>
                </a:extLst>
              </p:cNvPr>
              <p:cNvSpPr/>
              <p:nvPr/>
            </p:nvSpPr>
            <p:spPr bwMode="auto">
              <a:xfrm>
                <a:off x="2462195" y="2773833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8" name="台形 58">
                <a:extLst>
                  <a:ext uri="{FF2B5EF4-FFF2-40B4-BE49-F238E27FC236}">
                    <a16:creationId xmlns:a16="http://schemas.microsoft.com/office/drawing/2014/main" id="{B7342C57-C9F4-4F8C-8F21-A64C862C1610}"/>
                  </a:ext>
                </a:extLst>
              </p:cNvPr>
              <p:cNvSpPr/>
              <p:nvPr/>
            </p:nvSpPr>
            <p:spPr bwMode="auto">
              <a:xfrm rot="21276376">
                <a:off x="2365500" y="2249708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9" name="月 528">
                <a:extLst>
                  <a:ext uri="{FF2B5EF4-FFF2-40B4-BE49-F238E27FC236}">
                    <a16:creationId xmlns:a16="http://schemas.microsoft.com/office/drawing/2014/main" id="{81AF3BB4-B588-4804-A654-A4F41F38CF96}"/>
                  </a:ext>
                </a:extLst>
              </p:cNvPr>
              <p:cNvSpPr/>
              <p:nvPr/>
            </p:nvSpPr>
            <p:spPr bwMode="auto">
              <a:xfrm rot="8100000">
                <a:off x="2204908" y="501904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0" name="月 529">
                <a:extLst>
                  <a:ext uri="{FF2B5EF4-FFF2-40B4-BE49-F238E27FC236}">
                    <a16:creationId xmlns:a16="http://schemas.microsoft.com/office/drawing/2014/main" id="{64B2EC72-DDB4-4C6A-94DF-7BC218FA0A2D}"/>
                  </a:ext>
                </a:extLst>
              </p:cNvPr>
              <p:cNvSpPr/>
              <p:nvPr/>
            </p:nvSpPr>
            <p:spPr bwMode="auto">
              <a:xfrm rot="14076314">
                <a:off x="2525644" y="1189324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1" name="月 530">
                <a:extLst>
                  <a:ext uri="{FF2B5EF4-FFF2-40B4-BE49-F238E27FC236}">
                    <a16:creationId xmlns:a16="http://schemas.microsoft.com/office/drawing/2014/main" id="{A50033A0-1AEC-4A03-B9EA-3F19F42F2452}"/>
                  </a:ext>
                </a:extLst>
              </p:cNvPr>
              <p:cNvSpPr/>
              <p:nvPr/>
            </p:nvSpPr>
            <p:spPr bwMode="auto">
              <a:xfrm rot="9597324">
                <a:off x="2388006" y="629196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2" name="月 531">
                <a:extLst>
                  <a:ext uri="{FF2B5EF4-FFF2-40B4-BE49-F238E27FC236}">
                    <a16:creationId xmlns:a16="http://schemas.microsoft.com/office/drawing/2014/main" id="{901F545A-05CB-4AC1-A2A2-3D0F020D3F28}"/>
                  </a:ext>
                </a:extLst>
              </p:cNvPr>
              <p:cNvSpPr/>
              <p:nvPr/>
            </p:nvSpPr>
            <p:spPr bwMode="auto">
              <a:xfrm rot="9597324">
                <a:off x="2543582" y="762546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1D356273-B5F8-4F49-B56E-0B81A3B122D8}"/>
                  </a:ext>
                </a:extLst>
              </p:cNvPr>
              <p:cNvSpPr/>
              <p:nvPr/>
            </p:nvSpPr>
            <p:spPr bwMode="auto">
              <a:xfrm rot="9000000">
                <a:off x="1684112" y="945905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505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AD2C403C-21FB-4DEB-B822-AB6FEC85C26B}"/>
                  </a:ext>
                </a:extLst>
              </p:cNvPr>
              <p:cNvSpPr/>
              <p:nvPr/>
            </p:nvSpPr>
            <p:spPr bwMode="auto">
              <a:xfrm>
                <a:off x="2042594" y="1364787"/>
                <a:ext cx="306721" cy="14447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C0F39997-F84E-4DBE-87A4-C09755917D30}"/>
                  </a:ext>
                </a:extLst>
              </p:cNvPr>
              <p:cNvGrpSpPr/>
              <p:nvPr/>
            </p:nvGrpSpPr>
            <p:grpSpPr>
              <a:xfrm>
                <a:off x="294229" y="469110"/>
                <a:ext cx="938235" cy="882338"/>
                <a:chOff x="294229" y="469110"/>
                <a:chExt cx="938235" cy="882338"/>
              </a:xfrm>
            </p:grpSpPr>
            <p:grpSp>
              <p:nvGrpSpPr>
                <p:cNvPr id="536" name="グループ化 535">
                  <a:extLst>
                    <a:ext uri="{FF2B5EF4-FFF2-40B4-BE49-F238E27FC236}">
                      <a16:creationId xmlns:a16="http://schemas.microsoft.com/office/drawing/2014/main" id="{4A508207-991B-4EAB-9BFD-FF48F62A0EE7}"/>
                    </a:ext>
                  </a:extLst>
                </p:cNvPr>
                <p:cNvGrpSpPr/>
                <p:nvPr/>
              </p:nvGrpSpPr>
              <p:grpSpPr>
                <a:xfrm rot="19800000">
                  <a:off x="294229" y="469110"/>
                  <a:ext cx="938235" cy="882338"/>
                  <a:chOff x="537397" y="330055"/>
                  <a:chExt cx="938235" cy="882338"/>
                </a:xfrm>
              </p:grpSpPr>
              <p:grpSp>
                <p:nvGrpSpPr>
                  <p:cNvPr id="538" name="グループ化 537">
                    <a:extLst>
                      <a:ext uri="{FF2B5EF4-FFF2-40B4-BE49-F238E27FC236}">
                        <a16:creationId xmlns:a16="http://schemas.microsoft.com/office/drawing/2014/main" id="{B80017FB-B9FD-417E-BB1E-D14932D66D0C}"/>
                      </a:ext>
                    </a:extLst>
                  </p:cNvPr>
                  <p:cNvGrpSpPr/>
                  <p:nvPr/>
                </p:nvGrpSpPr>
                <p:grpSpPr>
                  <a:xfrm rot="6300000">
                    <a:off x="599005" y="335766"/>
                    <a:ext cx="815019" cy="938235"/>
                    <a:chOff x="1745755" y="3549707"/>
                    <a:chExt cx="968683" cy="973932"/>
                  </a:xfrm>
                  <a:solidFill>
                    <a:srgbClr val="DAEDEF"/>
                  </a:solidFill>
                </p:grpSpPr>
                <p:sp>
                  <p:nvSpPr>
                    <p:cNvPr id="544" name="フリーフォーム: 図形 543">
                      <a:extLst>
                        <a:ext uri="{FF2B5EF4-FFF2-40B4-BE49-F238E27FC236}">
                          <a16:creationId xmlns:a16="http://schemas.microsoft.com/office/drawing/2014/main" id="{A412ECFF-F4DA-4557-B351-EDBEDD5EEA82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1556750" y="3845673"/>
                      <a:ext cx="681418" cy="303408"/>
                    </a:xfrm>
                    <a:custGeom>
                      <a:avLst/>
                      <a:gdLst>
                        <a:gd name="connsiteX0" fmla="*/ 0 w 681418"/>
                        <a:gd name="connsiteY0" fmla="*/ 180197 h 303408"/>
                        <a:gd name="connsiteX1" fmla="*/ 0 w 681418"/>
                        <a:gd name="connsiteY1" fmla="*/ 0 h 303408"/>
                        <a:gd name="connsiteX2" fmla="*/ 102532 w 681418"/>
                        <a:gd name="connsiteY2" fmla="*/ 0 h 303408"/>
                        <a:gd name="connsiteX3" fmla="*/ 102532 w 681418"/>
                        <a:gd name="connsiteY3" fmla="*/ 150978 h 303408"/>
                        <a:gd name="connsiteX4" fmla="*/ 168545 w 681418"/>
                        <a:gd name="connsiteY4" fmla="*/ 216991 h 303408"/>
                        <a:gd name="connsiteX5" fmla="*/ 512873 w 681418"/>
                        <a:gd name="connsiteY5" fmla="*/ 216991 h 303408"/>
                        <a:gd name="connsiteX6" fmla="*/ 578886 w 681418"/>
                        <a:gd name="connsiteY6" fmla="*/ 150978 h 303408"/>
                        <a:gd name="connsiteX7" fmla="*/ 578886 w 681418"/>
                        <a:gd name="connsiteY7" fmla="*/ 0 h 303408"/>
                        <a:gd name="connsiteX8" fmla="*/ 681418 w 681418"/>
                        <a:gd name="connsiteY8" fmla="*/ 0 h 303408"/>
                        <a:gd name="connsiteX9" fmla="*/ 681418 w 681418"/>
                        <a:gd name="connsiteY9" fmla="*/ 180197 h 303408"/>
                        <a:gd name="connsiteX10" fmla="*/ 558207 w 681418"/>
                        <a:gd name="connsiteY10" fmla="*/ 303408 h 303408"/>
                        <a:gd name="connsiteX11" fmla="*/ 123211 w 681418"/>
                        <a:gd name="connsiteY11" fmla="*/ 303408 h 303408"/>
                        <a:gd name="connsiteX12" fmla="*/ 0 w 681418"/>
                        <a:gd name="connsiteY12" fmla="*/ 180197 h 303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681418" h="303408">
                          <a:moveTo>
                            <a:pt x="0" y="180197"/>
                          </a:moveTo>
                          <a:lnTo>
                            <a:pt x="0" y="0"/>
                          </a:lnTo>
                          <a:lnTo>
                            <a:pt x="102532" y="0"/>
                          </a:lnTo>
                          <a:lnTo>
                            <a:pt x="102532" y="150978"/>
                          </a:lnTo>
                          <a:cubicBezTo>
                            <a:pt x="102532" y="187436"/>
                            <a:pt x="132087" y="216991"/>
                            <a:pt x="168545" y="216991"/>
                          </a:cubicBezTo>
                          <a:lnTo>
                            <a:pt x="512873" y="216991"/>
                          </a:lnTo>
                          <a:cubicBezTo>
                            <a:pt x="549331" y="216991"/>
                            <a:pt x="578886" y="187436"/>
                            <a:pt x="578886" y="150978"/>
                          </a:cubicBezTo>
                          <a:lnTo>
                            <a:pt x="578886" y="0"/>
                          </a:lnTo>
                          <a:lnTo>
                            <a:pt x="681418" y="0"/>
                          </a:lnTo>
                          <a:lnTo>
                            <a:pt x="681418" y="180197"/>
                          </a:lnTo>
                          <a:cubicBezTo>
                            <a:pt x="681418" y="248245"/>
                            <a:pt x="626255" y="303408"/>
                            <a:pt x="558207" y="303408"/>
                          </a:cubicBezTo>
                          <a:lnTo>
                            <a:pt x="123211" y="303408"/>
                          </a:lnTo>
                          <a:cubicBezTo>
                            <a:pt x="55163" y="303408"/>
                            <a:pt x="0" y="248245"/>
                            <a:pt x="0" y="180197"/>
                          </a:cubicBezTo>
                          <a:close/>
                        </a:path>
                      </a:pathLst>
                    </a:custGeom>
                    <a:grpFill/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45" name="四角形: 上の 2 つの角を丸める 544">
                      <a:extLst>
                        <a:ext uri="{FF2B5EF4-FFF2-40B4-BE49-F238E27FC236}">
                          <a16:creationId xmlns:a16="http://schemas.microsoft.com/office/drawing/2014/main" id="{85593B80-3770-4834-978B-A5F763E0875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5066" y="3549707"/>
                      <a:ext cx="709372" cy="973932"/>
                    </a:xfrm>
                    <a:prstGeom prst="round2SameRect">
                      <a:avLst>
                        <a:gd name="adj1" fmla="val 0"/>
                        <a:gd name="adj2" fmla="val 8056"/>
                      </a:avLst>
                    </a:prstGeom>
                    <a:grpFill/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39" name="グループ化 538">
                    <a:extLst>
                      <a:ext uri="{FF2B5EF4-FFF2-40B4-BE49-F238E27FC236}">
                        <a16:creationId xmlns:a16="http://schemas.microsoft.com/office/drawing/2014/main" id="{57ACC82F-B4BD-4C88-8089-386DF09B4DD4}"/>
                      </a:ext>
                    </a:extLst>
                  </p:cNvPr>
                  <p:cNvGrpSpPr/>
                  <p:nvPr/>
                </p:nvGrpSpPr>
                <p:grpSpPr>
                  <a:xfrm rot="6240840">
                    <a:off x="994114" y="244799"/>
                    <a:ext cx="265296" cy="435808"/>
                    <a:chOff x="4873199" y="3281238"/>
                    <a:chExt cx="265296" cy="435808"/>
                  </a:xfrm>
                  <a:solidFill>
                    <a:srgbClr val="FFD04B"/>
                  </a:solidFill>
                </p:grpSpPr>
                <p:sp>
                  <p:nvSpPr>
                    <p:cNvPr id="540" name="四角形: 角を丸くする 539">
                      <a:extLst>
                        <a:ext uri="{FF2B5EF4-FFF2-40B4-BE49-F238E27FC236}">
                          <a16:creationId xmlns:a16="http://schemas.microsoft.com/office/drawing/2014/main" id="{CFEC9B42-99BF-43A0-AB44-585CB7B52D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281238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41" name="四角形: 角を丸くする 540">
                      <a:extLst>
                        <a:ext uri="{FF2B5EF4-FFF2-40B4-BE49-F238E27FC236}">
                          <a16:creationId xmlns:a16="http://schemas.microsoft.com/office/drawing/2014/main" id="{F48AA7DA-CEDE-48D5-8DEB-A6B8E3E7C65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392231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42" name="四角形: 角を丸くする 541">
                      <a:extLst>
                        <a:ext uri="{FF2B5EF4-FFF2-40B4-BE49-F238E27FC236}">
                          <a16:creationId xmlns:a16="http://schemas.microsoft.com/office/drawing/2014/main" id="{A8AF1BA9-3DFB-470D-BD84-34525E9120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504150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43" name="四角形: 角を丸くする 542">
                      <a:extLst>
                        <a:ext uri="{FF2B5EF4-FFF2-40B4-BE49-F238E27FC236}">
                          <a16:creationId xmlns:a16="http://schemas.microsoft.com/office/drawing/2014/main" id="{9046A2B9-DD76-41F3-BFAD-B687098DF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0794" y="3615120"/>
                      <a:ext cx="227701" cy="10192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A20F187B-12A6-4867-8126-46D94A3BB5A2}"/>
                    </a:ext>
                  </a:extLst>
                </p:cNvPr>
                <p:cNvSpPr/>
                <p:nvPr/>
              </p:nvSpPr>
              <p:spPr bwMode="auto">
                <a:xfrm rot="4500000">
                  <a:off x="579978" y="652853"/>
                  <a:ext cx="444200" cy="779503"/>
                </a:xfrm>
                <a:custGeom>
                  <a:avLst/>
                  <a:gdLst>
                    <a:gd name="connsiteX0" fmla="*/ 0 w 444200"/>
                    <a:gd name="connsiteY0" fmla="*/ 663545 h 779503"/>
                    <a:gd name="connsiteX1" fmla="*/ 383098 w 444200"/>
                    <a:gd name="connsiteY1" fmla="*/ 0 h 779503"/>
                    <a:gd name="connsiteX2" fmla="*/ 444200 w 444200"/>
                    <a:gd name="connsiteY2" fmla="*/ 0 h 779503"/>
                    <a:gd name="connsiteX3" fmla="*/ 444200 w 444200"/>
                    <a:gd name="connsiteY3" fmla="*/ 743718 h 779503"/>
                    <a:gd name="connsiteX4" fmla="*/ 408415 w 444200"/>
                    <a:gd name="connsiteY4" fmla="*/ 779503 h 779503"/>
                    <a:gd name="connsiteX5" fmla="*/ 35785 w 444200"/>
                    <a:gd name="connsiteY5" fmla="*/ 779503 h 779503"/>
                    <a:gd name="connsiteX6" fmla="*/ 0 w 444200"/>
                    <a:gd name="connsiteY6" fmla="*/ 743718 h 7795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44200" h="779503">
                      <a:moveTo>
                        <a:pt x="0" y="663545"/>
                      </a:moveTo>
                      <a:lnTo>
                        <a:pt x="383098" y="0"/>
                      </a:lnTo>
                      <a:lnTo>
                        <a:pt x="444200" y="0"/>
                      </a:lnTo>
                      <a:lnTo>
                        <a:pt x="444200" y="743718"/>
                      </a:lnTo>
                      <a:cubicBezTo>
                        <a:pt x="444200" y="763482"/>
                        <a:pt x="428179" y="779503"/>
                        <a:pt x="408415" y="779503"/>
                      </a:cubicBezTo>
                      <a:lnTo>
                        <a:pt x="35785" y="779503"/>
                      </a:lnTo>
                      <a:cubicBezTo>
                        <a:pt x="16021" y="779503"/>
                        <a:pt x="0" y="763482"/>
                        <a:pt x="0" y="743718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516" name="楕円 515">
              <a:extLst>
                <a:ext uri="{FF2B5EF4-FFF2-40B4-BE49-F238E27FC236}">
                  <a16:creationId xmlns:a16="http://schemas.microsoft.com/office/drawing/2014/main" id="{F8601DFD-EB2D-470B-B3E5-7BF504347556}"/>
                </a:ext>
              </a:extLst>
            </p:cNvPr>
            <p:cNvSpPr/>
            <p:nvPr/>
          </p:nvSpPr>
          <p:spPr bwMode="auto">
            <a:xfrm rot="3600000">
              <a:off x="239242" y="4031973"/>
              <a:ext cx="172466" cy="5798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7" name="楕円 516">
              <a:extLst>
                <a:ext uri="{FF2B5EF4-FFF2-40B4-BE49-F238E27FC236}">
                  <a16:creationId xmlns:a16="http://schemas.microsoft.com/office/drawing/2014/main" id="{6A2845B1-582B-4FAD-9438-BB6FE62A8B87}"/>
                </a:ext>
              </a:extLst>
            </p:cNvPr>
            <p:cNvSpPr/>
            <p:nvPr/>
          </p:nvSpPr>
          <p:spPr bwMode="auto">
            <a:xfrm rot="3600000">
              <a:off x="474192" y="4393923"/>
              <a:ext cx="172466" cy="5798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76" name="グループ化 575">
            <a:extLst>
              <a:ext uri="{FF2B5EF4-FFF2-40B4-BE49-F238E27FC236}">
                <a16:creationId xmlns:a16="http://schemas.microsoft.com/office/drawing/2014/main" id="{D8A40454-E091-4318-9717-5DBE8A89A631}"/>
              </a:ext>
            </a:extLst>
          </p:cNvPr>
          <p:cNvGrpSpPr/>
          <p:nvPr/>
        </p:nvGrpSpPr>
        <p:grpSpPr>
          <a:xfrm>
            <a:off x="862686" y="1166107"/>
            <a:ext cx="2274252" cy="2218626"/>
            <a:chOff x="-1705931" y="-2769684"/>
            <a:chExt cx="2638114" cy="2573588"/>
          </a:xfrm>
        </p:grpSpPr>
        <p:sp>
          <p:nvSpPr>
            <p:cNvPr id="577" name="月 576">
              <a:extLst>
                <a:ext uri="{FF2B5EF4-FFF2-40B4-BE49-F238E27FC236}">
                  <a16:creationId xmlns:a16="http://schemas.microsoft.com/office/drawing/2014/main" id="{0ADC204B-88F9-4895-AD98-5F16630A6A6E}"/>
                </a:ext>
              </a:extLst>
            </p:cNvPr>
            <p:cNvSpPr/>
            <p:nvPr/>
          </p:nvSpPr>
          <p:spPr bwMode="auto">
            <a:xfrm rot="20700000">
              <a:off x="445790" y="-1675702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8" name="月 577">
              <a:extLst>
                <a:ext uri="{FF2B5EF4-FFF2-40B4-BE49-F238E27FC236}">
                  <a16:creationId xmlns:a16="http://schemas.microsoft.com/office/drawing/2014/main" id="{BA457DAC-106E-4E0C-A9B6-618601F71AD4}"/>
                </a:ext>
              </a:extLst>
            </p:cNvPr>
            <p:cNvSpPr/>
            <p:nvPr/>
          </p:nvSpPr>
          <p:spPr bwMode="auto">
            <a:xfrm rot="20700000">
              <a:off x="541040" y="-1767777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9" name="フリーフォーム: 図形 578">
              <a:extLst>
                <a:ext uri="{FF2B5EF4-FFF2-40B4-BE49-F238E27FC236}">
                  <a16:creationId xmlns:a16="http://schemas.microsoft.com/office/drawing/2014/main" id="{E093551B-31B0-4974-B871-9A65C7745BC3}"/>
                </a:ext>
              </a:extLst>
            </p:cNvPr>
            <p:cNvSpPr/>
            <p:nvPr/>
          </p:nvSpPr>
          <p:spPr bwMode="auto">
            <a:xfrm rot="21103514">
              <a:off x="-220345" y="-2769684"/>
              <a:ext cx="1152528" cy="1377506"/>
            </a:xfrm>
            <a:custGeom>
              <a:avLst/>
              <a:gdLst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5927 w 967729"/>
                <a:gd name="connsiteY5" fmla="*/ 1223831 h 1377506"/>
                <a:gd name="connsiteX6" fmla="*/ 181966 w 967729"/>
                <a:gd name="connsiteY6" fmla="*/ 609479 h 1377506"/>
                <a:gd name="connsiteX7" fmla="*/ 79318 w 967729"/>
                <a:gd name="connsiteY7" fmla="*/ 123712 h 1377506"/>
                <a:gd name="connsiteX8" fmla="*/ 64004 w 967729"/>
                <a:gd name="connsiteY8" fmla="*/ 96882 h 1377506"/>
                <a:gd name="connsiteX9" fmla="*/ 132744 w 967729"/>
                <a:gd name="connsiteY9" fmla="*/ 54126 h 1377506"/>
                <a:gd name="connsiteX10" fmla="*/ 366694 w 967729"/>
                <a:gd name="connsiteY10" fmla="*/ 0 h 1377506"/>
                <a:gd name="connsiteX11" fmla="*/ 487824 w 967729"/>
                <a:gd name="connsiteY11" fmla="*/ 13993 h 1377506"/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181966 w 967729"/>
                <a:gd name="connsiteY5" fmla="*/ 609479 h 1377506"/>
                <a:gd name="connsiteX6" fmla="*/ 79318 w 967729"/>
                <a:gd name="connsiteY6" fmla="*/ 123712 h 1377506"/>
                <a:gd name="connsiteX7" fmla="*/ 64004 w 967729"/>
                <a:gd name="connsiteY7" fmla="*/ 96882 h 1377506"/>
                <a:gd name="connsiteX8" fmla="*/ 132744 w 967729"/>
                <a:gd name="connsiteY8" fmla="*/ 54126 h 1377506"/>
                <a:gd name="connsiteX9" fmla="*/ 366694 w 967729"/>
                <a:gd name="connsiteY9" fmla="*/ 0 h 1377506"/>
                <a:gd name="connsiteX10" fmla="*/ 487824 w 967729"/>
                <a:gd name="connsiteY10" fmla="*/ 13993 h 1377506"/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489749 w 967729"/>
                <a:gd name="connsiteY5" fmla="*/ 918638 h 1377506"/>
                <a:gd name="connsiteX6" fmla="*/ 79318 w 967729"/>
                <a:gd name="connsiteY6" fmla="*/ 123712 h 1377506"/>
                <a:gd name="connsiteX7" fmla="*/ 64004 w 967729"/>
                <a:gd name="connsiteY7" fmla="*/ 96882 h 1377506"/>
                <a:gd name="connsiteX8" fmla="*/ 132744 w 967729"/>
                <a:gd name="connsiteY8" fmla="*/ 54126 h 1377506"/>
                <a:gd name="connsiteX9" fmla="*/ 366694 w 967729"/>
                <a:gd name="connsiteY9" fmla="*/ 0 h 1377506"/>
                <a:gd name="connsiteX10" fmla="*/ 487824 w 967729"/>
                <a:gd name="connsiteY10" fmla="*/ 13993 h 1377506"/>
                <a:gd name="connsiteX0" fmla="*/ 457174 w 937079"/>
                <a:gd name="connsiteY0" fmla="*/ 13993 h 1377506"/>
                <a:gd name="connsiteX1" fmla="*/ 937079 w 937079"/>
                <a:gd name="connsiteY1" fmla="*/ 688753 h 1377506"/>
                <a:gd name="connsiteX2" fmla="*/ 336044 w 937079"/>
                <a:gd name="connsiteY2" fmla="*/ 1377506 h 1377506"/>
                <a:gd name="connsiteX3" fmla="*/ 0 w 937079"/>
                <a:gd name="connsiteY3" fmla="*/ 1259878 h 1377506"/>
                <a:gd name="connsiteX4" fmla="*/ 459099 w 937079"/>
                <a:gd name="connsiteY4" fmla="*/ 918638 h 1377506"/>
                <a:gd name="connsiteX5" fmla="*/ 48668 w 937079"/>
                <a:gd name="connsiteY5" fmla="*/ 123712 h 1377506"/>
                <a:gd name="connsiteX6" fmla="*/ 33354 w 937079"/>
                <a:gd name="connsiteY6" fmla="*/ 96882 h 1377506"/>
                <a:gd name="connsiteX7" fmla="*/ 102094 w 937079"/>
                <a:gd name="connsiteY7" fmla="*/ 54126 h 1377506"/>
                <a:gd name="connsiteX8" fmla="*/ 336044 w 937079"/>
                <a:gd name="connsiteY8" fmla="*/ 0 h 1377506"/>
                <a:gd name="connsiteX9" fmla="*/ 457174 w 937079"/>
                <a:gd name="connsiteY9" fmla="*/ 13993 h 137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7079" h="1377506">
                  <a:moveTo>
                    <a:pt x="457174" y="13993"/>
                  </a:moveTo>
                  <a:cubicBezTo>
                    <a:pt x="731055" y="78217"/>
                    <a:pt x="937079" y="355914"/>
                    <a:pt x="937079" y="688753"/>
                  </a:cubicBezTo>
                  <a:cubicBezTo>
                    <a:pt x="937079" y="1069141"/>
                    <a:pt x="667986" y="1377506"/>
                    <a:pt x="336044" y="1377506"/>
                  </a:cubicBezTo>
                  <a:cubicBezTo>
                    <a:pt x="211566" y="1377506"/>
                    <a:pt x="95926" y="1334142"/>
                    <a:pt x="0" y="1259878"/>
                  </a:cubicBezTo>
                  <a:lnTo>
                    <a:pt x="459099" y="918638"/>
                  </a:lnTo>
                  <a:cubicBezTo>
                    <a:pt x="459099" y="738699"/>
                    <a:pt x="113475" y="262377"/>
                    <a:pt x="48668" y="123712"/>
                  </a:cubicBezTo>
                  <a:lnTo>
                    <a:pt x="33354" y="96882"/>
                  </a:lnTo>
                  <a:lnTo>
                    <a:pt x="102094" y="54126"/>
                  </a:lnTo>
                  <a:cubicBezTo>
                    <a:pt x="174001" y="19273"/>
                    <a:pt x="253059" y="0"/>
                    <a:pt x="336044" y="0"/>
                  </a:cubicBezTo>
                  <a:cubicBezTo>
                    <a:pt x="377537" y="0"/>
                    <a:pt x="418048" y="4818"/>
                    <a:pt x="457174" y="13993"/>
                  </a:cubicBez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0" name="フリーフォーム: 図形 579">
              <a:extLst>
                <a:ext uri="{FF2B5EF4-FFF2-40B4-BE49-F238E27FC236}">
                  <a16:creationId xmlns:a16="http://schemas.microsoft.com/office/drawing/2014/main" id="{A11A94C8-1775-4532-A3C8-C8E9C7CC0B9D}"/>
                </a:ext>
              </a:extLst>
            </p:cNvPr>
            <p:cNvSpPr/>
            <p:nvPr/>
          </p:nvSpPr>
          <p:spPr bwMode="auto">
            <a:xfrm>
              <a:off x="-1400517" y="-2349867"/>
              <a:ext cx="1654536" cy="1408662"/>
            </a:xfrm>
            <a:custGeom>
              <a:avLst/>
              <a:gdLst>
                <a:gd name="connsiteX0" fmla="*/ 1574562 w 1654536"/>
                <a:gd name="connsiteY0" fmla="*/ 1164798 h 1408662"/>
                <a:gd name="connsiteX1" fmla="*/ 1572147 w 1654536"/>
                <a:gd name="connsiteY1" fmla="*/ 1169248 h 1408662"/>
                <a:gd name="connsiteX2" fmla="*/ 1569687 w 1654536"/>
                <a:gd name="connsiteY2" fmla="*/ 1172229 h 1408662"/>
                <a:gd name="connsiteX3" fmla="*/ 1654536 w 1654536"/>
                <a:gd name="connsiteY3" fmla="*/ 1014658 h 1408662"/>
                <a:gd name="connsiteX4" fmla="*/ 1651389 w 1654536"/>
                <a:gd name="connsiteY4" fmla="*/ 1023255 h 1408662"/>
                <a:gd name="connsiteX5" fmla="*/ 1649259 w 1654536"/>
                <a:gd name="connsiteY5" fmla="*/ 1027180 h 1408662"/>
                <a:gd name="connsiteX6" fmla="*/ 349880 w 1654536"/>
                <a:gd name="connsiteY6" fmla="*/ 0 h 1408662"/>
                <a:gd name="connsiteX7" fmla="*/ 491714 w 1654536"/>
                <a:gd name="connsiteY7" fmla="*/ 200195 h 1408662"/>
                <a:gd name="connsiteX8" fmla="*/ 425544 w 1654536"/>
                <a:gd name="connsiteY8" fmla="*/ 254791 h 1408662"/>
                <a:gd name="connsiteX9" fmla="*/ 245807 w 1654536"/>
                <a:gd name="connsiteY9" fmla="*/ 688713 h 1408662"/>
                <a:gd name="connsiteX10" fmla="*/ 425544 w 1654536"/>
                <a:gd name="connsiteY10" fmla="*/ 1122635 h 1408662"/>
                <a:gd name="connsiteX11" fmla="*/ 516218 w 1654536"/>
                <a:gd name="connsiteY11" fmla="*/ 1197448 h 1408662"/>
                <a:gd name="connsiteX12" fmla="*/ 392319 w 1654536"/>
                <a:gd name="connsiteY12" fmla="*/ 1408662 h 1408662"/>
                <a:gd name="connsiteX13" fmla="*/ 378930 w 1654536"/>
                <a:gd name="connsiteY13" fmla="*/ 1401395 h 1408662"/>
                <a:gd name="connsiteX14" fmla="*/ 0 w 1654536"/>
                <a:gd name="connsiteY14" fmla="*/ 688713 h 1408662"/>
                <a:gd name="connsiteX15" fmla="*/ 251732 w 1654536"/>
                <a:gd name="connsiteY15" fmla="*/ 80980 h 140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54536" h="1408662">
                  <a:moveTo>
                    <a:pt x="1574562" y="1164798"/>
                  </a:moveTo>
                  <a:lnTo>
                    <a:pt x="1572147" y="1169248"/>
                  </a:lnTo>
                  <a:lnTo>
                    <a:pt x="1569687" y="1172229"/>
                  </a:lnTo>
                  <a:close/>
                  <a:moveTo>
                    <a:pt x="1654536" y="1014658"/>
                  </a:moveTo>
                  <a:lnTo>
                    <a:pt x="1651389" y="1023255"/>
                  </a:lnTo>
                  <a:lnTo>
                    <a:pt x="1649259" y="1027180"/>
                  </a:lnTo>
                  <a:close/>
                  <a:moveTo>
                    <a:pt x="349880" y="0"/>
                  </a:moveTo>
                  <a:lnTo>
                    <a:pt x="491714" y="200195"/>
                  </a:lnTo>
                  <a:lnTo>
                    <a:pt x="425544" y="254791"/>
                  </a:lnTo>
                  <a:cubicBezTo>
                    <a:pt x="314493" y="365842"/>
                    <a:pt x="245807" y="519256"/>
                    <a:pt x="245807" y="688713"/>
                  </a:cubicBezTo>
                  <a:cubicBezTo>
                    <a:pt x="245807" y="858170"/>
                    <a:pt x="314493" y="1011585"/>
                    <a:pt x="425544" y="1122635"/>
                  </a:cubicBezTo>
                  <a:lnTo>
                    <a:pt x="516218" y="1197448"/>
                  </a:lnTo>
                  <a:lnTo>
                    <a:pt x="392319" y="1408662"/>
                  </a:lnTo>
                  <a:lnTo>
                    <a:pt x="378930" y="1401395"/>
                  </a:lnTo>
                  <a:cubicBezTo>
                    <a:pt x="150311" y="1246943"/>
                    <a:pt x="0" y="985381"/>
                    <a:pt x="0" y="688713"/>
                  </a:cubicBezTo>
                  <a:cubicBezTo>
                    <a:pt x="0" y="451379"/>
                    <a:pt x="96199" y="236512"/>
                    <a:pt x="251732" y="8098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1" name="フリーフォーム: 図形 580">
              <a:extLst>
                <a:ext uri="{FF2B5EF4-FFF2-40B4-BE49-F238E27FC236}">
                  <a16:creationId xmlns:a16="http://schemas.microsoft.com/office/drawing/2014/main" id="{777712C4-3DF2-40C3-9964-CD1CEBA8AC0E}"/>
                </a:ext>
              </a:extLst>
            </p:cNvPr>
            <p:cNvSpPr/>
            <p:nvPr/>
          </p:nvSpPr>
          <p:spPr bwMode="auto">
            <a:xfrm>
              <a:off x="-297303" y="-1383694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2" name="フリーフォーム: 図形 581">
              <a:extLst>
                <a:ext uri="{FF2B5EF4-FFF2-40B4-BE49-F238E27FC236}">
                  <a16:creationId xmlns:a16="http://schemas.microsoft.com/office/drawing/2014/main" id="{51A14FEE-3980-4938-B2D3-4B6CFAFCB66F}"/>
                </a:ext>
              </a:extLst>
            </p:cNvPr>
            <p:cNvSpPr/>
            <p:nvPr/>
          </p:nvSpPr>
          <p:spPr bwMode="auto">
            <a:xfrm>
              <a:off x="-1082417" y="-1230403"/>
              <a:ext cx="1891879" cy="1034307"/>
            </a:xfrm>
            <a:custGeom>
              <a:avLst/>
              <a:gdLst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283026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91879" h="1034307">
                  <a:moveTo>
                    <a:pt x="890435" y="0"/>
                  </a:moveTo>
                  <a:lnTo>
                    <a:pt x="908504" y="58210"/>
                  </a:lnTo>
                  <a:cubicBezTo>
                    <a:pt x="964384" y="190325"/>
                    <a:pt x="1095203" y="283026"/>
                    <a:pt x="1247673" y="283026"/>
                  </a:cubicBezTo>
                  <a:cubicBezTo>
                    <a:pt x="1400144" y="283026"/>
                    <a:pt x="1530962" y="190325"/>
                    <a:pt x="1586842" y="58210"/>
                  </a:cubicBezTo>
                  <a:lnTo>
                    <a:pt x="1604485" y="1375"/>
                  </a:lnTo>
                  <a:lnTo>
                    <a:pt x="1645118" y="5471"/>
                  </a:lnTo>
                  <a:cubicBezTo>
                    <a:pt x="1785944" y="34288"/>
                    <a:pt x="1891879" y="158891"/>
                    <a:pt x="1891879" y="308236"/>
                  </a:cubicBezTo>
                  <a:lnTo>
                    <a:pt x="1891879" y="1034307"/>
                  </a:lnTo>
                  <a:lnTo>
                    <a:pt x="586734" y="1034307"/>
                  </a:lnTo>
                  <a:lnTo>
                    <a:pt x="586734" y="484430"/>
                  </a:lnTo>
                  <a:lnTo>
                    <a:pt x="488582" y="489875"/>
                  </a:lnTo>
                  <a:cubicBezTo>
                    <a:pt x="330758" y="484251"/>
                    <a:pt x="177848" y="436062"/>
                    <a:pt x="46055" y="351988"/>
                  </a:cubicBezTo>
                  <a:lnTo>
                    <a:pt x="0" y="318077"/>
                  </a:lnTo>
                  <a:lnTo>
                    <a:pt x="210243" y="8103"/>
                  </a:lnTo>
                  <a:lnTo>
                    <a:pt x="220258" y="16765"/>
                  </a:lnTo>
                  <a:cubicBezTo>
                    <a:pt x="325868" y="94505"/>
                    <a:pt x="459707" y="129491"/>
                    <a:pt x="592951" y="109838"/>
                  </a:cubicBezTo>
                  <a:lnTo>
                    <a:pt x="678001" y="89091"/>
                  </a:lnTo>
                  <a:lnTo>
                    <a:pt x="722989" y="51972"/>
                  </a:lnTo>
                  <a:cubicBezTo>
                    <a:pt x="747651" y="35311"/>
                    <a:pt x="774847" y="22116"/>
                    <a:pt x="803878" y="13086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3" name="正方形/長方形 582">
              <a:extLst>
                <a:ext uri="{FF2B5EF4-FFF2-40B4-BE49-F238E27FC236}">
                  <a16:creationId xmlns:a16="http://schemas.microsoft.com/office/drawing/2014/main" id="{D9A85FFF-34EB-43AA-8CC3-9856C4327C48}"/>
                </a:ext>
              </a:extLst>
            </p:cNvPr>
            <p:cNvSpPr/>
            <p:nvPr/>
          </p:nvSpPr>
          <p:spPr bwMode="auto">
            <a:xfrm>
              <a:off x="609178" y="-448339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4" name="台形 58">
              <a:extLst>
                <a:ext uri="{FF2B5EF4-FFF2-40B4-BE49-F238E27FC236}">
                  <a16:creationId xmlns:a16="http://schemas.microsoft.com/office/drawing/2014/main" id="{950D1579-8BC6-45C6-9C86-4B6526C6173C}"/>
                </a:ext>
              </a:extLst>
            </p:cNvPr>
            <p:cNvSpPr/>
            <p:nvPr/>
          </p:nvSpPr>
          <p:spPr bwMode="auto">
            <a:xfrm rot="21276376">
              <a:off x="512483" y="-972464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495525FC-499C-436E-9C77-6BFD81222D6A}"/>
                </a:ext>
              </a:extLst>
            </p:cNvPr>
            <p:cNvSpPr/>
            <p:nvPr/>
          </p:nvSpPr>
          <p:spPr bwMode="auto">
            <a:xfrm>
              <a:off x="-570670" y="-2623382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6" name="フリーフォーム: 図形 585">
              <a:extLst>
                <a:ext uri="{FF2B5EF4-FFF2-40B4-BE49-F238E27FC236}">
                  <a16:creationId xmlns:a16="http://schemas.microsoft.com/office/drawing/2014/main" id="{AAD72596-9E31-48D2-A1F8-15C230BAE58B}"/>
                </a:ext>
              </a:extLst>
            </p:cNvPr>
            <p:cNvSpPr/>
            <p:nvPr/>
          </p:nvSpPr>
          <p:spPr bwMode="auto">
            <a:xfrm rot="16388772">
              <a:off x="450307" y="-2134244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7" name="月 586">
              <a:extLst>
                <a:ext uri="{FF2B5EF4-FFF2-40B4-BE49-F238E27FC236}">
                  <a16:creationId xmlns:a16="http://schemas.microsoft.com/office/drawing/2014/main" id="{CC6A9937-1AE4-45E4-9A84-400DFD2DABFB}"/>
                </a:ext>
              </a:extLst>
            </p:cNvPr>
            <p:cNvSpPr/>
            <p:nvPr/>
          </p:nvSpPr>
          <p:spPr bwMode="auto">
            <a:xfrm rot="5400000">
              <a:off x="-311715" y="-2696334"/>
              <a:ext cx="184846" cy="350732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8" name="月 587">
              <a:extLst>
                <a:ext uri="{FF2B5EF4-FFF2-40B4-BE49-F238E27FC236}">
                  <a16:creationId xmlns:a16="http://schemas.microsoft.com/office/drawing/2014/main" id="{93C8AF49-6AE6-490E-9C90-638EA7E1CA93}"/>
                </a:ext>
              </a:extLst>
            </p:cNvPr>
            <p:cNvSpPr/>
            <p:nvPr/>
          </p:nvSpPr>
          <p:spPr bwMode="auto">
            <a:xfrm rot="11376314">
              <a:off x="469188" y="-2437374"/>
              <a:ext cx="117602" cy="5152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9" name="月 588">
              <a:extLst>
                <a:ext uri="{FF2B5EF4-FFF2-40B4-BE49-F238E27FC236}">
                  <a16:creationId xmlns:a16="http://schemas.microsoft.com/office/drawing/2014/main" id="{9E8BB84C-5E3C-45D4-A0F8-C011CB9AE0E6}"/>
                </a:ext>
              </a:extLst>
            </p:cNvPr>
            <p:cNvSpPr/>
            <p:nvPr/>
          </p:nvSpPr>
          <p:spPr bwMode="auto">
            <a:xfrm rot="6897324">
              <a:off x="-69628" y="-2763018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0" name="月 589">
              <a:extLst>
                <a:ext uri="{FF2B5EF4-FFF2-40B4-BE49-F238E27FC236}">
                  <a16:creationId xmlns:a16="http://schemas.microsoft.com/office/drawing/2014/main" id="{CD930084-2EB2-4C04-8FB9-3196C74E7F91}"/>
                </a:ext>
              </a:extLst>
            </p:cNvPr>
            <p:cNvSpPr/>
            <p:nvPr/>
          </p:nvSpPr>
          <p:spPr bwMode="auto">
            <a:xfrm rot="6897324">
              <a:off x="134674" y="-2778734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1" name="フリーフォーム: 図形 590">
              <a:extLst>
                <a:ext uri="{FF2B5EF4-FFF2-40B4-BE49-F238E27FC236}">
                  <a16:creationId xmlns:a16="http://schemas.microsoft.com/office/drawing/2014/main" id="{36C9A71D-410C-44E8-AF5A-AE0B5D103B75}"/>
                </a:ext>
              </a:extLst>
            </p:cNvPr>
            <p:cNvSpPr/>
            <p:nvPr/>
          </p:nvSpPr>
          <p:spPr bwMode="auto">
            <a:xfrm rot="6300000">
              <a:off x="-427045" y="-1995578"/>
              <a:ext cx="201110" cy="184857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99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2" name="アーチ 591">
              <a:extLst>
                <a:ext uri="{FF2B5EF4-FFF2-40B4-BE49-F238E27FC236}">
                  <a16:creationId xmlns:a16="http://schemas.microsoft.com/office/drawing/2014/main" id="{618D05AD-35DC-4CEC-B0FB-CF344FA061C3}"/>
                </a:ext>
              </a:extLst>
            </p:cNvPr>
            <p:cNvSpPr/>
            <p:nvPr/>
          </p:nvSpPr>
          <p:spPr bwMode="auto">
            <a:xfrm rot="900000">
              <a:off x="-471769" y="-2304767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3" name="アーチ 592">
              <a:extLst>
                <a:ext uri="{FF2B5EF4-FFF2-40B4-BE49-F238E27FC236}">
                  <a16:creationId xmlns:a16="http://schemas.microsoft.com/office/drawing/2014/main" id="{B5747AAD-2589-475D-BBA0-503E99835F44}"/>
                </a:ext>
              </a:extLst>
            </p:cNvPr>
            <p:cNvSpPr/>
            <p:nvPr/>
          </p:nvSpPr>
          <p:spPr bwMode="auto">
            <a:xfrm rot="900000">
              <a:off x="-38471" y="-2221701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94" name="グループ化 593">
              <a:extLst>
                <a:ext uri="{FF2B5EF4-FFF2-40B4-BE49-F238E27FC236}">
                  <a16:creationId xmlns:a16="http://schemas.microsoft.com/office/drawing/2014/main" id="{D16B322C-12D8-4643-9988-4B5C2E4F4E08}"/>
                </a:ext>
              </a:extLst>
            </p:cNvPr>
            <p:cNvGrpSpPr/>
            <p:nvPr/>
          </p:nvGrpSpPr>
          <p:grpSpPr>
            <a:xfrm rot="15300000">
              <a:off x="-1733880" y="-2489778"/>
              <a:ext cx="938235" cy="882338"/>
              <a:chOff x="537397" y="330055"/>
              <a:chExt cx="938235" cy="882338"/>
            </a:xfrm>
          </p:grpSpPr>
          <p:grpSp>
            <p:nvGrpSpPr>
              <p:cNvPr id="597" name="グループ化 596">
                <a:extLst>
                  <a:ext uri="{FF2B5EF4-FFF2-40B4-BE49-F238E27FC236}">
                    <a16:creationId xmlns:a16="http://schemas.microsoft.com/office/drawing/2014/main" id="{587F337C-7CD2-4E82-A52F-8D5DE25194E8}"/>
                  </a:ext>
                </a:extLst>
              </p:cNvPr>
              <p:cNvGrpSpPr/>
              <p:nvPr/>
            </p:nvGrpSpPr>
            <p:grpSpPr>
              <a:xfrm rot="6300000">
                <a:off x="599005" y="335766"/>
                <a:ext cx="815019" cy="938235"/>
                <a:chOff x="1745755" y="3549707"/>
                <a:chExt cx="968683" cy="973932"/>
              </a:xfrm>
              <a:solidFill>
                <a:srgbClr val="DAEDEF"/>
              </a:solidFill>
            </p:grpSpPr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1F8845CB-F8C9-41D1-94F8-74217E1B0A78}"/>
                    </a:ext>
                  </a:extLst>
                </p:cNvPr>
                <p:cNvSpPr/>
                <p:nvPr/>
              </p:nvSpPr>
              <p:spPr bwMode="auto">
                <a:xfrm rot="5400000">
                  <a:off x="1556750" y="3845673"/>
                  <a:ext cx="681418" cy="303408"/>
                </a:xfrm>
                <a:custGeom>
                  <a:avLst/>
                  <a:gdLst>
                    <a:gd name="connsiteX0" fmla="*/ 0 w 681418"/>
                    <a:gd name="connsiteY0" fmla="*/ 180197 h 303408"/>
                    <a:gd name="connsiteX1" fmla="*/ 0 w 681418"/>
                    <a:gd name="connsiteY1" fmla="*/ 0 h 303408"/>
                    <a:gd name="connsiteX2" fmla="*/ 102532 w 681418"/>
                    <a:gd name="connsiteY2" fmla="*/ 0 h 303408"/>
                    <a:gd name="connsiteX3" fmla="*/ 102532 w 681418"/>
                    <a:gd name="connsiteY3" fmla="*/ 150978 h 303408"/>
                    <a:gd name="connsiteX4" fmla="*/ 168545 w 681418"/>
                    <a:gd name="connsiteY4" fmla="*/ 216991 h 303408"/>
                    <a:gd name="connsiteX5" fmla="*/ 512873 w 681418"/>
                    <a:gd name="connsiteY5" fmla="*/ 216991 h 303408"/>
                    <a:gd name="connsiteX6" fmla="*/ 578886 w 681418"/>
                    <a:gd name="connsiteY6" fmla="*/ 150978 h 303408"/>
                    <a:gd name="connsiteX7" fmla="*/ 578886 w 681418"/>
                    <a:gd name="connsiteY7" fmla="*/ 0 h 303408"/>
                    <a:gd name="connsiteX8" fmla="*/ 681418 w 681418"/>
                    <a:gd name="connsiteY8" fmla="*/ 0 h 303408"/>
                    <a:gd name="connsiteX9" fmla="*/ 681418 w 681418"/>
                    <a:gd name="connsiteY9" fmla="*/ 180197 h 303408"/>
                    <a:gd name="connsiteX10" fmla="*/ 558207 w 681418"/>
                    <a:gd name="connsiteY10" fmla="*/ 303408 h 303408"/>
                    <a:gd name="connsiteX11" fmla="*/ 123211 w 681418"/>
                    <a:gd name="connsiteY11" fmla="*/ 303408 h 303408"/>
                    <a:gd name="connsiteX12" fmla="*/ 0 w 681418"/>
                    <a:gd name="connsiteY12" fmla="*/ 180197 h 303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81418" h="303408">
                      <a:moveTo>
                        <a:pt x="0" y="180197"/>
                      </a:moveTo>
                      <a:lnTo>
                        <a:pt x="0" y="0"/>
                      </a:lnTo>
                      <a:lnTo>
                        <a:pt x="102532" y="0"/>
                      </a:lnTo>
                      <a:lnTo>
                        <a:pt x="102532" y="150978"/>
                      </a:lnTo>
                      <a:cubicBezTo>
                        <a:pt x="102532" y="187436"/>
                        <a:pt x="132087" y="216991"/>
                        <a:pt x="168545" y="216991"/>
                      </a:cubicBezTo>
                      <a:lnTo>
                        <a:pt x="512873" y="216991"/>
                      </a:lnTo>
                      <a:cubicBezTo>
                        <a:pt x="549331" y="216991"/>
                        <a:pt x="578886" y="187436"/>
                        <a:pt x="578886" y="150978"/>
                      </a:cubicBezTo>
                      <a:lnTo>
                        <a:pt x="578886" y="0"/>
                      </a:lnTo>
                      <a:lnTo>
                        <a:pt x="681418" y="0"/>
                      </a:lnTo>
                      <a:lnTo>
                        <a:pt x="681418" y="180197"/>
                      </a:lnTo>
                      <a:cubicBezTo>
                        <a:pt x="681418" y="248245"/>
                        <a:pt x="626255" y="303408"/>
                        <a:pt x="558207" y="303408"/>
                      </a:cubicBezTo>
                      <a:lnTo>
                        <a:pt x="123211" y="303408"/>
                      </a:lnTo>
                      <a:cubicBezTo>
                        <a:pt x="55163" y="303408"/>
                        <a:pt x="0" y="248245"/>
                        <a:pt x="0" y="180197"/>
                      </a:cubicBezTo>
                      <a:close/>
                    </a:path>
                  </a:pathLst>
                </a:custGeom>
                <a:grp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4" name="四角形: 上の 2 つの角を丸める 603">
                  <a:extLst>
                    <a:ext uri="{FF2B5EF4-FFF2-40B4-BE49-F238E27FC236}">
                      <a16:creationId xmlns:a16="http://schemas.microsoft.com/office/drawing/2014/main" id="{36A245FD-5A7C-4D77-BD6F-6B08785F43EE}"/>
                    </a:ext>
                  </a:extLst>
                </p:cNvPr>
                <p:cNvSpPr/>
                <p:nvPr/>
              </p:nvSpPr>
              <p:spPr bwMode="auto">
                <a:xfrm>
                  <a:off x="2005066" y="3549707"/>
                  <a:ext cx="709372" cy="973932"/>
                </a:xfrm>
                <a:prstGeom prst="round2SameRect">
                  <a:avLst>
                    <a:gd name="adj1" fmla="val 0"/>
                    <a:gd name="adj2" fmla="val 8056"/>
                  </a:avLst>
                </a:prstGeom>
                <a:grp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98" name="グループ化 597">
                <a:extLst>
                  <a:ext uri="{FF2B5EF4-FFF2-40B4-BE49-F238E27FC236}">
                    <a16:creationId xmlns:a16="http://schemas.microsoft.com/office/drawing/2014/main" id="{D8DEFCC9-147A-4CC1-BDA2-82E59F8FE58D}"/>
                  </a:ext>
                </a:extLst>
              </p:cNvPr>
              <p:cNvGrpSpPr/>
              <p:nvPr/>
            </p:nvGrpSpPr>
            <p:grpSpPr>
              <a:xfrm rot="6240840">
                <a:off x="994114" y="244799"/>
                <a:ext cx="265296" cy="435808"/>
                <a:chOff x="4873199" y="3281238"/>
                <a:chExt cx="265296" cy="435808"/>
              </a:xfrm>
              <a:solidFill>
                <a:srgbClr val="FFD04B"/>
              </a:solidFill>
            </p:grpSpPr>
            <p:sp>
              <p:nvSpPr>
                <p:cNvPr id="599" name="四角形: 角を丸くする 598">
                  <a:extLst>
                    <a:ext uri="{FF2B5EF4-FFF2-40B4-BE49-F238E27FC236}">
                      <a16:creationId xmlns:a16="http://schemas.microsoft.com/office/drawing/2014/main" id="{070A2BB0-BAEC-4C46-B7A1-791BB7E3DED1}"/>
                    </a:ext>
                  </a:extLst>
                </p:cNvPr>
                <p:cNvSpPr/>
                <p:nvPr/>
              </p:nvSpPr>
              <p:spPr bwMode="auto">
                <a:xfrm>
                  <a:off x="4873199" y="3281238"/>
                  <a:ext cx="259821" cy="1118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0" name="四角形: 角を丸くする 599">
                  <a:extLst>
                    <a:ext uri="{FF2B5EF4-FFF2-40B4-BE49-F238E27FC236}">
                      <a16:creationId xmlns:a16="http://schemas.microsoft.com/office/drawing/2014/main" id="{D5418299-3CA6-4414-96C8-8BD1EDA4918D}"/>
                    </a:ext>
                  </a:extLst>
                </p:cNvPr>
                <p:cNvSpPr/>
                <p:nvPr/>
              </p:nvSpPr>
              <p:spPr bwMode="auto">
                <a:xfrm>
                  <a:off x="4873199" y="3392231"/>
                  <a:ext cx="259821" cy="1118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1" name="四角形: 角を丸くする 600">
                  <a:extLst>
                    <a:ext uri="{FF2B5EF4-FFF2-40B4-BE49-F238E27FC236}">
                      <a16:creationId xmlns:a16="http://schemas.microsoft.com/office/drawing/2014/main" id="{3C2130F9-71F3-4A04-AF25-488F508B60C5}"/>
                    </a:ext>
                  </a:extLst>
                </p:cNvPr>
                <p:cNvSpPr/>
                <p:nvPr/>
              </p:nvSpPr>
              <p:spPr bwMode="auto">
                <a:xfrm>
                  <a:off x="4873199" y="3504150"/>
                  <a:ext cx="259821" cy="1118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2" name="四角形: 角を丸くする 601">
                  <a:extLst>
                    <a:ext uri="{FF2B5EF4-FFF2-40B4-BE49-F238E27FC236}">
                      <a16:creationId xmlns:a16="http://schemas.microsoft.com/office/drawing/2014/main" id="{6F329C5A-F6FC-4479-AA56-A747A7F383C2}"/>
                    </a:ext>
                  </a:extLst>
                </p:cNvPr>
                <p:cNvSpPr/>
                <p:nvPr/>
              </p:nvSpPr>
              <p:spPr bwMode="auto">
                <a:xfrm>
                  <a:off x="4910794" y="3615120"/>
                  <a:ext cx="227701" cy="1019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595" name="四角形: 上の 2 つの角を丸める 594">
              <a:extLst>
                <a:ext uri="{FF2B5EF4-FFF2-40B4-BE49-F238E27FC236}">
                  <a16:creationId xmlns:a16="http://schemas.microsoft.com/office/drawing/2014/main" id="{B02B66B9-CF80-4EA0-A887-972CBE030E45}"/>
                </a:ext>
              </a:extLst>
            </p:cNvPr>
            <p:cNvSpPr/>
            <p:nvPr/>
          </p:nvSpPr>
          <p:spPr bwMode="auto">
            <a:xfrm>
              <a:off x="-1353003" y="-2453640"/>
              <a:ext cx="453843" cy="796856"/>
            </a:xfrm>
            <a:prstGeom prst="round2SameRect">
              <a:avLst>
                <a:gd name="adj1" fmla="val 0"/>
                <a:gd name="adj2" fmla="val 8056"/>
              </a:avLst>
            </a:prstGeom>
            <a:solidFill>
              <a:srgbClr val="FFC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6" name="フリーフォーム: 図形 595">
              <a:extLst>
                <a:ext uri="{FF2B5EF4-FFF2-40B4-BE49-F238E27FC236}">
                  <a16:creationId xmlns:a16="http://schemas.microsoft.com/office/drawing/2014/main" id="{E58BC10D-49F2-4109-ACEA-8AF939B9D8FA}"/>
                </a:ext>
              </a:extLst>
            </p:cNvPr>
            <p:cNvSpPr/>
            <p:nvPr/>
          </p:nvSpPr>
          <p:spPr bwMode="auto">
            <a:xfrm>
              <a:off x="-1454414" y="-2617428"/>
              <a:ext cx="696666" cy="216606"/>
            </a:xfrm>
            <a:custGeom>
              <a:avLst/>
              <a:gdLst>
                <a:gd name="connsiteX0" fmla="*/ 108303 w 696666"/>
                <a:gd name="connsiteY0" fmla="*/ 0 h 216606"/>
                <a:gd name="connsiteX1" fmla="*/ 150459 w 696666"/>
                <a:gd name="connsiteY1" fmla="*/ 8511 h 216606"/>
                <a:gd name="connsiteX2" fmla="*/ 168310 w 696666"/>
                <a:gd name="connsiteY2" fmla="*/ 20547 h 216606"/>
                <a:gd name="connsiteX3" fmla="*/ 186162 w 696666"/>
                <a:gd name="connsiteY3" fmla="*/ 8511 h 216606"/>
                <a:gd name="connsiteX4" fmla="*/ 228318 w 696666"/>
                <a:gd name="connsiteY4" fmla="*/ 0 h 216606"/>
                <a:gd name="connsiteX5" fmla="*/ 270474 w 696666"/>
                <a:gd name="connsiteY5" fmla="*/ 8511 h 216606"/>
                <a:gd name="connsiteX6" fmla="*/ 288325 w 696666"/>
                <a:gd name="connsiteY6" fmla="*/ 20547 h 216606"/>
                <a:gd name="connsiteX7" fmla="*/ 306177 w 696666"/>
                <a:gd name="connsiteY7" fmla="*/ 8511 h 216606"/>
                <a:gd name="connsiteX8" fmla="*/ 348333 w 696666"/>
                <a:gd name="connsiteY8" fmla="*/ 0 h 216606"/>
                <a:gd name="connsiteX9" fmla="*/ 390489 w 696666"/>
                <a:gd name="connsiteY9" fmla="*/ 8511 h 216606"/>
                <a:gd name="connsiteX10" fmla="*/ 408340 w 696666"/>
                <a:gd name="connsiteY10" fmla="*/ 20547 h 216606"/>
                <a:gd name="connsiteX11" fmla="*/ 426192 w 696666"/>
                <a:gd name="connsiteY11" fmla="*/ 8511 h 216606"/>
                <a:gd name="connsiteX12" fmla="*/ 468348 w 696666"/>
                <a:gd name="connsiteY12" fmla="*/ 0 h 216606"/>
                <a:gd name="connsiteX13" fmla="*/ 510504 w 696666"/>
                <a:gd name="connsiteY13" fmla="*/ 8511 h 216606"/>
                <a:gd name="connsiteX14" fmla="*/ 528356 w 696666"/>
                <a:gd name="connsiteY14" fmla="*/ 20547 h 216606"/>
                <a:gd name="connsiteX15" fmla="*/ 546207 w 696666"/>
                <a:gd name="connsiteY15" fmla="*/ 8511 h 216606"/>
                <a:gd name="connsiteX16" fmla="*/ 588363 w 696666"/>
                <a:gd name="connsiteY16" fmla="*/ 0 h 216606"/>
                <a:gd name="connsiteX17" fmla="*/ 696666 w 696666"/>
                <a:gd name="connsiteY17" fmla="*/ 108303 h 216606"/>
                <a:gd name="connsiteX18" fmla="*/ 588363 w 696666"/>
                <a:gd name="connsiteY18" fmla="*/ 216606 h 216606"/>
                <a:gd name="connsiteX19" fmla="*/ 546207 w 696666"/>
                <a:gd name="connsiteY19" fmla="*/ 208095 h 216606"/>
                <a:gd name="connsiteX20" fmla="*/ 528356 w 696666"/>
                <a:gd name="connsiteY20" fmla="*/ 196060 h 216606"/>
                <a:gd name="connsiteX21" fmla="*/ 510504 w 696666"/>
                <a:gd name="connsiteY21" fmla="*/ 208095 h 216606"/>
                <a:gd name="connsiteX22" fmla="*/ 468348 w 696666"/>
                <a:gd name="connsiteY22" fmla="*/ 216606 h 216606"/>
                <a:gd name="connsiteX23" fmla="*/ 426192 w 696666"/>
                <a:gd name="connsiteY23" fmla="*/ 208095 h 216606"/>
                <a:gd name="connsiteX24" fmla="*/ 408340 w 696666"/>
                <a:gd name="connsiteY24" fmla="*/ 196060 h 216606"/>
                <a:gd name="connsiteX25" fmla="*/ 390489 w 696666"/>
                <a:gd name="connsiteY25" fmla="*/ 208095 h 216606"/>
                <a:gd name="connsiteX26" fmla="*/ 348333 w 696666"/>
                <a:gd name="connsiteY26" fmla="*/ 216606 h 216606"/>
                <a:gd name="connsiteX27" fmla="*/ 306177 w 696666"/>
                <a:gd name="connsiteY27" fmla="*/ 208095 h 216606"/>
                <a:gd name="connsiteX28" fmla="*/ 288325 w 696666"/>
                <a:gd name="connsiteY28" fmla="*/ 196060 h 216606"/>
                <a:gd name="connsiteX29" fmla="*/ 270474 w 696666"/>
                <a:gd name="connsiteY29" fmla="*/ 208095 h 216606"/>
                <a:gd name="connsiteX30" fmla="*/ 228318 w 696666"/>
                <a:gd name="connsiteY30" fmla="*/ 216606 h 216606"/>
                <a:gd name="connsiteX31" fmla="*/ 186162 w 696666"/>
                <a:gd name="connsiteY31" fmla="*/ 208095 h 216606"/>
                <a:gd name="connsiteX32" fmla="*/ 168310 w 696666"/>
                <a:gd name="connsiteY32" fmla="*/ 196060 h 216606"/>
                <a:gd name="connsiteX33" fmla="*/ 150459 w 696666"/>
                <a:gd name="connsiteY33" fmla="*/ 208095 h 216606"/>
                <a:gd name="connsiteX34" fmla="*/ 108303 w 696666"/>
                <a:gd name="connsiteY34" fmla="*/ 216606 h 216606"/>
                <a:gd name="connsiteX35" fmla="*/ 0 w 696666"/>
                <a:gd name="connsiteY35" fmla="*/ 108303 h 216606"/>
                <a:gd name="connsiteX36" fmla="*/ 108303 w 696666"/>
                <a:gd name="connsiteY36" fmla="*/ 0 h 216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96666" h="216606">
                  <a:moveTo>
                    <a:pt x="108303" y="0"/>
                  </a:moveTo>
                  <a:cubicBezTo>
                    <a:pt x="123256" y="0"/>
                    <a:pt x="137502" y="3031"/>
                    <a:pt x="150459" y="8511"/>
                  </a:cubicBezTo>
                  <a:lnTo>
                    <a:pt x="168310" y="20547"/>
                  </a:lnTo>
                  <a:lnTo>
                    <a:pt x="186162" y="8511"/>
                  </a:lnTo>
                  <a:cubicBezTo>
                    <a:pt x="199119" y="3031"/>
                    <a:pt x="213364" y="0"/>
                    <a:pt x="228318" y="0"/>
                  </a:cubicBezTo>
                  <a:cubicBezTo>
                    <a:pt x="243271" y="0"/>
                    <a:pt x="257517" y="3031"/>
                    <a:pt x="270474" y="8511"/>
                  </a:cubicBezTo>
                  <a:lnTo>
                    <a:pt x="288325" y="20547"/>
                  </a:lnTo>
                  <a:lnTo>
                    <a:pt x="306177" y="8511"/>
                  </a:lnTo>
                  <a:cubicBezTo>
                    <a:pt x="319134" y="3031"/>
                    <a:pt x="333379" y="0"/>
                    <a:pt x="348333" y="0"/>
                  </a:cubicBezTo>
                  <a:cubicBezTo>
                    <a:pt x="363286" y="0"/>
                    <a:pt x="377532" y="3031"/>
                    <a:pt x="390489" y="8511"/>
                  </a:cubicBezTo>
                  <a:lnTo>
                    <a:pt x="408340" y="20547"/>
                  </a:lnTo>
                  <a:lnTo>
                    <a:pt x="426192" y="8511"/>
                  </a:lnTo>
                  <a:cubicBezTo>
                    <a:pt x="439149" y="3031"/>
                    <a:pt x="453394" y="0"/>
                    <a:pt x="468348" y="0"/>
                  </a:cubicBezTo>
                  <a:cubicBezTo>
                    <a:pt x="483302" y="0"/>
                    <a:pt x="497547" y="3031"/>
                    <a:pt x="510504" y="8511"/>
                  </a:cubicBezTo>
                  <a:lnTo>
                    <a:pt x="528356" y="20547"/>
                  </a:lnTo>
                  <a:lnTo>
                    <a:pt x="546207" y="8511"/>
                  </a:lnTo>
                  <a:cubicBezTo>
                    <a:pt x="559164" y="3031"/>
                    <a:pt x="573410" y="0"/>
                    <a:pt x="588363" y="0"/>
                  </a:cubicBezTo>
                  <a:cubicBezTo>
                    <a:pt x="648177" y="0"/>
                    <a:pt x="696666" y="48489"/>
                    <a:pt x="696666" y="108303"/>
                  </a:cubicBezTo>
                  <a:cubicBezTo>
                    <a:pt x="696666" y="168117"/>
                    <a:pt x="648177" y="216606"/>
                    <a:pt x="588363" y="216606"/>
                  </a:cubicBezTo>
                  <a:cubicBezTo>
                    <a:pt x="573410" y="216606"/>
                    <a:pt x="559164" y="213576"/>
                    <a:pt x="546207" y="208095"/>
                  </a:cubicBezTo>
                  <a:lnTo>
                    <a:pt x="528356" y="196060"/>
                  </a:lnTo>
                  <a:lnTo>
                    <a:pt x="510504" y="208095"/>
                  </a:lnTo>
                  <a:cubicBezTo>
                    <a:pt x="497547" y="213576"/>
                    <a:pt x="483302" y="216606"/>
                    <a:pt x="468348" y="216606"/>
                  </a:cubicBezTo>
                  <a:cubicBezTo>
                    <a:pt x="453394" y="216606"/>
                    <a:pt x="439149" y="213576"/>
                    <a:pt x="426192" y="208095"/>
                  </a:cubicBezTo>
                  <a:lnTo>
                    <a:pt x="408340" y="196060"/>
                  </a:lnTo>
                  <a:lnTo>
                    <a:pt x="390489" y="208095"/>
                  </a:lnTo>
                  <a:cubicBezTo>
                    <a:pt x="377532" y="213576"/>
                    <a:pt x="363286" y="216606"/>
                    <a:pt x="348333" y="216606"/>
                  </a:cubicBezTo>
                  <a:cubicBezTo>
                    <a:pt x="333379" y="216606"/>
                    <a:pt x="319134" y="213576"/>
                    <a:pt x="306177" y="208095"/>
                  </a:cubicBezTo>
                  <a:lnTo>
                    <a:pt x="288325" y="196060"/>
                  </a:lnTo>
                  <a:lnTo>
                    <a:pt x="270474" y="208095"/>
                  </a:lnTo>
                  <a:cubicBezTo>
                    <a:pt x="257517" y="213576"/>
                    <a:pt x="243271" y="216606"/>
                    <a:pt x="228318" y="216606"/>
                  </a:cubicBezTo>
                  <a:cubicBezTo>
                    <a:pt x="213364" y="216606"/>
                    <a:pt x="199119" y="213576"/>
                    <a:pt x="186162" y="208095"/>
                  </a:cubicBezTo>
                  <a:lnTo>
                    <a:pt x="168310" y="196060"/>
                  </a:lnTo>
                  <a:lnTo>
                    <a:pt x="150459" y="208095"/>
                  </a:lnTo>
                  <a:cubicBezTo>
                    <a:pt x="137502" y="213576"/>
                    <a:pt x="123256" y="216606"/>
                    <a:pt x="108303" y="216606"/>
                  </a:cubicBezTo>
                  <a:cubicBezTo>
                    <a:pt x="48489" y="216606"/>
                    <a:pt x="0" y="168117"/>
                    <a:pt x="0" y="108303"/>
                  </a:cubicBezTo>
                  <a:cubicBezTo>
                    <a:pt x="0" y="48489"/>
                    <a:pt x="48489" y="0"/>
                    <a:pt x="108303" y="0"/>
                  </a:cubicBezTo>
                  <a:close/>
                </a:path>
              </a:pathLst>
            </a:custGeom>
            <a:solidFill>
              <a:srgbClr val="FFFFFF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993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6647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お酒を飲む、お酒を飲みすぎた男性のイラスト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45E3EA6-816A-4B74-A9FC-21C347613BA7}"/>
              </a:ext>
            </a:extLst>
          </p:cNvPr>
          <p:cNvGrpSpPr/>
          <p:nvPr/>
        </p:nvGrpSpPr>
        <p:grpSpPr>
          <a:xfrm>
            <a:off x="6723962" y="1203266"/>
            <a:ext cx="2297488" cy="2204296"/>
            <a:chOff x="6723962" y="1203266"/>
            <a:chExt cx="2297488" cy="2204296"/>
          </a:xfrm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72ED9D24-D942-4CF2-8DEA-FC9366871947}"/>
                </a:ext>
              </a:extLst>
            </p:cNvPr>
            <p:cNvSpPr/>
            <p:nvPr/>
          </p:nvSpPr>
          <p:spPr>
            <a:xfrm rot="9900000">
              <a:off x="6913291" y="1307127"/>
              <a:ext cx="373018" cy="19721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C960129B-9E2F-449C-8C0D-8EF5D651BB41}"/>
                </a:ext>
              </a:extLst>
            </p:cNvPr>
            <p:cNvGrpSpPr/>
            <p:nvPr/>
          </p:nvGrpSpPr>
          <p:grpSpPr>
            <a:xfrm>
              <a:off x="6723962" y="1203266"/>
              <a:ext cx="2297488" cy="2204296"/>
              <a:chOff x="294229" y="469110"/>
              <a:chExt cx="2665069" cy="2556966"/>
            </a:xfrm>
          </p:grpSpPr>
          <p:sp>
            <p:nvSpPr>
              <p:cNvPr id="319" name="月 318">
                <a:extLst>
                  <a:ext uri="{FF2B5EF4-FFF2-40B4-BE49-F238E27FC236}">
                    <a16:creationId xmlns:a16="http://schemas.microsoft.com/office/drawing/2014/main" id="{579AC184-2A40-4821-8D9A-F733A67F9324}"/>
                  </a:ext>
                </a:extLst>
              </p:cNvPr>
              <p:cNvSpPr/>
              <p:nvPr/>
            </p:nvSpPr>
            <p:spPr bwMode="auto">
              <a:xfrm rot="20700000">
                <a:off x="2437884" y="1652818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0" name="月 319">
                <a:extLst>
                  <a:ext uri="{FF2B5EF4-FFF2-40B4-BE49-F238E27FC236}">
                    <a16:creationId xmlns:a16="http://schemas.microsoft.com/office/drawing/2014/main" id="{3F7CBD7E-B99A-441E-B7E9-F14F611B8053}"/>
                  </a:ext>
                </a:extLst>
              </p:cNvPr>
              <p:cNvSpPr/>
              <p:nvPr/>
            </p:nvSpPr>
            <p:spPr bwMode="auto">
              <a:xfrm rot="20700000">
                <a:off x="2533134" y="1560743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A3BF2FEF-55B1-4200-8804-256014744FC2}"/>
                  </a:ext>
                </a:extLst>
              </p:cNvPr>
              <p:cNvSpPr/>
              <p:nvPr/>
            </p:nvSpPr>
            <p:spPr bwMode="auto">
              <a:xfrm rot="21103514">
                <a:off x="1932580" y="589143"/>
                <a:ext cx="102671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7729" h="1377506">
                    <a:moveTo>
                      <a:pt x="487824" y="13993"/>
                    </a:moveTo>
                    <a:cubicBezTo>
                      <a:pt x="761705" y="78217"/>
                      <a:pt x="967729" y="355914"/>
                      <a:pt x="967729" y="688753"/>
                    </a:cubicBezTo>
                    <a:cubicBezTo>
                      <a:pt x="967729" y="1069141"/>
                      <a:pt x="698636" y="1377506"/>
                      <a:pt x="366694" y="1377506"/>
                    </a:cubicBezTo>
                    <a:cubicBezTo>
                      <a:pt x="242216" y="1377506"/>
                      <a:pt x="126576" y="1334142"/>
                      <a:pt x="30650" y="1259878"/>
                    </a:cubicBezTo>
                    <a:lnTo>
                      <a:pt x="0" y="1230899"/>
                    </a:lnTo>
                    <a:lnTo>
                      <a:pt x="5927" y="1223831"/>
                    </a:lnTo>
                    <a:cubicBezTo>
                      <a:pt x="114692" y="1066604"/>
                      <a:pt x="181966" y="849398"/>
                      <a:pt x="181966" y="609479"/>
                    </a:cubicBezTo>
                    <a:cubicBezTo>
                      <a:pt x="181966" y="429540"/>
                      <a:pt x="144125" y="262377"/>
                      <a:pt x="79318" y="123712"/>
                    </a:cubicBezTo>
                    <a:lnTo>
                      <a:pt x="64004" y="96882"/>
                    </a:lnTo>
                    <a:lnTo>
                      <a:pt x="132744" y="54126"/>
                    </a:lnTo>
                    <a:cubicBezTo>
                      <a:pt x="204651" y="19273"/>
                      <a:pt x="283709" y="0"/>
                      <a:pt x="366694" y="0"/>
                    </a:cubicBezTo>
                    <a:cubicBezTo>
                      <a:pt x="408187" y="0"/>
                      <a:pt x="448698" y="4818"/>
                      <a:pt x="487824" y="139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362B3EDE-6333-4340-8D40-D9953634A63D}"/>
                  </a:ext>
                </a:extLst>
              </p:cNvPr>
              <p:cNvSpPr/>
              <p:nvPr/>
            </p:nvSpPr>
            <p:spPr bwMode="auto">
              <a:xfrm>
                <a:off x="452500" y="872305"/>
                <a:ext cx="1654536" cy="1408662"/>
              </a:xfrm>
              <a:custGeom>
                <a:avLst/>
                <a:gdLst>
                  <a:gd name="connsiteX0" fmla="*/ 1574562 w 1654536"/>
                  <a:gd name="connsiteY0" fmla="*/ 1164798 h 1408662"/>
                  <a:gd name="connsiteX1" fmla="*/ 1572147 w 1654536"/>
                  <a:gd name="connsiteY1" fmla="*/ 1169248 h 1408662"/>
                  <a:gd name="connsiteX2" fmla="*/ 1569687 w 1654536"/>
                  <a:gd name="connsiteY2" fmla="*/ 1172229 h 1408662"/>
                  <a:gd name="connsiteX3" fmla="*/ 1654536 w 1654536"/>
                  <a:gd name="connsiteY3" fmla="*/ 1014658 h 1408662"/>
                  <a:gd name="connsiteX4" fmla="*/ 1651389 w 1654536"/>
                  <a:gd name="connsiteY4" fmla="*/ 1023255 h 1408662"/>
                  <a:gd name="connsiteX5" fmla="*/ 1649259 w 1654536"/>
                  <a:gd name="connsiteY5" fmla="*/ 1027180 h 1408662"/>
                  <a:gd name="connsiteX6" fmla="*/ 349880 w 1654536"/>
                  <a:gd name="connsiteY6" fmla="*/ 0 h 1408662"/>
                  <a:gd name="connsiteX7" fmla="*/ 491714 w 1654536"/>
                  <a:gd name="connsiteY7" fmla="*/ 200195 h 1408662"/>
                  <a:gd name="connsiteX8" fmla="*/ 425544 w 1654536"/>
                  <a:gd name="connsiteY8" fmla="*/ 254791 h 1408662"/>
                  <a:gd name="connsiteX9" fmla="*/ 245807 w 1654536"/>
                  <a:gd name="connsiteY9" fmla="*/ 688713 h 1408662"/>
                  <a:gd name="connsiteX10" fmla="*/ 425544 w 1654536"/>
                  <a:gd name="connsiteY10" fmla="*/ 1122635 h 1408662"/>
                  <a:gd name="connsiteX11" fmla="*/ 516218 w 1654536"/>
                  <a:gd name="connsiteY11" fmla="*/ 1197448 h 1408662"/>
                  <a:gd name="connsiteX12" fmla="*/ 392319 w 1654536"/>
                  <a:gd name="connsiteY12" fmla="*/ 1408662 h 1408662"/>
                  <a:gd name="connsiteX13" fmla="*/ 378930 w 1654536"/>
                  <a:gd name="connsiteY13" fmla="*/ 1401395 h 1408662"/>
                  <a:gd name="connsiteX14" fmla="*/ 0 w 1654536"/>
                  <a:gd name="connsiteY14" fmla="*/ 688713 h 1408662"/>
                  <a:gd name="connsiteX15" fmla="*/ 251732 w 1654536"/>
                  <a:gd name="connsiteY15" fmla="*/ 80980 h 140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54536" h="1408662">
                    <a:moveTo>
                      <a:pt x="1574562" y="1164798"/>
                    </a:moveTo>
                    <a:lnTo>
                      <a:pt x="1572147" y="1169248"/>
                    </a:lnTo>
                    <a:lnTo>
                      <a:pt x="1569687" y="1172229"/>
                    </a:lnTo>
                    <a:close/>
                    <a:moveTo>
                      <a:pt x="1654536" y="1014658"/>
                    </a:moveTo>
                    <a:lnTo>
                      <a:pt x="1651389" y="1023255"/>
                    </a:lnTo>
                    <a:lnTo>
                      <a:pt x="1649259" y="1027180"/>
                    </a:lnTo>
                    <a:close/>
                    <a:moveTo>
                      <a:pt x="349880" y="0"/>
                    </a:moveTo>
                    <a:lnTo>
                      <a:pt x="491714" y="200195"/>
                    </a:lnTo>
                    <a:lnTo>
                      <a:pt x="425544" y="254791"/>
                    </a:lnTo>
                    <a:cubicBezTo>
                      <a:pt x="314493" y="365842"/>
                      <a:pt x="245807" y="519256"/>
                      <a:pt x="245807" y="688713"/>
                    </a:cubicBezTo>
                    <a:cubicBezTo>
                      <a:pt x="245807" y="858170"/>
                      <a:pt x="314493" y="1011585"/>
                      <a:pt x="425544" y="1122635"/>
                    </a:cubicBezTo>
                    <a:lnTo>
                      <a:pt x="516218" y="1197448"/>
                    </a:lnTo>
                    <a:lnTo>
                      <a:pt x="392319" y="1408662"/>
                    </a:lnTo>
                    <a:lnTo>
                      <a:pt x="378930" y="1401395"/>
                    </a:lnTo>
                    <a:cubicBezTo>
                      <a:pt x="150311" y="1246943"/>
                      <a:pt x="0" y="985381"/>
                      <a:pt x="0" y="688713"/>
                    </a:cubicBezTo>
                    <a:cubicBezTo>
                      <a:pt x="0" y="451379"/>
                      <a:pt x="96199" y="236512"/>
                      <a:pt x="251732" y="8098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C3D8B8F3-E270-42B6-9B1A-C7A200CEC4C5}"/>
                  </a:ext>
                </a:extLst>
              </p:cNvPr>
              <p:cNvSpPr/>
              <p:nvPr/>
            </p:nvSpPr>
            <p:spPr bwMode="auto">
              <a:xfrm>
                <a:off x="1555714" y="1838478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9999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22E3E6EA-715D-4BBF-AE91-E649EABF317B}"/>
                  </a:ext>
                </a:extLst>
              </p:cNvPr>
              <p:cNvSpPr/>
              <p:nvPr/>
            </p:nvSpPr>
            <p:spPr bwMode="auto">
              <a:xfrm flipH="1">
                <a:off x="1236900" y="993300"/>
                <a:ext cx="454232" cy="479379"/>
              </a:xfrm>
              <a:custGeom>
                <a:avLst/>
                <a:gdLst>
                  <a:gd name="connsiteX0" fmla="*/ 452419 w 454232"/>
                  <a:gd name="connsiteY0" fmla="*/ 118358 h 479379"/>
                  <a:gd name="connsiteX1" fmla="*/ 210952 w 454232"/>
                  <a:gd name="connsiteY1" fmla="*/ 226595 h 479379"/>
                  <a:gd name="connsiteX2" fmla="*/ 118673 w 454232"/>
                  <a:gd name="connsiteY2" fmla="*/ 474600 h 479379"/>
                  <a:gd name="connsiteX3" fmla="*/ 191727 w 454232"/>
                  <a:gd name="connsiteY3" fmla="*/ 471649 h 479379"/>
                  <a:gd name="connsiteX4" fmla="*/ 264308 w 454232"/>
                  <a:gd name="connsiteY4" fmla="*/ 276583 h 479379"/>
                  <a:gd name="connsiteX5" fmla="*/ 454232 w 454232"/>
                  <a:gd name="connsiteY5" fmla="*/ 191450 h 479379"/>
                  <a:gd name="connsiteX6" fmla="*/ 452419 w 454232"/>
                  <a:gd name="connsiteY6" fmla="*/ 118358 h 479379"/>
                  <a:gd name="connsiteX7" fmla="*/ 449484 w 454232"/>
                  <a:gd name="connsiteY7" fmla="*/ 0 h 479379"/>
                  <a:gd name="connsiteX8" fmla="*/ 124552 w 454232"/>
                  <a:gd name="connsiteY8" fmla="*/ 145650 h 479379"/>
                  <a:gd name="connsiteX9" fmla="*/ 376 w 454232"/>
                  <a:gd name="connsiteY9" fmla="*/ 479379 h 479379"/>
                  <a:gd name="connsiteX10" fmla="*/ 98682 w 454232"/>
                  <a:gd name="connsiteY10" fmla="*/ 475408 h 479379"/>
                  <a:gd name="connsiteX11" fmla="*/ 196351 w 454232"/>
                  <a:gd name="connsiteY11" fmla="*/ 212916 h 479379"/>
                  <a:gd name="connsiteX12" fmla="*/ 451923 w 454232"/>
                  <a:gd name="connsiteY12" fmla="*/ 98357 h 479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4232" h="479379">
                    <a:moveTo>
                      <a:pt x="452419" y="118358"/>
                    </a:moveTo>
                    <a:cubicBezTo>
                      <a:pt x="360681" y="120634"/>
                      <a:pt x="273692" y="159626"/>
                      <a:pt x="210952" y="226595"/>
                    </a:cubicBezTo>
                    <a:cubicBezTo>
                      <a:pt x="148212" y="293564"/>
                      <a:pt x="114968" y="382908"/>
                      <a:pt x="118673" y="474600"/>
                    </a:cubicBezTo>
                    <a:lnTo>
                      <a:pt x="191727" y="471649"/>
                    </a:lnTo>
                    <a:cubicBezTo>
                      <a:pt x="188813" y="399529"/>
                      <a:pt x="214960" y="329257"/>
                      <a:pt x="264308" y="276583"/>
                    </a:cubicBezTo>
                    <a:cubicBezTo>
                      <a:pt x="313656" y="223909"/>
                      <a:pt x="382076" y="193240"/>
                      <a:pt x="454232" y="191450"/>
                    </a:cubicBezTo>
                    <a:cubicBezTo>
                      <a:pt x="453628" y="167086"/>
                      <a:pt x="453023" y="142722"/>
                      <a:pt x="452419" y="118358"/>
                    </a:cubicBezTo>
                    <a:close/>
                    <a:moveTo>
                      <a:pt x="449484" y="0"/>
                    </a:moveTo>
                    <a:cubicBezTo>
                      <a:pt x="326035" y="3063"/>
                      <a:pt x="208979" y="55533"/>
                      <a:pt x="124552" y="145650"/>
                    </a:cubicBezTo>
                    <a:cubicBezTo>
                      <a:pt x="40125" y="235767"/>
                      <a:pt x="-4609" y="355993"/>
                      <a:pt x="376" y="479379"/>
                    </a:cubicBezTo>
                    <a:lnTo>
                      <a:pt x="98682" y="475408"/>
                    </a:lnTo>
                    <a:cubicBezTo>
                      <a:pt x="94761" y="378360"/>
                      <a:pt x="129946" y="283797"/>
                      <a:pt x="196351" y="212916"/>
                    </a:cubicBezTo>
                    <a:cubicBezTo>
                      <a:pt x="262756" y="142036"/>
                      <a:pt x="354826" y="100766"/>
                      <a:pt x="451923" y="98357"/>
                    </a:cubicBezTo>
                    <a:close/>
                  </a:path>
                </a:pathLst>
              </a:custGeom>
              <a:solidFill>
                <a:srgbClr val="FFFF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93AD1CE4-7CAD-4BD6-AA07-FB71E07E9FC3}"/>
                  </a:ext>
                </a:extLst>
              </p:cNvPr>
              <p:cNvSpPr/>
              <p:nvPr/>
            </p:nvSpPr>
            <p:spPr bwMode="auto">
              <a:xfrm rot="2700000">
                <a:off x="1465984" y="588281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6A235774-3230-4DD2-8BB0-2EE879D823D9}"/>
                  </a:ext>
                </a:extLst>
              </p:cNvPr>
              <p:cNvSpPr/>
              <p:nvPr/>
            </p:nvSpPr>
            <p:spPr bwMode="auto">
              <a:xfrm>
                <a:off x="770600" y="1991769"/>
                <a:ext cx="1891879" cy="1034307"/>
              </a:xfrm>
              <a:custGeom>
                <a:avLst/>
                <a:gdLst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283026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91879" h="1034307">
                    <a:moveTo>
                      <a:pt x="890435" y="0"/>
                    </a:moveTo>
                    <a:lnTo>
                      <a:pt x="908504" y="58210"/>
                    </a:lnTo>
                    <a:cubicBezTo>
                      <a:pt x="964384" y="190325"/>
                      <a:pt x="1095203" y="283026"/>
                      <a:pt x="1247673" y="283026"/>
                    </a:cubicBezTo>
                    <a:cubicBezTo>
                      <a:pt x="1400144" y="283026"/>
                      <a:pt x="1530962" y="190325"/>
                      <a:pt x="1586842" y="58210"/>
                    </a:cubicBezTo>
                    <a:lnTo>
                      <a:pt x="1604485" y="1375"/>
                    </a:lnTo>
                    <a:lnTo>
                      <a:pt x="1645118" y="5471"/>
                    </a:lnTo>
                    <a:cubicBezTo>
                      <a:pt x="1785944" y="34288"/>
                      <a:pt x="1891879" y="158891"/>
                      <a:pt x="1891879" y="308236"/>
                    </a:cubicBezTo>
                    <a:lnTo>
                      <a:pt x="1891879" y="1034307"/>
                    </a:lnTo>
                    <a:lnTo>
                      <a:pt x="586734" y="1034307"/>
                    </a:lnTo>
                    <a:lnTo>
                      <a:pt x="586734" y="484430"/>
                    </a:lnTo>
                    <a:lnTo>
                      <a:pt x="488582" y="489875"/>
                    </a:lnTo>
                    <a:cubicBezTo>
                      <a:pt x="330758" y="484251"/>
                      <a:pt x="177848" y="436062"/>
                      <a:pt x="46055" y="351988"/>
                    </a:cubicBezTo>
                    <a:lnTo>
                      <a:pt x="0" y="318077"/>
                    </a:lnTo>
                    <a:lnTo>
                      <a:pt x="210243" y="8103"/>
                    </a:lnTo>
                    <a:lnTo>
                      <a:pt x="220258" y="16765"/>
                    </a:lnTo>
                    <a:cubicBezTo>
                      <a:pt x="325868" y="94505"/>
                      <a:pt x="459707" y="129491"/>
                      <a:pt x="592951" y="109838"/>
                    </a:cubicBezTo>
                    <a:lnTo>
                      <a:pt x="678001" y="89091"/>
                    </a:lnTo>
                    <a:lnTo>
                      <a:pt x="722989" y="51972"/>
                    </a:lnTo>
                    <a:cubicBezTo>
                      <a:pt x="747651" y="35311"/>
                      <a:pt x="774847" y="22116"/>
                      <a:pt x="803878" y="13086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0C33C7AB-F9DE-484C-B775-8B707E9AE951}"/>
                  </a:ext>
                </a:extLst>
              </p:cNvPr>
              <p:cNvSpPr/>
              <p:nvPr/>
            </p:nvSpPr>
            <p:spPr bwMode="auto">
              <a:xfrm rot="19088772">
                <a:off x="2348932" y="1533159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9999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8" name="正方形/長方形 327">
                <a:extLst>
                  <a:ext uri="{FF2B5EF4-FFF2-40B4-BE49-F238E27FC236}">
                    <a16:creationId xmlns:a16="http://schemas.microsoft.com/office/drawing/2014/main" id="{87023FC1-6415-4308-9B94-5D4C56FCEA7F}"/>
                  </a:ext>
                </a:extLst>
              </p:cNvPr>
              <p:cNvSpPr/>
              <p:nvPr/>
            </p:nvSpPr>
            <p:spPr bwMode="auto">
              <a:xfrm>
                <a:off x="2462195" y="2773833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9" name="台形 58">
                <a:extLst>
                  <a:ext uri="{FF2B5EF4-FFF2-40B4-BE49-F238E27FC236}">
                    <a16:creationId xmlns:a16="http://schemas.microsoft.com/office/drawing/2014/main" id="{41EEAADD-A9F5-48C2-9768-F4891B91C4FA}"/>
                  </a:ext>
                </a:extLst>
              </p:cNvPr>
              <p:cNvSpPr/>
              <p:nvPr/>
            </p:nvSpPr>
            <p:spPr bwMode="auto">
              <a:xfrm rot="21276376">
                <a:off x="2365500" y="2249708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00B0F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0" name="月 329">
                <a:extLst>
                  <a:ext uri="{FF2B5EF4-FFF2-40B4-BE49-F238E27FC236}">
                    <a16:creationId xmlns:a16="http://schemas.microsoft.com/office/drawing/2014/main" id="{81DD88AC-211C-4582-A437-A8139C52DB89}"/>
                  </a:ext>
                </a:extLst>
              </p:cNvPr>
              <p:cNvSpPr/>
              <p:nvPr/>
            </p:nvSpPr>
            <p:spPr bwMode="auto">
              <a:xfrm rot="8100000">
                <a:off x="2204908" y="501904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1" name="月 330">
                <a:extLst>
                  <a:ext uri="{FF2B5EF4-FFF2-40B4-BE49-F238E27FC236}">
                    <a16:creationId xmlns:a16="http://schemas.microsoft.com/office/drawing/2014/main" id="{4B6ED6AA-A92D-427C-BB2D-7325D53A1834}"/>
                  </a:ext>
                </a:extLst>
              </p:cNvPr>
              <p:cNvSpPr/>
              <p:nvPr/>
            </p:nvSpPr>
            <p:spPr bwMode="auto">
              <a:xfrm rot="14076314">
                <a:off x="2525644" y="1189324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2" name="月 331">
                <a:extLst>
                  <a:ext uri="{FF2B5EF4-FFF2-40B4-BE49-F238E27FC236}">
                    <a16:creationId xmlns:a16="http://schemas.microsoft.com/office/drawing/2014/main" id="{4226A679-6449-4142-9135-C1B85A30AEDB}"/>
                  </a:ext>
                </a:extLst>
              </p:cNvPr>
              <p:cNvSpPr/>
              <p:nvPr/>
            </p:nvSpPr>
            <p:spPr bwMode="auto">
              <a:xfrm rot="9597324">
                <a:off x="2388006" y="629196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3" name="月 332">
                <a:extLst>
                  <a:ext uri="{FF2B5EF4-FFF2-40B4-BE49-F238E27FC236}">
                    <a16:creationId xmlns:a16="http://schemas.microsoft.com/office/drawing/2014/main" id="{59FE83FB-5BC3-4AEC-AEE5-AA85699D5CEC}"/>
                  </a:ext>
                </a:extLst>
              </p:cNvPr>
              <p:cNvSpPr/>
              <p:nvPr/>
            </p:nvSpPr>
            <p:spPr bwMode="auto">
              <a:xfrm rot="9597324">
                <a:off x="2543582" y="762546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127C3DC0-92E2-4B6F-8B45-1FD12B9B3704}"/>
                  </a:ext>
                </a:extLst>
              </p:cNvPr>
              <p:cNvSpPr/>
              <p:nvPr/>
            </p:nvSpPr>
            <p:spPr bwMode="auto">
              <a:xfrm rot="9000000">
                <a:off x="1684112" y="945905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5050"/>
              </a:solidFill>
              <a:ln w="127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5" name="アーチ 334">
                <a:extLst>
                  <a:ext uri="{FF2B5EF4-FFF2-40B4-BE49-F238E27FC236}">
                    <a16:creationId xmlns:a16="http://schemas.microsoft.com/office/drawing/2014/main" id="{AE841037-EFF6-4645-B519-7E8B70530AE1}"/>
                  </a:ext>
                </a:extLst>
              </p:cNvPr>
              <p:cNvSpPr/>
              <p:nvPr/>
            </p:nvSpPr>
            <p:spPr bwMode="auto">
              <a:xfrm rot="14400000">
                <a:off x="1857188" y="673508"/>
                <a:ext cx="247700" cy="247700"/>
              </a:xfrm>
              <a:prstGeom prst="blockArc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6" name="アーチ 335">
                <a:extLst>
                  <a:ext uri="{FF2B5EF4-FFF2-40B4-BE49-F238E27FC236}">
                    <a16:creationId xmlns:a16="http://schemas.microsoft.com/office/drawing/2014/main" id="{B66F3153-0924-4A8E-8811-09C45564D303}"/>
                  </a:ext>
                </a:extLst>
              </p:cNvPr>
              <p:cNvSpPr/>
              <p:nvPr/>
            </p:nvSpPr>
            <p:spPr bwMode="auto">
              <a:xfrm rot="14400000">
                <a:off x="2104839" y="1038633"/>
                <a:ext cx="247700" cy="247700"/>
              </a:xfrm>
              <a:prstGeom prst="blockArc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F08FAC8A-7F4B-43E5-A498-9EB81E118140}"/>
                  </a:ext>
                </a:extLst>
              </p:cNvPr>
              <p:cNvSpPr/>
              <p:nvPr/>
            </p:nvSpPr>
            <p:spPr bwMode="auto">
              <a:xfrm rot="2700000">
                <a:off x="2042594" y="1364787"/>
                <a:ext cx="306721" cy="14447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649C960F-D143-4BD7-A8E1-332B441EAE28}"/>
                  </a:ext>
                </a:extLst>
              </p:cNvPr>
              <p:cNvGrpSpPr/>
              <p:nvPr/>
            </p:nvGrpSpPr>
            <p:grpSpPr>
              <a:xfrm>
                <a:off x="294229" y="469110"/>
                <a:ext cx="938235" cy="882338"/>
                <a:chOff x="294229" y="469110"/>
                <a:chExt cx="938235" cy="882338"/>
              </a:xfrm>
            </p:grpSpPr>
            <p:grpSp>
              <p:nvGrpSpPr>
                <p:cNvPr id="339" name="グループ化 338">
                  <a:extLst>
                    <a:ext uri="{FF2B5EF4-FFF2-40B4-BE49-F238E27FC236}">
                      <a16:creationId xmlns:a16="http://schemas.microsoft.com/office/drawing/2014/main" id="{33B2DE66-6E43-4683-9520-08E0D07798C9}"/>
                    </a:ext>
                  </a:extLst>
                </p:cNvPr>
                <p:cNvGrpSpPr/>
                <p:nvPr/>
              </p:nvGrpSpPr>
              <p:grpSpPr>
                <a:xfrm rot="19800000">
                  <a:off x="294229" y="469110"/>
                  <a:ext cx="938235" cy="882338"/>
                  <a:chOff x="537397" y="330055"/>
                  <a:chExt cx="938235" cy="882338"/>
                </a:xfrm>
              </p:grpSpPr>
              <p:grpSp>
                <p:nvGrpSpPr>
                  <p:cNvPr id="341" name="グループ化 340">
                    <a:extLst>
                      <a:ext uri="{FF2B5EF4-FFF2-40B4-BE49-F238E27FC236}">
                        <a16:creationId xmlns:a16="http://schemas.microsoft.com/office/drawing/2014/main" id="{8FF0EA6C-715A-4334-B92C-B9A140302EBF}"/>
                      </a:ext>
                    </a:extLst>
                  </p:cNvPr>
                  <p:cNvGrpSpPr/>
                  <p:nvPr/>
                </p:nvGrpSpPr>
                <p:grpSpPr>
                  <a:xfrm rot="6300000">
                    <a:off x="599005" y="335766"/>
                    <a:ext cx="815019" cy="938235"/>
                    <a:chOff x="1745755" y="3549707"/>
                    <a:chExt cx="968683" cy="973932"/>
                  </a:xfrm>
                  <a:solidFill>
                    <a:srgbClr val="DAEDEF"/>
                  </a:solidFill>
                </p:grpSpPr>
                <p:sp>
                  <p:nvSpPr>
                    <p:cNvPr id="347" name="フリーフォーム: 図形 346">
                      <a:extLst>
                        <a:ext uri="{FF2B5EF4-FFF2-40B4-BE49-F238E27FC236}">
                          <a16:creationId xmlns:a16="http://schemas.microsoft.com/office/drawing/2014/main" id="{E8F0F1EA-C7D9-4317-8F3C-EB0821992B59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1556750" y="3845673"/>
                      <a:ext cx="681418" cy="303408"/>
                    </a:xfrm>
                    <a:custGeom>
                      <a:avLst/>
                      <a:gdLst>
                        <a:gd name="connsiteX0" fmla="*/ 0 w 681418"/>
                        <a:gd name="connsiteY0" fmla="*/ 180197 h 303408"/>
                        <a:gd name="connsiteX1" fmla="*/ 0 w 681418"/>
                        <a:gd name="connsiteY1" fmla="*/ 0 h 303408"/>
                        <a:gd name="connsiteX2" fmla="*/ 102532 w 681418"/>
                        <a:gd name="connsiteY2" fmla="*/ 0 h 303408"/>
                        <a:gd name="connsiteX3" fmla="*/ 102532 w 681418"/>
                        <a:gd name="connsiteY3" fmla="*/ 150978 h 303408"/>
                        <a:gd name="connsiteX4" fmla="*/ 168545 w 681418"/>
                        <a:gd name="connsiteY4" fmla="*/ 216991 h 303408"/>
                        <a:gd name="connsiteX5" fmla="*/ 512873 w 681418"/>
                        <a:gd name="connsiteY5" fmla="*/ 216991 h 303408"/>
                        <a:gd name="connsiteX6" fmla="*/ 578886 w 681418"/>
                        <a:gd name="connsiteY6" fmla="*/ 150978 h 303408"/>
                        <a:gd name="connsiteX7" fmla="*/ 578886 w 681418"/>
                        <a:gd name="connsiteY7" fmla="*/ 0 h 303408"/>
                        <a:gd name="connsiteX8" fmla="*/ 681418 w 681418"/>
                        <a:gd name="connsiteY8" fmla="*/ 0 h 303408"/>
                        <a:gd name="connsiteX9" fmla="*/ 681418 w 681418"/>
                        <a:gd name="connsiteY9" fmla="*/ 180197 h 303408"/>
                        <a:gd name="connsiteX10" fmla="*/ 558207 w 681418"/>
                        <a:gd name="connsiteY10" fmla="*/ 303408 h 303408"/>
                        <a:gd name="connsiteX11" fmla="*/ 123211 w 681418"/>
                        <a:gd name="connsiteY11" fmla="*/ 303408 h 303408"/>
                        <a:gd name="connsiteX12" fmla="*/ 0 w 681418"/>
                        <a:gd name="connsiteY12" fmla="*/ 180197 h 303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681418" h="303408">
                          <a:moveTo>
                            <a:pt x="0" y="180197"/>
                          </a:moveTo>
                          <a:lnTo>
                            <a:pt x="0" y="0"/>
                          </a:lnTo>
                          <a:lnTo>
                            <a:pt x="102532" y="0"/>
                          </a:lnTo>
                          <a:lnTo>
                            <a:pt x="102532" y="150978"/>
                          </a:lnTo>
                          <a:cubicBezTo>
                            <a:pt x="102532" y="187436"/>
                            <a:pt x="132087" y="216991"/>
                            <a:pt x="168545" y="216991"/>
                          </a:cubicBezTo>
                          <a:lnTo>
                            <a:pt x="512873" y="216991"/>
                          </a:lnTo>
                          <a:cubicBezTo>
                            <a:pt x="549331" y="216991"/>
                            <a:pt x="578886" y="187436"/>
                            <a:pt x="578886" y="150978"/>
                          </a:cubicBezTo>
                          <a:lnTo>
                            <a:pt x="578886" y="0"/>
                          </a:lnTo>
                          <a:lnTo>
                            <a:pt x="681418" y="0"/>
                          </a:lnTo>
                          <a:lnTo>
                            <a:pt x="681418" y="180197"/>
                          </a:lnTo>
                          <a:cubicBezTo>
                            <a:pt x="681418" y="248245"/>
                            <a:pt x="626255" y="303408"/>
                            <a:pt x="558207" y="303408"/>
                          </a:cubicBezTo>
                          <a:lnTo>
                            <a:pt x="123211" y="303408"/>
                          </a:lnTo>
                          <a:cubicBezTo>
                            <a:pt x="55163" y="303408"/>
                            <a:pt x="0" y="248245"/>
                            <a:pt x="0" y="180197"/>
                          </a:cubicBezTo>
                          <a:close/>
                        </a:path>
                      </a:pathLst>
                    </a:custGeom>
                    <a:grpFill/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48" name="四角形: 上の 2 つの角を丸める 347">
                      <a:extLst>
                        <a:ext uri="{FF2B5EF4-FFF2-40B4-BE49-F238E27FC236}">
                          <a16:creationId xmlns:a16="http://schemas.microsoft.com/office/drawing/2014/main" id="{D57635FE-AFE5-451B-935B-2E94015017B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5066" y="3549707"/>
                      <a:ext cx="709372" cy="973932"/>
                    </a:xfrm>
                    <a:prstGeom prst="round2SameRect">
                      <a:avLst>
                        <a:gd name="adj1" fmla="val 0"/>
                        <a:gd name="adj2" fmla="val 8056"/>
                      </a:avLst>
                    </a:prstGeom>
                    <a:grpFill/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342" name="グループ化 341">
                    <a:extLst>
                      <a:ext uri="{FF2B5EF4-FFF2-40B4-BE49-F238E27FC236}">
                        <a16:creationId xmlns:a16="http://schemas.microsoft.com/office/drawing/2014/main" id="{FD35E098-B90E-4CA4-B8A3-A80C05069903}"/>
                      </a:ext>
                    </a:extLst>
                  </p:cNvPr>
                  <p:cNvGrpSpPr/>
                  <p:nvPr/>
                </p:nvGrpSpPr>
                <p:grpSpPr>
                  <a:xfrm rot="6240840">
                    <a:off x="994114" y="244799"/>
                    <a:ext cx="265296" cy="435808"/>
                    <a:chOff x="4873199" y="3281238"/>
                    <a:chExt cx="265296" cy="435808"/>
                  </a:xfrm>
                  <a:solidFill>
                    <a:srgbClr val="FFD04B"/>
                  </a:solidFill>
                </p:grpSpPr>
                <p:sp>
                  <p:nvSpPr>
                    <p:cNvPr id="343" name="四角形: 角を丸くする 342">
                      <a:extLst>
                        <a:ext uri="{FF2B5EF4-FFF2-40B4-BE49-F238E27FC236}">
                          <a16:creationId xmlns:a16="http://schemas.microsoft.com/office/drawing/2014/main" id="{1A0787CE-26E5-4A0C-93AB-F592EE99580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281238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44" name="四角形: 角を丸くする 343">
                      <a:extLst>
                        <a:ext uri="{FF2B5EF4-FFF2-40B4-BE49-F238E27FC236}">
                          <a16:creationId xmlns:a16="http://schemas.microsoft.com/office/drawing/2014/main" id="{721342C9-270C-42B7-89A4-191A76CB56A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392231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45" name="四角形: 角を丸くする 344">
                      <a:extLst>
                        <a:ext uri="{FF2B5EF4-FFF2-40B4-BE49-F238E27FC236}">
                          <a16:creationId xmlns:a16="http://schemas.microsoft.com/office/drawing/2014/main" id="{05B9602B-6974-43F0-93DB-254A314881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504150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46" name="四角形: 角を丸くする 345">
                      <a:extLst>
                        <a:ext uri="{FF2B5EF4-FFF2-40B4-BE49-F238E27FC236}">
                          <a16:creationId xmlns:a16="http://schemas.microsoft.com/office/drawing/2014/main" id="{D6795735-37E3-450C-A5A6-D4A59046ABD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0794" y="3615120"/>
                      <a:ext cx="227701" cy="10192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1985B60F-CBE5-4C4F-95F9-B0C6F215F1E8}"/>
                    </a:ext>
                  </a:extLst>
                </p:cNvPr>
                <p:cNvSpPr/>
                <p:nvPr/>
              </p:nvSpPr>
              <p:spPr bwMode="auto">
                <a:xfrm rot="4500000">
                  <a:off x="579978" y="652853"/>
                  <a:ext cx="444200" cy="779503"/>
                </a:xfrm>
                <a:custGeom>
                  <a:avLst/>
                  <a:gdLst>
                    <a:gd name="connsiteX0" fmla="*/ 0 w 444200"/>
                    <a:gd name="connsiteY0" fmla="*/ 663545 h 779503"/>
                    <a:gd name="connsiteX1" fmla="*/ 383098 w 444200"/>
                    <a:gd name="connsiteY1" fmla="*/ 0 h 779503"/>
                    <a:gd name="connsiteX2" fmla="*/ 444200 w 444200"/>
                    <a:gd name="connsiteY2" fmla="*/ 0 h 779503"/>
                    <a:gd name="connsiteX3" fmla="*/ 444200 w 444200"/>
                    <a:gd name="connsiteY3" fmla="*/ 743718 h 779503"/>
                    <a:gd name="connsiteX4" fmla="*/ 408415 w 444200"/>
                    <a:gd name="connsiteY4" fmla="*/ 779503 h 779503"/>
                    <a:gd name="connsiteX5" fmla="*/ 35785 w 444200"/>
                    <a:gd name="connsiteY5" fmla="*/ 779503 h 779503"/>
                    <a:gd name="connsiteX6" fmla="*/ 0 w 444200"/>
                    <a:gd name="connsiteY6" fmla="*/ 743718 h 7795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44200" h="779503">
                      <a:moveTo>
                        <a:pt x="0" y="663545"/>
                      </a:moveTo>
                      <a:lnTo>
                        <a:pt x="383098" y="0"/>
                      </a:lnTo>
                      <a:lnTo>
                        <a:pt x="444200" y="0"/>
                      </a:lnTo>
                      <a:lnTo>
                        <a:pt x="444200" y="743718"/>
                      </a:lnTo>
                      <a:cubicBezTo>
                        <a:pt x="444200" y="763482"/>
                        <a:pt x="428179" y="779503"/>
                        <a:pt x="408415" y="779503"/>
                      </a:cubicBezTo>
                      <a:lnTo>
                        <a:pt x="35785" y="779503"/>
                      </a:lnTo>
                      <a:cubicBezTo>
                        <a:pt x="16021" y="779503"/>
                        <a:pt x="0" y="763482"/>
                        <a:pt x="0" y="743718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397" name="グループ化 396">
            <a:extLst>
              <a:ext uri="{FF2B5EF4-FFF2-40B4-BE49-F238E27FC236}">
                <a16:creationId xmlns:a16="http://schemas.microsoft.com/office/drawing/2014/main" id="{29F782E7-BB94-49A1-B10C-C5E8206B076F}"/>
              </a:ext>
            </a:extLst>
          </p:cNvPr>
          <p:cNvGrpSpPr/>
          <p:nvPr/>
        </p:nvGrpSpPr>
        <p:grpSpPr>
          <a:xfrm>
            <a:off x="4052409" y="4194275"/>
            <a:ext cx="1859266" cy="2010400"/>
            <a:chOff x="8090414" y="3904609"/>
            <a:chExt cx="2156735" cy="2332048"/>
          </a:xfrm>
        </p:grpSpPr>
        <p:sp>
          <p:nvSpPr>
            <p:cNvPr id="398" name="台形 397">
              <a:extLst>
                <a:ext uri="{FF2B5EF4-FFF2-40B4-BE49-F238E27FC236}">
                  <a16:creationId xmlns:a16="http://schemas.microsoft.com/office/drawing/2014/main" id="{8582D74F-8E58-4A30-B115-D749D192B52A}"/>
                </a:ext>
              </a:extLst>
            </p:cNvPr>
            <p:cNvSpPr/>
            <p:nvPr/>
          </p:nvSpPr>
          <p:spPr bwMode="auto">
            <a:xfrm rot="19800000">
              <a:off x="8987124" y="5118172"/>
              <a:ext cx="371360" cy="418978"/>
            </a:xfrm>
            <a:prstGeom prst="trapezoid">
              <a:avLst>
                <a:gd name="adj" fmla="val 16456"/>
              </a:avLst>
            </a:prstGeom>
            <a:solidFill>
              <a:srgbClr val="FF505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3B516DEA-A40D-43FE-BEE8-7F567548607F}"/>
                </a:ext>
              </a:extLst>
            </p:cNvPr>
            <p:cNvSpPr/>
            <p:nvPr/>
          </p:nvSpPr>
          <p:spPr bwMode="auto">
            <a:xfrm>
              <a:off x="8939486" y="5294499"/>
              <a:ext cx="1307663" cy="925922"/>
            </a:xfrm>
            <a:custGeom>
              <a:avLst/>
              <a:gdLst>
                <a:gd name="connsiteX0" fmla="*/ 598390 w 1307663"/>
                <a:gd name="connsiteY0" fmla="*/ 857 h 925922"/>
                <a:gd name="connsiteX1" fmla="*/ 872452 w 1307663"/>
                <a:gd name="connsiteY1" fmla="*/ 172114 h 925922"/>
                <a:gd name="connsiteX2" fmla="*/ 1307663 w 1307663"/>
                <a:gd name="connsiteY2" fmla="*/ 925922 h 925922"/>
                <a:gd name="connsiteX3" fmla="*/ 205939 w 1307663"/>
                <a:gd name="connsiteY3" fmla="*/ 925922 h 925922"/>
                <a:gd name="connsiteX4" fmla="*/ 46159 w 1307663"/>
                <a:gd name="connsiteY4" fmla="*/ 649174 h 925922"/>
                <a:gd name="connsiteX5" fmla="*/ 172113 w 1307663"/>
                <a:gd name="connsiteY5" fmla="*/ 179107 h 925922"/>
                <a:gd name="connsiteX6" fmla="*/ 402384 w 1307663"/>
                <a:gd name="connsiteY6" fmla="*/ 46160 h 925922"/>
                <a:gd name="connsiteX7" fmla="*/ 598390 w 1307663"/>
                <a:gd name="connsiteY7" fmla="*/ 857 h 92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7663" h="925922">
                  <a:moveTo>
                    <a:pt x="598390" y="857"/>
                  </a:moveTo>
                  <a:cubicBezTo>
                    <a:pt x="708580" y="8645"/>
                    <a:pt x="813062" y="69247"/>
                    <a:pt x="872452" y="172114"/>
                  </a:cubicBezTo>
                  <a:lnTo>
                    <a:pt x="1307663" y="925922"/>
                  </a:lnTo>
                  <a:lnTo>
                    <a:pt x="205939" y="925922"/>
                  </a:lnTo>
                  <a:lnTo>
                    <a:pt x="46159" y="649174"/>
                  </a:lnTo>
                  <a:cubicBezTo>
                    <a:pt x="-48865" y="484587"/>
                    <a:pt x="7527" y="274131"/>
                    <a:pt x="172113" y="179107"/>
                  </a:cubicBezTo>
                  <a:lnTo>
                    <a:pt x="402384" y="46160"/>
                  </a:lnTo>
                  <a:cubicBezTo>
                    <a:pt x="464104" y="10526"/>
                    <a:pt x="532275" y="-3816"/>
                    <a:pt x="598390" y="857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0" name="台形 288">
              <a:extLst>
                <a:ext uri="{FF2B5EF4-FFF2-40B4-BE49-F238E27FC236}">
                  <a16:creationId xmlns:a16="http://schemas.microsoft.com/office/drawing/2014/main" id="{AD875E5D-7CCB-4544-ABA6-F2C66A270562}"/>
                </a:ext>
              </a:extLst>
            </p:cNvPr>
            <p:cNvSpPr/>
            <p:nvPr/>
          </p:nvSpPr>
          <p:spPr bwMode="auto">
            <a:xfrm>
              <a:off x="9172804" y="5583165"/>
              <a:ext cx="438811" cy="653492"/>
            </a:xfrm>
            <a:custGeom>
              <a:avLst/>
              <a:gdLst>
                <a:gd name="connsiteX0" fmla="*/ 0 w 438811"/>
                <a:gd name="connsiteY0" fmla="*/ 653492 h 653492"/>
                <a:gd name="connsiteX1" fmla="*/ 52556 w 438811"/>
                <a:gd name="connsiteY1" fmla="*/ 0 h 653492"/>
                <a:gd name="connsiteX2" fmla="*/ 386255 w 438811"/>
                <a:gd name="connsiteY2" fmla="*/ 0 h 653492"/>
                <a:gd name="connsiteX3" fmla="*/ 438811 w 438811"/>
                <a:gd name="connsiteY3" fmla="*/ 653492 h 653492"/>
                <a:gd name="connsiteX4" fmla="*/ 0 w 438811"/>
                <a:gd name="connsiteY4" fmla="*/ 653492 h 653492"/>
                <a:gd name="connsiteX0" fmla="*/ 0 w 438811"/>
                <a:gd name="connsiteY0" fmla="*/ 784589 h 784589"/>
                <a:gd name="connsiteX1" fmla="*/ 52556 w 438811"/>
                <a:gd name="connsiteY1" fmla="*/ 131097 h 784589"/>
                <a:gd name="connsiteX2" fmla="*/ 217863 w 438811"/>
                <a:gd name="connsiteY2" fmla="*/ 0 h 784589"/>
                <a:gd name="connsiteX3" fmla="*/ 386255 w 438811"/>
                <a:gd name="connsiteY3" fmla="*/ 131097 h 784589"/>
                <a:gd name="connsiteX4" fmla="*/ 438811 w 438811"/>
                <a:gd name="connsiteY4" fmla="*/ 784589 h 784589"/>
                <a:gd name="connsiteX5" fmla="*/ 0 w 438811"/>
                <a:gd name="connsiteY5" fmla="*/ 784589 h 784589"/>
                <a:gd name="connsiteX0" fmla="*/ 217863 w 438811"/>
                <a:gd name="connsiteY0" fmla="*/ 0 h 784589"/>
                <a:gd name="connsiteX1" fmla="*/ 386255 w 438811"/>
                <a:gd name="connsiteY1" fmla="*/ 131097 h 784589"/>
                <a:gd name="connsiteX2" fmla="*/ 438811 w 438811"/>
                <a:gd name="connsiteY2" fmla="*/ 784589 h 784589"/>
                <a:gd name="connsiteX3" fmla="*/ 0 w 438811"/>
                <a:gd name="connsiteY3" fmla="*/ 784589 h 784589"/>
                <a:gd name="connsiteX4" fmla="*/ 52556 w 438811"/>
                <a:gd name="connsiteY4" fmla="*/ 131097 h 784589"/>
                <a:gd name="connsiteX5" fmla="*/ 309303 w 438811"/>
                <a:gd name="connsiteY5" fmla="*/ 91440 h 784589"/>
                <a:gd name="connsiteX0" fmla="*/ 386255 w 438811"/>
                <a:gd name="connsiteY0" fmla="*/ 71687 h 725179"/>
                <a:gd name="connsiteX1" fmla="*/ 438811 w 438811"/>
                <a:gd name="connsiteY1" fmla="*/ 725179 h 725179"/>
                <a:gd name="connsiteX2" fmla="*/ 0 w 438811"/>
                <a:gd name="connsiteY2" fmla="*/ 725179 h 725179"/>
                <a:gd name="connsiteX3" fmla="*/ 52556 w 438811"/>
                <a:gd name="connsiteY3" fmla="*/ 71687 h 725179"/>
                <a:gd name="connsiteX4" fmla="*/ 309303 w 438811"/>
                <a:gd name="connsiteY4" fmla="*/ 32030 h 725179"/>
                <a:gd name="connsiteX0" fmla="*/ 386255 w 438811"/>
                <a:gd name="connsiteY0" fmla="*/ 0 h 653492"/>
                <a:gd name="connsiteX1" fmla="*/ 438811 w 438811"/>
                <a:gd name="connsiteY1" fmla="*/ 653492 h 653492"/>
                <a:gd name="connsiteX2" fmla="*/ 0 w 438811"/>
                <a:gd name="connsiteY2" fmla="*/ 653492 h 653492"/>
                <a:gd name="connsiteX3" fmla="*/ 52556 w 438811"/>
                <a:gd name="connsiteY3" fmla="*/ 0 h 6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811" h="653492">
                  <a:moveTo>
                    <a:pt x="386255" y="0"/>
                  </a:moveTo>
                  <a:lnTo>
                    <a:pt x="438811" y="653492"/>
                  </a:lnTo>
                  <a:lnTo>
                    <a:pt x="0" y="653492"/>
                  </a:lnTo>
                  <a:lnTo>
                    <a:pt x="52556" y="0"/>
                  </a:lnTo>
                </a:path>
              </a:pathLst>
            </a:custGeom>
            <a:solidFill>
              <a:srgbClr val="00B0F0"/>
            </a:solidFill>
            <a:ln w="12700">
              <a:solidFill>
                <a:schemeClr val="accent5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1" name="月 400">
              <a:extLst>
                <a:ext uri="{FF2B5EF4-FFF2-40B4-BE49-F238E27FC236}">
                  <a16:creationId xmlns:a16="http://schemas.microsoft.com/office/drawing/2014/main" id="{1CE7B245-5E98-42E7-A52F-6CE25AED48DD}"/>
                </a:ext>
              </a:extLst>
            </p:cNvPr>
            <p:cNvSpPr/>
            <p:nvPr/>
          </p:nvSpPr>
          <p:spPr bwMode="auto">
            <a:xfrm rot="17713860">
              <a:off x="9355373" y="4502664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2" name="月 401">
              <a:extLst>
                <a:ext uri="{FF2B5EF4-FFF2-40B4-BE49-F238E27FC236}">
                  <a16:creationId xmlns:a16="http://schemas.microsoft.com/office/drawing/2014/main" id="{AE9BEF4F-CB49-4955-959F-03BB2EB3A2F9}"/>
                </a:ext>
              </a:extLst>
            </p:cNvPr>
            <p:cNvSpPr/>
            <p:nvPr/>
          </p:nvSpPr>
          <p:spPr bwMode="auto">
            <a:xfrm rot="17713860">
              <a:off x="9346598" y="4370477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0B762D6C-4CFD-484C-BCC5-72DCD8E22458}"/>
                </a:ext>
              </a:extLst>
            </p:cNvPr>
            <p:cNvSpPr/>
            <p:nvPr/>
          </p:nvSpPr>
          <p:spPr bwMode="auto">
            <a:xfrm rot="18117374">
              <a:off x="8436238" y="3729215"/>
              <a:ext cx="1026718" cy="1377506"/>
            </a:xfrm>
            <a:custGeom>
              <a:avLst/>
              <a:gdLst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5927 w 967729"/>
                <a:gd name="connsiteY5" fmla="*/ 1223831 h 1377506"/>
                <a:gd name="connsiteX6" fmla="*/ 181966 w 967729"/>
                <a:gd name="connsiteY6" fmla="*/ 609479 h 1377506"/>
                <a:gd name="connsiteX7" fmla="*/ 79318 w 967729"/>
                <a:gd name="connsiteY7" fmla="*/ 123712 h 1377506"/>
                <a:gd name="connsiteX8" fmla="*/ 64004 w 967729"/>
                <a:gd name="connsiteY8" fmla="*/ 96882 h 1377506"/>
                <a:gd name="connsiteX9" fmla="*/ 132744 w 967729"/>
                <a:gd name="connsiteY9" fmla="*/ 54126 h 1377506"/>
                <a:gd name="connsiteX10" fmla="*/ 366694 w 967729"/>
                <a:gd name="connsiteY10" fmla="*/ 0 h 1377506"/>
                <a:gd name="connsiteX11" fmla="*/ 487824 w 967729"/>
                <a:gd name="connsiteY11" fmla="*/ 13993 h 137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7729" h="1377506">
                  <a:moveTo>
                    <a:pt x="487824" y="13993"/>
                  </a:moveTo>
                  <a:cubicBezTo>
                    <a:pt x="761705" y="78217"/>
                    <a:pt x="967729" y="355914"/>
                    <a:pt x="967729" y="688753"/>
                  </a:cubicBezTo>
                  <a:cubicBezTo>
                    <a:pt x="967729" y="1069141"/>
                    <a:pt x="698636" y="1377506"/>
                    <a:pt x="366694" y="1377506"/>
                  </a:cubicBezTo>
                  <a:cubicBezTo>
                    <a:pt x="242216" y="1377506"/>
                    <a:pt x="126576" y="1334142"/>
                    <a:pt x="30650" y="1259878"/>
                  </a:cubicBezTo>
                  <a:lnTo>
                    <a:pt x="0" y="1230899"/>
                  </a:lnTo>
                  <a:lnTo>
                    <a:pt x="5927" y="1223831"/>
                  </a:lnTo>
                  <a:cubicBezTo>
                    <a:pt x="114692" y="1066604"/>
                    <a:pt x="181966" y="849398"/>
                    <a:pt x="181966" y="609479"/>
                  </a:cubicBezTo>
                  <a:cubicBezTo>
                    <a:pt x="181966" y="429540"/>
                    <a:pt x="144125" y="262377"/>
                    <a:pt x="79318" y="123712"/>
                  </a:cubicBezTo>
                  <a:lnTo>
                    <a:pt x="64004" y="96882"/>
                  </a:lnTo>
                  <a:lnTo>
                    <a:pt x="132744" y="54126"/>
                  </a:lnTo>
                  <a:cubicBezTo>
                    <a:pt x="204651" y="19273"/>
                    <a:pt x="283709" y="0"/>
                    <a:pt x="366694" y="0"/>
                  </a:cubicBezTo>
                  <a:cubicBezTo>
                    <a:pt x="408187" y="0"/>
                    <a:pt x="448698" y="4818"/>
                    <a:pt x="487824" y="13993"/>
                  </a:cubicBezTo>
                  <a:close/>
                </a:path>
              </a:pathLst>
            </a:cu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BCA6FDC1-8DF7-4413-94CF-8DF6E4662176}"/>
                </a:ext>
              </a:extLst>
            </p:cNvPr>
            <p:cNvSpPr/>
            <p:nvPr/>
          </p:nvSpPr>
          <p:spPr bwMode="auto">
            <a:xfrm rot="21313860">
              <a:off x="8090414" y="4017800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5050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5B9D9457-CF7E-4B1B-87CA-6EB92333C616}"/>
                </a:ext>
              </a:extLst>
            </p:cNvPr>
            <p:cNvSpPr/>
            <p:nvPr/>
          </p:nvSpPr>
          <p:spPr bwMode="auto">
            <a:xfrm rot="16102632">
              <a:off x="9104155" y="4455675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5050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6" name="月 405">
              <a:extLst>
                <a:ext uri="{FF2B5EF4-FFF2-40B4-BE49-F238E27FC236}">
                  <a16:creationId xmlns:a16="http://schemas.microsoft.com/office/drawing/2014/main" id="{54E31C56-0753-4203-B4A4-094409F2EC92}"/>
                </a:ext>
              </a:extLst>
            </p:cNvPr>
            <p:cNvSpPr/>
            <p:nvPr/>
          </p:nvSpPr>
          <p:spPr bwMode="auto">
            <a:xfrm rot="5113860">
              <a:off x="8302646" y="3968130"/>
              <a:ext cx="184846" cy="350732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7" name="月 406">
              <a:extLst>
                <a:ext uri="{FF2B5EF4-FFF2-40B4-BE49-F238E27FC236}">
                  <a16:creationId xmlns:a16="http://schemas.microsoft.com/office/drawing/2014/main" id="{211E7F62-4548-4E23-ADB2-1A7C92DFE989}"/>
                </a:ext>
              </a:extLst>
            </p:cNvPr>
            <p:cNvSpPr/>
            <p:nvPr/>
          </p:nvSpPr>
          <p:spPr bwMode="auto">
            <a:xfrm rot="11090174">
              <a:off x="9109332" y="4163780"/>
              <a:ext cx="117602" cy="5152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8" name="月 407">
              <a:extLst>
                <a:ext uri="{FF2B5EF4-FFF2-40B4-BE49-F238E27FC236}">
                  <a16:creationId xmlns:a16="http://schemas.microsoft.com/office/drawing/2014/main" id="{60FAF102-3E23-4CB8-9C50-2B72B7708BBB}"/>
                </a:ext>
              </a:extLst>
            </p:cNvPr>
            <p:cNvSpPr/>
            <p:nvPr/>
          </p:nvSpPr>
          <p:spPr bwMode="auto">
            <a:xfrm rot="6611184">
              <a:off x="8541677" y="3879616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9" name="月 408">
              <a:extLst>
                <a:ext uri="{FF2B5EF4-FFF2-40B4-BE49-F238E27FC236}">
                  <a16:creationId xmlns:a16="http://schemas.microsoft.com/office/drawing/2014/main" id="{266544DA-1F77-460E-88F7-3095E6AB392B}"/>
                </a:ext>
              </a:extLst>
            </p:cNvPr>
            <p:cNvSpPr/>
            <p:nvPr/>
          </p:nvSpPr>
          <p:spPr bwMode="auto">
            <a:xfrm rot="6611184">
              <a:off x="8743965" y="3846969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29386774-016C-4A3E-A33E-03E2860CD372}"/>
                </a:ext>
              </a:extLst>
            </p:cNvPr>
            <p:cNvSpPr/>
            <p:nvPr/>
          </p:nvSpPr>
          <p:spPr bwMode="auto">
            <a:xfrm rot="6013860">
              <a:off x="8279148" y="4692979"/>
              <a:ext cx="201110" cy="184857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5050"/>
            </a:solidFill>
            <a:ln w="1270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1" name="楕円 410">
              <a:extLst>
                <a:ext uri="{FF2B5EF4-FFF2-40B4-BE49-F238E27FC236}">
                  <a16:creationId xmlns:a16="http://schemas.microsoft.com/office/drawing/2014/main" id="{75EF96F1-84C0-4413-B07C-264ACE5E7953}"/>
                </a:ext>
              </a:extLst>
            </p:cNvPr>
            <p:cNvSpPr/>
            <p:nvPr/>
          </p:nvSpPr>
          <p:spPr bwMode="auto">
            <a:xfrm rot="20700000">
              <a:off x="8146050" y="4462422"/>
              <a:ext cx="243704" cy="116426"/>
            </a:xfrm>
            <a:prstGeom prst="ellipse">
              <a:avLst/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2" name="楕円 411">
              <a:extLst>
                <a:ext uri="{FF2B5EF4-FFF2-40B4-BE49-F238E27FC236}">
                  <a16:creationId xmlns:a16="http://schemas.microsoft.com/office/drawing/2014/main" id="{0478C5F5-5876-42D2-A43C-ACC9E2580D53}"/>
                </a:ext>
              </a:extLst>
            </p:cNvPr>
            <p:cNvSpPr/>
            <p:nvPr/>
          </p:nvSpPr>
          <p:spPr bwMode="auto">
            <a:xfrm rot="900000">
              <a:off x="8603250" y="4462422"/>
              <a:ext cx="243704" cy="116426"/>
            </a:xfrm>
            <a:prstGeom prst="ellipse">
              <a:avLst/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3" name="楕円 412">
              <a:extLst>
                <a:ext uri="{FF2B5EF4-FFF2-40B4-BE49-F238E27FC236}">
                  <a16:creationId xmlns:a16="http://schemas.microsoft.com/office/drawing/2014/main" id="{D0AEF6F5-A2E0-423B-AE1D-C0094DFF48C0}"/>
                </a:ext>
              </a:extLst>
            </p:cNvPr>
            <p:cNvSpPr/>
            <p:nvPr/>
          </p:nvSpPr>
          <p:spPr bwMode="auto">
            <a:xfrm>
              <a:off x="8769067" y="4720462"/>
              <a:ext cx="306721" cy="14447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B34FFC1F-4B0F-4752-B6D7-F5BF328C5CE7}"/>
                </a:ext>
              </a:extLst>
            </p:cNvPr>
            <p:cNvSpPr/>
            <p:nvPr/>
          </p:nvSpPr>
          <p:spPr bwMode="auto">
            <a:xfrm>
              <a:off x="8766868" y="4067314"/>
              <a:ext cx="280589" cy="313573"/>
            </a:xfrm>
            <a:custGeom>
              <a:avLst/>
              <a:gdLst>
                <a:gd name="connsiteX0" fmla="*/ 289560 w 367217"/>
                <a:gd name="connsiteY0" fmla="*/ 0 h 603511"/>
                <a:gd name="connsiteX1" fmla="*/ 367217 w 367217"/>
                <a:gd name="connsiteY1" fmla="*/ 0 h 603511"/>
                <a:gd name="connsiteX2" fmla="*/ 367217 w 367217"/>
                <a:gd name="connsiteY2" fmla="*/ 603511 h 603511"/>
                <a:gd name="connsiteX3" fmla="*/ 289560 w 367217"/>
                <a:gd name="connsiteY3" fmla="*/ 603511 h 603511"/>
                <a:gd name="connsiteX4" fmla="*/ 144780 w 367217"/>
                <a:gd name="connsiteY4" fmla="*/ 0 h 603511"/>
                <a:gd name="connsiteX5" fmla="*/ 222437 w 367217"/>
                <a:gd name="connsiteY5" fmla="*/ 0 h 603511"/>
                <a:gd name="connsiteX6" fmla="*/ 222437 w 367217"/>
                <a:gd name="connsiteY6" fmla="*/ 603511 h 603511"/>
                <a:gd name="connsiteX7" fmla="*/ 144780 w 367217"/>
                <a:gd name="connsiteY7" fmla="*/ 603511 h 603511"/>
                <a:gd name="connsiteX8" fmla="*/ 0 w 367217"/>
                <a:gd name="connsiteY8" fmla="*/ 0 h 603511"/>
                <a:gd name="connsiteX9" fmla="*/ 77657 w 367217"/>
                <a:gd name="connsiteY9" fmla="*/ 0 h 603511"/>
                <a:gd name="connsiteX10" fmla="*/ 77657 w 367217"/>
                <a:gd name="connsiteY10" fmla="*/ 603511 h 603511"/>
                <a:gd name="connsiteX11" fmla="*/ 0 w 367217"/>
                <a:gd name="connsiteY11" fmla="*/ 603511 h 60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7217" h="603511">
                  <a:moveTo>
                    <a:pt x="289560" y="0"/>
                  </a:moveTo>
                  <a:lnTo>
                    <a:pt x="367217" y="0"/>
                  </a:lnTo>
                  <a:lnTo>
                    <a:pt x="367217" y="603511"/>
                  </a:lnTo>
                  <a:lnTo>
                    <a:pt x="289560" y="603511"/>
                  </a:lnTo>
                  <a:close/>
                  <a:moveTo>
                    <a:pt x="144780" y="0"/>
                  </a:moveTo>
                  <a:lnTo>
                    <a:pt x="222437" y="0"/>
                  </a:lnTo>
                  <a:lnTo>
                    <a:pt x="222437" y="603511"/>
                  </a:lnTo>
                  <a:lnTo>
                    <a:pt x="144780" y="603511"/>
                  </a:lnTo>
                  <a:close/>
                  <a:moveTo>
                    <a:pt x="0" y="0"/>
                  </a:moveTo>
                  <a:lnTo>
                    <a:pt x="77657" y="0"/>
                  </a:lnTo>
                  <a:lnTo>
                    <a:pt x="77657" y="603511"/>
                  </a:lnTo>
                  <a:lnTo>
                    <a:pt x="0" y="603511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15" name="グループ化 414">
            <a:extLst>
              <a:ext uri="{FF2B5EF4-FFF2-40B4-BE49-F238E27FC236}">
                <a16:creationId xmlns:a16="http://schemas.microsoft.com/office/drawing/2014/main" id="{0FE9EE3A-B40B-4D05-8EE6-7368C6C1842E}"/>
              </a:ext>
            </a:extLst>
          </p:cNvPr>
          <p:cNvGrpSpPr/>
          <p:nvPr/>
        </p:nvGrpSpPr>
        <p:grpSpPr>
          <a:xfrm>
            <a:off x="6949531" y="4164334"/>
            <a:ext cx="1859266" cy="2010400"/>
            <a:chOff x="7482585" y="3904609"/>
            <a:chExt cx="2156735" cy="2332048"/>
          </a:xfrm>
        </p:grpSpPr>
        <p:sp>
          <p:nvSpPr>
            <p:cNvPr id="416" name="台形 415">
              <a:extLst>
                <a:ext uri="{FF2B5EF4-FFF2-40B4-BE49-F238E27FC236}">
                  <a16:creationId xmlns:a16="http://schemas.microsoft.com/office/drawing/2014/main" id="{75CF4667-4ED4-478D-A4B3-20000567720E}"/>
                </a:ext>
              </a:extLst>
            </p:cNvPr>
            <p:cNvSpPr/>
            <p:nvPr/>
          </p:nvSpPr>
          <p:spPr bwMode="auto">
            <a:xfrm rot="19800000">
              <a:off x="8379295" y="5118172"/>
              <a:ext cx="371360" cy="418978"/>
            </a:xfrm>
            <a:prstGeom prst="trapezoid">
              <a:avLst>
                <a:gd name="adj" fmla="val 16456"/>
              </a:avLst>
            </a:prstGeom>
            <a:solidFill>
              <a:srgbClr val="FF505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E864E621-F102-47BF-94E0-00AADE60BDC7}"/>
                </a:ext>
              </a:extLst>
            </p:cNvPr>
            <p:cNvSpPr/>
            <p:nvPr/>
          </p:nvSpPr>
          <p:spPr bwMode="auto">
            <a:xfrm>
              <a:off x="8331657" y="5294499"/>
              <a:ext cx="1307663" cy="925922"/>
            </a:xfrm>
            <a:custGeom>
              <a:avLst/>
              <a:gdLst>
                <a:gd name="connsiteX0" fmla="*/ 598390 w 1307663"/>
                <a:gd name="connsiteY0" fmla="*/ 857 h 925922"/>
                <a:gd name="connsiteX1" fmla="*/ 872452 w 1307663"/>
                <a:gd name="connsiteY1" fmla="*/ 172114 h 925922"/>
                <a:gd name="connsiteX2" fmla="*/ 1307663 w 1307663"/>
                <a:gd name="connsiteY2" fmla="*/ 925922 h 925922"/>
                <a:gd name="connsiteX3" fmla="*/ 205939 w 1307663"/>
                <a:gd name="connsiteY3" fmla="*/ 925922 h 925922"/>
                <a:gd name="connsiteX4" fmla="*/ 46159 w 1307663"/>
                <a:gd name="connsiteY4" fmla="*/ 649174 h 925922"/>
                <a:gd name="connsiteX5" fmla="*/ 172113 w 1307663"/>
                <a:gd name="connsiteY5" fmla="*/ 179107 h 925922"/>
                <a:gd name="connsiteX6" fmla="*/ 402384 w 1307663"/>
                <a:gd name="connsiteY6" fmla="*/ 46160 h 925922"/>
                <a:gd name="connsiteX7" fmla="*/ 598390 w 1307663"/>
                <a:gd name="connsiteY7" fmla="*/ 857 h 92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7663" h="925922">
                  <a:moveTo>
                    <a:pt x="598390" y="857"/>
                  </a:moveTo>
                  <a:cubicBezTo>
                    <a:pt x="708580" y="8645"/>
                    <a:pt x="813062" y="69247"/>
                    <a:pt x="872452" y="172114"/>
                  </a:cubicBezTo>
                  <a:lnTo>
                    <a:pt x="1307663" y="925922"/>
                  </a:lnTo>
                  <a:lnTo>
                    <a:pt x="205939" y="925922"/>
                  </a:lnTo>
                  <a:lnTo>
                    <a:pt x="46159" y="649174"/>
                  </a:lnTo>
                  <a:cubicBezTo>
                    <a:pt x="-48865" y="484587"/>
                    <a:pt x="7527" y="274131"/>
                    <a:pt x="172113" y="179107"/>
                  </a:cubicBezTo>
                  <a:lnTo>
                    <a:pt x="402384" y="46160"/>
                  </a:lnTo>
                  <a:cubicBezTo>
                    <a:pt x="464104" y="10526"/>
                    <a:pt x="532275" y="-3816"/>
                    <a:pt x="598390" y="857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8" name="台形 288">
              <a:extLst>
                <a:ext uri="{FF2B5EF4-FFF2-40B4-BE49-F238E27FC236}">
                  <a16:creationId xmlns:a16="http://schemas.microsoft.com/office/drawing/2014/main" id="{C89A02CE-7DB2-46B7-856E-AFE262981FC2}"/>
                </a:ext>
              </a:extLst>
            </p:cNvPr>
            <p:cNvSpPr/>
            <p:nvPr/>
          </p:nvSpPr>
          <p:spPr bwMode="auto">
            <a:xfrm>
              <a:off x="8564975" y="5583165"/>
              <a:ext cx="438811" cy="653492"/>
            </a:xfrm>
            <a:custGeom>
              <a:avLst/>
              <a:gdLst>
                <a:gd name="connsiteX0" fmla="*/ 0 w 438811"/>
                <a:gd name="connsiteY0" fmla="*/ 653492 h 653492"/>
                <a:gd name="connsiteX1" fmla="*/ 52556 w 438811"/>
                <a:gd name="connsiteY1" fmla="*/ 0 h 653492"/>
                <a:gd name="connsiteX2" fmla="*/ 386255 w 438811"/>
                <a:gd name="connsiteY2" fmla="*/ 0 h 653492"/>
                <a:gd name="connsiteX3" fmla="*/ 438811 w 438811"/>
                <a:gd name="connsiteY3" fmla="*/ 653492 h 653492"/>
                <a:gd name="connsiteX4" fmla="*/ 0 w 438811"/>
                <a:gd name="connsiteY4" fmla="*/ 653492 h 653492"/>
                <a:gd name="connsiteX0" fmla="*/ 0 w 438811"/>
                <a:gd name="connsiteY0" fmla="*/ 784589 h 784589"/>
                <a:gd name="connsiteX1" fmla="*/ 52556 w 438811"/>
                <a:gd name="connsiteY1" fmla="*/ 131097 h 784589"/>
                <a:gd name="connsiteX2" fmla="*/ 217863 w 438811"/>
                <a:gd name="connsiteY2" fmla="*/ 0 h 784589"/>
                <a:gd name="connsiteX3" fmla="*/ 386255 w 438811"/>
                <a:gd name="connsiteY3" fmla="*/ 131097 h 784589"/>
                <a:gd name="connsiteX4" fmla="*/ 438811 w 438811"/>
                <a:gd name="connsiteY4" fmla="*/ 784589 h 784589"/>
                <a:gd name="connsiteX5" fmla="*/ 0 w 438811"/>
                <a:gd name="connsiteY5" fmla="*/ 784589 h 784589"/>
                <a:gd name="connsiteX0" fmla="*/ 217863 w 438811"/>
                <a:gd name="connsiteY0" fmla="*/ 0 h 784589"/>
                <a:gd name="connsiteX1" fmla="*/ 386255 w 438811"/>
                <a:gd name="connsiteY1" fmla="*/ 131097 h 784589"/>
                <a:gd name="connsiteX2" fmla="*/ 438811 w 438811"/>
                <a:gd name="connsiteY2" fmla="*/ 784589 h 784589"/>
                <a:gd name="connsiteX3" fmla="*/ 0 w 438811"/>
                <a:gd name="connsiteY3" fmla="*/ 784589 h 784589"/>
                <a:gd name="connsiteX4" fmla="*/ 52556 w 438811"/>
                <a:gd name="connsiteY4" fmla="*/ 131097 h 784589"/>
                <a:gd name="connsiteX5" fmla="*/ 309303 w 438811"/>
                <a:gd name="connsiteY5" fmla="*/ 91440 h 784589"/>
                <a:gd name="connsiteX0" fmla="*/ 386255 w 438811"/>
                <a:gd name="connsiteY0" fmla="*/ 71687 h 725179"/>
                <a:gd name="connsiteX1" fmla="*/ 438811 w 438811"/>
                <a:gd name="connsiteY1" fmla="*/ 725179 h 725179"/>
                <a:gd name="connsiteX2" fmla="*/ 0 w 438811"/>
                <a:gd name="connsiteY2" fmla="*/ 725179 h 725179"/>
                <a:gd name="connsiteX3" fmla="*/ 52556 w 438811"/>
                <a:gd name="connsiteY3" fmla="*/ 71687 h 725179"/>
                <a:gd name="connsiteX4" fmla="*/ 309303 w 438811"/>
                <a:gd name="connsiteY4" fmla="*/ 32030 h 725179"/>
                <a:gd name="connsiteX0" fmla="*/ 386255 w 438811"/>
                <a:gd name="connsiteY0" fmla="*/ 0 h 653492"/>
                <a:gd name="connsiteX1" fmla="*/ 438811 w 438811"/>
                <a:gd name="connsiteY1" fmla="*/ 653492 h 653492"/>
                <a:gd name="connsiteX2" fmla="*/ 0 w 438811"/>
                <a:gd name="connsiteY2" fmla="*/ 653492 h 653492"/>
                <a:gd name="connsiteX3" fmla="*/ 52556 w 438811"/>
                <a:gd name="connsiteY3" fmla="*/ 0 h 6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811" h="653492">
                  <a:moveTo>
                    <a:pt x="386255" y="0"/>
                  </a:moveTo>
                  <a:lnTo>
                    <a:pt x="438811" y="653492"/>
                  </a:lnTo>
                  <a:lnTo>
                    <a:pt x="0" y="653492"/>
                  </a:lnTo>
                  <a:lnTo>
                    <a:pt x="52556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accent5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9" name="月 418">
              <a:extLst>
                <a:ext uri="{FF2B5EF4-FFF2-40B4-BE49-F238E27FC236}">
                  <a16:creationId xmlns:a16="http://schemas.microsoft.com/office/drawing/2014/main" id="{33AA6CDA-1B64-4C6D-AA7A-21D206587A00}"/>
                </a:ext>
              </a:extLst>
            </p:cNvPr>
            <p:cNvSpPr/>
            <p:nvPr/>
          </p:nvSpPr>
          <p:spPr bwMode="auto">
            <a:xfrm rot="17713860">
              <a:off x="8747544" y="4502664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0" name="月 419">
              <a:extLst>
                <a:ext uri="{FF2B5EF4-FFF2-40B4-BE49-F238E27FC236}">
                  <a16:creationId xmlns:a16="http://schemas.microsoft.com/office/drawing/2014/main" id="{5177A705-07A2-40FA-84A2-C44471C728FE}"/>
                </a:ext>
              </a:extLst>
            </p:cNvPr>
            <p:cNvSpPr/>
            <p:nvPr/>
          </p:nvSpPr>
          <p:spPr bwMode="auto">
            <a:xfrm rot="17713860">
              <a:off x="8738769" y="4370477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693F2BA6-29C6-4180-BD07-63CC2B640F1B}"/>
                </a:ext>
              </a:extLst>
            </p:cNvPr>
            <p:cNvSpPr/>
            <p:nvPr/>
          </p:nvSpPr>
          <p:spPr bwMode="auto">
            <a:xfrm rot="18117374">
              <a:off x="7828409" y="3729215"/>
              <a:ext cx="1026718" cy="1377506"/>
            </a:xfrm>
            <a:custGeom>
              <a:avLst/>
              <a:gdLst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5927 w 967729"/>
                <a:gd name="connsiteY5" fmla="*/ 1223831 h 1377506"/>
                <a:gd name="connsiteX6" fmla="*/ 181966 w 967729"/>
                <a:gd name="connsiteY6" fmla="*/ 609479 h 1377506"/>
                <a:gd name="connsiteX7" fmla="*/ 79318 w 967729"/>
                <a:gd name="connsiteY7" fmla="*/ 123712 h 1377506"/>
                <a:gd name="connsiteX8" fmla="*/ 64004 w 967729"/>
                <a:gd name="connsiteY8" fmla="*/ 96882 h 1377506"/>
                <a:gd name="connsiteX9" fmla="*/ 132744 w 967729"/>
                <a:gd name="connsiteY9" fmla="*/ 54126 h 1377506"/>
                <a:gd name="connsiteX10" fmla="*/ 366694 w 967729"/>
                <a:gd name="connsiteY10" fmla="*/ 0 h 1377506"/>
                <a:gd name="connsiteX11" fmla="*/ 487824 w 967729"/>
                <a:gd name="connsiteY11" fmla="*/ 13993 h 137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7729" h="1377506">
                  <a:moveTo>
                    <a:pt x="487824" y="13993"/>
                  </a:moveTo>
                  <a:cubicBezTo>
                    <a:pt x="761705" y="78217"/>
                    <a:pt x="967729" y="355914"/>
                    <a:pt x="967729" y="688753"/>
                  </a:cubicBezTo>
                  <a:cubicBezTo>
                    <a:pt x="967729" y="1069141"/>
                    <a:pt x="698636" y="1377506"/>
                    <a:pt x="366694" y="1377506"/>
                  </a:cubicBezTo>
                  <a:cubicBezTo>
                    <a:pt x="242216" y="1377506"/>
                    <a:pt x="126576" y="1334142"/>
                    <a:pt x="30650" y="1259878"/>
                  </a:cubicBezTo>
                  <a:lnTo>
                    <a:pt x="0" y="1230899"/>
                  </a:lnTo>
                  <a:lnTo>
                    <a:pt x="5927" y="1223831"/>
                  </a:lnTo>
                  <a:cubicBezTo>
                    <a:pt x="114692" y="1066604"/>
                    <a:pt x="181966" y="849398"/>
                    <a:pt x="181966" y="609479"/>
                  </a:cubicBezTo>
                  <a:cubicBezTo>
                    <a:pt x="181966" y="429540"/>
                    <a:pt x="144125" y="262377"/>
                    <a:pt x="79318" y="123712"/>
                  </a:cubicBezTo>
                  <a:lnTo>
                    <a:pt x="64004" y="96882"/>
                  </a:lnTo>
                  <a:lnTo>
                    <a:pt x="132744" y="54126"/>
                  </a:lnTo>
                  <a:cubicBezTo>
                    <a:pt x="204651" y="19273"/>
                    <a:pt x="283709" y="0"/>
                    <a:pt x="366694" y="0"/>
                  </a:cubicBezTo>
                  <a:cubicBezTo>
                    <a:pt x="408187" y="0"/>
                    <a:pt x="448698" y="4818"/>
                    <a:pt x="487824" y="13993"/>
                  </a:cubicBezTo>
                  <a:close/>
                </a:path>
              </a:pathLst>
            </a:cu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98A0BC9F-359E-4704-9978-56A774B91042}"/>
                </a:ext>
              </a:extLst>
            </p:cNvPr>
            <p:cNvSpPr/>
            <p:nvPr/>
          </p:nvSpPr>
          <p:spPr bwMode="auto">
            <a:xfrm rot="21313860">
              <a:off x="7482585" y="4017800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5050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44CAA8AC-736E-49C7-8179-97BEF5BD6880}"/>
                </a:ext>
              </a:extLst>
            </p:cNvPr>
            <p:cNvSpPr/>
            <p:nvPr/>
          </p:nvSpPr>
          <p:spPr bwMode="auto">
            <a:xfrm rot="16102632">
              <a:off x="8496326" y="4455675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5050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4" name="月 423">
              <a:extLst>
                <a:ext uri="{FF2B5EF4-FFF2-40B4-BE49-F238E27FC236}">
                  <a16:creationId xmlns:a16="http://schemas.microsoft.com/office/drawing/2014/main" id="{39613F50-5D5B-4B2C-AA77-0074BC66488E}"/>
                </a:ext>
              </a:extLst>
            </p:cNvPr>
            <p:cNvSpPr/>
            <p:nvPr/>
          </p:nvSpPr>
          <p:spPr bwMode="auto">
            <a:xfrm rot="5113860">
              <a:off x="7694817" y="3968130"/>
              <a:ext cx="184846" cy="350732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5" name="月 424">
              <a:extLst>
                <a:ext uri="{FF2B5EF4-FFF2-40B4-BE49-F238E27FC236}">
                  <a16:creationId xmlns:a16="http://schemas.microsoft.com/office/drawing/2014/main" id="{E885F7D6-4350-4C9B-80F9-062C05D0A595}"/>
                </a:ext>
              </a:extLst>
            </p:cNvPr>
            <p:cNvSpPr/>
            <p:nvPr/>
          </p:nvSpPr>
          <p:spPr bwMode="auto">
            <a:xfrm rot="11090174">
              <a:off x="8501503" y="4163780"/>
              <a:ext cx="117602" cy="5152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6" name="月 425">
              <a:extLst>
                <a:ext uri="{FF2B5EF4-FFF2-40B4-BE49-F238E27FC236}">
                  <a16:creationId xmlns:a16="http://schemas.microsoft.com/office/drawing/2014/main" id="{5925623C-22AD-4F4E-B9A7-CDB5C1D3E359}"/>
                </a:ext>
              </a:extLst>
            </p:cNvPr>
            <p:cNvSpPr/>
            <p:nvPr/>
          </p:nvSpPr>
          <p:spPr bwMode="auto">
            <a:xfrm rot="6611184">
              <a:off x="7933848" y="3879616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7" name="月 426">
              <a:extLst>
                <a:ext uri="{FF2B5EF4-FFF2-40B4-BE49-F238E27FC236}">
                  <a16:creationId xmlns:a16="http://schemas.microsoft.com/office/drawing/2014/main" id="{418838D8-7A90-4972-B45B-941C4FC0388C}"/>
                </a:ext>
              </a:extLst>
            </p:cNvPr>
            <p:cNvSpPr/>
            <p:nvPr/>
          </p:nvSpPr>
          <p:spPr bwMode="auto">
            <a:xfrm rot="6611184">
              <a:off x="8136136" y="3846969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C33B46BB-AF62-41A4-9BAF-6EDFFA70122B}"/>
                </a:ext>
              </a:extLst>
            </p:cNvPr>
            <p:cNvSpPr/>
            <p:nvPr/>
          </p:nvSpPr>
          <p:spPr bwMode="auto">
            <a:xfrm rot="6013860">
              <a:off x="7671319" y="4692979"/>
              <a:ext cx="201110" cy="184857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5050"/>
            </a:solidFill>
            <a:ln w="1270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9" name="楕円 428">
              <a:extLst>
                <a:ext uri="{FF2B5EF4-FFF2-40B4-BE49-F238E27FC236}">
                  <a16:creationId xmlns:a16="http://schemas.microsoft.com/office/drawing/2014/main" id="{6B70FF54-BBE2-49FA-B9B9-F0D7592DC4F5}"/>
                </a:ext>
              </a:extLst>
            </p:cNvPr>
            <p:cNvSpPr/>
            <p:nvPr/>
          </p:nvSpPr>
          <p:spPr bwMode="auto">
            <a:xfrm rot="20700000">
              <a:off x="7538221" y="4462422"/>
              <a:ext cx="243704" cy="116426"/>
            </a:xfrm>
            <a:prstGeom prst="ellipse">
              <a:avLst/>
            </a:prstGeom>
            <a:solidFill>
              <a:srgbClr val="FFFFFF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0" name="楕円 429">
              <a:extLst>
                <a:ext uri="{FF2B5EF4-FFF2-40B4-BE49-F238E27FC236}">
                  <a16:creationId xmlns:a16="http://schemas.microsoft.com/office/drawing/2014/main" id="{57E37F7E-2B29-451A-A870-854B8AF888C7}"/>
                </a:ext>
              </a:extLst>
            </p:cNvPr>
            <p:cNvSpPr/>
            <p:nvPr/>
          </p:nvSpPr>
          <p:spPr bwMode="auto">
            <a:xfrm rot="900000">
              <a:off x="7995421" y="4462422"/>
              <a:ext cx="243704" cy="116426"/>
            </a:xfrm>
            <a:prstGeom prst="ellipse">
              <a:avLst/>
            </a:prstGeom>
            <a:solidFill>
              <a:srgbClr val="FFFFFF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1" name="楕円 430">
              <a:extLst>
                <a:ext uri="{FF2B5EF4-FFF2-40B4-BE49-F238E27FC236}">
                  <a16:creationId xmlns:a16="http://schemas.microsoft.com/office/drawing/2014/main" id="{650AF4FA-1963-450F-94A9-1ACA6A7E8685}"/>
                </a:ext>
              </a:extLst>
            </p:cNvPr>
            <p:cNvSpPr/>
            <p:nvPr/>
          </p:nvSpPr>
          <p:spPr bwMode="auto">
            <a:xfrm>
              <a:off x="8161238" y="4720462"/>
              <a:ext cx="306721" cy="14447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448E3F1A-EE44-44AB-B5CE-3269A0322BF8}"/>
                </a:ext>
              </a:extLst>
            </p:cNvPr>
            <p:cNvSpPr/>
            <p:nvPr/>
          </p:nvSpPr>
          <p:spPr bwMode="auto">
            <a:xfrm>
              <a:off x="8159039" y="4067314"/>
              <a:ext cx="280589" cy="313573"/>
            </a:xfrm>
            <a:custGeom>
              <a:avLst/>
              <a:gdLst>
                <a:gd name="connsiteX0" fmla="*/ 289560 w 367217"/>
                <a:gd name="connsiteY0" fmla="*/ 0 h 603511"/>
                <a:gd name="connsiteX1" fmla="*/ 367217 w 367217"/>
                <a:gd name="connsiteY1" fmla="*/ 0 h 603511"/>
                <a:gd name="connsiteX2" fmla="*/ 367217 w 367217"/>
                <a:gd name="connsiteY2" fmla="*/ 603511 h 603511"/>
                <a:gd name="connsiteX3" fmla="*/ 289560 w 367217"/>
                <a:gd name="connsiteY3" fmla="*/ 603511 h 603511"/>
                <a:gd name="connsiteX4" fmla="*/ 144780 w 367217"/>
                <a:gd name="connsiteY4" fmla="*/ 0 h 603511"/>
                <a:gd name="connsiteX5" fmla="*/ 222437 w 367217"/>
                <a:gd name="connsiteY5" fmla="*/ 0 h 603511"/>
                <a:gd name="connsiteX6" fmla="*/ 222437 w 367217"/>
                <a:gd name="connsiteY6" fmla="*/ 603511 h 603511"/>
                <a:gd name="connsiteX7" fmla="*/ 144780 w 367217"/>
                <a:gd name="connsiteY7" fmla="*/ 603511 h 603511"/>
                <a:gd name="connsiteX8" fmla="*/ 0 w 367217"/>
                <a:gd name="connsiteY8" fmla="*/ 0 h 603511"/>
                <a:gd name="connsiteX9" fmla="*/ 77657 w 367217"/>
                <a:gd name="connsiteY9" fmla="*/ 0 h 603511"/>
                <a:gd name="connsiteX10" fmla="*/ 77657 w 367217"/>
                <a:gd name="connsiteY10" fmla="*/ 603511 h 603511"/>
                <a:gd name="connsiteX11" fmla="*/ 0 w 367217"/>
                <a:gd name="connsiteY11" fmla="*/ 603511 h 60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7217" h="603511">
                  <a:moveTo>
                    <a:pt x="289560" y="0"/>
                  </a:moveTo>
                  <a:lnTo>
                    <a:pt x="367217" y="0"/>
                  </a:lnTo>
                  <a:lnTo>
                    <a:pt x="367217" y="603511"/>
                  </a:lnTo>
                  <a:lnTo>
                    <a:pt x="289560" y="603511"/>
                  </a:lnTo>
                  <a:close/>
                  <a:moveTo>
                    <a:pt x="144780" y="0"/>
                  </a:moveTo>
                  <a:lnTo>
                    <a:pt x="222437" y="0"/>
                  </a:lnTo>
                  <a:lnTo>
                    <a:pt x="222437" y="603511"/>
                  </a:lnTo>
                  <a:lnTo>
                    <a:pt x="144780" y="603511"/>
                  </a:lnTo>
                  <a:close/>
                  <a:moveTo>
                    <a:pt x="0" y="0"/>
                  </a:moveTo>
                  <a:lnTo>
                    <a:pt x="77657" y="0"/>
                  </a:lnTo>
                  <a:lnTo>
                    <a:pt x="77657" y="603511"/>
                  </a:lnTo>
                  <a:lnTo>
                    <a:pt x="0" y="603511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3" name="正方形/長方形 432">
              <a:extLst>
                <a:ext uri="{FF2B5EF4-FFF2-40B4-BE49-F238E27FC236}">
                  <a16:creationId xmlns:a16="http://schemas.microsoft.com/office/drawing/2014/main" id="{D77263E1-15EB-4370-BA8D-8199BBD1FCA6}"/>
                </a:ext>
              </a:extLst>
            </p:cNvPr>
            <p:cNvSpPr/>
            <p:nvPr/>
          </p:nvSpPr>
          <p:spPr bwMode="auto">
            <a:xfrm>
              <a:off x="7642694" y="4892070"/>
              <a:ext cx="289407" cy="1343787"/>
            </a:xfrm>
            <a:prstGeom prst="rect">
              <a:avLst/>
            </a:prstGeom>
            <a:solidFill>
              <a:srgbClr val="FFC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E40A713-741E-4009-A6E6-69CFD16C2B36}"/>
              </a:ext>
            </a:extLst>
          </p:cNvPr>
          <p:cNvGrpSpPr/>
          <p:nvPr/>
        </p:nvGrpSpPr>
        <p:grpSpPr>
          <a:xfrm>
            <a:off x="3791560" y="1164714"/>
            <a:ext cx="2297488" cy="2204296"/>
            <a:chOff x="3791560" y="1164714"/>
            <a:chExt cx="2297488" cy="2204296"/>
          </a:xfrm>
        </p:grpSpPr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E4E5F4CE-5818-4E77-A0CF-D7A943A8038A}"/>
                </a:ext>
              </a:extLst>
            </p:cNvPr>
            <p:cNvSpPr/>
            <p:nvPr/>
          </p:nvSpPr>
          <p:spPr>
            <a:xfrm rot="9900000">
              <a:off x="3973241" y="1300777"/>
              <a:ext cx="373018" cy="19721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3" name="グループ化 452">
              <a:extLst>
                <a:ext uri="{FF2B5EF4-FFF2-40B4-BE49-F238E27FC236}">
                  <a16:creationId xmlns:a16="http://schemas.microsoft.com/office/drawing/2014/main" id="{EC46F2A2-048B-4411-A5F8-C4770D70D019}"/>
                </a:ext>
              </a:extLst>
            </p:cNvPr>
            <p:cNvGrpSpPr/>
            <p:nvPr/>
          </p:nvGrpSpPr>
          <p:grpSpPr>
            <a:xfrm>
              <a:off x="3791560" y="1164714"/>
              <a:ext cx="2297488" cy="2204296"/>
              <a:chOff x="294229" y="469110"/>
              <a:chExt cx="2665069" cy="2556966"/>
            </a:xfrm>
          </p:grpSpPr>
          <p:sp>
            <p:nvSpPr>
              <p:cNvPr id="454" name="月 453">
                <a:extLst>
                  <a:ext uri="{FF2B5EF4-FFF2-40B4-BE49-F238E27FC236}">
                    <a16:creationId xmlns:a16="http://schemas.microsoft.com/office/drawing/2014/main" id="{45FD9378-F4B5-4396-917B-1EED4FD61579}"/>
                  </a:ext>
                </a:extLst>
              </p:cNvPr>
              <p:cNvSpPr/>
              <p:nvPr/>
            </p:nvSpPr>
            <p:spPr bwMode="auto">
              <a:xfrm rot="20700000">
                <a:off x="2437884" y="1652818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5" name="月 454">
                <a:extLst>
                  <a:ext uri="{FF2B5EF4-FFF2-40B4-BE49-F238E27FC236}">
                    <a16:creationId xmlns:a16="http://schemas.microsoft.com/office/drawing/2014/main" id="{70E48AA4-FEE4-42F5-B601-72A5D1EC3713}"/>
                  </a:ext>
                </a:extLst>
              </p:cNvPr>
              <p:cNvSpPr/>
              <p:nvPr/>
            </p:nvSpPr>
            <p:spPr bwMode="auto">
              <a:xfrm rot="20700000">
                <a:off x="2533134" y="1560743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BA44C75C-77F9-4953-B385-05FE62935A1D}"/>
                  </a:ext>
                </a:extLst>
              </p:cNvPr>
              <p:cNvSpPr/>
              <p:nvPr/>
            </p:nvSpPr>
            <p:spPr bwMode="auto">
              <a:xfrm rot="21103514">
                <a:off x="1932580" y="589143"/>
                <a:ext cx="102671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7729" h="1377506">
                    <a:moveTo>
                      <a:pt x="487824" y="13993"/>
                    </a:moveTo>
                    <a:cubicBezTo>
                      <a:pt x="761705" y="78217"/>
                      <a:pt x="967729" y="355914"/>
                      <a:pt x="967729" y="688753"/>
                    </a:cubicBezTo>
                    <a:cubicBezTo>
                      <a:pt x="967729" y="1069141"/>
                      <a:pt x="698636" y="1377506"/>
                      <a:pt x="366694" y="1377506"/>
                    </a:cubicBezTo>
                    <a:cubicBezTo>
                      <a:pt x="242216" y="1377506"/>
                      <a:pt x="126576" y="1334142"/>
                      <a:pt x="30650" y="1259878"/>
                    </a:cubicBezTo>
                    <a:lnTo>
                      <a:pt x="0" y="1230899"/>
                    </a:lnTo>
                    <a:lnTo>
                      <a:pt x="5927" y="1223831"/>
                    </a:lnTo>
                    <a:cubicBezTo>
                      <a:pt x="114692" y="1066604"/>
                      <a:pt x="181966" y="849398"/>
                      <a:pt x="181966" y="609479"/>
                    </a:cubicBezTo>
                    <a:cubicBezTo>
                      <a:pt x="181966" y="429540"/>
                      <a:pt x="144125" y="262377"/>
                      <a:pt x="79318" y="123712"/>
                    </a:cubicBezTo>
                    <a:lnTo>
                      <a:pt x="64004" y="96882"/>
                    </a:lnTo>
                    <a:lnTo>
                      <a:pt x="132744" y="54126"/>
                    </a:lnTo>
                    <a:cubicBezTo>
                      <a:pt x="204651" y="19273"/>
                      <a:pt x="283709" y="0"/>
                      <a:pt x="366694" y="0"/>
                    </a:cubicBezTo>
                    <a:cubicBezTo>
                      <a:pt x="408187" y="0"/>
                      <a:pt x="448698" y="4818"/>
                      <a:pt x="487824" y="139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7368ACB2-BE32-4F8D-9CA1-8331FA58785B}"/>
                  </a:ext>
                </a:extLst>
              </p:cNvPr>
              <p:cNvSpPr/>
              <p:nvPr/>
            </p:nvSpPr>
            <p:spPr bwMode="auto">
              <a:xfrm>
                <a:off x="452500" y="872305"/>
                <a:ext cx="1654536" cy="1408662"/>
              </a:xfrm>
              <a:custGeom>
                <a:avLst/>
                <a:gdLst>
                  <a:gd name="connsiteX0" fmla="*/ 1574562 w 1654536"/>
                  <a:gd name="connsiteY0" fmla="*/ 1164798 h 1408662"/>
                  <a:gd name="connsiteX1" fmla="*/ 1572147 w 1654536"/>
                  <a:gd name="connsiteY1" fmla="*/ 1169248 h 1408662"/>
                  <a:gd name="connsiteX2" fmla="*/ 1569687 w 1654536"/>
                  <a:gd name="connsiteY2" fmla="*/ 1172229 h 1408662"/>
                  <a:gd name="connsiteX3" fmla="*/ 1654536 w 1654536"/>
                  <a:gd name="connsiteY3" fmla="*/ 1014658 h 1408662"/>
                  <a:gd name="connsiteX4" fmla="*/ 1651389 w 1654536"/>
                  <a:gd name="connsiteY4" fmla="*/ 1023255 h 1408662"/>
                  <a:gd name="connsiteX5" fmla="*/ 1649259 w 1654536"/>
                  <a:gd name="connsiteY5" fmla="*/ 1027180 h 1408662"/>
                  <a:gd name="connsiteX6" fmla="*/ 349880 w 1654536"/>
                  <a:gd name="connsiteY6" fmla="*/ 0 h 1408662"/>
                  <a:gd name="connsiteX7" fmla="*/ 491714 w 1654536"/>
                  <a:gd name="connsiteY7" fmla="*/ 200195 h 1408662"/>
                  <a:gd name="connsiteX8" fmla="*/ 425544 w 1654536"/>
                  <a:gd name="connsiteY8" fmla="*/ 254791 h 1408662"/>
                  <a:gd name="connsiteX9" fmla="*/ 245807 w 1654536"/>
                  <a:gd name="connsiteY9" fmla="*/ 688713 h 1408662"/>
                  <a:gd name="connsiteX10" fmla="*/ 425544 w 1654536"/>
                  <a:gd name="connsiteY10" fmla="*/ 1122635 h 1408662"/>
                  <a:gd name="connsiteX11" fmla="*/ 516218 w 1654536"/>
                  <a:gd name="connsiteY11" fmla="*/ 1197448 h 1408662"/>
                  <a:gd name="connsiteX12" fmla="*/ 392319 w 1654536"/>
                  <a:gd name="connsiteY12" fmla="*/ 1408662 h 1408662"/>
                  <a:gd name="connsiteX13" fmla="*/ 378930 w 1654536"/>
                  <a:gd name="connsiteY13" fmla="*/ 1401395 h 1408662"/>
                  <a:gd name="connsiteX14" fmla="*/ 0 w 1654536"/>
                  <a:gd name="connsiteY14" fmla="*/ 688713 h 1408662"/>
                  <a:gd name="connsiteX15" fmla="*/ 251732 w 1654536"/>
                  <a:gd name="connsiteY15" fmla="*/ 80980 h 140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54536" h="1408662">
                    <a:moveTo>
                      <a:pt x="1574562" y="1164798"/>
                    </a:moveTo>
                    <a:lnTo>
                      <a:pt x="1572147" y="1169248"/>
                    </a:lnTo>
                    <a:lnTo>
                      <a:pt x="1569687" y="1172229"/>
                    </a:lnTo>
                    <a:close/>
                    <a:moveTo>
                      <a:pt x="1654536" y="1014658"/>
                    </a:moveTo>
                    <a:lnTo>
                      <a:pt x="1651389" y="1023255"/>
                    </a:lnTo>
                    <a:lnTo>
                      <a:pt x="1649259" y="1027180"/>
                    </a:lnTo>
                    <a:close/>
                    <a:moveTo>
                      <a:pt x="349880" y="0"/>
                    </a:moveTo>
                    <a:lnTo>
                      <a:pt x="491714" y="200195"/>
                    </a:lnTo>
                    <a:lnTo>
                      <a:pt x="425544" y="254791"/>
                    </a:lnTo>
                    <a:cubicBezTo>
                      <a:pt x="314493" y="365842"/>
                      <a:pt x="245807" y="519256"/>
                      <a:pt x="245807" y="688713"/>
                    </a:cubicBezTo>
                    <a:cubicBezTo>
                      <a:pt x="245807" y="858170"/>
                      <a:pt x="314493" y="1011585"/>
                      <a:pt x="425544" y="1122635"/>
                    </a:cubicBezTo>
                    <a:lnTo>
                      <a:pt x="516218" y="1197448"/>
                    </a:lnTo>
                    <a:lnTo>
                      <a:pt x="392319" y="1408662"/>
                    </a:lnTo>
                    <a:lnTo>
                      <a:pt x="378930" y="1401395"/>
                    </a:lnTo>
                    <a:cubicBezTo>
                      <a:pt x="150311" y="1246943"/>
                      <a:pt x="0" y="985381"/>
                      <a:pt x="0" y="688713"/>
                    </a:cubicBezTo>
                    <a:cubicBezTo>
                      <a:pt x="0" y="451379"/>
                      <a:pt x="96199" y="236512"/>
                      <a:pt x="251732" y="8098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7DDBC771-72CA-481D-B08E-464B50E7B89E}"/>
                  </a:ext>
                </a:extLst>
              </p:cNvPr>
              <p:cNvSpPr/>
              <p:nvPr/>
            </p:nvSpPr>
            <p:spPr bwMode="auto">
              <a:xfrm>
                <a:off x="1555714" y="1838478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3947960F-7F3C-436D-8FAA-EF09E9CF6E0D}"/>
                  </a:ext>
                </a:extLst>
              </p:cNvPr>
              <p:cNvSpPr/>
              <p:nvPr/>
            </p:nvSpPr>
            <p:spPr bwMode="auto">
              <a:xfrm flipH="1">
                <a:off x="1236900" y="993300"/>
                <a:ext cx="454232" cy="479379"/>
              </a:xfrm>
              <a:custGeom>
                <a:avLst/>
                <a:gdLst>
                  <a:gd name="connsiteX0" fmla="*/ 452419 w 454232"/>
                  <a:gd name="connsiteY0" fmla="*/ 118358 h 479379"/>
                  <a:gd name="connsiteX1" fmla="*/ 210952 w 454232"/>
                  <a:gd name="connsiteY1" fmla="*/ 226595 h 479379"/>
                  <a:gd name="connsiteX2" fmla="*/ 118673 w 454232"/>
                  <a:gd name="connsiteY2" fmla="*/ 474600 h 479379"/>
                  <a:gd name="connsiteX3" fmla="*/ 191727 w 454232"/>
                  <a:gd name="connsiteY3" fmla="*/ 471649 h 479379"/>
                  <a:gd name="connsiteX4" fmla="*/ 264308 w 454232"/>
                  <a:gd name="connsiteY4" fmla="*/ 276583 h 479379"/>
                  <a:gd name="connsiteX5" fmla="*/ 454232 w 454232"/>
                  <a:gd name="connsiteY5" fmla="*/ 191450 h 479379"/>
                  <a:gd name="connsiteX6" fmla="*/ 452419 w 454232"/>
                  <a:gd name="connsiteY6" fmla="*/ 118358 h 479379"/>
                  <a:gd name="connsiteX7" fmla="*/ 449484 w 454232"/>
                  <a:gd name="connsiteY7" fmla="*/ 0 h 479379"/>
                  <a:gd name="connsiteX8" fmla="*/ 124552 w 454232"/>
                  <a:gd name="connsiteY8" fmla="*/ 145650 h 479379"/>
                  <a:gd name="connsiteX9" fmla="*/ 376 w 454232"/>
                  <a:gd name="connsiteY9" fmla="*/ 479379 h 479379"/>
                  <a:gd name="connsiteX10" fmla="*/ 98682 w 454232"/>
                  <a:gd name="connsiteY10" fmla="*/ 475408 h 479379"/>
                  <a:gd name="connsiteX11" fmla="*/ 196351 w 454232"/>
                  <a:gd name="connsiteY11" fmla="*/ 212916 h 479379"/>
                  <a:gd name="connsiteX12" fmla="*/ 451923 w 454232"/>
                  <a:gd name="connsiteY12" fmla="*/ 98357 h 479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4232" h="479379">
                    <a:moveTo>
                      <a:pt x="452419" y="118358"/>
                    </a:moveTo>
                    <a:cubicBezTo>
                      <a:pt x="360681" y="120634"/>
                      <a:pt x="273692" y="159626"/>
                      <a:pt x="210952" y="226595"/>
                    </a:cubicBezTo>
                    <a:cubicBezTo>
                      <a:pt x="148212" y="293564"/>
                      <a:pt x="114968" y="382908"/>
                      <a:pt x="118673" y="474600"/>
                    </a:cubicBezTo>
                    <a:lnTo>
                      <a:pt x="191727" y="471649"/>
                    </a:lnTo>
                    <a:cubicBezTo>
                      <a:pt x="188813" y="399529"/>
                      <a:pt x="214960" y="329257"/>
                      <a:pt x="264308" y="276583"/>
                    </a:cubicBezTo>
                    <a:cubicBezTo>
                      <a:pt x="313656" y="223909"/>
                      <a:pt x="382076" y="193240"/>
                      <a:pt x="454232" y="191450"/>
                    </a:cubicBezTo>
                    <a:cubicBezTo>
                      <a:pt x="453628" y="167086"/>
                      <a:pt x="453023" y="142722"/>
                      <a:pt x="452419" y="118358"/>
                    </a:cubicBezTo>
                    <a:close/>
                    <a:moveTo>
                      <a:pt x="449484" y="0"/>
                    </a:moveTo>
                    <a:cubicBezTo>
                      <a:pt x="326035" y="3063"/>
                      <a:pt x="208979" y="55533"/>
                      <a:pt x="124552" y="145650"/>
                    </a:cubicBezTo>
                    <a:cubicBezTo>
                      <a:pt x="40125" y="235767"/>
                      <a:pt x="-4609" y="355993"/>
                      <a:pt x="376" y="479379"/>
                    </a:cubicBezTo>
                    <a:lnTo>
                      <a:pt x="98682" y="475408"/>
                    </a:lnTo>
                    <a:cubicBezTo>
                      <a:pt x="94761" y="378360"/>
                      <a:pt x="129946" y="283797"/>
                      <a:pt x="196351" y="212916"/>
                    </a:cubicBezTo>
                    <a:cubicBezTo>
                      <a:pt x="262756" y="142036"/>
                      <a:pt x="354826" y="100766"/>
                      <a:pt x="451923" y="98357"/>
                    </a:cubicBezTo>
                    <a:close/>
                  </a:path>
                </a:pathLst>
              </a:custGeom>
              <a:solidFill>
                <a:srgbClr val="FFFF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9DE523E0-5143-492D-9AE4-668A66620268}"/>
                  </a:ext>
                </a:extLst>
              </p:cNvPr>
              <p:cNvSpPr/>
              <p:nvPr/>
            </p:nvSpPr>
            <p:spPr bwMode="auto">
              <a:xfrm rot="2700000">
                <a:off x="1465984" y="588281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6C04D30E-E466-4E87-93F6-39C6BD3C3E5F}"/>
                  </a:ext>
                </a:extLst>
              </p:cNvPr>
              <p:cNvSpPr/>
              <p:nvPr/>
            </p:nvSpPr>
            <p:spPr bwMode="auto">
              <a:xfrm>
                <a:off x="770600" y="1991769"/>
                <a:ext cx="1891879" cy="1034307"/>
              </a:xfrm>
              <a:custGeom>
                <a:avLst/>
                <a:gdLst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283026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91879" h="1034307">
                    <a:moveTo>
                      <a:pt x="890435" y="0"/>
                    </a:moveTo>
                    <a:lnTo>
                      <a:pt x="908504" y="58210"/>
                    </a:lnTo>
                    <a:cubicBezTo>
                      <a:pt x="964384" y="190325"/>
                      <a:pt x="1095203" y="283026"/>
                      <a:pt x="1247673" y="283026"/>
                    </a:cubicBezTo>
                    <a:cubicBezTo>
                      <a:pt x="1400144" y="283026"/>
                      <a:pt x="1530962" y="190325"/>
                      <a:pt x="1586842" y="58210"/>
                    </a:cubicBezTo>
                    <a:lnTo>
                      <a:pt x="1604485" y="1375"/>
                    </a:lnTo>
                    <a:lnTo>
                      <a:pt x="1645118" y="5471"/>
                    </a:lnTo>
                    <a:cubicBezTo>
                      <a:pt x="1785944" y="34288"/>
                      <a:pt x="1891879" y="158891"/>
                      <a:pt x="1891879" y="308236"/>
                    </a:cubicBezTo>
                    <a:lnTo>
                      <a:pt x="1891879" y="1034307"/>
                    </a:lnTo>
                    <a:lnTo>
                      <a:pt x="586734" y="1034307"/>
                    </a:lnTo>
                    <a:lnTo>
                      <a:pt x="586734" y="484430"/>
                    </a:lnTo>
                    <a:lnTo>
                      <a:pt x="488582" y="489875"/>
                    </a:lnTo>
                    <a:cubicBezTo>
                      <a:pt x="330758" y="484251"/>
                      <a:pt x="177848" y="436062"/>
                      <a:pt x="46055" y="351988"/>
                    </a:cubicBezTo>
                    <a:lnTo>
                      <a:pt x="0" y="318077"/>
                    </a:lnTo>
                    <a:lnTo>
                      <a:pt x="210243" y="8103"/>
                    </a:lnTo>
                    <a:lnTo>
                      <a:pt x="220258" y="16765"/>
                    </a:lnTo>
                    <a:cubicBezTo>
                      <a:pt x="325868" y="94505"/>
                      <a:pt x="459707" y="129491"/>
                      <a:pt x="592951" y="109838"/>
                    </a:cubicBezTo>
                    <a:lnTo>
                      <a:pt x="678001" y="89091"/>
                    </a:lnTo>
                    <a:lnTo>
                      <a:pt x="722989" y="51972"/>
                    </a:lnTo>
                    <a:cubicBezTo>
                      <a:pt x="747651" y="35311"/>
                      <a:pt x="774847" y="22116"/>
                      <a:pt x="803878" y="13086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5409CCB6-2ADF-4240-9C41-82F12CDB712E}"/>
                  </a:ext>
                </a:extLst>
              </p:cNvPr>
              <p:cNvSpPr/>
              <p:nvPr/>
            </p:nvSpPr>
            <p:spPr bwMode="auto">
              <a:xfrm rot="19088772">
                <a:off x="2348932" y="1533159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3" name="正方形/長方形 462">
                <a:extLst>
                  <a:ext uri="{FF2B5EF4-FFF2-40B4-BE49-F238E27FC236}">
                    <a16:creationId xmlns:a16="http://schemas.microsoft.com/office/drawing/2014/main" id="{49DEEE5A-3E1F-465D-AFA3-F3C3D9EEE6B5}"/>
                  </a:ext>
                </a:extLst>
              </p:cNvPr>
              <p:cNvSpPr/>
              <p:nvPr/>
            </p:nvSpPr>
            <p:spPr bwMode="auto">
              <a:xfrm>
                <a:off x="2462195" y="2773833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4" name="台形 58">
                <a:extLst>
                  <a:ext uri="{FF2B5EF4-FFF2-40B4-BE49-F238E27FC236}">
                    <a16:creationId xmlns:a16="http://schemas.microsoft.com/office/drawing/2014/main" id="{E24E7497-C9DB-4D26-86FA-DBC5E4130A45}"/>
                  </a:ext>
                </a:extLst>
              </p:cNvPr>
              <p:cNvSpPr/>
              <p:nvPr/>
            </p:nvSpPr>
            <p:spPr bwMode="auto">
              <a:xfrm rot="21276376">
                <a:off x="2365500" y="2249708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00B0F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5" name="月 464">
                <a:extLst>
                  <a:ext uri="{FF2B5EF4-FFF2-40B4-BE49-F238E27FC236}">
                    <a16:creationId xmlns:a16="http://schemas.microsoft.com/office/drawing/2014/main" id="{A92CDF9A-98E4-43BA-AA99-73DE431C14C4}"/>
                  </a:ext>
                </a:extLst>
              </p:cNvPr>
              <p:cNvSpPr/>
              <p:nvPr/>
            </p:nvSpPr>
            <p:spPr bwMode="auto">
              <a:xfrm rot="8100000">
                <a:off x="2204908" y="501904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6" name="月 465">
                <a:extLst>
                  <a:ext uri="{FF2B5EF4-FFF2-40B4-BE49-F238E27FC236}">
                    <a16:creationId xmlns:a16="http://schemas.microsoft.com/office/drawing/2014/main" id="{56ED4ADE-5A98-4FE6-8965-8F4A741CE2BA}"/>
                  </a:ext>
                </a:extLst>
              </p:cNvPr>
              <p:cNvSpPr/>
              <p:nvPr/>
            </p:nvSpPr>
            <p:spPr bwMode="auto">
              <a:xfrm rot="14076314">
                <a:off x="2525644" y="1189324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7" name="月 466">
                <a:extLst>
                  <a:ext uri="{FF2B5EF4-FFF2-40B4-BE49-F238E27FC236}">
                    <a16:creationId xmlns:a16="http://schemas.microsoft.com/office/drawing/2014/main" id="{42AD60E5-039D-44F3-BD60-D26489317418}"/>
                  </a:ext>
                </a:extLst>
              </p:cNvPr>
              <p:cNvSpPr/>
              <p:nvPr/>
            </p:nvSpPr>
            <p:spPr bwMode="auto">
              <a:xfrm rot="9597324">
                <a:off x="2388006" y="629196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8" name="月 467">
                <a:extLst>
                  <a:ext uri="{FF2B5EF4-FFF2-40B4-BE49-F238E27FC236}">
                    <a16:creationId xmlns:a16="http://schemas.microsoft.com/office/drawing/2014/main" id="{73C5CBCB-93BE-4BF6-9987-E7E2D2DB74C2}"/>
                  </a:ext>
                </a:extLst>
              </p:cNvPr>
              <p:cNvSpPr/>
              <p:nvPr/>
            </p:nvSpPr>
            <p:spPr bwMode="auto">
              <a:xfrm rot="9597324">
                <a:off x="2543582" y="762546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49FAFFEF-2F81-44E0-AD0E-AD69CCEBE0DE}"/>
                  </a:ext>
                </a:extLst>
              </p:cNvPr>
              <p:cNvSpPr/>
              <p:nvPr/>
            </p:nvSpPr>
            <p:spPr bwMode="auto">
              <a:xfrm rot="9000000">
                <a:off x="1684112" y="945905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5050"/>
              </a:solidFill>
              <a:ln w="127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0" name="アーチ 469">
                <a:extLst>
                  <a:ext uri="{FF2B5EF4-FFF2-40B4-BE49-F238E27FC236}">
                    <a16:creationId xmlns:a16="http://schemas.microsoft.com/office/drawing/2014/main" id="{44E51D47-32A0-480A-A069-C84EAAECB36B}"/>
                  </a:ext>
                </a:extLst>
              </p:cNvPr>
              <p:cNvSpPr/>
              <p:nvPr/>
            </p:nvSpPr>
            <p:spPr bwMode="auto">
              <a:xfrm rot="3600000">
                <a:off x="1842076" y="702919"/>
                <a:ext cx="247700" cy="247700"/>
              </a:xfrm>
              <a:prstGeom prst="blockArc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1" name="アーチ 470">
                <a:extLst>
                  <a:ext uri="{FF2B5EF4-FFF2-40B4-BE49-F238E27FC236}">
                    <a16:creationId xmlns:a16="http://schemas.microsoft.com/office/drawing/2014/main" id="{B74A627A-A8D7-4BB2-A5F8-03D172BF850E}"/>
                  </a:ext>
                </a:extLst>
              </p:cNvPr>
              <p:cNvSpPr/>
              <p:nvPr/>
            </p:nvSpPr>
            <p:spPr bwMode="auto">
              <a:xfrm rot="3600000">
                <a:off x="2089727" y="1068044"/>
                <a:ext cx="247700" cy="247700"/>
              </a:xfrm>
              <a:prstGeom prst="blockArc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36D4D4B4-8190-456E-A062-C2FD6B848D73}"/>
                  </a:ext>
                </a:extLst>
              </p:cNvPr>
              <p:cNvSpPr/>
              <p:nvPr/>
            </p:nvSpPr>
            <p:spPr bwMode="auto">
              <a:xfrm rot="2700000">
                <a:off x="2042594" y="1364787"/>
                <a:ext cx="306721" cy="14447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73" name="グループ化 472">
                <a:extLst>
                  <a:ext uri="{FF2B5EF4-FFF2-40B4-BE49-F238E27FC236}">
                    <a16:creationId xmlns:a16="http://schemas.microsoft.com/office/drawing/2014/main" id="{6D87584E-0316-4CCE-A7BD-2D9DDC52190A}"/>
                  </a:ext>
                </a:extLst>
              </p:cNvPr>
              <p:cNvGrpSpPr/>
              <p:nvPr/>
            </p:nvGrpSpPr>
            <p:grpSpPr>
              <a:xfrm>
                <a:off x="294229" y="469110"/>
                <a:ext cx="938235" cy="882338"/>
                <a:chOff x="294229" y="469110"/>
                <a:chExt cx="938235" cy="882338"/>
              </a:xfrm>
            </p:grpSpPr>
            <p:grpSp>
              <p:nvGrpSpPr>
                <p:cNvPr id="474" name="グループ化 473">
                  <a:extLst>
                    <a:ext uri="{FF2B5EF4-FFF2-40B4-BE49-F238E27FC236}">
                      <a16:creationId xmlns:a16="http://schemas.microsoft.com/office/drawing/2014/main" id="{CBA2593A-DE5A-46C1-BC81-D7BDD05309A2}"/>
                    </a:ext>
                  </a:extLst>
                </p:cNvPr>
                <p:cNvGrpSpPr/>
                <p:nvPr/>
              </p:nvGrpSpPr>
              <p:grpSpPr>
                <a:xfrm rot="19800000">
                  <a:off x="294229" y="469110"/>
                  <a:ext cx="938235" cy="882338"/>
                  <a:chOff x="537397" y="330055"/>
                  <a:chExt cx="938235" cy="882338"/>
                </a:xfrm>
              </p:grpSpPr>
              <p:grpSp>
                <p:nvGrpSpPr>
                  <p:cNvPr id="476" name="グループ化 475">
                    <a:extLst>
                      <a:ext uri="{FF2B5EF4-FFF2-40B4-BE49-F238E27FC236}">
                        <a16:creationId xmlns:a16="http://schemas.microsoft.com/office/drawing/2014/main" id="{9E6A2A78-FA02-459A-A5E2-BDAB153537E2}"/>
                      </a:ext>
                    </a:extLst>
                  </p:cNvPr>
                  <p:cNvGrpSpPr/>
                  <p:nvPr/>
                </p:nvGrpSpPr>
                <p:grpSpPr>
                  <a:xfrm rot="6300000">
                    <a:off x="599005" y="335766"/>
                    <a:ext cx="815019" cy="938235"/>
                    <a:chOff x="1745755" y="3549707"/>
                    <a:chExt cx="968683" cy="973932"/>
                  </a:xfrm>
                  <a:solidFill>
                    <a:srgbClr val="DAEDEF"/>
                  </a:solidFill>
                </p:grpSpPr>
                <p:sp>
                  <p:nvSpPr>
                    <p:cNvPr id="482" name="フリーフォーム: 図形 481">
                      <a:extLst>
                        <a:ext uri="{FF2B5EF4-FFF2-40B4-BE49-F238E27FC236}">
                          <a16:creationId xmlns:a16="http://schemas.microsoft.com/office/drawing/2014/main" id="{DC697C46-0F79-49E4-B5F8-CBFCD187996F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1556750" y="3845673"/>
                      <a:ext cx="681418" cy="303408"/>
                    </a:xfrm>
                    <a:custGeom>
                      <a:avLst/>
                      <a:gdLst>
                        <a:gd name="connsiteX0" fmla="*/ 0 w 681418"/>
                        <a:gd name="connsiteY0" fmla="*/ 180197 h 303408"/>
                        <a:gd name="connsiteX1" fmla="*/ 0 w 681418"/>
                        <a:gd name="connsiteY1" fmla="*/ 0 h 303408"/>
                        <a:gd name="connsiteX2" fmla="*/ 102532 w 681418"/>
                        <a:gd name="connsiteY2" fmla="*/ 0 h 303408"/>
                        <a:gd name="connsiteX3" fmla="*/ 102532 w 681418"/>
                        <a:gd name="connsiteY3" fmla="*/ 150978 h 303408"/>
                        <a:gd name="connsiteX4" fmla="*/ 168545 w 681418"/>
                        <a:gd name="connsiteY4" fmla="*/ 216991 h 303408"/>
                        <a:gd name="connsiteX5" fmla="*/ 512873 w 681418"/>
                        <a:gd name="connsiteY5" fmla="*/ 216991 h 303408"/>
                        <a:gd name="connsiteX6" fmla="*/ 578886 w 681418"/>
                        <a:gd name="connsiteY6" fmla="*/ 150978 h 303408"/>
                        <a:gd name="connsiteX7" fmla="*/ 578886 w 681418"/>
                        <a:gd name="connsiteY7" fmla="*/ 0 h 303408"/>
                        <a:gd name="connsiteX8" fmla="*/ 681418 w 681418"/>
                        <a:gd name="connsiteY8" fmla="*/ 0 h 303408"/>
                        <a:gd name="connsiteX9" fmla="*/ 681418 w 681418"/>
                        <a:gd name="connsiteY9" fmla="*/ 180197 h 303408"/>
                        <a:gd name="connsiteX10" fmla="*/ 558207 w 681418"/>
                        <a:gd name="connsiteY10" fmla="*/ 303408 h 303408"/>
                        <a:gd name="connsiteX11" fmla="*/ 123211 w 681418"/>
                        <a:gd name="connsiteY11" fmla="*/ 303408 h 303408"/>
                        <a:gd name="connsiteX12" fmla="*/ 0 w 681418"/>
                        <a:gd name="connsiteY12" fmla="*/ 180197 h 303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681418" h="303408">
                          <a:moveTo>
                            <a:pt x="0" y="180197"/>
                          </a:moveTo>
                          <a:lnTo>
                            <a:pt x="0" y="0"/>
                          </a:lnTo>
                          <a:lnTo>
                            <a:pt x="102532" y="0"/>
                          </a:lnTo>
                          <a:lnTo>
                            <a:pt x="102532" y="150978"/>
                          </a:lnTo>
                          <a:cubicBezTo>
                            <a:pt x="102532" y="187436"/>
                            <a:pt x="132087" y="216991"/>
                            <a:pt x="168545" y="216991"/>
                          </a:cubicBezTo>
                          <a:lnTo>
                            <a:pt x="512873" y="216991"/>
                          </a:lnTo>
                          <a:cubicBezTo>
                            <a:pt x="549331" y="216991"/>
                            <a:pt x="578886" y="187436"/>
                            <a:pt x="578886" y="150978"/>
                          </a:cubicBezTo>
                          <a:lnTo>
                            <a:pt x="578886" y="0"/>
                          </a:lnTo>
                          <a:lnTo>
                            <a:pt x="681418" y="0"/>
                          </a:lnTo>
                          <a:lnTo>
                            <a:pt x="681418" y="180197"/>
                          </a:lnTo>
                          <a:cubicBezTo>
                            <a:pt x="681418" y="248245"/>
                            <a:pt x="626255" y="303408"/>
                            <a:pt x="558207" y="303408"/>
                          </a:cubicBezTo>
                          <a:lnTo>
                            <a:pt x="123211" y="303408"/>
                          </a:lnTo>
                          <a:cubicBezTo>
                            <a:pt x="55163" y="303408"/>
                            <a:pt x="0" y="248245"/>
                            <a:pt x="0" y="180197"/>
                          </a:cubicBezTo>
                          <a:close/>
                        </a:path>
                      </a:pathLst>
                    </a:custGeom>
                    <a:grpFill/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83" name="四角形: 上の 2 つの角を丸める 482">
                      <a:extLst>
                        <a:ext uri="{FF2B5EF4-FFF2-40B4-BE49-F238E27FC236}">
                          <a16:creationId xmlns:a16="http://schemas.microsoft.com/office/drawing/2014/main" id="{8A00DC70-AE13-40B6-91E3-031B02FB072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5066" y="3549707"/>
                      <a:ext cx="709372" cy="973932"/>
                    </a:xfrm>
                    <a:prstGeom prst="round2SameRect">
                      <a:avLst>
                        <a:gd name="adj1" fmla="val 0"/>
                        <a:gd name="adj2" fmla="val 8056"/>
                      </a:avLst>
                    </a:prstGeom>
                    <a:grpFill/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77" name="グループ化 476">
                    <a:extLst>
                      <a:ext uri="{FF2B5EF4-FFF2-40B4-BE49-F238E27FC236}">
                        <a16:creationId xmlns:a16="http://schemas.microsoft.com/office/drawing/2014/main" id="{84A87C08-B3D7-4EEE-8779-8F1AEF3D63AE}"/>
                      </a:ext>
                    </a:extLst>
                  </p:cNvPr>
                  <p:cNvGrpSpPr/>
                  <p:nvPr/>
                </p:nvGrpSpPr>
                <p:grpSpPr>
                  <a:xfrm rot="6240840">
                    <a:off x="994114" y="244799"/>
                    <a:ext cx="265296" cy="435808"/>
                    <a:chOff x="4873199" y="3281238"/>
                    <a:chExt cx="265296" cy="435808"/>
                  </a:xfrm>
                  <a:solidFill>
                    <a:srgbClr val="FFD04B"/>
                  </a:solidFill>
                </p:grpSpPr>
                <p:sp>
                  <p:nvSpPr>
                    <p:cNvPr id="478" name="四角形: 角を丸くする 477">
                      <a:extLst>
                        <a:ext uri="{FF2B5EF4-FFF2-40B4-BE49-F238E27FC236}">
                          <a16:creationId xmlns:a16="http://schemas.microsoft.com/office/drawing/2014/main" id="{4F409FD5-B3A9-45F2-B091-75FFB9131AC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281238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79" name="四角形: 角を丸くする 478">
                      <a:extLst>
                        <a:ext uri="{FF2B5EF4-FFF2-40B4-BE49-F238E27FC236}">
                          <a16:creationId xmlns:a16="http://schemas.microsoft.com/office/drawing/2014/main" id="{090E951E-BDBD-4358-AB92-AABE08C51D7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392231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80" name="四角形: 角を丸くする 479">
                      <a:extLst>
                        <a:ext uri="{FF2B5EF4-FFF2-40B4-BE49-F238E27FC236}">
                          <a16:creationId xmlns:a16="http://schemas.microsoft.com/office/drawing/2014/main" id="{5E10C50F-72F9-4746-98FA-6E1D65FAE9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504150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81" name="四角形: 角を丸くする 480">
                      <a:extLst>
                        <a:ext uri="{FF2B5EF4-FFF2-40B4-BE49-F238E27FC236}">
                          <a16:creationId xmlns:a16="http://schemas.microsoft.com/office/drawing/2014/main" id="{4B502C59-897A-43FC-9EBC-789905B41D8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0794" y="3615120"/>
                      <a:ext cx="227701" cy="10192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5972A8A6-3DAD-4367-9953-877C3A48EEAF}"/>
                    </a:ext>
                  </a:extLst>
                </p:cNvPr>
                <p:cNvSpPr/>
                <p:nvPr/>
              </p:nvSpPr>
              <p:spPr bwMode="auto">
                <a:xfrm rot="4500000">
                  <a:off x="579978" y="652853"/>
                  <a:ext cx="444200" cy="779503"/>
                </a:xfrm>
                <a:custGeom>
                  <a:avLst/>
                  <a:gdLst>
                    <a:gd name="connsiteX0" fmla="*/ 0 w 444200"/>
                    <a:gd name="connsiteY0" fmla="*/ 663545 h 779503"/>
                    <a:gd name="connsiteX1" fmla="*/ 383098 w 444200"/>
                    <a:gd name="connsiteY1" fmla="*/ 0 h 779503"/>
                    <a:gd name="connsiteX2" fmla="*/ 444200 w 444200"/>
                    <a:gd name="connsiteY2" fmla="*/ 0 h 779503"/>
                    <a:gd name="connsiteX3" fmla="*/ 444200 w 444200"/>
                    <a:gd name="connsiteY3" fmla="*/ 743718 h 779503"/>
                    <a:gd name="connsiteX4" fmla="*/ 408415 w 444200"/>
                    <a:gd name="connsiteY4" fmla="*/ 779503 h 779503"/>
                    <a:gd name="connsiteX5" fmla="*/ 35785 w 444200"/>
                    <a:gd name="connsiteY5" fmla="*/ 779503 h 779503"/>
                    <a:gd name="connsiteX6" fmla="*/ 0 w 444200"/>
                    <a:gd name="connsiteY6" fmla="*/ 743718 h 7795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44200" h="779503">
                      <a:moveTo>
                        <a:pt x="0" y="663545"/>
                      </a:moveTo>
                      <a:lnTo>
                        <a:pt x="383098" y="0"/>
                      </a:lnTo>
                      <a:lnTo>
                        <a:pt x="444200" y="0"/>
                      </a:lnTo>
                      <a:lnTo>
                        <a:pt x="444200" y="743718"/>
                      </a:lnTo>
                      <a:cubicBezTo>
                        <a:pt x="444200" y="763482"/>
                        <a:pt x="428179" y="779503"/>
                        <a:pt x="408415" y="779503"/>
                      </a:cubicBezTo>
                      <a:lnTo>
                        <a:pt x="35785" y="779503"/>
                      </a:lnTo>
                      <a:cubicBezTo>
                        <a:pt x="16021" y="779503"/>
                        <a:pt x="0" y="763482"/>
                        <a:pt x="0" y="743718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D3713C3-9B5A-4E1A-8F23-4A3C9EC0ACDB}"/>
              </a:ext>
            </a:extLst>
          </p:cNvPr>
          <p:cNvGrpSpPr/>
          <p:nvPr/>
        </p:nvGrpSpPr>
        <p:grpSpPr>
          <a:xfrm>
            <a:off x="844358" y="4000379"/>
            <a:ext cx="2297488" cy="2204296"/>
            <a:chOff x="844358" y="4000379"/>
            <a:chExt cx="2297488" cy="2204296"/>
          </a:xfrm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6B039A21-DB31-4161-915E-7DD31E0A4A8A}"/>
                </a:ext>
              </a:extLst>
            </p:cNvPr>
            <p:cNvSpPr/>
            <p:nvPr/>
          </p:nvSpPr>
          <p:spPr>
            <a:xfrm rot="9900000">
              <a:off x="1014141" y="4120177"/>
              <a:ext cx="373018" cy="19721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A988424A-8A9A-4783-8E29-7273FD2A373B}"/>
                </a:ext>
              </a:extLst>
            </p:cNvPr>
            <p:cNvGrpSpPr/>
            <p:nvPr/>
          </p:nvGrpSpPr>
          <p:grpSpPr>
            <a:xfrm>
              <a:off x="844358" y="4000379"/>
              <a:ext cx="2297488" cy="2204296"/>
              <a:chOff x="-1292088" y="3720309"/>
              <a:chExt cx="2665069" cy="2556966"/>
            </a:xfrm>
          </p:grpSpPr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8FDC9ABB-3BDB-482F-8F14-02469C7DBACF}"/>
                  </a:ext>
                </a:extLst>
              </p:cNvPr>
              <p:cNvGrpSpPr/>
              <p:nvPr/>
            </p:nvGrpSpPr>
            <p:grpSpPr>
              <a:xfrm>
                <a:off x="-1292088" y="3720309"/>
                <a:ext cx="2665069" cy="2556966"/>
                <a:chOff x="294229" y="469110"/>
                <a:chExt cx="2665069" cy="2556966"/>
              </a:xfrm>
            </p:grpSpPr>
            <p:sp>
              <p:nvSpPr>
                <p:cNvPr id="518" name="月 517">
                  <a:extLst>
                    <a:ext uri="{FF2B5EF4-FFF2-40B4-BE49-F238E27FC236}">
                      <a16:creationId xmlns:a16="http://schemas.microsoft.com/office/drawing/2014/main" id="{CF7D5D50-E2BC-48B5-B004-999348ED9FEC}"/>
                    </a:ext>
                  </a:extLst>
                </p:cNvPr>
                <p:cNvSpPr/>
                <p:nvPr/>
              </p:nvSpPr>
              <p:spPr bwMode="auto">
                <a:xfrm rot="20700000">
                  <a:off x="2437884" y="1652818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9" name="月 518">
                  <a:extLst>
                    <a:ext uri="{FF2B5EF4-FFF2-40B4-BE49-F238E27FC236}">
                      <a16:creationId xmlns:a16="http://schemas.microsoft.com/office/drawing/2014/main" id="{47E86DB4-F3EA-4501-A0A5-409E0E23E4E2}"/>
                    </a:ext>
                  </a:extLst>
                </p:cNvPr>
                <p:cNvSpPr/>
                <p:nvPr/>
              </p:nvSpPr>
              <p:spPr bwMode="auto">
                <a:xfrm rot="20700000">
                  <a:off x="2533134" y="1560743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FF43C6F0-3938-4EE7-9926-4DC4AB9E2C4B}"/>
                    </a:ext>
                  </a:extLst>
                </p:cNvPr>
                <p:cNvSpPr/>
                <p:nvPr/>
              </p:nvSpPr>
              <p:spPr bwMode="auto">
                <a:xfrm rot="21103514">
                  <a:off x="1932580" y="589143"/>
                  <a:ext cx="1026718" cy="1377506"/>
                </a:xfrm>
                <a:custGeom>
                  <a:avLst/>
                  <a:gdLst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5927 w 967729"/>
                    <a:gd name="connsiteY5" fmla="*/ 1223831 h 1377506"/>
                    <a:gd name="connsiteX6" fmla="*/ 181966 w 967729"/>
                    <a:gd name="connsiteY6" fmla="*/ 609479 h 1377506"/>
                    <a:gd name="connsiteX7" fmla="*/ 79318 w 967729"/>
                    <a:gd name="connsiteY7" fmla="*/ 123712 h 1377506"/>
                    <a:gd name="connsiteX8" fmla="*/ 64004 w 967729"/>
                    <a:gd name="connsiteY8" fmla="*/ 96882 h 1377506"/>
                    <a:gd name="connsiteX9" fmla="*/ 132744 w 967729"/>
                    <a:gd name="connsiteY9" fmla="*/ 54126 h 1377506"/>
                    <a:gd name="connsiteX10" fmla="*/ 366694 w 967729"/>
                    <a:gd name="connsiteY10" fmla="*/ 0 h 1377506"/>
                    <a:gd name="connsiteX11" fmla="*/ 487824 w 967729"/>
                    <a:gd name="connsiteY11" fmla="*/ 13993 h 1377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67729" h="1377506">
                      <a:moveTo>
                        <a:pt x="487824" y="13993"/>
                      </a:moveTo>
                      <a:cubicBezTo>
                        <a:pt x="761705" y="78217"/>
                        <a:pt x="967729" y="355914"/>
                        <a:pt x="967729" y="688753"/>
                      </a:cubicBezTo>
                      <a:cubicBezTo>
                        <a:pt x="967729" y="1069141"/>
                        <a:pt x="698636" y="1377506"/>
                        <a:pt x="366694" y="1377506"/>
                      </a:cubicBezTo>
                      <a:cubicBezTo>
                        <a:pt x="242216" y="1377506"/>
                        <a:pt x="126576" y="1334142"/>
                        <a:pt x="30650" y="1259878"/>
                      </a:cubicBezTo>
                      <a:lnTo>
                        <a:pt x="0" y="1230899"/>
                      </a:lnTo>
                      <a:lnTo>
                        <a:pt x="5927" y="1223831"/>
                      </a:lnTo>
                      <a:cubicBezTo>
                        <a:pt x="114692" y="1066604"/>
                        <a:pt x="181966" y="849398"/>
                        <a:pt x="181966" y="609479"/>
                      </a:cubicBezTo>
                      <a:cubicBezTo>
                        <a:pt x="181966" y="429540"/>
                        <a:pt x="144125" y="262377"/>
                        <a:pt x="79318" y="123712"/>
                      </a:cubicBezTo>
                      <a:lnTo>
                        <a:pt x="64004" y="96882"/>
                      </a:lnTo>
                      <a:lnTo>
                        <a:pt x="132744" y="54126"/>
                      </a:lnTo>
                      <a:cubicBezTo>
                        <a:pt x="204651" y="19273"/>
                        <a:pt x="283709" y="0"/>
                        <a:pt x="366694" y="0"/>
                      </a:cubicBezTo>
                      <a:cubicBezTo>
                        <a:pt x="408187" y="0"/>
                        <a:pt x="448698" y="4818"/>
                        <a:pt x="487824" y="1399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9445A6AC-738E-4BA0-8DE1-3F091E7851D2}"/>
                    </a:ext>
                  </a:extLst>
                </p:cNvPr>
                <p:cNvSpPr/>
                <p:nvPr/>
              </p:nvSpPr>
              <p:spPr bwMode="auto">
                <a:xfrm>
                  <a:off x="452500" y="872305"/>
                  <a:ext cx="1654536" cy="1408662"/>
                </a:xfrm>
                <a:custGeom>
                  <a:avLst/>
                  <a:gdLst>
                    <a:gd name="connsiteX0" fmla="*/ 1574562 w 1654536"/>
                    <a:gd name="connsiteY0" fmla="*/ 1164798 h 1408662"/>
                    <a:gd name="connsiteX1" fmla="*/ 1572147 w 1654536"/>
                    <a:gd name="connsiteY1" fmla="*/ 1169248 h 1408662"/>
                    <a:gd name="connsiteX2" fmla="*/ 1569687 w 1654536"/>
                    <a:gd name="connsiteY2" fmla="*/ 1172229 h 1408662"/>
                    <a:gd name="connsiteX3" fmla="*/ 1654536 w 1654536"/>
                    <a:gd name="connsiteY3" fmla="*/ 1014658 h 1408662"/>
                    <a:gd name="connsiteX4" fmla="*/ 1651389 w 1654536"/>
                    <a:gd name="connsiteY4" fmla="*/ 1023255 h 1408662"/>
                    <a:gd name="connsiteX5" fmla="*/ 1649259 w 1654536"/>
                    <a:gd name="connsiteY5" fmla="*/ 1027180 h 1408662"/>
                    <a:gd name="connsiteX6" fmla="*/ 349880 w 1654536"/>
                    <a:gd name="connsiteY6" fmla="*/ 0 h 1408662"/>
                    <a:gd name="connsiteX7" fmla="*/ 491714 w 1654536"/>
                    <a:gd name="connsiteY7" fmla="*/ 200195 h 1408662"/>
                    <a:gd name="connsiteX8" fmla="*/ 425544 w 1654536"/>
                    <a:gd name="connsiteY8" fmla="*/ 254791 h 1408662"/>
                    <a:gd name="connsiteX9" fmla="*/ 245807 w 1654536"/>
                    <a:gd name="connsiteY9" fmla="*/ 688713 h 1408662"/>
                    <a:gd name="connsiteX10" fmla="*/ 425544 w 1654536"/>
                    <a:gd name="connsiteY10" fmla="*/ 1122635 h 1408662"/>
                    <a:gd name="connsiteX11" fmla="*/ 516218 w 1654536"/>
                    <a:gd name="connsiteY11" fmla="*/ 1197448 h 1408662"/>
                    <a:gd name="connsiteX12" fmla="*/ 392319 w 1654536"/>
                    <a:gd name="connsiteY12" fmla="*/ 1408662 h 1408662"/>
                    <a:gd name="connsiteX13" fmla="*/ 378930 w 1654536"/>
                    <a:gd name="connsiteY13" fmla="*/ 1401395 h 1408662"/>
                    <a:gd name="connsiteX14" fmla="*/ 0 w 1654536"/>
                    <a:gd name="connsiteY14" fmla="*/ 688713 h 1408662"/>
                    <a:gd name="connsiteX15" fmla="*/ 251732 w 1654536"/>
                    <a:gd name="connsiteY15" fmla="*/ 80980 h 1408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54536" h="1408662">
                      <a:moveTo>
                        <a:pt x="1574562" y="1164798"/>
                      </a:moveTo>
                      <a:lnTo>
                        <a:pt x="1572147" y="1169248"/>
                      </a:lnTo>
                      <a:lnTo>
                        <a:pt x="1569687" y="1172229"/>
                      </a:lnTo>
                      <a:close/>
                      <a:moveTo>
                        <a:pt x="1654536" y="1014658"/>
                      </a:moveTo>
                      <a:lnTo>
                        <a:pt x="1651389" y="1023255"/>
                      </a:lnTo>
                      <a:lnTo>
                        <a:pt x="1649259" y="1027180"/>
                      </a:lnTo>
                      <a:close/>
                      <a:moveTo>
                        <a:pt x="349880" y="0"/>
                      </a:moveTo>
                      <a:lnTo>
                        <a:pt x="491714" y="200195"/>
                      </a:lnTo>
                      <a:lnTo>
                        <a:pt x="425544" y="254791"/>
                      </a:lnTo>
                      <a:cubicBezTo>
                        <a:pt x="314493" y="365842"/>
                        <a:pt x="245807" y="519256"/>
                        <a:pt x="245807" y="688713"/>
                      </a:cubicBezTo>
                      <a:cubicBezTo>
                        <a:pt x="245807" y="858170"/>
                        <a:pt x="314493" y="1011585"/>
                        <a:pt x="425544" y="1122635"/>
                      </a:cubicBezTo>
                      <a:lnTo>
                        <a:pt x="516218" y="1197448"/>
                      </a:lnTo>
                      <a:lnTo>
                        <a:pt x="392319" y="1408662"/>
                      </a:lnTo>
                      <a:lnTo>
                        <a:pt x="378930" y="1401395"/>
                      </a:lnTo>
                      <a:cubicBezTo>
                        <a:pt x="150311" y="1246943"/>
                        <a:pt x="0" y="985381"/>
                        <a:pt x="0" y="688713"/>
                      </a:cubicBezTo>
                      <a:cubicBezTo>
                        <a:pt x="0" y="451379"/>
                        <a:pt x="96199" y="236512"/>
                        <a:pt x="251732" y="8098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5BC871FB-4FB4-4FD8-B2C3-B030AB2C3A37}"/>
                    </a:ext>
                  </a:extLst>
                </p:cNvPr>
                <p:cNvSpPr/>
                <p:nvPr/>
              </p:nvSpPr>
              <p:spPr bwMode="auto">
                <a:xfrm>
                  <a:off x="1555714" y="1838478"/>
                  <a:ext cx="898703" cy="782279"/>
                </a:xfrm>
                <a:custGeom>
                  <a:avLst/>
                  <a:gdLst>
                    <a:gd name="connsiteX0" fmla="*/ 340718 w 898703"/>
                    <a:gd name="connsiteY0" fmla="*/ 0 h 782279"/>
                    <a:gd name="connsiteX1" fmla="*/ 556890 w 898703"/>
                    <a:gd name="connsiteY1" fmla="*/ 0 h 782279"/>
                    <a:gd name="connsiteX2" fmla="*/ 599873 w 898703"/>
                    <a:gd name="connsiteY2" fmla="*/ 171929 h 782279"/>
                    <a:gd name="connsiteX3" fmla="*/ 796976 w 898703"/>
                    <a:gd name="connsiteY3" fmla="*/ 171929 h 782279"/>
                    <a:gd name="connsiteX4" fmla="*/ 898703 w 898703"/>
                    <a:gd name="connsiteY4" fmla="*/ 273656 h 782279"/>
                    <a:gd name="connsiteX5" fmla="*/ 898703 w 898703"/>
                    <a:gd name="connsiteY5" fmla="*/ 680552 h 782279"/>
                    <a:gd name="connsiteX6" fmla="*/ 796976 w 898703"/>
                    <a:gd name="connsiteY6" fmla="*/ 782279 h 782279"/>
                    <a:gd name="connsiteX7" fmla="*/ 101727 w 898703"/>
                    <a:gd name="connsiteY7" fmla="*/ 782279 h 782279"/>
                    <a:gd name="connsiteX8" fmla="*/ 0 w 898703"/>
                    <a:gd name="connsiteY8" fmla="*/ 680552 h 782279"/>
                    <a:gd name="connsiteX9" fmla="*/ 0 w 898703"/>
                    <a:gd name="connsiteY9" fmla="*/ 273656 h 782279"/>
                    <a:gd name="connsiteX10" fmla="*/ 101727 w 898703"/>
                    <a:gd name="connsiteY10" fmla="*/ 171929 h 782279"/>
                    <a:gd name="connsiteX11" fmla="*/ 297736 w 898703"/>
                    <a:gd name="connsiteY11" fmla="*/ 171929 h 782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8703" h="782279">
                      <a:moveTo>
                        <a:pt x="340718" y="0"/>
                      </a:moveTo>
                      <a:lnTo>
                        <a:pt x="556890" y="0"/>
                      </a:lnTo>
                      <a:lnTo>
                        <a:pt x="599873" y="171929"/>
                      </a:lnTo>
                      <a:lnTo>
                        <a:pt x="796976" y="171929"/>
                      </a:lnTo>
                      <a:cubicBezTo>
                        <a:pt x="853158" y="171929"/>
                        <a:pt x="898703" y="217474"/>
                        <a:pt x="898703" y="273656"/>
                      </a:cubicBezTo>
                      <a:lnTo>
                        <a:pt x="898703" y="680552"/>
                      </a:lnTo>
                      <a:cubicBezTo>
                        <a:pt x="898703" y="736734"/>
                        <a:pt x="853158" y="782279"/>
                        <a:pt x="796976" y="782279"/>
                      </a:cubicBezTo>
                      <a:lnTo>
                        <a:pt x="101727" y="782279"/>
                      </a:lnTo>
                      <a:cubicBezTo>
                        <a:pt x="45545" y="782279"/>
                        <a:pt x="0" y="736734"/>
                        <a:pt x="0" y="680552"/>
                      </a:cubicBezTo>
                      <a:lnTo>
                        <a:pt x="0" y="273656"/>
                      </a:lnTo>
                      <a:cubicBezTo>
                        <a:pt x="0" y="217474"/>
                        <a:pt x="45545" y="171929"/>
                        <a:pt x="101727" y="171929"/>
                      </a:cubicBezTo>
                      <a:lnTo>
                        <a:pt x="297736" y="171929"/>
                      </a:lnTo>
                      <a:close/>
                    </a:path>
                  </a:pathLst>
                </a:custGeom>
                <a:solidFill>
                  <a:srgbClr val="FF505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4F402F35-4A4E-48DD-A482-3F51627C13C9}"/>
                    </a:ext>
                  </a:extLst>
                </p:cNvPr>
                <p:cNvSpPr/>
                <p:nvPr/>
              </p:nvSpPr>
              <p:spPr bwMode="auto">
                <a:xfrm flipH="1">
                  <a:off x="1236900" y="993300"/>
                  <a:ext cx="454232" cy="479379"/>
                </a:xfrm>
                <a:custGeom>
                  <a:avLst/>
                  <a:gdLst>
                    <a:gd name="connsiteX0" fmla="*/ 452419 w 454232"/>
                    <a:gd name="connsiteY0" fmla="*/ 118358 h 479379"/>
                    <a:gd name="connsiteX1" fmla="*/ 210952 w 454232"/>
                    <a:gd name="connsiteY1" fmla="*/ 226595 h 479379"/>
                    <a:gd name="connsiteX2" fmla="*/ 118673 w 454232"/>
                    <a:gd name="connsiteY2" fmla="*/ 474600 h 479379"/>
                    <a:gd name="connsiteX3" fmla="*/ 191727 w 454232"/>
                    <a:gd name="connsiteY3" fmla="*/ 471649 h 479379"/>
                    <a:gd name="connsiteX4" fmla="*/ 264308 w 454232"/>
                    <a:gd name="connsiteY4" fmla="*/ 276583 h 479379"/>
                    <a:gd name="connsiteX5" fmla="*/ 454232 w 454232"/>
                    <a:gd name="connsiteY5" fmla="*/ 191450 h 479379"/>
                    <a:gd name="connsiteX6" fmla="*/ 452419 w 454232"/>
                    <a:gd name="connsiteY6" fmla="*/ 118358 h 479379"/>
                    <a:gd name="connsiteX7" fmla="*/ 449484 w 454232"/>
                    <a:gd name="connsiteY7" fmla="*/ 0 h 479379"/>
                    <a:gd name="connsiteX8" fmla="*/ 124552 w 454232"/>
                    <a:gd name="connsiteY8" fmla="*/ 145650 h 479379"/>
                    <a:gd name="connsiteX9" fmla="*/ 376 w 454232"/>
                    <a:gd name="connsiteY9" fmla="*/ 479379 h 479379"/>
                    <a:gd name="connsiteX10" fmla="*/ 98682 w 454232"/>
                    <a:gd name="connsiteY10" fmla="*/ 475408 h 479379"/>
                    <a:gd name="connsiteX11" fmla="*/ 196351 w 454232"/>
                    <a:gd name="connsiteY11" fmla="*/ 212916 h 479379"/>
                    <a:gd name="connsiteX12" fmla="*/ 451923 w 454232"/>
                    <a:gd name="connsiteY12" fmla="*/ 98357 h 47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54232" h="479379">
                      <a:moveTo>
                        <a:pt x="452419" y="118358"/>
                      </a:moveTo>
                      <a:cubicBezTo>
                        <a:pt x="360681" y="120634"/>
                        <a:pt x="273692" y="159626"/>
                        <a:pt x="210952" y="226595"/>
                      </a:cubicBezTo>
                      <a:cubicBezTo>
                        <a:pt x="148212" y="293564"/>
                        <a:pt x="114968" y="382908"/>
                        <a:pt x="118673" y="474600"/>
                      </a:cubicBezTo>
                      <a:lnTo>
                        <a:pt x="191727" y="471649"/>
                      </a:lnTo>
                      <a:cubicBezTo>
                        <a:pt x="188813" y="399529"/>
                        <a:pt x="214960" y="329257"/>
                        <a:pt x="264308" y="276583"/>
                      </a:cubicBezTo>
                      <a:cubicBezTo>
                        <a:pt x="313656" y="223909"/>
                        <a:pt x="382076" y="193240"/>
                        <a:pt x="454232" y="191450"/>
                      </a:cubicBezTo>
                      <a:cubicBezTo>
                        <a:pt x="453628" y="167086"/>
                        <a:pt x="453023" y="142722"/>
                        <a:pt x="452419" y="118358"/>
                      </a:cubicBezTo>
                      <a:close/>
                      <a:moveTo>
                        <a:pt x="449484" y="0"/>
                      </a:moveTo>
                      <a:cubicBezTo>
                        <a:pt x="326035" y="3063"/>
                        <a:pt x="208979" y="55533"/>
                        <a:pt x="124552" y="145650"/>
                      </a:cubicBezTo>
                      <a:cubicBezTo>
                        <a:pt x="40125" y="235767"/>
                        <a:pt x="-4609" y="355993"/>
                        <a:pt x="376" y="479379"/>
                      </a:cubicBezTo>
                      <a:lnTo>
                        <a:pt x="98682" y="475408"/>
                      </a:lnTo>
                      <a:cubicBezTo>
                        <a:pt x="94761" y="378360"/>
                        <a:pt x="129946" y="283797"/>
                        <a:pt x="196351" y="212916"/>
                      </a:cubicBezTo>
                      <a:cubicBezTo>
                        <a:pt x="262756" y="142036"/>
                        <a:pt x="354826" y="100766"/>
                        <a:pt x="451923" y="9835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8D226E19-7674-4DBD-A2BD-4AF408A28B56}"/>
                    </a:ext>
                  </a:extLst>
                </p:cNvPr>
                <p:cNvSpPr/>
                <p:nvPr/>
              </p:nvSpPr>
              <p:spPr bwMode="auto">
                <a:xfrm rot="2700000">
                  <a:off x="1465984" y="588281"/>
                  <a:ext cx="1215136" cy="1350150"/>
                </a:xfrm>
                <a:custGeom>
                  <a:avLst/>
                  <a:gdLst>
                    <a:gd name="connsiteX0" fmla="*/ 607568 w 1215136"/>
                    <a:gd name="connsiteY0" fmla="*/ 0 h 1350150"/>
                    <a:gd name="connsiteX1" fmla="*/ 1215136 w 1215136"/>
                    <a:gd name="connsiteY1" fmla="*/ 675075 h 1350150"/>
                    <a:gd name="connsiteX2" fmla="*/ 607568 w 1215136"/>
                    <a:gd name="connsiteY2" fmla="*/ 1350150 h 1350150"/>
                    <a:gd name="connsiteX3" fmla="*/ 371075 w 1215136"/>
                    <a:gd name="connsiteY3" fmla="*/ 1297099 h 1350150"/>
                    <a:gd name="connsiteX4" fmla="*/ 317160 w 1215136"/>
                    <a:gd name="connsiteY4" fmla="*/ 1264584 h 1350150"/>
                    <a:gd name="connsiteX5" fmla="*/ 633717 w 1215136"/>
                    <a:gd name="connsiteY5" fmla="*/ 880766 h 1350150"/>
                    <a:gd name="connsiteX6" fmla="*/ 14202 w 1215136"/>
                    <a:gd name="connsiteY6" fmla="*/ 817778 h 1350150"/>
                    <a:gd name="connsiteX7" fmla="*/ 12344 w 1215136"/>
                    <a:gd name="connsiteY7" fmla="*/ 811126 h 1350150"/>
                    <a:gd name="connsiteX8" fmla="*/ 0 w 1215136"/>
                    <a:gd name="connsiteY8" fmla="*/ 675075 h 1350150"/>
                    <a:gd name="connsiteX9" fmla="*/ 607568 w 1215136"/>
                    <a:gd name="connsiteY9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15136" h="1350150">
                      <a:moveTo>
                        <a:pt x="607568" y="0"/>
                      </a:moveTo>
                      <a:cubicBezTo>
                        <a:pt x="943119" y="0"/>
                        <a:pt x="1215136" y="302241"/>
                        <a:pt x="1215136" y="675075"/>
                      </a:cubicBezTo>
                      <a:cubicBezTo>
                        <a:pt x="1215136" y="1047909"/>
                        <a:pt x="943119" y="1350150"/>
                        <a:pt x="607568" y="1350150"/>
                      </a:cubicBezTo>
                      <a:cubicBezTo>
                        <a:pt x="523681" y="1350150"/>
                        <a:pt x="443764" y="1331260"/>
                        <a:pt x="371075" y="1297099"/>
                      </a:cubicBezTo>
                      <a:lnTo>
                        <a:pt x="317160" y="1264584"/>
                      </a:lnTo>
                      <a:lnTo>
                        <a:pt x="633717" y="880766"/>
                      </a:lnTo>
                      <a:lnTo>
                        <a:pt x="14202" y="817778"/>
                      </a:lnTo>
                      <a:lnTo>
                        <a:pt x="12344" y="811126"/>
                      </a:lnTo>
                      <a:cubicBezTo>
                        <a:pt x="4251" y="767181"/>
                        <a:pt x="0" y="721679"/>
                        <a:pt x="0" y="675075"/>
                      </a:cubicBezTo>
                      <a:cubicBezTo>
                        <a:pt x="0" y="302241"/>
                        <a:pt x="272017" y="0"/>
                        <a:pt x="607568" y="0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E8326A27-7452-4214-AB82-A7CB2A8DB718}"/>
                    </a:ext>
                  </a:extLst>
                </p:cNvPr>
                <p:cNvSpPr/>
                <p:nvPr/>
              </p:nvSpPr>
              <p:spPr bwMode="auto">
                <a:xfrm>
                  <a:off x="770600" y="1991769"/>
                  <a:ext cx="1891879" cy="1034307"/>
                </a:xfrm>
                <a:custGeom>
                  <a:avLst/>
                  <a:gdLst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283026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891879" h="1034307">
                      <a:moveTo>
                        <a:pt x="890435" y="0"/>
                      </a:moveTo>
                      <a:lnTo>
                        <a:pt x="908504" y="58210"/>
                      </a:lnTo>
                      <a:cubicBezTo>
                        <a:pt x="964384" y="190325"/>
                        <a:pt x="1095203" y="283026"/>
                        <a:pt x="1247673" y="283026"/>
                      </a:cubicBezTo>
                      <a:cubicBezTo>
                        <a:pt x="1400144" y="283026"/>
                        <a:pt x="1530962" y="190325"/>
                        <a:pt x="1586842" y="58210"/>
                      </a:cubicBezTo>
                      <a:lnTo>
                        <a:pt x="1604485" y="1375"/>
                      </a:lnTo>
                      <a:lnTo>
                        <a:pt x="1645118" y="5471"/>
                      </a:lnTo>
                      <a:cubicBezTo>
                        <a:pt x="1785944" y="34288"/>
                        <a:pt x="1891879" y="158891"/>
                        <a:pt x="1891879" y="308236"/>
                      </a:cubicBezTo>
                      <a:lnTo>
                        <a:pt x="1891879" y="1034307"/>
                      </a:lnTo>
                      <a:lnTo>
                        <a:pt x="586734" y="1034307"/>
                      </a:lnTo>
                      <a:lnTo>
                        <a:pt x="586734" y="484430"/>
                      </a:lnTo>
                      <a:lnTo>
                        <a:pt x="488582" y="489875"/>
                      </a:lnTo>
                      <a:cubicBezTo>
                        <a:pt x="330758" y="484251"/>
                        <a:pt x="177848" y="436062"/>
                        <a:pt x="46055" y="351988"/>
                      </a:cubicBezTo>
                      <a:lnTo>
                        <a:pt x="0" y="318077"/>
                      </a:lnTo>
                      <a:lnTo>
                        <a:pt x="210243" y="8103"/>
                      </a:lnTo>
                      <a:lnTo>
                        <a:pt x="220258" y="16765"/>
                      </a:lnTo>
                      <a:cubicBezTo>
                        <a:pt x="325868" y="94505"/>
                        <a:pt x="459707" y="129491"/>
                        <a:pt x="592951" y="109838"/>
                      </a:cubicBezTo>
                      <a:lnTo>
                        <a:pt x="678001" y="89091"/>
                      </a:lnTo>
                      <a:lnTo>
                        <a:pt x="722989" y="51972"/>
                      </a:lnTo>
                      <a:cubicBezTo>
                        <a:pt x="747651" y="35311"/>
                        <a:pt x="774847" y="22116"/>
                        <a:pt x="803878" y="1308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56E60615-64B0-4003-B1B3-1D6E45EB1901}"/>
                    </a:ext>
                  </a:extLst>
                </p:cNvPr>
                <p:cNvSpPr/>
                <p:nvPr/>
              </p:nvSpPr>
              <p:spPr bwMode="auto">
                <a:xfrm rot="19088772">
                  <a:off x="2348932" y="1533159"/>
                  <a:ext cx="411464" cy="249366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FF505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7" name="正方形/長方形 526">
                  <a:extLst>
                    <a:ext uri="{FF2B5EF4-FFF2-40B4-BE49-F238E27FC236}">
                      <a16:creationId xmlns:a16="http://schemas.microsoft.com/office/drawing/2014/main" id="{5205A0BD-B87C-4271-B1FE-B313CFEB4E8C}"/>
                    </a:ext>
                  </a:extLst>
                </p:cNvPr>
                <p:cNvSpPr/>
                <p:nvPr/>
              </p:nvSpPr>
              <p:spPr bwMode="auto">
                <a:xfrm>
                  <a:off x="2462195" y="2773833"/>
                  <a:ext cx="252243" cy="252243"/>
                </a:xfrm>
                <a:prstGeom prst="rect">
                  <a:avLst/>
                </a:prstGeom>
                <a:solidFill>
                  <a:srgbClr val="FFCC66"/>
                </a:solidFill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8" name="台形 58">
                  <a:extLst>
                    <a:ext uri="{FF2B5EF4-FFF2-40B4-BE49-F238E27FC236}">
                      <a16:creationId xmlns:a16="http://schemas.microsoft.com/office/drawing/2014/main" id="{B7342C57-C9F4-4F8C-8F21-A64C862C1610}"/>
                    </a:ext>
                  </a:extLst>
                </p:cNvPr>
                <p:cNvSpPr/>
                <p:nvPr/>
              </p:nvSpPr>
              <p:spPr bwMode="auto">
                <a:xfrm rot="21276376">
                  <a:off x="2365500" y="2249708"/>
                  <a:ext cx="381744" cy="663551"/>
                </a:xfrm>
                <a:custGeom>
                  <a:avLst/>
                  <a:gdLst>
                    <a:gd name="connsiteX0" fmla="*/ 0 w 381744"/>
                    <a:gd name="connsiteY0" fmla="*/ 663551 h 663551"/>
                    <a:gd name="connsiteX1" fmla="*/ 60877 w 381744"/>
                    <a:gd name="connsiteY1" fmla="*/ 0 h 663551"/>
                    <a:gd name="connsiteX2" fmla="*/ 320867 w 381744"/>
                    <a:gd name="connsiteY2" fmla="*/ 0 h 663551"/>
                    <a:gd name="connsiteX3" fmla="*/ 381744 w 381744"/>
                    <a:gd name="connsiteY3" fmla="*/ 663551 h 663551"/>
                    <a:gd name="connsiteX4" fmla="*/ 0 w 381744"/>
                    <a:gd name="connsiteY4" fmla="*/ 663551 h 663551"/>
                    <a:gd name="connsiteX0" fmla="*/ 0 w 381744"/>
                    <a:gd name="connsiteY0" fmla="*/ 904738 h 904738"/>
                    <a:gd name="connsiteX1" fmla="*/ 60877 w 381744"/>
                    <a:gd name="connsiteY1" fmla="*/ 241187 h 904738"/>
                    <a:gd name="connsiteX2" fmla="*/ 187896 w 381744"/>
                    <a:gd name="connsiteY2" fmla="*/ 0 h 904738"/>
                    <a:gd name="connsiteX3" fmla="*/ 320867 w 381744"/>
                    <a:gd name="connsiteY3" fmla="*/ 241187 h 904738"/>
                    <a:gd name="connsiteX4" fmla="*/ 381744 w 381744"/>
                    <a:gd name="connsiteY4" fmla="*/ 904738 h 904738"/>
                    <a:gd name="connsiteX5" fmla="*/ 0 w 381744"/>
                    <a:gd name="connsiteY5" fmla="*/ 904738 h 904738"/>
                    <a:gd name="connsiteX0" fmla="*/ 187896 w 381744"/>
                    <a:gd name="connsiteY0" fmla="*/ 0 h 904738"/>
                    <a:gd name="connsiteX1" fmla="*/ 320867 w 381744"/>
                    <a:gd name="connsiteY1" fmla="*/ 241187 h 904738"/>
                    <a:gd name="connsiteX2" fmla="*/ 381744 w 381744"/>
                    <a:gd name="connsiteY2" fmla="*/ 904738 h 904738"/>
                    <a:gd name="connsiteX3" fmla="*/ 0 w 381744"/>
                    <a:gd name="connsiteY3" fmla="*/ 904738 h 904738"/>
                    <a:gd name="connsiteX4" fmla="*/ 60877 w 381744"/>
                    <a:gd name="connsiteY4" fmla="*/ 241187 h 904738"/>
                    <a:gd name="connsiteX5" fmla="*/ 279336 w 381744"/>
                    <a:gd name="connsiteY5" fmla="*/ 91440 h 904738"/>
                    <a:gd name="connsiteX0" fmla="*/ 187896 w 381744"/>
                    <a:gd name="connsiteY0" fmla="*/ 0 h 904738"/>
                    <a:gd name="connsiteX1" fmla="*/ 320867 w 381744"/>
                    <a:gd name="connsiteY1" fmla="*/ 241187 h 904738"/>
                    <a:gd name="connsiteX2" fmla="*/ 381744 w 381744"/>
                    <a:gd name="connsiteY2" fmla="*/ 904738 h 904738"/>
                    <a:gd name="connsiteX3" fmla="*/ 0 w 381744"/>
                    <a:gd name="connsiteY3" fmla="*/ 904738 h 904738"/>
                    <a:gd name="connsiteX4" fmla="*/ 60877 w 381744"/>
                    <a:gd name="connsiteY4" fmla="*/ 241187 h 904738"/>
                    <a:gd name="connsiteX0" fmla="*/ 320867 w 381744"/>
                    <a:gd name="connsiteY0" fmla="*/ 0 h 663551"/>
                    <a:gd name="connsiteX1" fmla="*/ 381744 w 381744"/>
                    <a:gd name="connsiteY1" fmla="*/ 663551 h 663551"/>
                    <a:gd name="connsiteX2" fmla="*/ 0 w 381744"/>
                    <a:gd name="connsiteY2" fmla="*/ 663551 h 663551"/>
                    <a:gd name="connsiteX3" fmla="*/ 60877 w 381744"/>
                    <a:gd name="connsiteY3" fmla="*/ 0 h 663551"/>
                    <a:gd name="connsiteX0" fmla="*/ 320867 w 381744"/>
                    <a:gd name="connsiteY0" fmla="*/ 0 h 663551"/>
                    <a:gd name="connsiteX1" fmla="*/ 381744 w 381744"/>
                    <a:gd name="connsiteY1" fmla="*/ 663551 h 663551"/>
                    <a:gd name="connsiteX2" fmla="*/ 0 w 381744"/>
                    <a:gd name="connsiteY2" fmla="*/ 663551 h 663551"/>
                    <a:gd name="connsiteX3" fmla="*/ 32226 w 381744"/>
                    <a:gd name="connsiteY3" fmla="*/ 303450 h 663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1744" h="663551">
                      <a:moveTo>
                        <a:pt x="320867" y="0"/>
                      </a:moveTo>
                      <a:lnTo>
                        <a:pt x="381744" y="663551"/>
                      </a:lnTo>
                      <a:lnTo>
                        <a:pt x="0" y="663551"/>
                      </a:lnTo>
                      <a:lnTo>
                        <a:pt x="32226" y="303450"/>
                      </a:lnTo>
                    </a:path>
                  </a:pathLst>
                </a:custGeom>
                <a:solidFill>
                  <a:srgbClr val="00B0F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9" name="月 528">
                  <a:extLst>
                    <a:ext uri="{FF2B5EF4-FFF2-40B4-BE49-F238E27FC236}">
                      <a16:creationId xmlns:a16="http://schemas.microsoft.com/office/drawing/2014/main" id="{81AF3BB4-B588-4804-A654-A4F41F38CF96}"/>
                    </a:ext>
                  </a:extLst>
                </p:cNvPr>
                <p:cNvSpPr/>
                <p:nvPr/>
              </p:nvSpPr>
              <p:spPr bwMode="auto">
                <a:xfrm rot="8100000">
                  <a:off x="2204908" y="501904"/>
                  <a:ext cx="184846" cy="350732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0" name="月 529">
                  <a:extLst>
                    <a:ext uri="{FF2B5EF4-FFF2-40B4-BE49-F238E27FC236}">
                      <a16:creationId xmlns:a16="http://schemas.microsoft.com/office/drawing/2014/main" id="{64B2EC72-DDB4-4C6A-94DF-7BC218FA0A2D}"/>
                    </a:ext>
                  </a:extLst>
                </p:cNvPr>
                <p:cNvSpPr/>
                <p:nvPr/>
              </p:nvSpPr>
              <p:spPr bwMode="auto">
                <a:xfrm rot="14076314">
                  <a:off x="2525644" y="1189324"/>
                  <a:ext cx="117602" cy="515293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1" name="月 530">
                  <a:extLst>
                    <a:ext uri="{FF2B5EF4-FFF2-40B4-BE49-F238E27FC236}">
                      <a16:creationId xmlns:a16="http://schemas.microsoft.com/office/drawing/2014/main" id="{A50033A0-1AEC-4A03-B9EA-3F19F42F2452}"/>
                    </a:ext>
                  </a:extLst>
                </p:cNvPr>
                <p:cNvSpPr/>
                <p:nvPr/>
              </p:nvSpPr>
              <p:spPr bwMode="auto">
                <a:xfrm rot="9597324">
                  <a:off x="2388006" y="629196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2" name="月 531">
                  <a:extLst>
                    <a:ext uri="{FF2B5EF4-FFF2-40B4-BE49-F238E27FC236}">
                      <a16:creationId xmlns:a16="http://schemas.microsoft.com/office/drawing/2014/main" id="{901F545A-05CB-4AC1-A2A2-3D0F020D3F28}"/>
                    </a:ext>
                  </a:extLst>
                </p:cNvPr>
                <p:cNvSpPr/>
                <p:nvPr/>
              </p:nvSpPr>
              <p:spPr bwMode="auto">
                <a:xfrm rot="9597324">
                  <a:off x="2543582" y="762546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1D356273-B5F8-4F49-B56E-0B81A3B122D8}"/>
                    </a:ext>
                  </a:extLst>
                </p:cNvPr>
                <p:cNvSpPr/>
                <p:nvPr/>
              </p:nvSpPr>
              <p:spPr bwMode="auto">
                <a:xfrm rot="9000000">
                  <a:off x="1684112" y="945905"/>
                  <a:ext cx="201110" cy="184857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FF5050"/>
                </a:solidFill>
                <a:ln w="12700">
                  <a:solidFill>
                    <a:srgbClr val="C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4" name="楕円 533">
                  <a:extLst>
                    <a:ext uri="{FF2B5EF4-FFF2-40B4-BE49-F238E27FC236}">
                      <a16:creationId xmlns:a16="http://schemas.microsoft.com/office/drawing/2014/main" id="{AD2C403C-21FB-4DEB-B822-AB6FEC85C26B}"/>
                    </a:ext>
                  </a:extLst>
                </p:cNvPr>
                <p:cNvSpPr/>
                <p:nvPr/>
              </p:nvSpPr>
              <p:spPr bwMode="auto">
                <a:xfrm>
                  <a:off x="2042594" y="1364787"/>
                  <a:ext cx="306721" cy="14447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35" name="グループ化 534">
                  <a:extLst>
                    <a:ext uri="{FF2B5EF4-FFF2-40B4-BE49-F238E27FC236}">
                      <a16:creationId xmlns:a16="http://schemas.microsoft.com/office/drawing/2014/main" id="{C0F39997-F84E-4DBE-87A4-C09755917D30}"/>
                    </a:ext>
                  </a:extLst>
                </p:cNvPr>
                <p:cNvGrpSpPr/>
                <p:nvPr/>
              </p:nvGrpSpPr>
              <p:grpSpPr>
                <a:xfrm>
                  <a:off x="294229" y="469110"/>
                  <a:ext cx="938235" cy="882338"/>
                  <a:chOff x="294229" y="469110"/>
                  <a:chExt cx="938235" cy="882338"/>
                </a:xfrm>
              </p:grpSpPr>
              <p:grpSp>
                <p:nvGrpSpPr>
                  <p:cNvPr id="536" name="グループ化 535">
                    <a:extLst>
                      <a:ext uri="{FF2B5EF4-FFF2-40B4-BE49-F238E27FC236}">
                        <a16:creationId xmlns:a16="http://schemas.microsoft.com/office/drawing/2014/main" id="{4A508207-991B-4EAB-9BFD-FF48F62A0EE7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294229" y="469110"/>
                    <a:ext cx="938235" cy="882338"/>
                    <a:chOff x="537397" y="330055"/>
                    <a:chExt cx="938235" cy="882338"/>
                  </a:xfrm>
                </p:grpSpPr>
                <p:grpSp>
                  <p:nvGrpSpPr>
                    <p:cNvPr id="538" name="グループ化 537">
                      <a:extLst>
                        <a:ext uri="{FF2B5EF4-FFF2-40B4-BE49-F238E27FC236}">
                          <a16:creationId xmlns:a16="http://schemas.microsoft.com/office/drawing/2014/main" id="{B80017FB-B9FD-417E-BB1E-D14932D66D0C}"/>
                        </a:ext>
                      </a:extLst>
                    </p:cNvPr>
                    <p:cNvGrpSpPr/>
                    <p:nvPr/>
                  </p:nvGrpSpPr>
                  <p:grpSpPr>
                    <a:xfrm rot="6300000">
                      <a:off x="599005" y="335766"/>
                      <a:ext cx="815019" cy="938235"/>
                      <a:chOff x="1745755" y="3549707"/>
                      <a:chExt cx="968683" cy="973932"/>
                    </a:xfrm>
                    <a:solidFill>
                      <a:srgbClr val="DAEDEF"/>
                    </a:solidFill>
                  </p:grpSpPr>
                  <p:sp>
                    <p:nvSpPr>
                      <p:cNvPr id="544" name="フリーフォーム: 図形 543">
                        <a:extLst>
                          <a:ext uri="{FF2B5EF4-FFF2-40B4-BE49-F238E27FC236}">
                            <a16:creationId xmlns:a16="http://schemas.microsoft.com/office/drawing/2014/main" id="{A412ECFF-F4DA-4557-B351-EDBEDD5EEA8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1556750" y="3845673"/>
                        <a:ext cx="681418" cy="303408"/>
                      </a:xfrm>
                      <a:custGeom>
                        <a:avLst/>
                        <a:gdLst>
                          <a:gd name="connsiteX0" fmla="*/ 0 w 681418"/>
                          <a:gd name="connsiteY0" fmla="*/ 180197 h 303408"/>
                          <a:gd name="connsiteX1" fmla="*/ 0 w 681418"/>
                          <a:gd name="connsiteY1" fmla="*/ 0 h 303408"/>
                          <a:gd name="connsiteX2" fmla="*/ 102532 w 681418"/>
                          <a:gd name="connsiteY2" fmla="*/ 0 h 303408"/>
                          <a:gd name="connsiteX3" fmla="*/ 102532 w 681418"/>
                          <a:gd name="connsiteY3" fmla="*/ 150978 h 303408"/>
                          <a:gd name="connsiteX4" fmla="*/ 168545 w 681418"/>
                          <a:gd name="connsiteY4" fmla="*/ 216991 h 303408"/>
                          <a:gd name="connsiteX5" fmla="*/ 512873 w 681418"/>
                          <a:gd name="connsiteY5" fmla="*/ 216991 h 303408"/>
                          <a:gd name="connsiteX6" fmla="*/ 578886 w 681418"/>
                          <a:gd name="connsiteY6" fmla="*/ 150978 h 303408"/>
                          <a:gd name="connsiteX7" fmla="*/ 578886 w 681418"/>
                          <a:gd name="connsiteY7" fmla="*/ 0 h 303408"/>
                          <a:gd name="connsiteX8" fmla="*/ 681418 w 681418"/>
                          <a:gd name="connsiteY8" fmla="*/ 0 h 303408"/>
                          <a:gd name="connsiteX9" fmla="*/ 681418 w 681418"/>
                          <a:gd name="connsiteY9" fmla="*/ 180197 h 303408"/>
                          <a:gd name="connsiteX10" fmla="*/ 558207 w 681418"/>
                          <a:gd name="connsiteY10" fmla="*/ 303408 h 303408"/>
                          <a:gd name="connsiteX11" fmla="*/ 123211 w 681418"/>
                          <a:gd name="connsiteY11" fmla="*/ 303408 h 303408"/>
                          <a:gd name="connsiteX12" fmla="*/ 0 w 681418"/>
                          <a:gd name="connsiteY12" fmla="*/ 180197 h 30340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681418" h="303408">
                            <a:moveTo>
                              <a:pt x="0" y="180197"/>
                            </a:moveTo>
                            <a:lnTo>
                              <a:pt x="0" y="0"/>
                            </a:lnTo>
                            <a:lnTo>
                              <a:pt x="102532" y="0"/>
                            </a:lnTo>
                            <a:lnTo>
                              <a:pt x="102532" y="150978"/>
                            </a:lnTo>
                            <a:cubicBezTo>
                              <a:pt x="102532" y="187436"/>
                              <a:pt x="132087" y="216991"/>
                              <a:pt x="168545" y="216991"/>
                            </a:cubicBezTo>
                            <a:lnTo>
                              <a:pt x="512873" y="216991"/>
                            </a:lnTo>
                            <a:cubicBezTo>
                              <a:pt x="549331" y="216991"/>
                              <a:pt x="578886" y="187436"/>
                              <a:pt x="578886" y="150978"/>
                            </a:cubicBezTo>
                            <a:lnTo>
                              <a:pt x="578886" y="0"/>
                            </a:lnTo>
                            <a:lnTo>
                              <a:pt x="681418" y="0"/>
                            </a:lnTo>
                            <a:lnTo>
                              <a:pt x="681418" y="180197"/>
                            </a:lnTo>
                            <a:cubicBezTo>
                              <a:pt x="681418" y="248245"/>
                              <a:pt x="626255" y="303408"/>
                              <a:pt x="558207" y="303408"/>
                            </a:cubicBezTo>
                            <a:lnTo>
                              <a:pt x="123211" y="303408"/>
                            </a:lnTo>
                            <a:cubicBezTo>
                              <a:pt x="55163" y="303408"/>
                              <a:pt x="0" y="248245"/>
                              <a:pt x="0" y="180197"/>
                            </a:cubicBezTo>
                            <a:close/>
                          </a:path>
                        </a:pathLst>
                      </a:custGeom>
                      <a:grpFill/>
                      <a:ln w="571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545" name="四角形: 上の 2 つの角を丸める 544">
                        <a:extLst>
                          <a:ext uri="{FF2B5EF4-FFF2-40B4-BE49-F238E27FC236}">
                            <a16:creationId xmlns:a16="http://schemas.microsoft.com/office/drawing/2014/main" id="{85593B80-3770-4834-978B-A5F763E0875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005066" y="3549707"/>
                        <a:ext cx="709372" cy="973932"/>
                      </a:xfrm>
                      <a:prstGeom prst="round2SameRect">
                        <a:avLst>
                          <a:gd name="adj1" fmla="val 0"/>
                          <a:gd name="adj2" fmla="val 8056"/>
                        </a:avLst>
                      </a:prstGeom>
                      <a:grpFill/>
                      <a:ln w="571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  <p:grpSp>
                  <p:nvGrpSpPr>
                    <p:cNvPr id="539" name="グループ化 538">
                      <a:extLst>
                        <a:ext uri="{FF2B5EF4-FFF2-40B4-BE49-F238E27FC236}">
                          <a16:creationId xmlns:a16="http://schemas.microsoft.com/office/drawing/2014/main" id="{57ACC82F-B4BD-4C88-8089-386DF09B4DD4}"/>
                        </a:ext>
                      </a:extLst>
                    </p:cNvPr>
                    <p:cNvGrpSpPr/>
                    <p:nvPr/>
                  </p:nvGrpSpPr>
                  <p:grpSpPr>
                    <a:xfrm rot="6240840">
                      <a:off x="994114" y="244799"/>
                      <a:ext cx="265296" cy="435808"/>
                      <a:chOff x="4873199" y="3281238"/>
                      <a:chExt cx="265296" cy="435808"/>
                    </a:xfrm>
                    <a:solidFill>
                      <a:srgbClr val="FFD04B"/>
                    </a:solidFill>
                  </p:grpSpPr>
                  <p:sp>
                    <p:nvSpPr>
                      <p:cNvPr id="540" name="四角形: 角を丸くする 539">
                        <a:extLst>
                          <a:ext uri="{FF2B5EF4-FFF2-40B4-BE49-F238E27FC236}">
                            <a16:creationId xmlns:a16="http://schemas.microsoft.com/office/drawing/2014/main" id="{CFEC9B42-99BF-43A0-AB44-585CB7B52DB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873199" y="3281238"/>
                        <a:ext cx="259821" cy="111896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571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541" name="四角形: 角を丸くする 540">
                        <a:extLst>
                          <a:ext uri="{FF2B5EF4-FFF2-40B4-BE49-F238E27FC236}">
                            <a16:creationId xmlns:a16="http://schemas.microsoft.com/office/drawing/2014/main" id="{F48AA7DA-CEDE-48D5-8DEB-A6B8E3E7C65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873199" y="3392231"/>
                        <a:ext cx="259821" cy="111896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571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542" name="四角形: 角を丸くする 541">
                        <a:extLst>
                          <a:ext uri="{FF2B5EF4-FFF2-40B4-BE49-F238E27FC236}">
                            <a16:creationId xmlns:a16="http://schemas.microsoft.com/office/drawing/2014/main" id="{A8AF1BA9-3DFB-470D-BD84-34525E91201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873199" y="3504150"/>
                        <a:ext cx="259821" cy="111896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571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543" name="四角形: 角を丸くする 542">
                        <a:extLst>
                          <a:ext uri="{FF2B5EF4-FFF2-40B4-BE49-F238E27FC236}">
                            <a16:creationId xmlns:a16="http://schemas.microsoft.com/office/drawing/2014/main" id="{9046A2B9-DD76-41F3-BFAD-B687098DF3D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910794" y="3615120"/>
                        <a:ext cx="227701" cy="101926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571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</p:grpSp>
              <p:sp>
                <p:nvSpPr>
                  <p:cNvPr id="537" name="フリーフォーム: 図形 536">
                    <a:extLst>
                      <a:ext uri="{FF2B5EF4-FFF2-40B4-BE49-F238E27FC236}">
                        <a16:creationId xmlns:a16="http://schemas.microsoft.com/office/drawing/2014/main" id="{A20F187B-12A6-4867-8126-46D94A3BB5A2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579978" y="652853"/>
                    <a:ext cx="444200" cy="779503"/>
                  </a:xfrm>
                  <a:custGeom>
                    <a:avLst/>
                    <a:gdLst>
                      <a:gd name="connsiteX0" fmla="*/ 0 w 444200"/>
                      <a:gd name="connsiteY0" fmla="*/ 663545 h 779503"/>
                      <a:gd name="connsiteX1" fmla="*/ 383098 w 444200"/>
                      <a:gd name="connsiteY1" fmla="*/ 0 h 779503"/>
                      <a:gd name="connsiteX2" fmla="*/ 444200 w 444200"/>
                      <a:gd name="connsiteY2" fmla="*/ 0 h 779503"/>
                      <a:gd name="connsiteX3" fmla="*/ 444200 w 444200"/>
                      <a:gd name="connsiteY3" fmla="*/ 743718 h 779503"/>
                      <a:gd name="connsiteX4" fmla="*/ 408415 w 444200"/>
                      <a:gd name="connsiteY4" fmla="*/ 779503 h 779503"/>
                      <a:gd name="connsiteX5" fmla="*/ 35785 w 444200"/>
                      <a:gd name="connsiteY5" fmla="*/ 779503 h 779503"/>
                      <a:gd name="connsiteX6" fmla="*/ 0 w 444200"/>
                      <a:gd name="connsiteY6" fmla="*/ 743718 h 77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44200" h="779503">
                        <a:moveTo>
                          <a:pt x="0" y="663545"/>
                        </a:moveTo>
                        <a:lnTo>
                          <a:pt x="383098" y="0"/>
                        </a:lnTo>
                        <a:lnTo>
                          <a:pt x="444200" y="0"/>
                        </a:lnTo>
                        <a:lnTo>
                          <a:pt x="444200" y="743718"/>
                        </a:lnTo>
                        <a:cubicBezTo>
                          <a:pt x="444200" y="763482"/>
                          <a:pt x="428179" y="779503"/>
                          <a:pt x="408415" y="779503"/>
                        </a:cubicBezTo>
                        <a:lnTo>
                          <a:pt x="35785" y="779503"/>
                        </a:lnTo>
                        <a:cubicBezTo>
                          <a:pt x="16021" y="779503"/>
                          <a:pt x="0" y="763482"/>
                          <a:pt x="0" y="743718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571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F8601DFD-EB2D-470B-B3E5-7BF504347556}"/>
                  </a:ext>
                </a:extLst>
              </p:cNvPr>
              <p:cNvSpPr/>
              <p:nvPr/>
            </p:nvSpPr>
            <p:spPr bwMode="auto">
              <a:xfrm rot="3600000">
                <a:off x="239242" y="4031973"/>
                <a:ext cx="172466" cy="5798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6A2845B1-582B-4FAD-9438-BB6FE62A8B87}"/>
                  </a:ext>
                </a:extLst>
              </p:cNvPr>
              <p:cNvSpPr/>
              <p:nvPr/>
            </p:nvSpPr>
            <p:spPr bwMode="auto">
              <a:xfrm rot="3600000">
                <a:off x="474192" y="4393923"/>
                <a:ext cx="172466" cy="5798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47D40A5-459B-48F4-A7C4-2000690BAC85}"/>
              </a:ext>
            </a:extLst>
          </p:cNvPr>
          <p:cNvGrpSpPr/>
          <p:nvPr/>
        </p:nvGrpSpPr>
        <p:grpSpPr>
          <a:xfrm>
            <a:off x="862686" y="1166107"/>
            <a:ext cx="2274252" cy="2218626"/>
            <a:chOff x="862686" y="1166107"/>
            <a:chExt cx="2274252" cy="2218626"/>
          </a:xfrm>
        </p:grpSpPr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A39A3704-13DA-46F7-A8D5-785E03B4E46A}"/>
                </a:ext>
              </a:extLst>
            </p:cNvPr>
            <p:cNvSpPr/>
            <p:nvPr/>
          </p:nvSpPr>
          <p:spPr>
            <a:xfrm rot="5400000">
              <a:off x="919797" y="1683534"/>
              <a:ext cx="373018" cy="19721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6" name="グループ化 575">
              <a:extLst>
                <a:ext uri="{FF2B5EF4-FFF2-40B4-BE49-F238E27FC236}">
                  <a16:creationId xmlns:a16="http://schemas.microsoft.com/office/drawing/2014/main" id="{D8A40454-E091-4318-9717-5DBE8A89A631}"/>
                </a:ext>
              </a:extLst>
            </p:cNvPr>
            <p:cNvGrpSpPr/>
            <p:nvPr/>
          </p:nvGrpSpPr>
          <p:grpSpPr>
            <a:xfrm>
              <a:off x="862686" y="1166107"/>
              <a:ext cx="2274252" cy="2218626"/>
              <a:chOff x="-1705931" y="-2769684"/>
              <a:chExt cx="2638114" cy="2573588"/>
            </a:xfrm>
          </p:grpSpPr>
          <p:sp>
            <p:nvSpPr>
              <p:cNvPr id="577" name="月 576">
                <a:extLst>
                  <a:ext uri="{FF2B5EF4-FFF2-40B4-BE49-F238E27FC236}">
                    <a16:creationId xmlns:a16="http://schemas.microsoft.com/office/drawing/2014/main" id="{0ADC204B-88F9-4895-AD98-5F16630A6A6E}"/>
                  </a:ext>
                </a:extLst>
              </p:cNvPr>
              <p:cNvSpPr/>
              <p:nvPr/>
            </p:nvSpPr>
            <p:spPr bwMode="auto">
              <a:xfrm rot="20700000">
                <a:off x="445790" y="-1675702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8" name="月 577">
                <a:extLst>
                  <a:ext uri="{FF2B5EF4-FFF2-40B4-BE49-F238E27FC236}">
                    <a16:creationId xmlns:a16="http://schemas.microsoft.com/office/drawing/2014/main" id="{BA457DAC-106E-4E0C-A9B6-618601F71AD4}"/>
                  </a:ext>
                </a:extLst>
              </p:cNvPr>
              <p:cNvSpPr/>
              <p:nvPr/>
            </p:nvSpPr>
            <p:spPr bwMode="auto">
              <a:xfrm rot="20700000">
                <a:off x="541040" y="-1767777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E093551B-31B0-4974-B871-9A65C7745BC3}"/>
                  </a:ext>
                </a:extLst>
              </p:cNvPr>
              <p:cNvSpPr/>
              <p:nvPr/>
            </p:nvSpPr>
            <p:spPr bwMode="auto">
              <a:xfrm rot="21103514">
                <a:off x="-220345" y="-2769684"/>
                <a:ext cx="115252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181966 w 967729"/>
                  <a:gd name="connsiteY5" fmla="*/ 609479 h 1377506"/>
                  <a:gd name="connsiteX6" fmla="*/ 79318 w 967729"/>
                  <a:gd name="connsiteY6" fmla="*/ 123712 h 1377506"/>
                  <a:gd name="connsiteX7" fmla="*/ 64004 w 967729"/>
                  <a:gd name="connsiteY7" fmla="*/ 96882 h 1377506"/>
                  <a:gd name="connsiteX8" fmla="*/ 132744 w 967729"/>
                  <a:gd name="connsiteY8" fmla="*/ 54126 h 1377506"/>
                  <a:gd name="connsiteX9" fmla="*/ 366694 w 967729"/>
                  <a:gd name="connsiteY9" fmla="*/ 0 h 1377506"/>
                  <a:gd name="connsiteX10" fmla="*/ 487824 w 967729"/>
                  <a:gd name="connsiteY10" fmla="*/ 13993 h 1377506"/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489749 w 967729"/>
                  <a:gd name="connsiteY5" fmla="*/ 918638 h 1377506"/>
                  <a:gd name="connsiteX6" fmla="*/ 79318 w 967729"/>
                  <a:gd name="connsiteY6" fmla="*/ 123712 h 1377506"/>
                  <a:gd name="connsiteX7" fmla="*/ 64004 w 967729"/>
                  <a:gd name="connsiteY7" fmla="*/ 96882 h 1377506"/>
                  <a:gd name="connsiteX8" fmla="*/ 132744 w 967729"/>
                  <a:gd name="connsiteY8" fmla="*/ 54126 h 1377506"/>
                  <a:gd name="connsiteX9" fmla="*/ 366694 w 967729"/>
                  <a:gd name="connsiteY9" fmla="*/ 0 h 1377506"/>
                  <a:gd name="connsiteX10" fmla="*/ 487824 w 967729"/>
                  <a:gd name="connsiteY10" fmla="*/ 13993 h 1377506"/>
                  <a:gd name="connsiteX0" fmla="*/ 457174 w 937079"/>
                  <a:gd name="connsiteY0" fmla="*/ 13993 h 1377506"/>
                  <a:gd name="connsiteX1" fmla="*/ 937079 w 937079"/>
                  <a:gd name="connsiteY1" fmla="*/ 688753 h 1377506"/>
                  <a:gd name="connsiteX2" fmla="*/ 336044 w 937079"/>
                  <a:gd name="connsiteY2" fmla="*/ 1377506 h 1377506"/>
                  <a:gd name="connsiteX3" fmla="*/ 0 w 937079"/>
                  <a:gd name="connsiteY3" fmla="*/ 1259878 h 1377506"/>
                  <a:gd name="connsiteX4" fmla="*/ 459099 w 937079"/>
                  <a:gd name="connsiteY4" fmla="*/ 918638 h 1377506"/>
                  <a:gd name="connsiteX5" fmla="*/ 48668 w 937079"/>
                  <a:gd name="connsiteY5" fmla="*/ 123712 h 1377506"/>
                  <a:gd name="connsiteX6" fmla="*/ 33354 w 937079"/>
                  <a:gd name="connsiteY6" fmla="*/ 96882 h 1377506"/>
                  <a:gd name="connsiteX7" fmla="*/ 102094 w 937079"/>
                  <a:gd name="connsiteY7" fmla="*/ 54126 h 1377506"/>
                  <a:gd name="connsiteX8" fmla="*/ 336044 w 937079"/>
                  <a:gd name="connsiteY8" fmla="*/ 0 h 1377506"/>
                  <a:gd name="connsiteX9" fmla="*/ 457174 w 937079"/>
                  <a:gd name="connsiteY9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7079" h="1377506">
                    <a:moveTo>
                      <a:pt x="457174" y="13993"/>
                    </a:moveTo>
                    <a:cubicBezTo>
                      <a:pt x="731055" y="78217"/>
                      <a:pt x="937079" y="355914"/>
                      <a:pt x="937079" y="688753"/>
                    </a:cubicBezTo>
                    <a:cubicBezTo>
                      <a:pt x="937079" y="1069141"/>
                      <a:pt x="667986" y="1377506"/>
                      <a:pt x="336044" y="1377506"/>
                    </a:cubicBezTo>
                    <a:cubicBezTo>
                      <a:pt x="211566" y="1377506"/>
                      <a:pt x="95926" y="1334142"/>
                      <a:pt x="0" y="1259878"/>
                    </a:cubicBezTo>
                    <a:lnTo>
                      <a:pt x="459099" y="918638"/>
                    </a:lnTo>
                    <a:cubicBezTo>
                      <a:pt x="459099" y="738699"/>
                      <a:pt x="113475" y="262377"/>
                      <a:pt x="48668" y="123712"/>
                    </a:cubicBezTo>
                    <a:lnTo>
                      <a:pt x="33354" y="96882"/>
                    </a:lnTo>
                    <a:lnTo>
                      <a:pt x="102094" y="54126"/>
                    </a:lnTo>
                    <a:cubicBezTo>
                      <a:pt x="174001" y="19273"/>
                      <a:pt x="253059" y="0"/>
                      <a:pt x="336044" y="0"/>
                    </a:cubicBezTo>
                    <a:cubicBezTo>
                      <a:pt x="377537" y="0"/>
                      <a:pt x="418048" y="4818"/>
                      <a:pt x="457174" y="139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A11A94C8-1775-4532-A3C8-C8E9C7CC0B9D}"/>
                  </a:ext>
                </a:extLst>
              </p:cNvPr>
              <p:cNvSpPr/>
              <p:nvPr/>
            </p:nvSpPr>
            <p:spPr bwMode="auto">
              <a:xfrm>
                <a:off x="-1400517" y="-2349867"/>
                <a:ext cx="1654536" cy="1408662"/>
              </a:xfrm>
              <a:custGeom>
                <a:avLst/>
                <a:gdLst>
                  <a:gd name="connsiteX0" fmla="*/ 1574562 w 1654536"/>
                  <a:gd name="connsiteY0" fmla="*/ 1164798 h 1408662"/>
                  <a:gd name="connsiteX1" fmla="*/ 1572147 w 1654536"/>
                  <a:gd name="connsiteY1" fmla="*/ 1169248 h 1408662"/>
                  <a:gd name="connsiteX2" fmla="*/ 1569687 w 1654536"/>
                  <a:gd name="connsiteY2" fmla="*/ 1172229 h 1408662"/>
                  <a:gd name="connsiteX3" fmla="*/ 1654536 w 1654536"/>
                  <a:gd name="connsiteY3" fmla="*/ 1014658 h 1408662"/>
                  <a:gd name="connsiteX4" fmla="*/ 1651389 w 1654536"/>
                  <a:gd name="connsiteY4" fmla="*/ 1023255 h 1408662"/>
                  <a:gd name="connsiteX5" fmla="*/ 1649259 w 1654536"/>
                  <a:gd name="connsiteY5" fmla="*/ 1027180 h 1408662"/>
                  <a:gd name="connsiteX6" fmla="*/ 349880 w 1654536"/>
                  <a:gd name="connsiteY6" fmla="*/ 0 h 1408662"/>
                  <a:gd name="connsiteX7" fmla="*/ 491714 w 1654536"/>
                  <a:gd name="connsiteY7" fmla="*/ 200195 h 1408662"/>
                  <a:gd name="connsiteX8" fmla="*/ 425544 w 1654536"/>
                  <a:gd name="connsiteY8" fmla="*/ 254791 h 1408662"/>
                  <a:gd name="connsiteX9" fmla="*/ 245807 w 1654536"/>
                  <a:gd name="connsiteY9" fmla="*/ 688713 h 1408662"/>
                  <a:gd name="connsiteX10" fmla="*/ 425544 w 1654536"/>
                  <a:gd name="connsiteY10" fmla="*/ 1122635 h 1408662"/>
                  <a:gd name="connsiteX11" fmla="*/ 516218 w 1654536"/>
                  <a:gd name="connsiteY11" fmla="*/ 1197448 h 1408662"/>
                  <a:gd name="connsiteX12" fmla="*/ 392319 w 1654536"/>
                  <a:gd name="connsiteY12" fmla="*/ 1408662 h 1408662"/>
                  <a:gd name="connsiteX13" fmla="*/ 378930 w 1654536"/>
                  <a:gd name="connsiteY13" fmla="*/ 1401395 h 1408662"/>
                  <a:gd name="connsiteX14" fmla="*/ 0 w 1654536"/>
                  <a:gd name="connsiteY14" fmla="*/ 688713 h 1408662"/>
                  <a:gd name="connsiteX15" fmla="*/ 251732 w 1654536"/>
                  <a:gd name="connsiteY15" fmla="*/ 80980 h 140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54536" h="1408662">
                    <a:moveTo>
                      <a:pt x="1574562" y="1164798"/>
                    </a:moveTo>
                    <a:lnTo>
                      <a:pt x="1572147" y="1169248"/>
                    </a:lnTo>
                    <a:lnTo>
                      <a:pt x="1569687" y="1172229"/>
                    </a:lnTo>
                    <a:close/>
                    <a:moveTo>
                      <a:pt x="1654536" y="1014658"/>
                    </a:moveTo>
                    <a:lnTo>
                      <a:pt x="1651389" y="1023255"/>
                    </a:lnTo>
                    <a:lnTo>
                      <a:pt x="1649259" y="1027180"/>
                    </a:lnTo>
                    <a:close/>
                    <a:moveTo>
                      <a:pt x="349880" y="0"/>
                    </a:moveTo>
                    <a:lnTo>
                      <a:pt x="491714" y="200195"/>
                    </a:lnTo>
                    <a:lnTo>
                      <a:pt x="425544" y="254791"/>
                    </a:lnTo>
                    <a:cubicBezTo>
                      <a:pt x="314493" y="365842"/>
                      <a:pt x="245807" y="519256"/>
                      <a:pt x="245807" y="688713"/>
                    </a:cubicBezTo>
                    <a:cubicBezTo>
                      <a:pt x="245807" y="858170"/>
                      <a:pt x="314493" y="1011585"/>
                      <a:pt x="425544" y="1122635"/>
                    </a:cubicBezTo>
                    <a:lnTo>
                      <a:pt x="516218" y="1197448"/>
                    </a:lnTo>
                    <a:lnTo>
                      <a:pt x="392319" y="1408662"/>
                    </a:lnTo>
                    <a:lnTo>
                      <a:pt x="378930" y="1401395"/>
                    </a:lnTo>
                    <a:cubicBezTo>
                      <a:pt x="150311" y="1246943"/>
                      <a:pt x="0" y="985381"/>
                      <a:pt x="0" y="688713"/>
                    </a:cubicBezTo>
                    <a:cubicBezTo>
                      <a:pt x="0" y="451379"/>
                      <a:pt x="96199" y="236512"/>
                      <a:pt x="251732" y="8098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777712C4-3DF2-40C3-9964-CD1CEBA8AC0E}"/>
                  </a:ext>
                </a:extLst>
              </p:cNvPr>
              <p:cNvSpPr/>
              <p:nvPr/>
            </p:nvSpPr>
            <p:spPr bwMode="auto">
              <a:xfrm>
                <a:off x="-297303" y="-1383694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51A14FEE-3980-4938-B2D3-4B6CFAFCB66F}"/>
                  </a:ext>
                </a:extLst>
              </p:cNvPr>
              <p:cNvSpPr/>
              <p:nvPr/>
            </p:nvSpPr>
            <p:spPr bwMode="auto">
              <a:xfrm>
                <a:off x="-1082417" y="-1230403"/>
                <a:ext cx="1891879" cy="1034307"/>
              </a:xfrm>
              <a:custGeom>
                <a:avLst/>
                <a:gdLst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283026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91879" h="1034307">
                    <a:moveTo>
                      <a:pt x="890435" y="0"/>
                    </a:moveTo>
                    <a:lnTo>
                      <a:pt x="908504" y="58210"/>
                    </a:lnTo>
                    <a:cubicBezTo>
                      <a:pt x="964384" y="190325"/>
                      <a:pt x="1095203" y="283026"/>
                      <a:pt x="1247673" y="283026"/>
                    </a:cubicBezTo>
                    <a:cubicBezTo>
                      <a:pt x="1400144" y="283026"/>
                      <a:pt x="1530962" y="190325"/>
                      <a:pt x="1586842" y="58210"/>
                    </a:cubicBezTo>
                    <a:lnTo>
                      <a:pt x="1604485" y="1375"/>
                    </a:lnTo>
                    <a:lnTo>
                      <a:pt x="1645118" y="5471"/>
                    </a:lnTo>
                    <a:cubicBezTo>
                      <a:pt x="1785944" y="34288"/>
                      <a:pt x="1891879" y="158891"/>
                      <a:pt x="1891879" y="308236"/>
                    </a:cubicBezTo>
                    <a:lnTo>
                      <a:pt x="1891879" y="1034307"/>
                    </a:lnTo>
                    <a:lnTo>
                      <a:pt x="586734" y="1034307"/>
                    </a:lnTo>
                    <a:lnTo>
                      <a:pt x="586734" y="484430"/>
                    </a:lnTo>
                    <a:lnTo>
                      <a:pt x="488582" y="489875"/>
                    </a:lnTo>
                    <a:cubicBezTo>
                      <a:pt x="330758" y="484251"/>
                      <a:pt x="177848" y="436062"/>
                      <a:pt x="46055" y="351988"/>
                    </a:cubicBezTo>
                    <a:lnTo>
                      <a:pt x="0" y="318077"/>
                    </a:lnTo>
                    <a:lnTo>
                      <a:pt x="210243" y="8103"/>
                    </a:lnTo>
                    <a:lnTo>
                      <a:pt x="220258" y="16765"/>
                    </a:lnTo>
                    <a:cubicBezTo>
                      <a:pt x="325868" y="94505"/>
                      <a:pt x="459707" y="129491"/>
                      <a:pt x="592951" y="109838"/>
                    </a:cubicBezTo>
                    <a:lnTo>
                      <a:pt x="678001" y="89091"/>
                    </a:lnTo>
                    <a:lnTo>
                      <a:pt x="722989" y="51972"/>
                    </a:lnTo>
                    <a:cubicBezTo>
                      <a:pt x="747651" y="35311"/>
                      <a:pt x="774847" y="22116"/>
                      <a:pt x="803878" y="13086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3" name="正方形/長方形 582">
                <a:extLst>
                  <a:ext uri="{FF2B5EF4-FFF2-40B4-BE49-F238E27FC236}">
                    <a16:creationId xmlns:a16="http://schemas.microsoft.com/office/drawing/2014/main" id="{D9A85FFF-34EB-43AA-8CC3-9856C4327C48}"/>
                  </a:ext>
                </a:extLst>
              </p:cNvPr>
              <p:cNvSpPr/>
              <p:nvPr/>
            </p:nvSpPr>
            <p:spPr bwMode="auto">
              <a:xfrm>
                <a:off x="609178" y="-448339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4" name="台形 58">
                <a:extLst>
                  <a:ext uri="{FF2B5EF4-FFF2-40B4-BE49-F238E27FC236}">
                    <a16:creationId xmlns:a16="http://schemas.microsoft.com/office/drawing/2014/main" id="{950D1579-8BC6-45C6-9C86-4B6526C6173C}"/>
                  </a:ext>
                </a:extLst>
              </p:cNvPr>
              <p:cNvSpPr/>
              <p:nvPr/>
            </p:nvSpPr>
            <p:spPr bwMode="auto">
              <a:xfrm rot="21276376">
                <a:off x="512483" y="-972464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00B0F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495525FC-499C-436E-9C77-6BFD81222D6A}"/>
                  </a:ext>
                </a:extLst>
              </p:cNvPr>
              <p:cNvSpPr/>
              <p:nvPr/>
            </p:nvSpPr>
            <p:spPr bwMode="auto">
              <a:xfrm>
                <a:off x="-570670" y="-2623382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AAD72596-9E31-48D2-A1F8-15C230BAE58B}"/>
                  </a:ext>
                </a:extLst>
              </p:cNvPr>
              <p:cNvSpPr/>
              <p:nvPr/>
            </p:nvSpPr>
            <p:spPr bwMode="auto">
              <a:xfrm rot="16388772">
                <a:off x="450307" y="-2134244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7" name="月 586">
                <a:extLst>
                  <a:ext uri="{FF2B5EF4-FFF2-40B4-BE49-F238E27FC236}">
                    <a16:creationId xmlns:a16="http://schemas.microsoft.com/office/drawing/2014/main" id="{CC6A9937-1AE4-45E4-9A84-400DFD2DABFB}"/>
                  </a:ext>
                </a:extLst>
              </p:cNvPr>
              <p:cNvSpPr/>
              <p:nvPr/>
            </p:nvSpPr>
            <p:spPr bwMode="auto">
              <a:xfrm rot="5400000">
                <a:off x="-311715" y="-2696334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8" name="月 587">
                <a:extLst>
                  <a:ext uri="{FF2B5EF4-FFF2-40B4-BE49-F238E27FC236}">
                    <a16:creationId xmlns:a16="http://schemas.microsoft.com/office/drawing/2014/main" id="{93C8AF49-6AE6-490E-9C90-638EA7E1CA93}"/>
                  </a:ext>
                </a:extLst>
              </p:cNvPr>
              <p:cNvSpPr/>
              <p:nvPr/>
            </p:nvSpPr>
            <p:spPr bwMode="auto">
              <a:xfrm rot="11376314">
                <a:off x="469188" y="-2437374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9" name="月 588">
                <a:extLst>
                  <a:ext uri="{FF2B5EF4-FFF2-40B4-BE49-F238E27FC236}">
                    <a16:creationId xmlns:a16="http://schemas.microsoft.com/office/drawing/2014/main" id="{9E8BB84C-5E3C-45D4-A0F8-C011CB9AE0E6}"/>
                  </a:ext>
                </a:extLst>
              </p:cNvPr>
              <p:cNvSpPr/>
              <p:nvPr/>
            </p:nvSpPr>
            <p:spPr bwMode="auto">
              <a:xfrm rot="6897324">
                <a:off x="-69628" y="-2763018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0" name="月 589">
                <a:extLst>
                  <a:ext uri="{FF2B5EF4-FFF2-40B4-BE49-F238E27FC236}">
                    <a16:creationId xmlns:a16="http://schemas.microsoft.com/office/drawing/2014/main" id="{CD930084-2EB2-4C04-8FB9-3196C74E7F91}"/>
                  </a:ext>
                </a:extLst>
              </p:cNvPr>
              <p:cNvSpPr/>
              <p:nvPr/>
            </p:nvSpPr>
            <p:spPr bwMode="auto">
              <a:xfrm rot="6897324">
                <a:off x="134674" y="-2778734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36C9A71D-410C-44E8-AF5A-AE0B5D103B75}"/>
                  </a:ext>
                </a:extLst>
              </p:cNvPr>
              <p:cNvSpPr/>
              <p:nvPr/>
            </p:nvSpPr>
            <p:spPr bwMode="auto">
              <a:xfrm rot="6300000">
                <a:off x="-427045" y="-1995578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127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2" name="アーチ 591">
                <a:extLst>
                  <a:ext uri="{FF2B5EF4-FFF2-40B4-BE49-F238E27FC236}">
                    <a16:creationId xmlns:a16="http://schemas.microsoft.com/office/drawing/2014/main" id="{618D05AD-35DC-4CEC-B0FB-CF344FA061C3}"/>
                  </a:ext>
                </a:extLst>
              </p:cNvPr>
              <p:cNvSpPr/>
              <p:nvPr/>
            </p:nvSpPr>
            <p:spPr bwMode="auto">
              <a:xfrm rot="900000">
                <a:off x="-471769" y="-2304767"/>
                <a:ext cx="247700" cy="247700"/>
              </a:xfrm>
              <a:prstGeom prst="blockArc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3" name="アーチ 592">
                <a:extLst>
                  <a:ext uri="{FF2B5EF4-FFF2-40B4-BE49-F238E27FC236}">
                    <a16:creationId xmlns:a16="http://schemas.microsoft.com/office/drawing/2014/main" id="{B5747AAD-2589-475D-BBA0-503E99835F44}"/>
                  </a:ext>
                </a:extLst>
              </p:cNvPr>
              <p:cNvSpPr/>
              <p:nvPr/>
            </p:nvSpPr>
            <p:spPr bwMode="auto">
              <a:xfrm rot="900000">
                <a:off x="-38471" y="-2221701"/>
                <a:ext cx="247700" cy="247700"/>
              </a:xfrm>
              <a:prstGeom prst="blockArc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D16B322C-12D8-4643-9988-4B5C2E4F4E08}"/>
                  </a:ext>
                </a:extLst>
              </p:cNvPr>
              <p:cNvGrpSpPr/>
              <p:nvPr/>
            </p:nvGrpSpPr>
            <p:grpSpPr>
              <a:xfrm rot="15300000">
                <a:off x="-1733880" y="-2489778"/>
                <a:ext cx="938235" cy="882338"/>
                <a:chOff x="537397" y="330055"/>
                <a:chExt cx="938235" cy="882338"/>
              </a:xfrm>
            </p:grpSpPr>
            <p:grpSp>
              <p:nvGrpSpPr>
                <p:cNvPr id="597" name="グループ化 596">
                  <a:extLst>
                    <a:ext uri="{FF2B5EF4-FFF2-40B4-BE49-F238E27FC236}">
                      <a16:creationId xmlns:a16="http://schemas.microsoft.com/office/drawing/2014/main" id="{587F337C-7CD2-4E82-A52F-8D5DE25194E8}"/>
                    </a:ext>
                  </a:extLst>
                </p:cNvPr>
                <p:cNvGrpSpPr/>
                <p:nvPr/>
              </p:nvGrpSpPr>
              <p:grpSpPr>
                <a:xfrm rot="6300000">
                  <a:off x="599005" y="335766"/>
                  <a:ext cx="815019" cy="938235"/>
                  <a:chOff x="1745755" y="3549707"/>
                  <a:chExt cx="968683" cy="973932"/>
                </a:xfrm>
                <a:solidFill>
                  <a:srgbClr val="DAEDEF"/>
                </a:solidFill>
              </p:grpSpPr>
              <p:sp>
                <p:nvSpPr>
                  <p:cNvPr id="603" name="フリーフォーム: 図形 602">
                    <a:extLst>
                      <a:ext uri="{FF2B5EF4-FFF2-40B4-BE49-F238E27FC236}">
                        <a16:creationId xmlns:a16="http://schemas.microsoft.com/office/drawing/2014/main" id="{1F8845CB-F8C9-41D1-94F8-74217E1B0A7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1556750" y="3845673"/>
                    <a:ext cx="681418" cy="303408"/>
                  </a:xfrm>
                  <a:custGeom>
                    <a:avLst/>
                    <a:gdLst>
                      <a:gd name="connsiteX0" fmla="*/ 0 w 681418"/>
                      <a:gd name="connsiteY0" fmla="*/ 180197 h 303408"/>
                      <a:gd name="connsiteX1" fmla="*/ 0 w 681418"/>
                      <a:gd name="connsiteY1" fmla="*/ 0 h 303408"/>
                      <a:gd name="connsiteX2" fmla="*/ 102532 w 681418"/>
                      <a:gd name="connsiteY2" fmla="*/ 0 h 303408"/>
                      <a:gd name="connsiteX3" fmla="*/ 102532 w 681418"/>
                      <a:gd name="connsiteY3" fmla="*/ 150978 h 303408"/>
                      <a:gd name="connsiteX4" fmla="*/ 168545 w 681418"/>
                      <a:gd name="connsiteY4" fmla="*/ 216991 h 303408"/>
                      <a:gd name="connsiteX5" fmla="*/ 512873 w 681418"/>
                      <a:gd name="connsiteY5" fmla="*/ 216991 h 303408"/>
                      <a:gd name="connsiteX6" fmla="*/ 578886 w 681418"/>
                      <a:gd name="connsiteY6" fmla="*/ 150978 h 303408"/>
                      <a:gd name="connsiteX7" fmla="*/ 578886 w 681418"/>
                      <a:gd name="connsiteY7" fmla="*/ 0 h 303408"/>
                      <a:gd name="connsiteX8" fmla="*/ 681418 w 681418"/>
                      <a:gd name="connsiteY8" fmla="*/ 0 h 303408"/>
                      <a:gd name="connsiteX9" fmla="*/ 681418 w 681418"/>
                      <a:gd name="connsiteY9" fmla="*/ 180197 h 303408"/>
                      <a:gd name="connsiteX10" fmla="*/ 558207 w 681418"/>
                      <a:gd name="connsiteY10" fmla="*/ 303408 h 303408"/>
                      <a:gd name="connsiteX11" fmla="*/ 123211 w 681418"/>
                      <a:gd name="connsiteY11" fmla="*/ 303408 h 303408"/>
                      <a:gd name="connsiteX12" fmla="*/ 0 w 681418"/>
                      <a:gd name="connsiteY12" fmla="*/ 180197 h 303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81418" h="303408">
                        <a:moveTo>
                          <a:pt x="0" y="180197"/>
                        </a:moveTo>
                        <a:lnTo>
                          <a:pt x="0" y="0"/>
                        </a:lnTo>
                        <a:lnTo>
                          <a:pt x="102532" y="0"/>
                        </a:lnTo>
                        <a:lnTo>
                          <a:pt x="102532" y="150978"/>
                        </a:lnTo>
                        <a:cubicBezTo>
                          <a:pt x="102532" y="187436"/>
                          <a:pt x="132087" y="216991"/>
                          <a:pt x="168545" y="216991"/>
                        </a:cubicBezTo>
                        <a:lnTo>
                          <a:pt x="512873" y="216991"/>
                        </a:lnTo>
                        <a:cubicBezTo>
                          <a:pt x="549331" y="216991"/>
                          <a:pt x="578886" y="187436"/>
                          <a:pt x="578886" y="150978"/>
                        </a:cubicBezTo>
                        <a:lnTo>
                          <a:pt x="578886" y="0"/>
                        </a:lnTo>
                        <a:lnTo>
                          <a:pt x="681418" y="0"/>
                        </a:lnTo>
                        <a:lnTo>
                          <a:pt x="681418" y="180197"/>
                        </a:lnTo>
                        <a:cubicBezTo>
                          <a:pt x="681418" y="248245"/>
                          <a:pt x="626255" y="303408"/>
                          <a:pt x="558207" y="303408"/>
                        </a:cubicBezTo>
                        <a:lnTo>
                          <a:pt x="123211" y="303408"/>
                        </a:lnTo>
                        <a:cubicBezTo>
                          <a:pt x="55163" y="303408"/>
                          <a:pt x="0" y="248245"/>
                          <a:pt x="0" y="180197"/>
                        </a:cubicBezTo>
                        <a:close/>
                      </a:path>
                    </a:pathLst>
                  </a:custGeom>
                  <a:grpFill/>
                  <a:ln w="571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4" name="四角形: 上の 2 つの角を丸める 603">
                    <a:extLst>
                      <a:ext uri="{FF2B5EF4-FFF2-40B4-BE49-F238E27FC236}">
                        <a16:creationId xmlns:a16="http://schemas.microsoft.com/office/drawing/2014/main" id="{36A245FD-5A7C-4D77-BD6F-6B08785F43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5066" y="3549707"/>
                    <a:ext cx="709372" cy="973932"/>
                  </a:xfrm>
                  <a:prstGeom prst="round2SameRect">
                    <a:avLst>
                      <a:gd name="adj1" fmla="val 0"/>
                      <a:gd name="adj2" fmla="val 8056"/>
                    </a:avLst>
                  </a:prstGeom>
                  <a:grpFill/>
                  <a:ln w="571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98" name="グループ化 597">
                  <a:extLst>
                    <a:ext uri="{FF2B5EF4-FFF2-40B4-BE49-F238E27FC236}">
                      <a16:creationId xmlns:a16="http://schemas.microsoft.com/office/drawing/2014/main" id="{D8DEFCC9-147A-4CC1-BDA2-82E59F8FE58D}"/>
                    </a:ext>
                  </a:extLst>
                </p:cNvPr>
                <p:cNvGrpSpPr/>
                <p:nvPr/>
              </p:nvGrpSpPr>
              <p:grpSpPr>
                <a:xfrm rot="6240840">
                  <a:off x="994114" y="244799"/>
                  <a:ext cx="265296" cy="435808"/>
                  <a:chOff x="4873199" y="3281238"/>
                  <a:chExt cx="265296" cy="435808"/>
                </a:xfrm>
                <a:solidFill>
                  <a:srgbClr val="FFD04B"/>
                </a:solidFill>
              </p:grpSpPr>
              <p:sp>
                <p:nvSpPr>
                  <p:cNvPr id="599" name="四角形: 角を丸くする 598">
                    <a:extLst>
                      <a:ext uri="{FF2B5EF4-FFF2-40B4-BE49-F238E27FC236}">
                        <a16:creationId xmlns:a16="http://schemas.microsoft.com/office/drawing/2014/main" id="{070A2BB0-BAEC-4C46-B7A1-791BB7E3DE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281238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0" name="四角形: 角を丸くする 599">
                    <a:extLst>
                      <a:ext uri="{FF2B5EF4-FFF2-40B4-BE49-F238E27FC236}">
                        <a16:creationId xmlns:a16="http://schemas.microsoft.com/office/drawing/2014/main" id="{D5418299-3CA6-4414-96C8-8BD1EDA491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392231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1" name="四角形: 角を丸くする 600">
                    <a:extLst>
                      <a:ext uri="{FF2B5EF4-FFF2-40B4-BE49-F238E27FC236}">
                        <a16:creationId xmlns:a16="http://schemas.microsoft.com/office/drawing/2014/main" id="{3C2130F9-71F3-4A04-AF25-488F508B60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504150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2" name="四角形: 角を丸くする 601">
                    <a:extLst>
                      <a:ext uri="{FF2B5EF4-FFF2-40B4-BE49-F238E27FC236}">
                        <a16:creationId xmlns:a16="http://schemas.microsoft.com/office/drawing/2014/main" id="{6F329C5A-F6FC-4479-AA56-A747A7F383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0794" y="3615120"/>
                    <a:ext cx="227701" cy="10192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595" name="四角形: 上の 2 つの角を丸める 594">
                <a:extLst>
                  <a:ext uri="{FF2B5EF4-FFF2-40B4-BE49-F238E27FC236}">
                    <a16:creationId xmlns:a16="http://schemas.microsoft.com/office/drawing/2014/main" id="{B02B66B9-CF80-4EA0-A887-972CBE030E45}"/>
                  </a:ext>
                </a:extLst>
              </p:cNvPr>
              <p:cNvSpPr/>
              <p:nvPr/>
            </p:nvSpPr>
            <p:spPr bwMode="auto">
              <a:xfrm>
                <a:off x="-1353003" y="-2453640"/>
                <a:ext cx="453843" cy="796856"/>
              </a:xfrm>
              <a:prstGeom prst="round2SameRect">
                <a:avLst>
                  <a:gd name="adj1" fmla="val 0"/>
                  <a:gd name="adj2" fmla="val 8056"/>
                </a:avLst>
              </a:prstGeom>
              <a:solidFill>
                <a:srgbClr val="FFC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E58BC10D-49F2-4109-ACEA-8AF939B9D8FA}"/>
                  </a:ext>
                </a:extLst>
              </p:cNvPr>
              <p:cNvSpPr/>
              <p:nvPr/>
            </p:nvSpPr>
            <p:spPr bwMode="auto">
              <a:xfrm>
                <a:off x="-1454414" y="-2617428"/>
                <a:ext cx="696666" cy="216606"/>
              </a:xfrm>
              <a:custGeom>
                <a:avLst/>
                <a:gdLst>
                  <a:gd name="connsiteX0" fmla="*/ 108303 w 696666"/>
                  <a:gd name="connsiteY0" fmla="*/ 0 h 216606"/>
                  <a:gd name="connsiteX1" fmla="*/ 150459 w 696666"/>
                  <a:gd name="connsiteY1" fmla="*/ 8511 h 216606"/>
                  <a:gd name="connsiteX2" fmla="*/ 168310 w 696666"/>
                  <a:gd name="connsiteY2" fmla="*/ 20547 h 216606"/>
                  <a:gd name="connsiteX3" fmla="*/ 186162 w 696666"/>
                  <a:gd name="connsiteY3" fmla="*/ 8511 h 216606"/>
                  <a:gd name="connsiteX4" fmla="*/ 228318 w 696666"/>
                  <a:gd name="connsiteY4" fmla="*/ 0 h 216606"/>
                  <a:gd name="connsiteX5" fmla="*/ 270474 w 696666"/>
                  <a:gd name="connsiteY5" fmla="*/ 8511 h 216606"/>
                  <a:gd name="connsiteX6" fmla="*/ 288325 w 696666"/>
                  <a:gd name="connsiteY6" fmla="*/ 20547 h 216606"/>
                  <a:gd name="connsiteX7" fmla="*/ 306177 w 696666"/>
                  <a:gd name="connsiteY7" fmla="*/ 8511 h 216606"/>
                  <a:gd name="connsiteX8" fmla="*/ 348333 w 696666"/>
                  <a:gd name="connsiteY8" fmla="*/ 0 h 216606"/>
                  <a:gd name="connsiteX9" fmla="*/ 390489 w 696666"/>
                  <a:gd name="connsiteY9" fmla="*/ 8511 h 216606"/>
                  <a:gd name="connsiteX10" fmla="*/ 408340 w 696666"/>
                  <a:gd name="connsiteY10" fmla="*/ 20547 h 216606"/>
                  <a:gd name="connsiteX11" fmla="*/ 426192 w 696666"/>
                  <a:gd name="connsiteY11" fmla="*/ 8511 h 216606"/>
                  <a:gd name="connsiteX12" fmla="*/ 468348 w 696666"/>
                  <a:gd name="connsiteY12" fmla="*/ 0 h 216606"/>
                  <a:gd name="connsiteX13" fmla="*/ 510504 w 696666"/>
                  <a:gd name="connsiteY13" fmla="*/ 8511 h 216606"/>
                  <a:gd name="connsiteX14" fmla="*/ 528356 w 696666"/>
                  <a:gd name="connsiteY14" fmla="*/ 20547 h 216606"/>
                  <a:gd name="connsiteX15" fmla="*/ 546207 w 696666"/>
                  <a:gd name="connsiteY15" fmla="*/ 8511 h 216606"/>
                  <a:gd name="connsiteX16" fmla="*/ 588363 w 696666"/>
                  <a:gd name="connsiteY16" fmla="*/ 0 h 216606"/>
                  <a:gd name="connsiteX17" fmla="*/ 696666 w 696666"/>
                  <a:gd name="connsiteY17" fmla="*/ 108303 h 216606"/>
                  <a:gd name="connsiteX18" fmla="*/ 588363 w 696666"/>
                  <a:gd name="connsiteY18" fmla="*/ 216606 h 216606"/>
                  <a:gd name="connsiteX19" fmla="*/ 546207 w 696666"/>
                  <a:gd name="connsiteY19" fmla="*/ 208095 h 216606"/>
                  <a:gd name="connsiteX20" fmla="*/ 528356 w 696666"/>
                  <a:gd name="connsiteY20" fmla="*/ 196060 h 216606"/>
                  <a:gd name="connsiteX21" fmla="*/ 510504 w 696666"/>
                  <a:gd name="connsiteY21" fmla="*/ 208095 h 216606"/>
                  <a:gd name="connsiteX22" fmla="*/ 468348 w 696666"/>
                  <a:gd name="connsiteY22" fmla="*/ 216606 h 216606"/>
                  <a:gd name="connsiteX23" fmla="*/ 426192 w 696666"/>
                  <a:gd name="connsiteY23" fmla="*/ 208095 h 216606"/>
                  <a:gd name="connsiteX24" fmla="*/ 408340 w 696666"/>
                  <a:gd name="connsiteY24" fmla="*/ 196060 h 216606"/>
                  <a:gd name="connsiteX25" fmla="*/ 390489 w 696666"/>
                  <a:gd name="connsiteY25" fmla="*/ 208095 h 216606"/>
                  <a:gd name="connsiteX26" fmla="*/ 348333 w 696666"/>
                  <a:gd name="connsiteY26" fmla="*/ 216606 h 216606"/>
                  <a:gd name="connsiteX27" fmla="*/ 306177 w 696666"/>
                  <a:gd name="connsiteY27" fmla="*/ 208095 h 216606"/>
                  <a:gd name="connsiteX28" fmla="*/ 288325 w 696666"/>
                  <a:gd name="connsiteY28" fmla="*/ 196060 h 216606"/>
                  <a:gd name="connsiteX29" fmla="*/ 270474 w 696666"/>
                  <a:gd name="connsiteY29" fmla="*/ 208095 h 216606"/>
                  <a:gd name="connsiteX30" fmla="*/ 228318 w 696666"/>
                  <a:gd name="connsiteY30" fmla="*/ 216606 h 216606"/>
                  <a:gd name="connsiteX31" fmla="*/ 186162 w 696666"/>
                  <a:gd name="connsiteY31" fmla="*/ 208095 h 216606"/>
                  <a:gd name="connsiteX32" fmla="*/ 168310 w 696666"/>
                  <a:gd name="connsiteY32" fmla="*/ 196060 h 216606"/>
                  <a:gd name="connsiteX33" fmla="*/ 150459 w 696666"/>
                  <a:gd name="connsiteY33" fmla="*/ 208095 h 216606"/>
                  <a:gd name="connsiteX34" fmla="*/ 108303 w 696666"/>
                  <a:gd name="connsiteY34" fmla="*/ 216606 h 216606"/>
                  <a:gd name="connsiteX35" fmla="*/ 0 w 696666"/>
                  <a:gd name="connsiteY35" fmla="*/ 108303 h 216606"/>
                  <a:gd name="connsiteX36" fmla="*/ 108303 w 696666"/>
                  <a:gd name="connsiteY36" fmla="*/ 0 h 21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96666" h="216606">
                    <a:moveTo>
                      <a:pt x="108303" y="0"/>
                    </a:moveTo>
                    <a:cubicBezTo>
                      <a:pt x="123256" y="0"/>
                      <a:pt x="137502" y="3031"/>
                      <a:pt x="150459" y="8511"/>
                    </a:cubicBezTo>
                    <a:lnTo>
                      <a:pt x="168310" y="20547"/>
                    </a:lnTo>
                    <a:lnTo>
                      <a:pt x="186162" y="8511"/>
                    </a:lnTo>
                    <a:cubicBezTo>
                      <a:pt x="199119" y="3031"/>
                      <a:pt x="213364" y="0"/>
                      <a:pt x="228318" y="0"/>
                    </a:cubicBezTo>
                    <a:cubicBezTo>
                      <a:pt x="243271" y="0"/>
                      <a:pt x="257517" y="3031"/>
                      <a:pt x="270474" y="8511"/>
                    </a:cubicBezTo>
                    <a:lnTo>
                      <a:pt x="288325" y="20547"/>
                    </a:lnTo>
                    <a:lnTo>
                      <a:pt x="306177" y="8511"/>
                    </a:lnTo>
                    <a:cubicBezTo>
                      <a:pt x="319134" y="3031"/>
                      <a:pt x="333379" y="0"/>
                      <a:pt x="348333" y="0"/>
                    </a:cubicBezTo>
                    <a:cubicBezTo>
                      <a:pt x="363286" y="0"/>
                      <a:pt x="377532" y="3031"/>
                      <a:pt x="390489" y="8511"/>
                    </a:cubicBezTo>
                    <a:lnTo>
                      <a:pt x="408340" y="20547"/>
                    </a:lnTo>
                    <a:lnTo>
                      <a:pt x="426192" y="8511"/>
                    </a:lnTo>
                    <a:cubicBezTo>
                      <a:pt x="439149" y="3031"/>
                      <a:pt x="453394" y="0"/>
                      <a:pt x="468348" y="0"/>
                    </a:cubicBezTo>
                    <a:cubicBezTo>
                      <a:pt x="483302" y="0"/>
                      <a:pt x="497547" y="3031"/>
                      <a:pt x="510504" y="8511"/>
                    </a:cubicBezTo>
                    <a:lnTo>
                      <a:pt x="528356" y="20547"/>
                    </a:lnTo>
                    <a:lnTo>
                      <a:pt x="546207" y="8511"/>
                    </a:lnTo>
                    <a:cubicBezTo>
                      <a:pt x="559164" y="3031"/>
                      <a:pt x="573410" y="0"/>
                      <a:pt x="588363" y="0"/>
                    </a:cubicBezTo>
                    <a:cubicBezTo>
                      <a:pt x="648177" y="0"/>
                      <a:pt x="696666" y="48489"/>
                      <a:pt x="696666" y="108303"/>
                    </a:cubicBezTo>
                    <a:cubicBezTo>
                      <a:pt x="696666" y="168117"/>
                      <a:pt x="648177" y="216606"/>
                      <a:pt x="588363" y="216606"/>
                    </a:cubicBezTo>
                    <a:cubicBezTo>
                      <a:pt x="573410" y="216606"/>
                      <a:pt x="559164" y="213576"/>
                      <a:pt x="546207" y="208095"/>
                    </a:cubicBezTo>
                    <a:lnTo>
                      <a:pt x="528356" y="196060"/>
                    </a:lnTo>
                    <a:lnTo>
                      <a:pt x="510504" y="208095"/>
                    </a:lnTo>
                    <a:cubicBezTo>
                      <a:pt x="497547" y="213576"/>
                      <a:pt x="483302" y="216606"/>
                      <a:pt x="468348" y="216606"/>
                    </a:cubicBezTo>
                    <a:cubicBezTo>
                      <a:pt x="453394" y="216606"/>
                      <a:pt x="439149" y="213576"/>
                      <a:pt x="426192" y="208095"/>
                    </a:cubicBezTo>
                    <a:lnTo>
                      <a:pt x="408340" y="196060"/>
                    </a:lnTo>
                    <a:lnTo>
                      <a:pt x="390489" y="208095"/>
                    </a:lnTo>
                    <a:cubicBezTo>
                      <a:pt x="377532" y="213576"/>
                      <a:pt x="363286" y="216606"/>
                      <a:pt x="348333" y="216606"/>
                    </a:cubicBezTo>
                    <a:cubicBezTo>
                      <a:pt x="333379" y="216606"/>
                      <a:pt x="319134" y="213576"/>
                      <a:pt x="306177" y="208095"/>
                    </a:cubicBezTo>
                    <a:lnTo>
                      <a:pt x="288325" y="196060"/>
                    </a:lnTo>
                    <a:lnTo>
                      <a:pt x="270474" y="208095"/>
                    </a:lnTo>
                    <a:cubicBezTo>
                      <a:pt x="257517" y="213576"/>
                      <a:pt x="243271" y="216606"/>
                      <a:pt x="228318" y="216606"/>
                    </a:cubicBezTo>
                    <a:cubicBezTo>
                      <a:pt x="213364" y="216606"/>
                      <a:pt x="199119" y="213576"/>
                      <a:pt x="186162" y="208095"/>
                    </a:cubicBezTo>
                    <a:lnTo>
                      <a:pt x="168310" y="196060"/>
                    </a:lnTo>
                    <a:lnTo>
                      <a:pt x="150459" y="208095"/>
                    </a:lnTo>
                    <a:cubicBezTo>
                      <a:pt x="137502" y="213576"/>
                      <a:pt x="123256" y="216606"/>
                      <a:pt x="108303" y="216606"/>
                    </a:cubicBezTo>
                    <a:cubicBezTo>
                      <a:pt x="48489" y="216606"/>
                      <a:pt x="0" y="168117"/>
                      <a:pt x="0" y="108303"/>
                    </a:cubicBezTo>
                    <a:cubicBezTo>
                      <a:pt x="0" y="48489"/>
                      <a:pt x="48489" y="0"/>
                      <a:pt x="1083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91504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23410</TotalTime>
  <Words>20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pptxi86_お酒を飲む、お酒を飲みすぎた男性のイラスト</dc:title>
  <dc:subject>pptxi86_お酒を飲む、お酒を飲みすぎた男性のイラスト</dc:subject>
  <dc:creator>でじけろお</dc:creator>
  <cp:revision>1</cp:revision>
  <dcterms:created xsi:type="dcterms:W3CDTF">2018-05-20T00:31:01Z</dcterms:created>
  <dcterms:modified xsi:type="dcterms:W3CDTF">2022-03-17T00:48:48Z</dcterms:modified>
  <cp:version>1</cp:version>
</cp:coreProperties>
</file>