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シンク、流しのイラスト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DAECF8B9-BA62-4358-9049-C35B9CDAC764}"/>
              </a:ext>
            </a:extLst>
          </p:cNvPr>
          <p:cNvGrpSpPr/>
          <p:nvPr/>
        </p:nvGrpSpPr>
        <p:grpSpPr>
          <a:xfrm>
            <a:off x="6662523" y="1241126"/>
            <a:ext cx="2416325" cy="1793954"/>
            <a:chOff x="5405862" y="3148995"/>
            <a:chExt cx="3320497" cy="2465240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D637886A-4C49-45EB-A885-D3D022DF6A1A}"/>
                </a:ext>
              </a:extLst>
            </p:cNvPr>
            <p:cNvGrpSpPr/>
            <p:nvPr/>
          </p:nvGrpSpPr>
          <p:grpSpPr>
            <a:xfrm>
              <a:off x="5478985" y="3419571"/>
              <a:ext cx="3247374" cy="2194664"/>
              <a:chOff x="4550425" y="4104075"/>
              <a:chExt cx="1393176" cy="941547"/>
            </a:xfrm>
          </p:grpSpPr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E3B06C65-5905-4997-A988-55BCF66916FC}"/>
                  </a:ext>
                </a:extLst>
              </p:cNvPr>
              <p:cNvSpPr/>
              <p:nvPr/>
            </p:nvSpPr>
            <p:spPr bwMode="auto">
              <a:xfrm>
                <a:off x="4550425" y="4104075"/>
                <a:ext cx="1393176" cy="941547"/>
              </a:xfrm>
              <a:prstGeom prst="roundRect">
                <a:avLst>
                  <a:gd name="adj" fmla="val 12989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85000"/>
                    </a:schemeClr>
                  </a:gs>
                  <a:gs pos="8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C81B9046-86C4-41DD-9C1F-634EC15C3F3D}"/>
                  </a:ext>
                </a:extLst>
              </p:cNvPr>
              <p:cNvSpPr/>
              <p:nvPr/>
            </p:nvSpPr>
            <p:spPr bwMode="auto">
              <a:xfrm>
                <a:off x="4637964" y="4297817"/>
                <a:ext cx="1213445" cy="694482"/>
              </a:xfrm>
              <a:prstGeom prst="roundRect">
                <a:avLst>
                  <a:gd name="adj" fmla="val 9123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5715B9A5-6B64-4B86-B969-721A44A82621}"/>
                  </a:ext>
                </a:extLst>
              </p:cNvPr>
              <p:cNvSpPr/>
              <p:nvPr/>
            </p:nvSpPr>
            <p:spPr bwMode="auto">
              <a:xfrm>
                <a:off x="5395445" y="4491039"/>
                <a:ext cx="308040" cy="30803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7FC9C8F4-800C-4429-A4B0-5C3CB2FFF88B}"/>
                  </a:ext>
                </a:extLst>
              </p:cNvPr>
              <p:cNvSpPr/>
              <p:nvPr/>
            </p:nvSpPr>
            <p:spPr bwMode="auto">
              <a:xfrm>
                <a:off x="5410340" y="4505718"/>
                <a:ext cx="278682" cy="278680"/>
              </a:xfrm>
              <a:custGeom>
                <a:avLst/>
                <a:gdLst>
                  <a:gd name="connsiteX0" fmla="*/ 131443 w 264396"/>
                  <a:gd name="connsiteY0" fmla="*/ 147307 h 264394"/>
                  <a:gd name="connsiteX1" fmla="*/ 174338 w 264396"/>
                  <a:gd name="connsiteY1" fmla="*/ 255887 h 264394"/>
                  <a:gd name="connsiteX2" fmla="*/ 132198 w 264396"/>
                  <a:gd name="connsiteY2" fmla="*/ 264394 h 264394"/>
                  <a:gd name="connsiteX3" fmla="*/ 88660 w 264396"/>
                  <a:gd name="connsiteY3" fmla="*/ 255604 h 264394"/>
                  <a:gd name="connsiteX4" fmla="*/ 118061 w 264396"/>
                  <a:gd name="connsiteY4" fmla="*/ 143021 h 264394"/>
                  <a:gd name="connsiteX5" fmla="*/ 72380 w 264396"/>
                  <a:gd name="connsiteY5" fmla="*/ 248368 h 264394"/>
                  <a:gd name="connsiteX6" fmla="*/ 38720 w 264396"/>
                  <a:gd name="connsiteY6" fmla="*/ 225675 h 264394"/>
                  <a:gd name="connsiteX7" fmla="*/ 13549 w 264396"/>
                  <a:gd name="connsiteY7" fmla="*/ 188341 h 264394"/>
                  <a:gd name="connsiteX8" fmla="*/ 139292 w 264396"/>
                  <a:gd name="connsiteY8" fmla="*/ 142881 h 264394"/>
                  <a:gd name="connsiteX9" fmla="*/ 249327 w 264396"/>
                  <a:gd name="connsiteY9" fmla="*/ 190596 h 264394"/>
                  <a:gd name="connsiteX10" fmla="*/ 225676 w 264396"/>
                  <a:gd name="connsiteY10" fmla="*/ 225675 h 264394"/>
                  <a:gd name="connsiteX11" fmla="*/ 186614 w 264396"/>
                  <a:gd name="connsiteY11" fmla="*/ 252011 h 264394"/>
                  <a:gd name="connsiteX12" fmla="*/ 8579 w 264396"/>
                  <a:gd name="connsiteY12" fmla="*/ 89706 h 264394"/>
                  <a:gd name="connsiteX13" fmla="*/ 116136 w 264396"/>
                  <a:gd name="connsiteY13" fmla="*/ 132197 h 264394"/>
                  <a:gd name="connsiteX14" fmla="*/ 8579 w 264396"/>
                  <a:gd name="connsiteY14" fmla="*/ 174689 h 264394"/>
                  <a:gd name="connsiteX15" fmla="*/ 0 w 264396"/>
                  <a:gd name="connsiteY15" fmla="*/ 132197 h 264394"/>
                  <a:gd name="connsiteX16" fmla="*/ 255677 w 264396"/>
                  <a:gd name="connsiteY16" fmla="*/ 89009 h 264394"/>
                  <a:gd name="connsiteX17" fmla="*/ 264396 w 264396"/>
                  <a:gd name="connsiteY17" fmla="*/ 132197 h 264394"/>
                  <a:gd name="connsiteX18" fmla="*/ 255677 w 264396"/>
                  <a:gd name="connsiteY18" fmla="*/ 175384 h 264394"/>
                  <a:gd name="connsiteX19" fmla="*/ 146356 w 264396"/>
                  <a:gd name="connsiteY19" fmla="*/ 132196 h 264394"/>
                  <a:gd name="connsiteX20" fmla="*/ 72225 w 264396"/>
                  <a:gd name="connsiteY20" fmla="*/ 16130 h 264394"/>
                  <a:gd name="connsiteX21" fmla="*/ 117922 w 264396"/>
                  <a:gd name="connsiteY21" fmla="*/ 121512 h 264394"/>
                  <a:gd name="connsiteX22" fmla="*/ 13445 w 264396"/>
                  <a:gd name="connsiteY22" fmla="*/ 76208 h 264394"/>
                  <a:gd name="connsiteX23" fmla="*/ 38720 w 264396"/>
                  <a:gd name="connsiteY23" fmla="*/ 38720 h 264394"/>
                  <a:gd name="connsiteX24" fmla="*/ 186768 w 264396"/>
                  <a:gd name="connsiteY24" fmla="*/ 12487 h 264394"/>
                  <a:gd name="connsiteX25" fmla="*/ 225676 w 264396"/>
                  <a:gd name="connsiteY25" fmla="*/ 38720 h 264394"/>
                  <a:gd name="connsiteX26" fmla="*/ 249430 w 264396"/>
                  <a:gd name="connsiteY26" fmla="*/ 73951 h 264394"/>
                  <a:gd name="connsiteX27" fmla="*/ 139430 w 264396"/>
                  <a:gd name="connsiteY27" fmla="*/ 121651 h 264394"/>
                  <a:gd name="connsiteX28" fmla="*/ 132198 w 264396"/>
                  <a:gd name="connsiteY28" fmla="*/ 0 h 264394"/>
                  <a:gd name="connsiteX29" fmla="*/ 174337 w 264396"/>
                  <a:gd name="connsiteY29" fmla="*/ 8508 h 264394"/>
                  <a:gd name="connsiteX30" fmla="*/ 131442 w 264396"/>
                  <a:gd name="connsiteY30" fmla="*/ 117087 h 264394"/>
                  <a:gd name="connsiteX31" fmla="*/ 88659 w 264396"/>
                  <a:gd name="connsiteY31" fmla="*/ 8790 h 264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4396" h="264394">
                    <a:moveTo>
                      <a:pt x="131443" y="147307"/>
                    </a:moveTo>
                    <a:lnTo>
                      <a:pt x="174338" y="255887"/>
                    </a:lnTo>
                    <a:lnTo>
                      <a:pt x="132198" y="264394"/>
                    </a:lnTo>
                    <a:lnTo>
                      <a:pt x="88660" y="255604"/>
                    </a:lnTo>
                    <a:close/>
                    <a:moveTo>
                      <a:pt x="118061" y="143021"/>
                    </a:moveTo>
                    <a:lnTo>
                      <a:pt x="72380" y="248368"/>
                    </a:lnTo>
                    <a:lnTo>
                      <a:pt x="38720" y="225675"/>
                    </a:lnTo>
                    <a:lnTo>
                      <a:pt x="13549" y="188341"/>
                    </a:lnTo>
                    <a:close/>
                    <a:moveTo>
                      <a:pt x="139292" y="142881"/>
                    </a:moveTo>
                    <a:lnTo>
                      <a:pt x="249327" y="190596"/>
                    </a:lnTo>
                    <a:lnTo>
                      <a:pt x="225676" y="225675"/>
                    </a:lnTo>
                    <a:lnTo>
                      <a:pt x="186614" y="252011"/>
                    </a:lnTo>
                    <a:close/>
                    <a:moveTo>
                      <a:pt x="8579" y="89706"/>
                    </a:moveTo>
                    <a:lnTo>
                      <a:pt x="116136" y="132197"/>
                    </a:lnTo>
                    <a:lnTo>
                      <a:pt x="8579" y="174689"/>
                    </a:lnTo>
                    <a:lnTo>
                      <a:pt x="0" y="132197"/>
                    </a:lnTo>
                    <a:close/>
                    <a:moveTo>
                      <a:pt x="255677" y="89009"/>
                    </a:moveTo>
                    <a:lnTo>
                      <a:pt x="264396" y="132197"/>
                    </a:lnTo>
                    <a:lnTo>
                      <a:pt x="255677" y="175384"/>
                    </a:lnTo>
                    <a:lnTo>
                      <a:pt x="146356" y="132196"/>
                    </a:lnTo>
                    <a:close/>
                    <a:moveTo>
                      <a:pt x="72225" y="16130"/>
                    </a:moveTo>
                    <a:lnTo>
                      <a:pt x="117922" y="121512"/>
                    </a:lnTo>
                    <a:lnTo>
                      <a:pt x="13445" y="76208"/>
                    </a:lnTo>
                    <a:lnTo>
                      <a:pt x="38720" y="38720"/>
                    </a:lnTo>
                    <a:close/>
                    <a:moveTo>
                      <a:pt x="186768" y="12487"/>
                    </a:moveTo>
                    <a:lnTo>
                      <a:pt x="225676" y="38720"/>
                    </a:lnTo>
                    <a:lnTo>
                      <a:pt x="249430" y="73951"/>
                    </a:lnTo>
                    <a:lnTo>
                      <a:pt x="139430" y="121651"/>
                    </a:lnTo>
                    <a:close/>
                    <a:moveTo>
                      <a:pt x="132198" y="0"/>
                    </a:moveTo>
                    <a:lnTo>
                      <a:pt x="174337" y="8508"/>
                    </a:lnTo>
                    <a:lnTo>
                      <a:pt x="131442" y="117087"/>
                    </a:lnTo>
                    <a:lnTo>
                      <a:pt x="88659" y="879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円: 塗りつぶしなし 137">
                <a:extLst>
                  <a:ext uri="{FF2B5EF4-FFF2-40B4-BE49-F238E27FC236}">
                    <a16:creationId xmlns:a16="http://schemas.microsoft.com/office/drawing/2014/main" id="{AEF4A079-ADF5-4C6C-9017-AFD375D021A2}"/>
                  </a:ext>
                </a:extLst>
              </p:cNvPr>
              <p:cNvSpPr/>
              <p:nvPr/>
            </p:nvSpPr>
            <p:spPr bwMode="auto">
              <a:xfrm>
                <a:off x="5384118" y="4481998"/>
                <a:ext cx="326120" cy="326120"/>
              </a:xfrm>
              <a:prstGeom prst="donut">
                <a:avLst>
                  <a:gd name="adj" fmla="val 956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F10CD0FE-DC9F-4205-8976-EE8C1DEA2FF4}"/>
                </a:ext>
              </a:extLst>
            </p:cNvPr>
            <p:cNvGrpSpPr/>
            <p:nvPr/>
          </p:nvGrpSpPr>
          <p:grpSpPr>
            <a:xfrm>
              <a:off x="8057529" y="3419571"/>
              <a:ext cx="412489" cy="556901"/>
              <a:chOff x="4450158" y="2970629"/>
              <a:chExt cx="644189" cy="869720"/>
            </a:xfrm>
          </p:grpSpPr>
          <p:sp>
            <p:nvSpPr>
              <p:cNvPr id="132" name="星: 4 pt 131">
                <a:extLst>
                  <a:ext uri="{FF2B5EF4-FFF2-40B4-BE49-F238E27FC236}">
                    <a16:creationId xmlns:a16="http://schemas.microsoft.com/office/drawing/2014/main" id="{9E6C78F7-36B4-4E24-90C2-0A5E3D7A824D}"/>
                  </a:ext>
                </a:extLst>
              </p:cNvPr>
              <p:cNvSpPr/>
              <p:nvPr/>
            </p:nvSpPr>
            <p:spPr bwMode="auto">
              <a:xfrm>
                <a:off x="4450158" y="2970629"/>
                <a:ext cx="644189" cy="869720"/>
              </a:xfrm>
              <a:prstGeom prst="star4">
                <a:avLst>
                  <a:gd name="adj" fmla="val 11740"/>
                </a:avLst>
              </a:pr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星: 4 pt 132">
                <a:extLst>
                  <a:ext uri="{FF2B5EF4-FFF2-40B4-BE49-F238E27FC236}">
                    <a16:creationId xmlns:a16="http://schemas.microsoft.com/office/drawing/2014/main" id="{964C5A57-4A40-4D31-9003-C5548B4E7A4F}"/>
                  </a:ext>
                </a:extLst>
              </p:cNvPr>
              <p:cNvSpPr/>
              <p:nvPr/>
            </p:nvSpPr>
            <p:spPr bwMode="auto">
              <a:xfrm>
                <a:off x="4450158" y="2970629"/>
                <a:ext cx="644189" cy="869720"/>
              </a:xfrm>
              <a:prstGeom prst="star4">
                <a:avLst>
                  <a:gd name="adj" fmla="val 1174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B196766C-DF14-403D-ACDB-910AA848843D}"/>
                </a:ext>
              </a:extLst>
            </p:cNvPr>
            <p:cNvGrpSpPr/>
            <p:nvPr/>
          </p:nvGrpSpPr>
          <p:grpSpPr>
            <a:xfrm>
              <a:off x="7153095" y="5006919"/>
              <a:ext cx="334270" cy="451296"/>
              <a:chOff x="4450158" y="2970629"/>
              <a:chExt cx="644189" cy="869720"/>
            </a:xfrm>
          </p:grpSpPr>
          <p:sp>
            <p:nvSpPr>
              <p:cNvPr id="130" name="星: 4 pt 129">
                <a:extLst>
                  <a:ext uri="{FF2B5EF4-FFF2-40B4-BE49-F238E27FC236}">
                    <a16:creationId xmlns:a16="http://schemas.microsoft.com/office/drawing/2014/main" id="{7B2660B9-C9D7-45B9-9F8D-9651E120FD68}"/>
                  </a:ext>
                </a:extLst>
              </p:cNvPr>
              <p:cNvSpPr/>
              <p:nvPr/>
            </p:nvSpPr>
            <p:spPr bwMode="auto">
              <a:xfrm>
                <a:off x="4450158" y="2970629"/>
                <a:ext cx="644189" cy="869720"/>
              </a:xfrm>
              <a:prstGeom prst="star4">
                <a:avLst>
                  <a:gd name="adj" fmla="val 11740"/>
                </a:avLst>
              </a:pr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星: 4 pt 130">
                <a:extLst>
                  <a:ext uri="{FF2B5EF4-FFF2-40B4-BE49-F238E27FC236}">
                    <a16:creationId xmlns:a16="http://schemas.microsoft.com/office/drawing/2014/main" id="{2C5B91B3-A8E5-4D45-AA8C-81AA8DA3BE12}"/>
                  </a:ext>
                </a:extLst>
              </p:cNvPr>
              <p:cNvSpPr/>
              <p:nvPr/>
            </p:nvSpPr>
            <p:spPr bwMode="auto">
              <a:xfrm>
                <a:off x="4450158" y="2970629"/>
                <a:ext cx="644189" cy="869720"/>
              </a:xfrm>
              <a:prstGeom prst="star4">
                <a:avLst>
                  <a:gd name="adj" fmla="val 1174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CEEC5372-152B-45E6-B891-B3E815BA4D27}"/>
                </a:ext>
              </a:extLst>
            </p:cNvPr>
            <p:cNvGrpSpPr/>
            <p:nvPr/>
          </p:nvGrpSpPr>
          <p:grpSpPr>
            <a:xfrm>
              <a:off x="5405862" y="4834524"/>
              <a:ext cx="365457" cy="429539"/>
              <a:chOff x="4450158" y="2970629"/>
              <a:chExt cx="644189" cy="869720"/>
            </a:xfrm>
          </p:grpSpPr>
          <p:sp>
            <p:nvSpPr>
              <p:cNvPr id="128" name="星: 4 pt 127">
                <a:extLst>
                  <a:ext uri="{FF2B5EF4-FFF2-40B4-BE49-F238E27FC236}">
                    <a16:creationId xmlns:a16="http://schemas.microsoft.com/office/drawing/2014/main" id="{7FD1F429-5202-4214-87A5-17342C2C4824}"/>
                  </a:ext>
                </a:extLst>
              </p:cNvPr>
              <p:cNvSpPr/>
              <p:nvPr/>
            </p:nvSpPr>
            <p:spPr bwMode="auto">
              <a:xfrm>
                <a:off x="4450158" y="2970629"/>
                <a:ext cx="644189" cy="869720"/>
              </a:xfrm>
              <a:prstGeom prst="star4">
                <a:avLst>
                  <a:gd name="adj" fmla="val 11740"/>
                </a:avLst>
              </a:pr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星: 4 pt 128">
                <a:extLst>
                  <a:ext uri="{FF2B5EF4-FFF2-40B4-BE49-F238E27FC236}">
                    <a16:creationId xmlns:a16="http://schemas.microsoft.com/office/drawing/2014/main" id="{345B830D-5CC2-4978-B194-33D828C0C201}"/>
                  </a:ext>
                </a:extLst>
              </p:cNvPr>
              <p:cNvSpPr/>
              <p:nvPr/>
            </p:nvSpPr>
            <p:spPr bwMode="auto">
              <a:xfrm>
                <a:off x="4450158" y="2970629"/>
                <a:ext cx="644189" cy="869720"/>
              </a:xfrm>
              <a:prstGeom prst="star4">
                <a:avLst>
                  <a:gd name="adj" fmla="val 1174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EF83D358-D6DC-4FD5-8A94-F96002F9131F}"/>
                </a:ext>
              </a:extLst>
            </p:cNvPr>
            <p:cNvGrpSpPr/>
            <p:nvPr/>
          </p:nvGrpSpPr>
          <p:grpSpPr>
            <a:xfrm>
              <a:off x="5588591" y="3731794"/>
              <a:ext cx="783526" cy="643986"/>
              <a:chOff x="4307232" y="3005100"/>
              <a:chExt cx="783526" cy="643986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FA0B9CE4-FE4E-4809-9BFC-D7B26D18A0AA}"/>
                  </a:ext>
                </a:extLst>
              </p:cNvPr>
              <p:cNvGrpSpPr/>
              <p:nvPr/>
            </p:nvGrpSpPr>
            <p:grpSpPr>
              <a:xfrm>
                <a:off x="4311218" y="3005100"/>
                <a:ext cx="636222" cy="643986"/>
                <a:chOff x="3814913" y="2247227"/>
                <a:chExt cx="636222" cy="643986"/>
              </a:xfrm>
            </p:grpSpPr>
            <p:sp>
              <p:nvSpPr>
                <p:cNvPr id="126" name="四角形: 角を丸くする 173">
                  <a:extLst>
                    <a:ext uri="{FF2B5EF4-FFF2-40B4-BE49-F238E27FC236}">
                      <a16:creationId xmlns:a16="http://schemas.microsoft.com/office/drawing/2014/main" id="{418C5BEE-0ACB-4D70-B02F-5DB60A4BF82B}"/>
                    </a:ext>
                  </a:extLst>
                </p:cNvPr>
                <p:cNvSpPr/>
                <p:nvPr/>
              </p:nvSpPr>
              <p:spPr bwMode="auto">
                <a:xfrm>
                  <a:off x="3814913" y="2247227"/>
                  <a:ext cx="636222" cy="643986"/>
                </a:xfrm>
                <a:custGeom>
                  <a:avLst/>
                  <a:gdLst>
                    <a:gd name="connsiteX0" fmla="*/ 0 w 526799"/>
                    <a:gd name="connsiteY0" fmla="*/ 76918 h 553066"/>
                    <a:gd name="connsiteX1" fmla="*/ 76918 w 526799"/>
                    <a:gd name="connsiteY1" fmla="*/ 0 h 553066"/>
                    <a:gd name="connsiteX2" fmla="*/ 449881 w 526799"/>
                    <a:gd name="connsiteY2" fmla="*/ 0 h 553066"/>
                    <a:gd name="connsiteX3" fmla="*/ 526799 w 526799"/>
                    <a:gd name="connsiteY3" fmla="*/ 76918 h 553066"/>
                    <a:gd name="connsiteX4" fmla="*/ 526799 w 526799"/>
                    <a:gd name="connsiteY4" fmla="*/ 476148 h 553066"/>
                    <a:gd name="connsiteX5" fmla="*/ 449881 w 526799"/>
                    <a:gd name="connsiteY5" fmla="*/ 553066 h 553066"/>
                    <a:gd name="connsiteX6" fmla="*/ 76918 w 526799"/>
                    <a:gd name="connsiteY6" fmla="*/ 553066 h 553066"/>
                    <a:gd name="connsiteX7" fmla="*/ 0 w 526799"/>
                    <a:gd name="connsiteY7" fmla="*/ 476148 h 553066"/>
                    <a:gd name="connsiteX8" fmla="*/ 0 w 526799"/>
                    <a:gd name="connsiteY8" fmla="*/ 76918 h 553066"/>
                    <a:gd name="connsiteX0" fmla="*/ 0 w 526799"/>
                    <a:gd name="connsiteY0" fmla="*/ 76918 h 553074"/>
                    <a:gd name="connsiteX1" fmla="*/ 76918 w 526799"/>
                    <a:gd name="connsiteY1" fmla="*/ 0 h 553074"/>
                    <a:gd name="connsiteX2" fmla="*/ 449881 w 526799"/>
                    <a:gd name="connsiteY2" fmla="*/ 0 h 553074"/>
                    <a:gd name="connsiteX3" fmla="*/ 526799 w 526799"/>
                    <a:gd name="connsiteY3" fmla="*/ 76918 h 553074"/>
                    <a:gd name="connsiteX4" fmla="*/ 526799 w 526799"/>
                    <a:gd name="connsiteY4" fmla="*/ 476148 h 553074"/>
                    <a:gd name="connsiteX5" fmla="*/ 76918 w 526799"/>
                    <a:gd name="connsiteY5" fmla="*/ 553066 h 553074"/>
                    <a:gd name="connsiteX6" fmla="*/ 0 w 526799"/>
                    <a:gd name="connsiteY6" fmla="*/ 476148 h 553074"/>
                    <a:gd name="connsiteX7" fmla="*/ 0 w 526799"/>
                    <a:gd name="connsiteY7" fmla="*/ 76918 h 553074"/>
                    <a:gd name="connsiteX0" fmla="*/ 0 w 526799"/>
                    <a:gd name="connsiteY0" fmla="*/ 76918 h 553066"/>
                    <a:gd name="connsiteX1" fmla="*/ 76918 w 526799"/>
                    <a:gd name="connsiteY1" fmla="*/ 0 h 553066"/>
                    <a:gd name="connsiteX2" fmla="*/ 449881 w 526799"/>
                    <a:gd name="connsiteY2" fmla="*/ 0 h 553066"/>
                    <a:gd name="connsiteX3" fmla="*/ 526799 w 526799"/>
                    <a:gd name="connsiteY3" fmla="*/ 76918 h 553066"/>
                    <a:gd name="connsiteX4" fmla="*/ 76918 w 526799"/>
                    <a:gd name="connsiteY4" fmla="*/ 553066 h 553066"/>
                    <a:gd name="connsiteX5" fmla="*/ 0 w 526799"/>
                    <a:gd name="connsiteY5" fmla="*/ 476148 h 553066"/>
                    <a:gd name="connsiteX6" fmla="*/ 0 w 526799"/>
                    <a:gd name="connsiteY6" fmla="*/ 76918 h 553066"/>
                    <a:gd name="connsiteX0" fmla="*/ 0 w 526799"/>
                    <a:gd name="connsiteY0" fmla="*/ 76918 h 558594"/>
                    <a:gd name="connsiteX1" fmla="*/ 76918 w 526799"/>
                    <a:gd name="connsiteY1" fmla="*/ 0 h 558594"/>
                    <a:gd name="connsiteX2" fmla="*/ 449881 w 526799"/>
                    <a:gd name="connsiteY2" fmla="*/ 0 h 558594"/>
                    <a:gd name="connsiteX3" fmla="*/ 526799 w 526799"/>
                    <a:gd name="connsiteY3" fmla="*/ 76918 h 558594"/>
                    <a:gd name="connsiteX4" fmla="*/ 76918 w 526799"/>
                    <a:gd name="connsiteY4" fmla="*/ 553066 h 558594"/>
                    <a:gd name="connsiteX5" fmla="*/ 0 w 526799"/>
                    <a:gd name="connsiteY5" fmla="*/ 476148 h 558594"/>
                    <a:gd name="connsiteX6" fmla="*/ 0 w 526799"/>
                    <a:gd name="connsiteY6" fmla="*/ 76918 h 558594"/>
                    <a:gd name="connsiteX0" fmla="*/ 0 w 526799"/>
                    <a:gd name="connsiteY0" fmla="*/ 76918 h 523248"/>
                    <a:gd name="connsiteX1" fmla="*/ 76918 w 526799"/>
                    <a:gd name="connsiteY1" fmla="*/ 0 h 523248"/>
                    <a:gd name="connsiteX2" fmla="*/ 449881 w 526799"/>
                    <a:gd name="connsiteY2" fmla="*/ 0 h 523248"/>
                    <a:gd name="connsiteX3" fmla="*/ 526799 w 526799"/>
                    <a:gd name="connsiteY3" fmla="*/ 76918 h 523248"/>
                    <a:gd name="connsiteX4" fmla="*/ 100731 w 526799"/>
                    <a:gd name="connsiteY4" fmla="*/ 512585 h 523248"/>
                    <a:gd name="connsiteX5" fmla="*/ 0 w 526799"/>
                    <a:gd name="connsiteY5" fmla="*/ 476148 h 523248"/>
                    <a:gd name="connsiteX6" fmla="*/ 0 w 526799"/>
                    <a:gd name="connsiteY6" fmla="*/ 76918 h 523248"/>
                    <a:gd name="connsiteX0" fmla="*/ 0 w 526799"/>
                    <a:gd name="connsiteY0" fmla="*/ 76918 h 530629"/>
                    <a:gd name="connsiteX1" fmla="*/ 76918 w 526799"/>
                    <a:gd name="connsiteY1" fmla="*/ 0 h 530629"/>
                    <a:gd name="connsiteX2" fmla="*/ 449881 w 526799"/>
                    <a:gd name="connsiteY2" fmla="*/ 0 h 530629"/>
                    <a:gd name="connsiteX3" fmla="*/ 526799 w 526799"/>
                    <a:gd name="connsiteY3" fmla="*/ 76918 h 530629"/>
                    <a:gd name="connsiteX4" fmla="*/ 100731 w 526799"/>
                    <a:gd name="connsiteY4" fmla="*/ 512585 h 530629"/>
                    <a:gd name="connsiteX5" fmla="*/ 0 w 526799"/>
                    <a:gd name="connsiteY5" fmla="*/ 476148 h 530629"/>
                    <a:gd name="connsiteX6" fmla="*/ 0 w 526799"/>
                    <a:gd name="connsiteY6" fmla="*/ 76918 h 530629"/>
                    <a:gd name="connsiteX0" fmla="*/ 0 w 532327"/>
                    <a:gd name="connsiteY0" fmla="*/ 76918 h 530629"/>
                    <a:gd name="connsiteX1" fmla="*/ 76918 w 532327"/>
                    <a:gd name="connsiteY1" fmla="*/ 0 h 530629"/>
                    <a:gd name="connsiteX2" fmla="*/ 449881 w 532327"/>
                    <a:gd name="connsiteY2" fmla="*/ 0 h 530629"/>
                    <a:gd name="connsiteX3" fmla="*/ 526799 w 532327"/>
                    <a:gd name="connsiteY3" fmla="*/ 76918 h 530629"/>
                    <a:gd name="connsiteX4" fmla="*/ 100731 w 532327"/>
                    <a:gd name="connsiteY4" fmla="*/ 512585 h 530629"/>
                    <a:gd name="connsiteX5" fmla="*/ 0 w 532327"/>
                    <a:gd name="connsiteY5" fmla="*/ 476148 h 530629"/>
                    <a:gd name="connsiteX6" fmla="*/ 0 w 532327"/>
                    <a:gd name="connsiteY6" fmla="*/ 76918 h 530629"/>
                    <a:gd name="connsiteX0" fmla="*/ 0 w 512866"/>
                    <a:gd name="connsiteY0" fmla="*/ 76918 h 540604"/>
                    <a:gd name="connsiteX1" fmla="*/ 76918 w 512866"/>
                    <a:gd name="connsiteY1" fmla="*/ 0 h 540604"/>
                    <a:gd name="connsiteX2" fmla="*/ 449881 w 512866"/>
                    <a:gd name="connsiteY2" fmla="*/ 0 h 540604"/>
                    <a:gd name="connsiteX3" fmla="*/ 505368 w 512866"/>
                    <a:gd name="connsiteY3" fmla="*/ 98349 h 540604"/>
                    <a:gd name="connsiteX4" fmla="*/ 100731 w 512866"/>
                    <a:gd name="connsiteY4" fmla="*/ 512585 h 540604"/>
                    <a:gd name="connsiteX5" fmla="*/ 0 w 512866"/>
                    <a:gd name="connsiteY5" fmla="*/ 476148 h 540604"/>
                    <a:gd name="connsiteX6" fmla="*/ 0 w 512866"/>
                    <a:gd name="connsiteY6" fmla="*/ 76918 h 540604"/>
                    <a:gd name="connsiteX0" fmla="*/ 0 w 522783"/>
                    <a:gd name="connsiteY0" fmla="*/ 76918 h 540604"/>
                    <a:gd name="connsiteX1" fmla="*/ 76918 w 522783"/>
                    <a:gd name="connsiteY1" fmla="*/ 0 h 540604"/>
                    <a:gd name="connsiteX2" fmla="*/ 449881 w 522783"/>
                    <a:gd name="connsiteY2" fmla="*/ 0 h 540604"/>
                    <a:gd name="connsiteX3" fmla="*/ 505368 w 522783"/>
                    <a:gd name="connsiteY3" fmla="*/ 98349 h 540604"/>
                    <a:gd name="connsiteX4" fmla="*/ 100731 w 522783"/>
                    <a:gd name="connsiteY4" fmla="*/ 512585 h 540604"/>
                    <a:gd name="connsiteX5" fmla="*/ 0 w 522783"/>
                    <a:gd name="connsiteY5" fmla="*/ 476148 h 540604"/>
                    <a:gd name="connsiteX6" fmla="*/ 0 w 522783"/>
                    <a:gd name="connsiteY6" fmla="*/ 76918 h 540604"/>
                    <a:gd name="connsiteX0" fmla="*/ 0 w 526868"/>
                    <a:gd name="connsiteY0" fmla="*/ 76918 h 540604"/>
                    <a:gd name="connsiteX1" fmla="*/ 76918 w 526868"/>
                    <a:gd name="connsiteY1" fmla="*/ 0 h 540604"/>
                    <a:gd name="connsiteX2" fmla="*/ 449881 w 526868"/>
                    <a:gd name="connsiteY2" fmla="*/ 0 h 540604"/>
                    <a:gd name="connsiteX3" fmla="*/ 505368 w 526868"/>
                    <a:gd name="connsiteY3" fmla="*/ 98349 h 540604"/>
                    <a:gd name="connsiteX4" fmla="*/ 100731 w 526868"/>
                    <a:gd name="connsiteY4" fmla="*/ 512585 h 540604"/>
                    <a:gd name="connsiteX5" fmla="*/ 0 w 526868"/>
                    <a:gd name="connsiteY5" fmla="*/ 476148 h 540604"/>
                    <a:gd name="connsiteX6" fmla="*/ 0 w 526868"/>
                    <a:gd name="connsiteY6" fmla="*/ 76918 h 540604"/>
                    <a:gd name="connsiteX0" fmla="*/ 0 w 526868"/>
                    <a:gd name="connsiteY0" fmla="*/ 76918 h 540604"/>
                    <a:gd name="connsiteX1" fmla="*/ 76918 w 526868"/>
                    <a:gd name="connsiteY1" fmla="*/ 0 h 540604"/>
                    <a:gd name="connsiteX2" fmla="*/ 449881 w 526868"/>
                    <a:gd name="connsiteY2" fmla="*/ 0 h 540604"/>
                    <a:gd name="connsiteX3" fmla="*/ 505368 w 526868"/>
                    <a:gd name="connsiteY3" fmla="*/ 98349 h 540604"/>
                    <a:gd name="connsiteX4" fmla="*/ 100731 w 526868"/>
                    <a:gd name="connsiteY4" fmla="*/ 512585 h 540604"/>
                    <a:gd name="connsiteX5" fmla="*/ 0 w 526868"/>
                    <a:gd name="connsiteY5" fmla="*/ 476148 h 540604"/>
                    <a:gd name="connsiteX6" fmla="*/ 0 w 526868"/>
                    <a:gd name="connsiteY6" fmla="*/ 76918 h 540604"/>
                    <a:gd name="connsiteX0" fmla="*/ 0 w 526868"/>
                    <a:gd name="connsiteY0" fmla="*/ 76918 h 540604"/>
                    <a:gd name="connsiteX1" fmla="*/ 76918 w 526868"/>
                    <a:gd name="connsiteY1" fmla="*/ 0 h 540604"/>
                    <a:gd name="connsiteX2" fmla="*/ 449881 w 526868"/>
                    <a:gd name="connsiteY2" fmla="*/ 0 h 540604"/>
                    <a:gd name="connsiteX3" fmla="*/ 505368 w 526868"/>
                    <a:gd name="connsiteY3" fmla="*/ 98349 h 540604"/>
                    <a:gd name="connsiteX4" fmla="*/ 100731 w 526868"/>
                    <a:gd name="connsiteY4" fmla="*/ 512585 h 540604"/>
                    <a:gd name="connsiteX5" fmla="*/ 0 w 526868"/>
                    <a:gd name="connsiteY5" fmla="*/ 476148 h 540604"/>
                    <a:gd name="connsiteX6" fmla="*/ 0 w 526868"/>
                    <a:gd name="connsiteY6" fmla="*/ 76918 h 540604"/>
                    <a:gd name="connsiteX0" fmla="*/ 0 w 526868"/>
                    <a:gd name="connsiteY0" fmla="*/ 76918 h 531095"/>
                    <a:gd name="connsiteX1" fmla="*/ 76918 w 526868"/>
                    <a:gd name="connsiteY1" fmla="*/ 0 h 531095"/>
                    <a:gd name="connsiteX2" fmla="*/ 449881 w 526868"/>
                    <a:gd name="connsiteY2" fmla="*/ 0 h 531095"/>
                    <a:gd name="connsiteX3" fmla="*/ 505368 w 526868"/>
                    <a:gd name="connsiteY3" fmla="*/ 98349 h 531095"/>
                    <a:gd name="connsiteX4" fmla="*/ 100731 w 526868"/>
                    <a:gd name="connsiteY4" fmla="*/ 512585 h 531095"/>
                    <a:gd name="connsiteX5" fmla="*/ 0 w 526868"/>
                    <a:gd name="connsiteY5" fmla="*/ 476148 h 531095"/>
                    <a:gd name="connsiteX6" fmla="*/ 0 w 526868"/>
                    <a:gd name="connsiteY6" fmla="*/ 76918 h 531095"/>
                    <a:gd name="connsiteX0" fmla="*/ 0 w 542974"/>
                    <a:gd name="connsiteY0" fmla="*/ 76918 h 542014"/>
                    <a:gd name="connsiteX1" fmla="*/ 76918 w 542974"/>
                    <a:gd name="connsiteY1" fmla="*/ 0 h 542014"/>
                    <a:gd name="connsiteX2" fmla="*/ 449881 w 542974"/>
                    <a:gd name="connsiteY2" fmla="*/ 0 h 542014"/>
                    <a:gd name="connsiteX3" fmla="*/ 524418 w 542974"/>
                    <a:gd name="connsiteY3" fmla="*/ 79299 h 542014"/>
                    <a:gd name="connsiteX4" fmla="*/ 100731 w 542974"/>
                    <a:gd name="connsiteY4" fmla="*/ 512585 h 542014"/>
                    <a:gd name="connsiteX5" fmla="*/ 0 w 542974"/>
                    <a:gd name="connsiteY5" fmla="*/ 476148 h 542014"/>
                    <a:gd name="connsiteX6" fmla="*/ 0 w 542974"/>
                    <a:gd name="connsiteY6" fmla="*/ 76918 h 542014"/>
                    <a:gd name="connsiteX0" fmla="*/ 0 w 551596"/>
                    <a:gd name="connsiteY0" fmla="*/ 76918 h 542014"/>
                    <a:gd name="connsiteX1" fmla="*/ 76918 w 551596"/>
                    <a:gd name="connsiteY1" fmla="*/ 0 h 542014"/>
                    <a:gd name="connsiteX2" fmla="*/ 449881 w 551596"/>
                    <a:gd name="connsiteY2" fmla="*/ 0 h 542014"/>
                    <a:gd name="connsiteX3" fmla="*/ 524418 w 551596"/>
                    <a:gd name="connsiteY3" fmla="*/ 79299 h 542014"/>
                    <a:gd name="connsiteX4" fmla="*/ 100731 w 551596"/>
                    <a:gd name="connsiteY4" fmla="*/ 512585 h 542014"/>
                    <a:gd name="connsiteX5" fmla="*/ 0 w 551596"/>
                    <a:gd name="connsiteY5" fmla="*/ 476148 h 542014"/>
                    <a:gd name="connsiteX6" fmla="*/ 0 w 551596"/>
                    <a:gd name="connsiteY6" fmla="*/ 76918 h 542014"/>
                    <a:gd name="connsiteX0" fmla="*/ 0 w 551596"/>
                    <a:gd name="connsiteY0" fmla="*/ 76918 h 550855"/>
                    <a:gd name="connsiteX1" fmla="*/ 76918 w 551596"/>
                    <a:gd name="connsiteY1" fmla="*/ 0 h 550855"/>
                    <a:gd name="connsiteX2" fmla="*/ 449881 w 551596"/>
                    <a:gd name="connsiteY2" fmla="*/ 0 h 550855"/>
                    <a:gd name="connsiteX3" fmla="*/ 524418 w 551596"/>
                    <a:gd name="connsiteY3" fmla="*/ 79299 h 550855"/>
                    <a:gd name="connsiteX4" fmla="*/ 100731 w 551596"/>
                    <a:gd name="connsiteY4" fmla="*/ 512585 h 550855"/>
                    <a:gd name="connsiteX5" fmla="*/ 0 w 551596"/>
                    <a:gd name="connsiteY5" fmla="*/ 476148 h 550855"/>
                    <a:gd name="connsiteX6" fmla="*/ 0 w 551596"/>
                    <a:gd name="connsiteY6" fmla="*/ 76918 h 550855"/>
                    <a:gd name="connsiteX0" fmla="*/ 0 w 551596"/>
                    <a:gd name="connsiteY0" fmla="*/ 76918 h 545721"/>
                    <a:gd name="connsiteX1" fmla="*/ 76918 w 551596"/>
                    <a:gd name="connsiteY1" fmla="*/ 0 h 545721"/>
                    <a:gd name="connsiteX2" fmla="*/ 449881 w 551596"/>
                    <a:gd name="connsiteY2" fmla="*/ 0 h 545721"/>
                    <a:gd name="connsiteX3" fmla="*/ 524418 w 551596"/>
                    <a:gd name="connsiteY3" fmla="*/ 79299 h 545721"/>
                    <a:gd name="connsiteX4" fmla="*/ 100731 w 551596"/>
                    <a:gd name="connsiteY4" fmla="*/ 512585 h 545721"/>
                    <a:gd name="connsiteX5" fmla="*/ 0 w 551596"/>
                    <a:gd name="connsiteY5" fmla="*/ 476148 h 545721"/>
                    <a:gd name="connsiteX6" fmla="*/ 0 w 551596"/>
                    <a:gd name="connsiteY6" fmla="*/ 76918 h 545721"/>
                    <a:gd name="connsiteX0" fmla="*/ 0 w 549480"/>
                    <a:gd name="connsiteY0" fmla="*/ 76918 h 545721"/>
                    <a:gd name="connsiteX1" fmla="*/ 76918 w 549480"/>
                    <a:gd name="connsiteY1" fmla="*/ 0 h 545721"/>
                    <a:gd name="connsiteX2" fmla="*/ 449881 w 549480"/>
                    <a:gd name="connsiteY2" fmla="*/ 0 h 545721"/>
                    <a:gd name="connsiteX3" fmla="*/ 524418 w 549480"/>
                    <a:gd name="connsiteY3" fmla="*/ 79299 h 545721"/>
                    <a:gd name="connsiteX4" fmla="*/ 100731 w 549480"/>
                    <a:gd name="connsiteY4" fmla="*/ 512585 h 545721"/>
                    <a:gd name="connsiteX5" fmla="*/ 0 w 549480"/>
                    <a:gd name="connsiteY5" fmla="*/ 476148 h 545721"/>
                    <a:gd name="connsiteX6" fmla="*/ 0 w 549480"/>
                    <a:gd name="connsiteY6" fmla="*/ 76918 h 545721"/>
                    <a:gd name="connsiteX0" fmla="*/ 0 w 549480"/>
                    <a:gd name="connsiteY0" fmla="*/ 76918 h 545721"/>
                    <a:gd name="connsiteX1" fmla="*/ 76918 w 549480"/>
                    <a:gd name="connsiteY1" fmla="*/ 0 h 545721"/>
                    <a:gd name="connsiteX2" fmla="*/ 449881 w 549480"/>
                    <a:gd name="connsiteY2" fmla="*/ 0 h 545721"/>
                    <a:gd name="connsiteX3" fmla="*/ 524418 w 549480"/>
                    <a:gd name="connsiteY3" fmla="*/ 79299 h 545721"/>
                    <a:gd name="connsiteX4" fmla="*/ 100731 w 549480"/>
                    <a:gd name="connsiteY4" fmla="*/ 512585 h 545721"/>
                    <a:gd name="connsiteX5" fmla="*/ 0 w 549480"/>
                    <a:gd name="connsiteY5" fmla="*/ 476148 h 545721"/>
                    <a:gd name="connsiteX6" fmla="*/ 0 w 549480"/>
                    <a:gd name="connsiteY6" fmla="*/ 76918 h 545721"/>
                    <a:gd name="connsiteX0" fmla="*/ 0 w 549480"/>
                    <a:gd name="connsiteY0" fmla="*/ 76918 h 545721"/>
                    <a:gd name="connsiteX1" fmla="*/ 76918 w 549480"/>
                    <a:gd name="connsiteY1" fmla="*/ 0 h 545721"/>
                    <a:gd name="connsiteX2" fmla="*/ 449881 w 549480"/>
                    <a:gd name="connsiteY2" fmla="*/ 0 h 545721"/>
                    <a:gd name="connsiteX3" fmla="*/ 524418 w 549480"/>
                    <a:gd name="connsiteY3" fmla="*/ 79299 h 545721"/>
                    <a:gd name="connsiteX4" fmla="*/ 100731 w 549480"/>
                    <a:gd name="connsiteY4" fmla="*/ 512585 h 545721"/>
                    <a:gd name="connsiteX5" fmla="*/ 0 w 549480"/>
                    <a:gd name="connsiteY5" fmla="*/ 476148 h 545721"/>
                    <a:gd name="connsiteX6" fmla="*/ 0 w 549480"/>
                    <a:gd name="connsiteY6" fmla="*/ 76918 h 545721"/>
                    <a:gd name="connsiteX0" fmla="*/ 0 w 545266"/>
                    <a:gd name="connsiteY0" fmla="*/ 77006 h 545809"/>
                    <a:gd name="connsiteX1" fmla="*/ 76918 w 545266"/>
                    <a:gd name="connsiteY1" fmla="*/ 88 h 545809"/>
                    <a:gd name="connsiteX2" fmla="*/ 449881 w 545266"/>
                    <a:gd name="connsiteY2" fmla="*/ 88 h 545809"/>
                    <a:gd name="connsiteX3" fmla="*/ 524418 w 545266"/>
                    <a:gd name="connsiteY3" fmla="*/ 79387 h 545809"/>
                    <a:gd name="connsiteX4" fmla="*/ 100731 w 545266"/>
                    <a:gd name="connsiteY4" fmla="*/ 512673 h 545809"/>
                    <a:gd name="connsiteX5" fmla="*/ 0 w 545266"/>
                    <a:gd name="connsiteY5" fmla="*/ 476236 h 545809"/>
                    <a:gd name="connsiteX6" fmla="*/ 0 w 545266"/>
                    <a:gd name="connsiteY6" fmla="*/ 77006 h 545809"/>
                    <a:gd name="connsiteX0" fmla="*/ 0 w 540882"/>
                    <a:gd name="connsiteY0" fmla="*/ 76977 h 545780"/>
                    <a:gd name="connsiteX1" fmla="*/ 76918 w 540882"/>
                    <a:gd name="connsiteY1" fmla="*/ 59 h 545780"/>
                    <a:gd name="connsiteX2" fmla="*/ 449881 w 540882"/>
                    <a:gd name="connsiteY2" fmla="*/ 59 h 545780"/>
                    <a:gd name="connsiteX3" fmla="*/ 524418 w 540882"/>
                    <a:gd name="connsiteY3" fmla="*/ 79358 h 545780"/>
                    <a:gd name="connsiteX4" fmla="*/ 100731 w 540882"/>
                    <a:gd name="connsiteY4" fmla="*/ 512644 h 545780"/>
                    <a:gd name="connsiteX5" fmla="*/ 0 w 540882"/>
                    <a:gd name="connsiteY5" fmla="*/ 476207 h 545780"/>
                    <a:gd name="connsiteX6" fmla="*/ 0 w 540882"/>
                    <a:gd name="connsiteY6" fmla="*/ 76977 h 545780"/>
                    <a:gd name="connsiteX0" fmla="*/ 209 w 541091"/>
                    <a:gd name="connsiteY0" fmla="*/ 76977 h 546383"/>
                    <a:gd name="connsiteX1" fmla="*/ 77127 w 541091"/>
                    <a:gd name="connsiteY1" fmla="*/ 59 h 546383"/>
                    <a:gd name="connsiteX2" fmla="*/ 450090 w 541091"/>
                    <a:gd name="connsiteY2" fmla="*/ 59 h 546383"/>
                    <a:gd name="connsiteX3" fmla="*/ 524627 w 541091"/>
                    <a:gd name="connsiteY3" fmla="*/ 79358 h 546383"/>
                    <a:gd name="connsiteX4" fmla="*/ 100940 w 541091"/>
                    <a:gd name="connsiteY4" fmla="*/ 512644 h 546383"/>
                    <a:gd name="connsiteX5" fmla="*/ 209 w 541091"/>
                    <a:gd name="connsiteY5" fmla="*/ 476207 h 546383"/>
                    <a:gd name="connsiteX6" fmla="*/ 209 w 541091"/>
                    <a:gd name="connsiteY6" fmla="*/ 76977 h 546383"/>
                    <a:gd name="connsiteX0" fmla="*/ 227 w 541109"/>
                    <a:gd name="connsiteY0" fmla="*/ 76977 h 547712"/>
                    <a:gd name="connsiteX1" fmla="*/ 77145 w 541109"/>
                    <a:gd name="connsiteY1" fmla="*/ 59 h 547712"/>
                    <a:gd name="connsiteX2" fmla="*/ 450108 w 541109"/>
                    <a:gd name="connsiteY2" fmla="*/ 59 h 547712"/>
                    <a:gd name="connsiteX3" fmla="*/ 524645 w 541109"/>
                    <a:gd name="connsiteY3" fmla="*/ 79358 h 547712"/>
                    <a:gd name="connsiteX4" fmla="*/ 100958 w 541109"/>
                    <a:gd name="connsiteY4" fmla="*/ 512644 h 547712"/>
                    <a:gd name="connsiteX5" fmla="*/ 227 w 541109"/>
                    <a:gd name="connsiteY5" fmla="*/ 476207 h 547712"/>
                    <a:gd name="connsiteX6" fmla="*/ 227 w 541109"/>
                    <a:gd name="connsiteY6" fmla="*/ 76977 h 54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41109" h="547712">
                      <a:moveTo>
                        <a:pt x="227" y="76977"/>
                      </a:moveTo>
                      <a:cubicBezTo>
                        <a:pt x="227" y="34496"/>
                        <a:pt x="34664" y="59"/>
                        <a:pt x="77145" y="59"/>
                      </a:cubicBezTo>
                      <a:lnTo>
                        <a:pt x="450108" y="59"/>
                      </a:lnTo>
                      <a:cubicBezTo>
                        <a:pt x="522698" y="-1611"/>
                        <a:pt x="566906" y="32359"/>
                        <a:pt x="524645" y="79358"/>
                      </a:cubicBezTo>
                      <a:cubicBezTo>
                        <a:pt x="482384" y="126357"/>
                        <a:pt x="155100" y="455302"/>
                        <a:pt x="100958" y="512644"/>
                      </a:cubicBezTo>
                      <a:cubicBezTo>
                        <a:pt x="46816" y="569986"/>
                        <a:pt x="-3823" y="556431"/>
                        <a:pt x="227" y="476207"/>
                      </a:cubicBezTo>
                      <a:cubicBezTo>
                        <a:pt x="4277" y="395983"/>
                        <a:pt x="227" y="210054"/>
                        <a:pt x="227" y="76977"/>
                      </a:cubicBezTo>
                      <a:close/>
                    </a:path>
                  </a:pathLst>
                </a:custGeom>
                <a:pattFill prst="openDmnd">
                  <a:fgClr>
                    <a:srgbClr val="92D050"/>
                  </a:fgClr>
                  <a:bgClr>
                    <a:srgbClr val="006600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四角形: 角を丸くする 173">
                  <a:extLst>
                    <a:ext uri="{FF2B5EF4-FFF2-40B4-BE49-F238E27FC236}">
                      <a16:creationId xmlns:a16="http://schemas.microsoft.com/office/drawing/2014/main" id="{CA5000F0-397D-45B0-9B10-C67B2E657CEB}"/>
                    </a:ext>
                  </a:extLst>
                </p:cNvPr>
                <p:cNvSpPr/>
                <p:nvPr/>
              </p:nvSpPr>
              <p:spPr bwMode="auto">
                <a:xfrm>
                  <a:off x="3894137" y="2348131"/>
                  <a:ext cx="472210" cy="477973"/>
                </a:xfrm>
                <a:custGeom>
                  <a:avLst/>
                  <a:gdLst>
                    <a:gd name="connsiteX0" fmla="*/ 0 w 526799"/>
                    <a:gd name="connsiteY0" fmla="*/ 76918 h 553066"/>
                    <a:gd name="connsiteX1" fmla="*/ 76918 w 526799"/>
                    <a:gd name="connsiteY1" fmla="*/ 0 h 553066"/>
                    <a:gd name="connsiteX2" fmla="*/ 449881 w 526799"/>
                    <a:gd name="connsiteY2" fmla="*/ 0 h 553066"/>
                    <a:gd name="connsiteX3" fmla="*/ 526799 w 526799"/>
                    <a:gd name="connsiteY3" fmla="*/ 76918 h 553066"/>
                    <a:gd name="connsiteX4" fmla="*/ 526799 w 526799"/>
                    <a:gd name="connsiteY4" fmla="*/ 476148 h 553066"/>
                    <a:gd name="connsiteX5" fmla="*/ 449881 w 526799"/>
                    <a:gd name="connsiteY5" fmla="*/ 553066 h 553066"/>
                    <a:gd name="connsiteX6" fmla="*/ 76918 w 526799"/>
                    <a:gd name="connsiteY6" fmla="*/ 553066 h 553066"/>
                    <a:gd name="connsiteX7" fmla="*/ 0 w 526799"/>
                    <a:gd name="connsiteY7" fmla="*/ 476148 h 553066"/>
                    <a:gd name="connsiteX8" fmla="*/ 0 w 526799"/>
                    <a:gd name="connsiteY8" fmla="*/ 76918 h 553066"/>
                    <a:gd name="connsiteX0" fmla="*/ 0 w 526799"/>
                    <a:gd name="connsiteY0" fmla="*/ 76918 h 553074"/>
                    <a:gd name="connsiteX1" fmla="*/ 76918 w 526799"/>
                    <a:gd name="connsiteY1" fmla="*/ 0 h 553074"/>
                    <a:gd name="connsiteX2" fmla="*/ 449881 w 526799"/>
                    <a:gd name="connsiteY2" fmla="*/ 0 h 553074"/>
                    <a:gd name="connsiteX3" fmla="*/ 526799 w 526799"/>
                    <a:gd name="connsiteY3" fmla="*/ 76918 h 553074"/>
                    <a:gd name="connsiteX4" fmla="*/ 526799 w 526799"/>
                    <a:gd name="connsiteY4" fmla="*/ 476148 h 553074"/>
                    <a:gd name="connsiteX5" fmla="*/ 76918 w 526799"/>
                    <a:gd name="connsiteY5" fmla="*/ 553066 h 553074"/>
                    <a:gd name="connsiteX6" fmla="*/ 0 w 526799"/>
                    <a:gd name="connsiteY6" fmla="*/ 476148 h 553074"/>
                    <a:gd name="connsiteX7" fmla="*/ 0 w 526799"/>
                    <a:gd name="connsiteY7" fmla="*/ 76918 h 553074"/>
                    <a:gd name="connsiteX0" fmla="*/ 0 w 526799"/>
                    <a:gd name="connsiteY0" fmla="*/ 76918 h 553066"/>
                    <a:gd name="connsiteX1" fmla="*/ 76918 w 526799"/>
                    <a:gd name="connsiteY1" fmla="*/ 0 h 553066"/>
                    <a:gd name="connsiteX2" fmla="*/ 449881 w 526799"/>
                    <a:gd name="connsiteY2" fmla="*/ 0 h 553066"/>
                    <a:gd name="connsiteX3" fmla="*/ 526799 w 526799"/>
                    <a:gd name="connsiteY3" fmla="*/ 76918 h 553066"/>
                    <a:gd name="connsiteX4" fmla="*/ 76918 w 526799"/>
                    <a:gd name="connsiteY4" fmla="*/ 553066 h 553066"/>
                    <a:gd name="connsiteX5" fmla="*/ 0 w 526799"/>
                    <a:gd name="connsiteY5" fmla="*/ 476148 h 553066"/>
                    <a:gd name="connsiteX6" fmla="*/ 0 w 526799"/>
                    <a:gd name="connsiteY6" fmla="*/ 76918 h 553066"/>
                    <a:gd name="connsiteX0" fmla="*/ 0 w 526799"/>
                    <a:gd name="connsiteY0" fmla="*/ 76918 h 558594"/>
                    <a:gd name="connsiteX1" fmla="*/ 76918 w 526799"/>
                    <a:gd name="connsiteY1" fmla="*/ 0 h 558594"/>
                    <a:gd name="connsiteX2" fmla="*/ 449881 w 526799"/>
                    <a:gd name="connsiteY2" fmla="*/ 0 h 558594"/>
                    <a:gd name="connsiteX3" fmla="*/ 526799 w 526799"/>
                    <a:gd name="connsiteY3" fmla="*/ 76918 h 558594"/>
                    <a:gd name="connsiteX4" fmla="*/ 76918 w 526799"/>
                    <a:gd name="connsiteY4" fmla="*/ 553066 h 558594"/>
                    <a:gd name="connsiteX5" fmla="*/ 0 w 526799"/>
                    <a:gd name="connsiteY5" fmla="*/ 476148 h 558594"/>
                    <a:gd name="connsiteX6" fmla="*/ 0 w 526799"/>
                    <a:gd name="connsiteY6" fmla="*/ 76918 h 558594"/>
                    <a:gd name="connsiteX0" fmla="*/ 0 w 526799"/>
                    <a:gd name="connsiteY0" fmla="*/ 76918 h 523248"/>
                    <a:gd name="connsiteX1" fmla="*/ 76918 w 526799"/>
                    <a:gd name="connsiteY1" fmla="*/ 0 h 523248"/>
                    <a:gd name="connsiteX2" fmla="*/ 449881 w 526799"/>
                    <a:gd name="connsiteY2" fmla="*/ 0 h 523248"/>
                    <a:gd name="connsiteX3" fmla="*/ 526799 w 526799"/>
                    <a:gd name="connsiteY3" fmla="*/ 76918 h 523248"/>
                    <a:gd name="connsiteX4" fmla="*/ 100731 w 526799"/>
                    <a:gd name="connsiteY4" fmla="*/ 512585 h 523248"/>
                    <a:gd name="connsiteX5" fmla="*/ 0 w 526799"/>
                    <a:gd name="connsiteY5" fmla="*/ 476148 h 523248"/>
                    <a:gd name="connsiteX6" fmla="*/ 0 w 526799"/>
                    <a:gd name="connsiteY6" fmla="*/ 76918 h 523248"/>
                    <a:gd name="connsiteX0" fmla="*/ 0 w 526799"/>
                    <a:gd name="connsiteY0" fmla="*/ 76918 h 530629"/>
                    <a:gd name="connsiteX1" fmla="*/ 76918 w 526799"/>
                    <a:gd name="connsiteY1" fmla="*/ 0 h 530629"/>
                    <a:gd name="connsiteX2" fmla="*/ 449881 w 526799"/>
                    <a:gd name="connsiteY2" fmla="*/ 0 h 530629"/>
                    <a:gd name="connsiteX3" fmla="*/ 526799 w 526799"/>
                    <a:gd name="connsiteY3" fmla="*/ 76918 h 530629"/>
                    <a:gd name="connsiteX4" fmla="*/ 100731 w 526799"/>
                    <a:gd name="connsiteY4" fmla="*/ 512585 h 530629"/>
                    <a:gd name="connsiteX5" fmla="*/ 0 w 526799"/>
                    <a:gd name="connsiteY5" fmla="*/ 476148 h 530629"/>
                    <a:gd name="connsiteX6" fmla="*/ 0 w 526799"/>
                    <a:gd name="connsiteY6" fmla="*/ 76918 h 530629"/>
                    <a:gd name="connsiteX0" fmla="*/ 0 w 532327"/>
                    <a:gd name="connsiteY0" fmla="*/ 76918 h 530629"/>
                    <a:gd name="connsiteX1" fmla="*/ 76918 w 532327"/>
                    <a:gd name="connsiteY1" fmla="*/ 0 h 530629"/>
                    <a:gd name="connsiteX2" fmla="*/ 449881 w 532327"/>
                    <a:gd name="connsiteY2" fmla="*/ 0 h 530629"/>
                    <a:gd name="connsiteX3" fmla="*/ 526799 w 532327"/>
                    <a:gd name="connsiteY3" fmla="*/ 76918 h 530629"/>
                    <a:gd name="connsiteX4" fmla="*/ 100731 w 532327"/>
                    <a:gd name="connsiteY4" fmla="*/ 512585 h 530629"/>
                    <a:gd name="connsiteX5" fmla="*/ 0 w 532327"/>
                    <a:gd name="connsiteY5" fmla="*/ 476148 h 530629"/>
                    <a:gd name="connsiteX6" fmla="*/ 0 w 532327"/>
                    <a:gd name="connsiteY6" fmla="*/ 76918 h 530629"/>
                    <a:gd name="connsiteX0" fmla="*/ 0 w 512866"/>
                    <a:gd name="connsiteY0" fmla="*/ 76918 h 540604"/>
                    <a:gd name="connsiteX1" fmla="*/ 76918 w 512866"/>
                    <a:gd name="connsiteY1" fmla="*/ 0 h 540604"/>
                    <a:gd name="connsiteX2" fmla="*/ 449881 w 512866"/>
                    <a:gd name="connsiteY2" fmla="*/ 0 h 540604"/>
                    <a:gd name="connsiteX3" fmla="*/ 505368 w 512866"/>
                    <a:gd name="connsiteY3" fmla="*/ 98349 h 540604"/>
                    <a:gd name="connsiteX4" fmla="*/ 100731 w 512866"/>
                    <a:gd name="connsiteY4" fmla="*/ 512585 h 540604"/>
                    <a:gd name="connsiteX5" fmla="*/ 0 w 512866"/>
                    <a:gd name="connsiteY5" fmla="*/ 476148 h 540604"/>
                    <a:gd name="connsiteX6" fmla="*/ 0 w 512866"/>
                    <a:gd name="connsiteY6" fmla="*/ 76918 h 540604"/>
                    <a:gd name="connsiteX0" fmla="*/ 0 w 522783"/>
                    <a:gd name="connsiteY0" fmla="*/ 76918 h 540604"/>
                    <a:gd name="connsiteX1" fmla="*/ 76918 w 522783"/>
                    <a:gd name="connsiteY1" fmla="*/ 0 h 540604"/>
                    <a:gd name="connsiteX2" fmla="*/ 449881 w 522783"/>
                    <a:gd name="connsiteY2" fmla="*/ 0 h 540604"/>
                    <a:gd name="connsiteX3" fmla="*/ 505368 w 522783"/>
                    <a:gd name="connsiteY3" fmla="*/ 98349 h 540604"/>
                    <a:gd name="connsiteX4" fmla="*/ 100731 w 522783"/>
                    <a:gd name="connsiteY4" fmla="*/ 512585 h 540604"/>
                    <a:gd name="connsiteX5" fmla="*/ 0 w 522783"/>
                    <a:gd name="connsiteY5" fmla="*/ 476148 h 540604"/>
                    <a:gd name="connsiteX6" fmla="*/ 0 w 522783"/>
                    <a:gd name="connsiteY6" fmla="*/ 76918 h 540604"/>
                    <a:gd name="connsiteX0" fmla="*/ 0 w 526868"/>
                    <a:gd name="connsiteY0" fmla="*/ 76918 h 540604"/>
                    <a:gd name="connsiteX1" fmla="*/ 76918 w 526868"/>
                    <a:gd name="connsiteY1" fmla="*/ 0 h 540604"/>
                    <a:gd name="connsiteX2" fmla="*/ 449881 w 526868"/>
                    <a:gd name="connsiteY2" fmla="*/ 0 h 540604"/>
                    <a:gd name="connsiteX3" fmla="*/ 505368 w 526868"/>
                    <a:gd name="connsiteY3" fmla="*/ 98349 h 540604"/>
                    <a:gd name="connsiteX4" fmla="*/ 100731 w 526868"/>
                    <a:gd name="connsiteY4" fmla="*/ 512585 h 540604"/>
                    <a:gd name="connsiteX5" fmla="*/ 0 w 526868"/>
                    <a:gd name="connsiteY5" fmla="*/ 476148 h 540604"/>
                    <a:gd name="connsiteX6" fmla="*/ 0 w 526868"/>
                    <a:gd name="connsiteY6" fmla="*/ 76918 h 540604"/>
                    <a:gd name="connsiteX0" fmla="*/ 0 w 526868"/>
                    <a:gd name="connsiteY0" fmla="*/ 76918 h 540604"/>
                    <a:gd name="connsiteX1" fmla="*/ 76918 w 526868"/>
                    <a:gd name="connsiteY1" fmla="*/ 0 h 540604"/>
                    <a:gd name="connsiteX2" fmla="*/ 449881 w 526868"/>
                    <a:gd name="connsiteY2" fmla="*/ 0 h 540604"/>
                    <a:gd name="connsiteX3" fmla="*/ 505368 w 526868"/>
                    <a:gd name="connsiteY3" fmla="*/ 98349 h 540604"/>
                    <a:gd name="connsiteX4" fmla="*/ 100731 w 526868"/>
                    <a:gd name="connsiteY4" fmla="*/ 512585 h 540604"/>
                    <a:gd name="connsiteX5" fmla="*/ 0 w 526868"/>
                    <a:gd name="connsiteY5" fmla="*/ 476148 h 540604"/>
                    <a:gd name="connsiteX6" fmla="*/ 0 w 526868"/>
                    <a:gd name="connsiteY6" fmla="*/ 76918 h 540604"/>
                    <a:gd name="connsiteX0" fmla="*/ 0 w 526868"/>
                    <a:gd name="connsiteY0" fmla="*/ 76918 h 540604"/>
                    <a:gd name="connsiteX1" fmla="*/ 76918 w 526868"/>
                    <a:gd name="connsiteY1" fmla="*/ 0 h 540604"/>
                    <a:gd name="connsiteX2" fmla="*/ 449881 w 526868"/>
                    <a:gd name="connsiteY2" fmla="*/ 0 h 540604"/>
                    <a:gd name="connsiteX3" fmla="*/ 505368 w 526868"/>
                    <a:gd name="connsiteY3" fmla="*/ 98349 h 540604"/>
                    <a:gd name="connsiteX4" fmla="*/ 100731 w 526868"/>
                    <a:gd name="connsiteY4" fmla="*/ 512585 h 540604"/>
                    <a:gd name="connsiteX5" fmla="*/ 0 w 526868"/>
                    <a:gd name="connsiteY5" fmla="*/ 476148 h 540604"/>
                    <a:gd name="connsiteX6" fmla="*/ 0 w 526868"/>
                    <a:gd name="connsiteY6" fmla="*/ 76918 h 540604"/>
                    <a:gd name="connsiteX0" fmla="*/ 0 w 526868"/>
                    <a:gd name="connsiteY0" fmla="*/ 76918 h 531095"/>
                    <a:gd name="connsiteX1" fmla="*/ 76918 w 526868"/>
                    <a:gd name="connsiteY1" fmla="*/ 0 h 531095"/>
                    <a:gd name="connsiteX2" fmla="*/ 449881 w 526868"/>
                    <a:gd name="connsiteY2" fmla="*/ 0 h 531095"/>
                    <a:gd name="connsiteX3" fmla="*/ 505368 w 526868"/>
                    <a:gd name="connsiteY3" fmla="*/ 98349 h 531095"/>
                    <a:gd name="connsiteX4" fmla="*/ 100731 w 526868"/>
                    <a:gd name="connsiteY4" fmla="*/ 512585 h 531095"/>
                    <a:gd name="connsiteX5" fmla="*/ 0 w 526868"/>
                    <a:gd name="connsiteY5" fmla="*/ 476148 h 531095"/>
                    <a:gd name="connsiteX6" fmla="*/ 0 w 526868"/>
                    <a:gd name="connsiteY6" fmla="*/ 76918 h 531095"/>
                    <a:gd name="connsiteX0" fmla="*/ 0 w 542974"/>
                    <a:gd name="connsiteY0" fmla="*/ 76918 h 542014"/>
                    <a:gd name="connsiteX1" fmla="*/ 76918 w 542974"/>
                    <a:gd name="connsiteY1" fmla="*/ 0 h 542014"/>
                    <a:gd name="connsiteX2" fmla="*/ 449881 w 542974"/>
                    <a:gd name="connsiteY2" fmla="*/ 0 h 542014"/>
                    <a:gd name="connsiteX3" fmla="*/ 524418 w 542974"/>
                    <a:gd name="connsiteY3" fmla="*/ 79299 h 542014"/>
                    <a:gd name="connsiteX4" fmla="*/ 100731 w 542974"/>
                    <a:gd name="connsiteY4" fmla="*/ 512585 h 542014"/>
                    <a:gd name="connsiteX5" fmla="*/ 0 w 542974"/>
                    <a:gd name="connsiteY5" fmla="*/ 476148 h 542014"/>
                    <a:gd name="connsiteX6" fmla="*/ 0 w 542974"/>
                    <a:gd name="connsiteY6" fmla="*/ 76918 h 542014"/>
                    <a:gd name="connsiteX0" fmla="*/ 0 w 551596"/>
                    <a:gd name="connsiteY0" fmla="*/ 76918 h 542014"/>
                    <a:gd name="connsiteX1" fmla="*/ 76918 w 551596"/>
                    <a:gd name="connsiteY1" fmla="*/ 0 h 542014"/>
                    <a:gd name="connsiteX2" fmla="*/ 449881 w 551596"/>
                    <a:gd name="connsiteY2" fmla="*/ 0 h 542014"/>
                    <a:gd name="connsiteX3" fmla="*/ 524418 w 551596"/>
                    <a:gd name="connsiteY3" fmla="*/ 79299 h 542014"/>
                    <a:gd name="connsiteX4" fmla="*/ 100731 w 551596"/>
                    <a:gd name="connsiteY4" fmla="*/ 512585 h 542014"/>
                    <a:gd name="connsiteX5" fmla="*/ 0 w 551596"/>
                    <a:gd name="connsiteY5" fmla="*/ 476148 h 542014"/>
                    <a:gd name="connsiteX6" fmla="*/ 0 w 551596"/>
                    <a:gd name="connsiteY6" fmla="*/ 76918 h 542014"/>
                    <a:gd name="connsiteX0" fmla="*/ 0 w 551596"/>
                    <a:gd name="connsiteY0" fmla="*/ 76918 h 550855"/>
                    <a:gd name="connsiteX1" fmla="*/ 76918 w 551596"/>
                    <a:gd name="connsiteY1" fmla="*/ 0 h 550855"/>
                    <a:gd name="connsiteX2" fmla="*/ 449881 w 551596"/>
                    <a:gd name="connsiteY2" fmla="*/ 0 h 550855"/>
                    <a:gd name="connsiteX3" fmla="*/ 524418 w 551596"/>
                    <a:gd name="connsiteY3" fmla="*/ 79299 h 550855"/>
                    <a:gd name="connsiteX4" fmla="*/ 100731 w 551596"/>
                    <a:gd name="connsiteY4" fmla="*/ 512585 h 550855"/>
                    <a:gd name="connsiteX5" fmla="*/ 0 w 551596"/>
                    <a:gd name="connsiteY5" fmla="*/ 476148 h 550855"/>
                    <a:gd name="connsiteX6" fmla="*/ 0 w 551596"/>
                    <a:gd name="connsiteY6" fmla="*/ 76918 h 550855"/>
                    <a:gd name="connsiteX0" fmla="*/ 0 w 551596"/>
                    <a:gd name="connsiteY0" fmla="*/ 76918 h 545721"/>
                    <a:gd name="connsiteX1" fmla="*/ 76918 w 551596"/>
                    <a:gd name="connsiteY1" fmla="*/ 0 h 545721"/>
                    <a:gd name="connsiteX2" fmla="*/ 449881 w 551596"/>
                    <a:gd name="connsiteY2" fmla="*/ 0 h 545721"/>
                    <a:gd name="connsiteX3" fmla="*/ 524418 w 551596"/>
                    <a:gd name="connsiteY3" fmla="*/ 79299 h 545721"/>
                    <a:gd name="connsiteX4" fmla="*/ 100731 w 551596"/>
                    <a:gd name="connsiteY4" fmla="*/ 512585 h 545721"/>
                    <a:gd name="connsiteX5" fmla="*/ 0 w 551596"/>
                    <a:gd name="connsiteY5" fmla="*/ 476148 h 545721"/>
                    <a:gd name="connsiteX6" fmla="*/ 0 w 551596"/>
                    <a:gd name="connsiteY6" fmla="*/ 76918 h 545721"/>
                    <a:gd name="connsiteX0" fmla="*/ 0 w 549480"/>
                    <a:gd name="connsiteY0" fmla="*/ 76918 h 545721"/>
                    <a:gd name="connsiteX1" fmla="*/ 76918 w 549480"/>
                    <a:gd name="connsiteY1" fmla="*/ 0 h 545721"/>
                    <a:gd name="connsiteX2" fmla="*/ 449881 w 549480"/>
                    <a:gd name="connsiteY2" fmla="*/ 0 h 545721"/>
                    <a:gd name="connsiteX3" fmla="*/ 524418 w 549480"/>
                    <a:gd name="connsiteY3" fmla="*/ 79299 h 545721"/>
                    <a:gd name="connsiteX4" fmla="*/ 100731 w 549480"/>
                    <a:gd name="connsiteY4" fmla="*/ 512585 h 545721"/>
                    <a:gd name="connsiteX5" fmla="*/ 0 w 549480"/>
                    <a:gd name="connsiteY5" fmla="*/ 476148 h 545721"/>
                    <a:gd name="connsiteX6" fmla="*/ 0 w 549480"/>
                    <a:gd name="connsiteY6" fmla="*/ 76918 h 545721"/>
                    <a:gd name="connsiteX0" fmla="*/ 0 w 549480"/>
                    <a:gd name="connsiteY0" fmla="*/ 76918 h 545721"/>
                    <a:gd name="connsiteX1" fmla="*/ 76918 w 549480"/>
                    <a:gd name="connsiteY1" fmla="*/ 0 h 545721"/>
                    <a:gd name="connsiteX2" fmla="*/ 449881 w 549480"/>
                    <a:gd name="connsiteY2" fmla="*/ 0 h 545721"/>
                    <a:gd name="connsiteX3" fmla="*/ 524418 w 549480"/>
                    <a:gd name="connsiteY3" fmla="*/ 79299 h 545721"/>
                    <a:gd name="connsiteX4" fmla="*/ 100731 w 549480"/>
                    <a:gd name="connsiteY4" fmla="*/ 512585 h 545721"/>
                    <a:gd name="connsiteX5" fmla="*/ 0 w 549480"/>
                    <a:gd name="connsiteY5" fmla="*/ 476148 h 545721"/>
                    <a:gd name="connsiteX6" fmla="*/ 0 w 549480"/>
                    <a:gd name="connsiteY6" fmla="*/ 76918 h 545721"/>
                    <a:gd name="connsiteX0" fmla="*/ 0 w 549480"/>
                    <a:gd name="connsiteY0" fmla="*/ 76918 h 545721"/>
                    <a:gd name="connsiteX1" fmla="*/ 76918 w 549480"/>
                    <a:gd name="connsiteY1" fmla="*/ 0 h 545721"/>
                    <a:gd name="connsiteX2" fmla="*/ 449881 w 549480"/>
                    <a:gd name="connsiteY2" fmla="*/ 0 h 545721"/>
                    <a:gd name="connsiteX3" fmla="*/ 524418 w 549480"/>
                    <a:gd name="connsiteY3" fmla="*/ 79299 h 545721"/>
                    <a:gd name="connsiteX4" fmla="*/ 100731 w 549480"/>
                    <a:gd name="connsiteY4" fmla="*/ 512585 h 545721"/>
                    <a:gd name="connsiteX5" fmla="*/ 0 w 549480"/>
                    <a:gd name="connsiteY5" fmla="*/ 476148 h 545721"/>
                    <a:gd name="connsiteX6" fmla="*/ 0 w 549480"/>
                    <a:gd name="connsiteY6" fmla="*/ 76918 h 545721"/>
                    <a:gd name="connsiteX0" fmla="*/ 0 w 545266"/>
                    <a:gd name="connsiteY0" fmla="*/ 77006 h 545809"/>
                    <a:gd name="connsiteX1" fmla="*/ 76918 w 545266"/>
                    <a:gd name="connsiteY1" fmla="*/ 88 h 545809"/>
                    <a:gd name="connsiteX2" fmla="*/ 449881 w 545266"/>
                    <a:gd name="connsiteY2" fmla="*/ 88 h 545809"/>
                    <a:gd name="connsiteX3" fmla="*/ 524418 w 545266"/>
                    <a:gd name="connsiteY3" fmla="*/ 79387 h 545809"/>
                    <a:gd name="connsiteX4" fmla="*/ 100731 w 545266"/>
                    <a:gd name="connsiteY4" fmla="*/ 512673 h 545809"/>
                    <a:gd name="connsiteX5" fmla="*/ 0 w 545266"/>
                    <a:gd name="connsiteY5" fmla="*/ 476236 h 545809"/>
                    <a:gd name="connsiteX6" fmla="*/ 0 w 545266"/>
                    <a:gd name="connsiteY6" fmla="*/ 77006 h 545809"/>
                    <a:gd name="connsiteX0" fmla="*/ 0 w 540882"/>
                    <a:gd name="connsiteY0" fmla="*/ 76977 h 545780"/>
                    <a:gd name="connsiteX1" fmla="*/ 76918 w 540882"/>
                    <a:gd name="connsiteY1" fmla="*/ 59 h 545780"/>
                    <a:gd name="connsiteX2" fmla="*/ 449881 w 540882"/>
                    <a:gd name="connsiteY2" fmla="*/ 59 h 545780"/>
                    <a:gd name="connsiteX3" fmla="*/ 524418 w 540882"/>
                    <a:gd name="connsiteY3" fmla="*/ 79358 h 545780"/>
                    <a:gd name="connsiteX4" fmla="*/ 100731 w 540882"/>
                    <a:gd name="connsiteY4" fmla="*/ 512644 h 545780"/>
                    <a:gd name="connsiteX5" fmla="*/ 0 w 540882"/>
                    <a:gd name="connsiteY5" fmla="*/ 476207 h 545780"/>
                    <a:gd name="connsiteX6" fmla="*/ 0 w 540882"/>
                    <a:gd name="connsiteY6" fmla="*/ 76977 h 545780"/>
                    <a:gd name="connsiteX0" fmla="*/ 209 w 541091"/>
                    <a:gd name="connsiteY0" fmla="*/ 76977 h 546383"/>
                    <a:gd name="connsiteX1" fmla="*/ 77127 w 541091"/>
                    <a:gd name="connsiteY1" fmla="*/ 59 h 546383"/>
                    <a:gd name="connsiteX2" fmla="*/ 450090 w 541091"/>
                    <a:gd name="connsiteY2" fmla="*/ 59 h 546383"/>
                    <a:gd name="connsiteX3" fmla="*/ 524627 w 541091"/>
                    <a:gd name="connsiteY3" fmla="*/ 79358 h 546383"/>
                    <a:gd name="connsiteX4" fmla="*/ 100940 w 541091"/>
                    <a:gd name="connsiteY4" fmla="*/ 512644 h 546383"/>
                    <a:gd name="connsiteX5" fmla="*/ 209 w 541091"/>
                    <a:gd name="connsiteY5" fmla="*/ 476207 h 546383"/>
                    <a:gd name="connsiteX6" fmla="*/ 209 w 541091"/>
                    <a:gd name="connsiteY6" fmla="*/ 76977 h 546383"/>
                    <a:gd name="connsiteX0" fmla="*/ 227 w 541109"/>
                    <a:gd name="connsiteY0" fmla="*/ 76977 h 547712"/>
                    <a:gd name="connsiteX1" fmla="*/ 77145 w 541109"/>
                    <a:gd name="connsiteY1" fmla="*/ 59 h 547712"/>
                    <a:gd name="connsiteX2" fmla="*/ 450108 w 541109"/>
                    <a:gd name="connsiteY2" fmla="*/ 59 h 547712"/>
                    <a:gd name="connsiteX3" fmla="*/ 524645 w 541109"/>
                    <a:gd name="connsiteY3" fmla="*/ 79358 h 547712"/>
                    <a:gd name="connsiteX4" fmla="*/ 100958 w 541109"/>
                    <a:gd name="connsiteY4" fmla="*/ 512644 h 547712"/>
                    <a:gd name="connsiteX5" fmla="*/ 227 w 541109"/>
                    <a:gd name="connsiteY5" fmla="*/ 476207 h 547712"/>
                    <a:gd name="connsiteX6" fmla="*/ 227 w 541109"/>
                    <a:gd name="connsiteY6" fmla="*/ 76977 h 54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41109" h="547712">
                      <a:moveTo>
                        <a:pt x="227" y="76977"/>
                      </a:moveTo>
                      <a:cubicBezTo>
                        <a:pt x="227" y="34496"/>
                        <a:pt x="34664" y="59"/>
                        <a:pt x="77145" y="59"/>
                      </a:cubicBezTo>
                      <a:lnTo>
                        <a:pt x="450108" y="59"/>
                      </a:lnTo>
                      <a:cubicBezTo>
                        <a:pt x="522698" y="-1611"/>
                        <a:pt x="566906" y="32359"/>
                        <a:pt x="524645" y="79358"/>
                      </a:cubicBezTo>
                      <a:cubicBezTo>
                        <a:pt x="482384" y="126357"/>
                        <a:pt x="155100" y="455302"/>
                        <a:pt x="100958" y="512644"/>
                      </a:cubicBezTo>
                      <a:cubicBezTo>
                        <a:pt x="46816" y="569986"/>
                        <a:pt x="-3823" y="556431"/>
                        <a:pt x="227" y="476207"/>
                      </a:cubicBezTo>
                      <a:cubicBezTo>
                        <a:pt x="4277" y="395983"/>
                        <a:pt x="227" y="210054"/>
                        <a:pt x="227" y="76977"/>
                      </a:cubicBezTo>
                      <a:close/>
                    </a:path>
                  </a:pathLst>
                </a:custGeom>
                <a:pattFill prst="dotDmnd">
                  <a:fgClr>
                    <a:srgbClr val="92D050"/>
                  </a:fgClr>
                  <a:bgClr>
                    <a:srgbClr val="0066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5" name="台形 124">
                <a:extLst>
                  <a:ext uri="{FF2B5EF4-FFF2-40B4-BE49-F238E27FC236}">
                    <a16:creationId xmlns:a16="http://schemas.microsoft.com/office/drawing/2014/main" id="{875EDBB1-D876-4FE2-9E5D-125B1EC0B083}"/>
                  </a:ext>
                </a:extLst>
              </p:cNvPr>
              <p:cNvSpPr/>
              <p:nvPr/>
            </p:nvSpPr>
            <p:spPr bwMode="auto">
              <a:xfrm rot="8100000">
                <a:off x="4307232" y="3350301"/>
                <a:ext cx="783526" cy="116109"/>
              </a:xfrm>
              <a:prstGeom prst="trapezoid">
                <a:avLst>
                  <a:gd name="adj" fmla="val 142948"/>
                </a:avLst>
              </a:prstGeom>
              <a:pattFill prst="openDmnd">
                <a:fgClr>
                  <a:srgbClr val="92D050"/>
                </a:fgClr>
                <a:bgClr>
                  <a:srgbClr val="00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1F22E192-4803-4A37-89E7-908F53D4218B}"/>
                </a:ext>
              </a:extLst>
            </p:cNvPr>
            <p:cNvGrpSpPr/>
            <p:nvPr/>
          </p:nvGrpSpPr>
          <p:grpSpPr>
            <a:xfrm>
              <a:off x="6892976" y="3148995"/>
              <a:ext cx="349954" cy="933454"/>
              <a:chOff x="4380797" y="1739901"/>
              <a:chExt cx="349954" cy="933454"/>
            </a:xfrm>
          </p:grpSpPr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29E6B45B-F47C-4AAC-83DF-020FEDA9E9DB}"/>
                  </a:ext>
                </a:extLst>
              </p:cNvPr>
              <p:cNvSpPr/>
              <p:nvPr/>
            </p:nvSpPr>
            <p:spPr bwMode="auto">
              <a:xfrm>
                <a:off x="4444297" y="1986155"/>
                <a:ext cx="222954" cy="68720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E4F74771-E359-47E3-9AFB-B1027780B58B}"/>
                  </a:ext>
                </a:extLst>
              </p:cNvPr>
              <p:cNvSpPr/>
              <p:nvPr/>
            </p:nvSpPr>
            <p:spPr bwMode="auto">
              <a:xfrm>
                <a:off x="4380797" y="1739901"/>
                <a:ext cx="349954" cy="532472"/>
              </a:xfrm>
              <a:prstGeom prst="round2SameRect">
                <a:avLst>
                  <a:gd name="adj1" fmla="val 50000"/>
                  <a:gd name="adj2" fmla="val 25714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D23C5427-CC68-4A65-8E3F-074C56414AE1}"/>
              </a:ext>
            </a:extLst>
          </p:cNvPr>
          <p:cNvGrpSpPr/>
          <p:nvPr/>
        </p:nvGrpSpPr>
        <p:grpSpPr>
          <a:xfrm>
            <a:off x="3771443" y="4156750"/>
            <a:ext cx="2363113" cy="1793954"/>
            <a:chOff x="1962661" y="8764054"/>
            <a:chExt cx="3247374" cy="2465240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40CEF895-A011-41E9-8CEA-DFFB8432EF39}"/>
                </a:ext>
              </a:extLst>
            </p:cNvPr>
            <p:cNvGrpSpPr/>
            <p:nvPr/>
          </p:nvGrpSpPr>
          <p:grpSpPr>
            <a:xfrm>
              <a:off x="1962661" y="9034630"/>
              <a:ext cx="3247374" cy="2194664"/>
              <a:chOff x="1430860" y="3419571"/>
              <a:chExt cx="3247374" cy="2194664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28C4CBD9-AFFD-4928-9BF5-CC4D1EE95EDB}"/>
                  </a:ext>
                </a:extLst>
              </p:cNvPr>
              <p:cNvGrpSpPr/>
              <p:nvPr/>
            </p:nvGrpSpPr>
            <p:grpSpPr>
              <a:xfrm>
                <a:off x="1430860" y="3419571"/>
                <a:ext cx="3247374" cy="2194664"/>
                <a:chOff x="4550425" y="4104075"/>
                <a:chExt cx="1393176" cy="941547"/>
              </a:xfrm>
            </p:grpSpPr>
            <p:sp>
              <p:nvSpPr>
                <p:cNvPr id="165" name="四角形: 角を丸くする 164">
                  <a:extLst>
                    <a:ext uri="{FF2B5EF4-FFF2-40B4-BE49-F238E27FC236}">
                      <a16:creationId xmlns:a16="http://schemas.microsoft.com/office/drawing/2014/main" id="{EB70CC66-7E69-4F5A-B50F-35CF3291EE6D}"/>
                    </a:ext>
                  </a:extLst>
                </p:cNvPr>
                <p:cNvSpPr/>
                <p:nvPr/>
              </p:nvSpPr>
              <p:spPr bwMode="auto">
                <a:xfrm>
                  <a:off x="4550425" y="4104075"/>
                  <a:ext cx="1393176" cy="941547"/>
                </a:xfrm>
                <a:prstGeom prst="roundRect">
                  <a:avLst>
                    <a:gd name="adj" fmla="val 12989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30000">
                      <a:schemeClr val="bg1">
                        <a:lumMod val="85000"/>
                      </a:schemeClr>
                    </a:gs>
                    <a:gs pos="8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四角形: 角を丸くする 165">
                  <a:extLst>
                    <a:ext uri="{FF2B5EF4-FFF2-40B4-BE49-F238E27FC236}">
                      <a16:creationId xmlns:a16="http://schemas.microsoft.com/office/drawing/2014/main" id="{39F0FF4C-E54F-405F-A61D-B43130C20AFA}"/>
                    </a:ext>
                  </a:extLst>
                </p:cNvPr>
                <p:cNvSpPr/>
                <p:nvPr/>
              </p:nvSpPr>
              <p:spPr bwMode="auto">
                <a:xfrm>
                  <a:off x="4637964" y="4297817"/>
                  <a:ext cx="1213445" cy="694482"/>
                </a:xfrm>
                <a:prstGeom prst="roundRect">
                  <a:avLst>
                    <a:gd name="adj" fmla="val 9123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30000">
                      <a:schemeClr val="bg1">
                        <a:lumMod val="50000"/>
                      </a:schemeClr>
                    </a:gs>
                    <a:gs pos="80000">
                      <a:schemeClr val="bg1">
                        <a:lumMod val="7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1EBF2EE8-3032-4980-9864-3C233F18E0E5}"/>
                    </a:ext>
                  </a:extLst>
                </p:cNvPr>
                <p:cNvSpPr/>
                <p:nvPr/>
              </p:nvSpPr>
              <p:spPr bwMode="auto">
                <a:xfrm>
                  <a:off x="5395445" y="4491039"/>
                  <a:ext cx="308040" cy="30803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126EB143-6F74-4EB8-AC0E-9A3773CE62E0}"/>
                    </a:ext>
                  </a:extLst>
                </p:cNvPr>
                <p:cNvSpPr/>
                <p:nvPr/>
              </p:nvSpPr>
              <p:spPr bwMode="auto">
                <a:xfrm>
                  <a:off x="5410340" y="4505718"/>
                  <a:ext cx="278682" cy="278680"/>
                </a:xfrm>
                <a:custGeom>
                  <a:avLst/>
                  <a:gdLst>
                    <a:gd name="connsiteX0" fmla="*/ 131443 w 264396"/>
                    <a:gd name="connsiteY0" fmla="*/ 147307 h 264394"/>
                    <a:gd name="connsiteX1" fmla="*/ 174338 w 264396"/>
                    <a:gd name="connsiteY1" fmla="*/ 255887 h 264394"/>
                    <a:gd name="connsiteX2" fmla="*/ 132198 w 264396"/>
                    <a:gd name="connsiteY2" fmla="*/ 264394 h 264394"/>
                    <a:gd name="connsiteX3" fmla="*/ 88660 w 264396"/>
                    <a:gd name="connsiteY3" fmla="*/ 255604 h 264394"/>
                    <a:gd name="connsiteX4" fmla="*/ 118061 w 264396"/>
                    <a:gd name="connsiteY4" fmla="*/ 143021 h 264394"/>
                    <a:gd name="connsiteX5" fmla="*/ 72380 w 264396"/>
                    <a:gd name="connsiteY5" fmla="*/ 248368 h 264394"/>
                    <a:gd name="connsiteX6" fmla="*/ 38720 w 264396"/>
                    <a:gd name="connsiteY6" fmla="*/ 225675 h 264394"/>
                    <a:gd name="connsiteX7" fmla="*/ 13549 w 264396"/>
                    <a:gd name="connsiteY7" fmla="*/ 188341 h 264394"/>
                    <a:gd name="connsiteX8" fmla="*/ 139292 w 264396"/>
                    <a:gd name="connsiteY8" fmla="*/ 142881 h 264394"/>
                    <a:gd name="connsiteX9" fmla="*/ 249327 w 264396"/>
                    <a:gd name="connsiteY9" fmla="*/ 190596 h 264394"/>
                    <a:gd name="connsiteX10" fmla="*/ 225676 w 264396"/>
                    <a:gd name="connsiteY10" fmla="*/ 225675 h 264394"/>
                    <a:gd name="connsiteX11" fmla="*/ 186614 w 264396"/>
                    <a:gd name="connsiteY11" fmla="*/ 252011 h 264394"/>
                    <a:gd name="connsiteX12" fmla="*/ 8579 w 264396"/>
                    <a:gd name="connsiteY12" fmla="*/ 89706 h 264394"/>
                    <a:gd name="connsiteX13" fmla="*/ 116136 w 264396"/>
                    <a:gd name="connsiteY13" fmla="*/ 132197 h 264394"/>
                    <a:gd name="connsiteX14" fmla="*/ 8579 w 264396"/>
                    <a:gd name="connsiteY14" fmla="*/ 174689 h 264394"/>
                    <a:gd name="connsiteX15" fmla="*/ 0 w 264396"/>
                    <a:gd name="connsiteY15" fmla="*/ 132197 h 264394"/>
                    <a:gd name="connsiteX16" fmla="*/ 255677 w 264396"/>
                    <a:gd name="connsiteY16" fmla="*/ 89009 h 264394"/>
                    <a:gd name="connsiteX17" fmla="*/ 264396 w 264396"/>
                    <a:gd name="connsiteY17" fmla="*/ 132197 h 264394"/>
                    <a:gd name="connsiteX18" fmla="*/ 255677 w 264396"/>
                    <a:gd name="connsiteY18" fmla="*/ 175384 h 264394"/>
                    <a:gd name="connsiteX19" fmla="*/ 146356 w 264396"/>
                    <a:gd name="connsiteY19" fmla="*/ 132196 h 264394"/>
                    <a:gd name="connsiteX20" fmla="*/ 72225 w 264396"/>
                    <a:gd name="connsiteY20" fmla="*/ 16130 h 264394"/>
                    <a:gd name="connsiteX21" fmla="*/ 117922 w 264396"/>
                    <a:gd name="connsiteY21" fmla="*/ 121512 h 264394"/>
                    <a:gd name="connsiteX22" fmla="*/ 13445 w 264396"/>
                    <a:gd name="connsiteY22" fmla="*/ 76208 h 264394"/>
                    <a:gd name="connsiteX23" fmla="*/ 38720 w 264396"/>
                    <a:gd name="connsiteY23" fmla="*/ 38720 h 264394"/>
                    <a:gd name="connsiteX24" fmla="*/ 186768 w 264396"/>
                    <a:gd name="connsiteY24" fmla="*/ 12487 h 264394"/>
                    <a:gd name="connsiteX25" fmla="*/ 225676 w 264396"/>
                    <a:gd name="connsiteY25" fmla="*/ 38720 h 264394"/>
                    <a:gd name="connsiteX26" fmla="*/ 249430 w 264396"/>
                    <a:gd name="connsiteY26" fmla="*/ 73951 h 264394"/>
                    <a:gd name="connsiteX27" fmla="*/ 139430 w 264396"/>
                    <a:gd name="connsiteY27" fmla="*/ 121651 h 264394"/>
                    <a:gd name="connsiteX28" fmla="*/ 132198 w 264396"/>
                    <a:gd name="connsiteY28" fmla="*/ 0 h 264394"/>
                    <a:gd name="connsiteX29" fmla="*/ 174337 w 264396"/>
                    <a:gd name="connsiteY29" fmla="*/ 8508 h 264394"/>
                    <a:gd name="connsiteX30" fmla="*/ 131442 w 264396"/>
                    <a:gd name="connsiteY30" fmla="*/ 117087 h 264394"/>
                    <a:gd name="connsiteX31" fmla="*/ 88659 w 264396"/>
                    <a:gd name="connsiteY31" fmla="*/ 8790 h 264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64396" h="264394">
                      <a:moveTo>
                        <a:pt x="131443" y="147307"/>
                      </a:moveTo>
                      <a:lnTo>
                        <a:pt x="174338" y="255887"/>
                      </a:lnTo>
                      <a:lnTo>
                        <a:pt x="132198" y="264394"/>
                      </a:lnTo>
                      <a:lnTo>
                        <a:pt x="88660" y="255604"/>
                      </a:lnTo>
                      <a:close/>
                      <a:moveTo>
                        <a:pt x="118061" y="143021"/>
                      </a:moveTo>
                      <a:lnTo>
                        <a:pt x="72380" y="248368"/>
                      </a:lnTo>
                      <a:lnTo>
                        <a:pt x="38720" y="225675"/>
                      </a:lnTo>
                      <a:lnTo>
                        <a:pt x="13549" y="188341"/>
                      </a:lnTo>
                      <a:close/>
                      <a:moveTo>
                        <a:pt x="139292" y="142881"/>
                      </a:moveTo>
                      <a:lnTo>
                        <a:pt x="249327" y="190596"/>
                      </a:lnTo>
                      <a:lnTo>
                        <a:pt x="225676" y="225675"/>
                      </a:lnTo>
                      <a:lnTo>
                        <a:pt x="186614" y="252011"/>
                      </a:lnTo>
                      <a:close/>
                      <a:moveTo>
                        <a:pt x="8579" y="89706"/>
                      </a:moveTo>
                      <a:lnTo>
                        <a:pt x="116136" y="132197"/>
                      </a:lnTo>
                      <a:lnTo>
                        <a:pt x="8579" y="174689"/>
                      </a:lnTo>
                      <a:lnTo>
                        <a:pt x="0" y="132197"/>
                      </a:lnTo>
                      <a:close/>
                      <a:moveTo>
                        <a:pt x="255677" y="89009"/>
                      </a:moveTo>
                      <a:lnTo>
                        <a:pt x="264396" y="132197"/>
                      </a:lnTo>
                      <a:lnTo>
                        <a:pt x="255677" y="175384"/>
                      </a:lnTo>
                      <a:lnTo>
                        <a:pt x="146356" y="132196"/>
                      </a:lnTo>
                      <a:close/>
                      <a:moveTo>
                        <a:pt x="72225" y="16130"/>
                      </a:moveTo>
                      <a:lnTo>
                        <a:pt x="117922" y="121512"/>
                      </a:lnTo>
                      <a:lnTo>
                        <a:pt x="13445" y="76208"/>
                      </a:lnTo>
                      <a:lnTo>
                        <a:pt x="38720" y="38720"/>
                      </a:lnTo>
                      <a:close/>
                      <a:moveTo>
                        <a:pt x="186768" y="12487"/>
                      </a:moveTo>
                      <a:lnTo>
                        <a:pt x="225676" y="38720"/>
                      </a:lnTo>
                      <a:lnTo>
                        <a:pt x="249430" y="73951"/>
                      </a:lnTo>
                      <a:lnTo>
                        <a:pt x="139430" y="121651"/>
                      </a:lnTo>
                      <a:close/>
                      <a:moveTo>
                        <a:pt x="132198" y="0"/>
                      </a:moveTo>
                      <a:lnTo>
                        <a:pt x="174337" y="8508"/>
                      </a:lnTo>
                      <a:lnTo>
                        <a:pt x="131442" y="117087"/>
                      </a:lnTo>
                      <a:lnTo>
                        <a:pt x="88659" y="879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円: 塗りつぶしなし 168">
                  <a:extLst>
                    <a:ext uri="{FF2B5EF4-FFF2-40B4-BE49-F238E27FC236}">
                      <a16:creationId xmlns:a16="http://schemas.microsoft.com/office/drawing/2014/main" id="{BCBE0AA2-5381-4209-AAB5-40DDD2A3546C}"/>
                    </a:ext>
                  </a:extLst>
                </p:cNvPr>
                <p:cNvSpPr/>
                <p:nvPr/>
              </p:nvSpPr>
              <p:spPr bwMode="auto">
                <a:xfrm>
                  <a:off x="5384118" y="4481998"/>
                  <a:ext cx="326120" cy="326120"/>
                </a:xfrm>
                <a:prstGeom prst="donut">
                  <a:avLst>
                    <a:gd name="adj" fmla="val 9561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D70B5CDF-129D-4AF2-A77B-531F65844123}"/>
                  </a:ext>
                </a:extLst>
              </p:cNvPr>
              <p:cNvGrpSpPr/>
              <p:nvPr/>
            </p:nvGrpSpPr>
            <p:grpSpPr>
              <a:xfrm>
                <a:off x="1540466" y="3731794"/>
                <a:ext cx="783526" cy="643986"/>
                <a:chOff x="4307232" y="3005100"/>
                <a:chExt cx="783526" cy="643986"/>
              </a:xfrm>
            </p:grpSpPr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56A8CEEA-EF2C-4F5B-9D45-966C43277B91}"/>
                    </a:ext>
                  </a:extLst>
                </p:cNvPr>
                <p:cNvGrpSpPr/>
                <p:nvPr/>
              </p:nvGrpSpPr>
              <p:grpSpPr>
                <a:xfrm>
                  <a:off x="4311218" y="3005100"/>
                  <a:ext cx="636222" cy="643986"/>
                  <a:chOff x="3814913" y="2247227"/>
                  <a:chExt cx="636222" cy="643986"/>
                </a:xfrm>
              </p:grpSpPr>
              <p:sp>
                <p:nvSpPr>
                  <p:cNvPr id="163" name="四角形: 角を丸くする 173">
                    <a:extLst>
                      <a:ext uri="{FF2B5EF4-FFF2-40B4-BE49-F238E27FC236}">
                        <a16:creationId xmlns:a16="http://schemas.microsoft.com/office/drawing/2014/main" id="{D2667B77-D198-4117-9F3B-3EE1676953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14913" y="2247227"/>
                    <a:ext cx="636222" cy="643986"/>
                  </a:xfrm>
                  <a:custGeom>
                    <a:avLst/>
                    <a:gdLst>
                      <a:gd name="connsiteX0" fmla="*/ 0 w 526799"/>
                      <a:gd name="connsiteY0" fmla="*/ 76918 h 553066"/>
                      <a:gd name="connsiteX1" fmla="*/ 76918 w 526799"/>
                      <a:gd name="connsiteY1" fmla="*/ 0 h 553066"/>
                      <a:gd name="connsiteX2" fmla="*/ 449881 w 526799"/>
                      <a:gd name="connsiteY2" fmla="*/ 0 h 553066"/>
                      <a:gd name="connsiteX3" fmla="*/ 526799 w 526799"/>
                      <a:gd name="connsiteY3" fmla="*/ 76918 h 553066"/>
                      <a:gd name="connsiteX4" fmla="*/ 526799 w 526799"/>
                      <a:gd name="connsiteY4" fmla="*/ 476148 h 553066"/>
                      <a:gd name="connsiteX5" fmla="*/ 449881 w 526799"/>
                      <a:gd name="connsiteY5" fmla="*/ 553066 h 553066"/>
                      <a:gd name="connsiteX6" fmla="*/ 76918 w 526799"/>
                      <a:gd name="connsiteY6" fmla="*/ 553066 h 553066"/>
                      <a:gd name="connsiteX7" fmla="*/ 0 w 526799"/>
                      <a:gd name="connsiteY7" fmla="*/ 476148 h 553066"/>
                      <a:gd name="connsiteX8" fmla="*/ 0 w 526799"/>
                      <a:gd name="connsiteY8" fmla="*/ 76918 h 553066"/>
                      <a:gd name="connsiteX0" fmla="*/ 0 w 526799"/>
                      <a:gd name="connsiteY0" fmla="*/ 76918 h 553074"/>
                      <a:gd name="connsiteX1" fmla="*/ 76918 w 526799"/>
                      <a:gd name="connsiteY1" fmla="*/ 0 h 553074"/>
                      <a:gd name="connsiteX2" fmla="*/ 449881 w 526799"/>
                      <a:gd name="connsiteY2" fmla="*/ 0 h 553074"/>
                      <a:gd name="connsiteX3" fmla="*/ 526799 w 526799"/>
                      <a:gd name="connsiteY3" fmla="*/ 76918 h 553074"/>
                      <a:gd name="connsiteX4" fmla="*/ 526799 w 526799"/>
                      <a:gd name="connsiteY4" fmla="*/ 476148 h 553074"/>
                      <a:gd name="connsiteX5" fmla="*/ 76918 w 526799"/>
                      <a:gd name="connsiteY5" fmla="*/ 553066 h 553074"/>
                      <a:gd name="connsiteX6" fmla="*/ 0 w 526799"/>
                      <a:gd name="connsiteY6" fmla="*/ 476148 h 553074"/>
                      <a:gd name="connsiteX7" fmla="*/ 0 w 526799"/>
                      <a:gd name="connsiteY7" fmla="*/ 76918 h 553074"/>
                      <a:gd name="connsiteX0" fmla="*/ 0 w 526799"/>
                      <a:gd name="connsiteY0" fmla="*/ 76918 h 553066"/>
                      <a:gd name="connsiteX1" fmla="*/ 76918 w 526799"/>
                      <a:gd name="connsiteY1" fmla="*/ 0 h 553066"/>
                      <a:gd name="connsiteX2" fmla="*/ 449881 w 526799"/>
                      <a:gd name="connsiteY2" fmla="*/ 0 h 553066"/>
                      <a:gd name="connsiteX3" fmla="*/ 526799 w 526799"/>
                      <a:gd name="connsiteY3" fmla="*/ 76918 h 553066"/>
                      <a:gd name="connsiteX4" fmla="*/ 76918 w 526799"/>
                      <a:gd name="connsiteY4" fmla="*/ 553066 h 553066"/>
                      <a:gd name="connsiteX5" fmla="*/ 0 w 526799"/>
                      <a:gd name="connsiteY5" fmla="*/ 476148 h 553066"/>
                      <a:gd name="connsiteX6" fmla="*/ 0 w 526799"/>
                      <a:gd name="connsiteY6" fmla="*/ 76918 h 553066"/>
                      <a:gd name="connsiteX0" fmla="*/ 0 w 526799"/>
                      <a:gd name="connsiteY0" fmla="*/ 76918 h 558594"/>
                      <a:gd name="connsiteX1" fmla="*/ 76918 w 526799"/>
                      <a:gd name="connsiteY1" fmla="*/ 0 h 558594"/>
                      <a:gd name="connsiteX2" fmla="*/ 449881 w 526799"/>
                      <a:gd name="connsiteY2" fmla="*/ 0 h 558594"/>
                      <a:gd name="connsiteX3" fmla="*/ 526799 w 526799"/>
                      <a:gd name="connsiteY3" fmla="*/ 76918 h 558594"/>
                      <a:gd name="connsiteX4" fmla="*/ 76918 w 526799"/>
                      <a:gd name="connsiteY4" fmla="*/ 553066 h 558594"/>
                      <a:gd name="connsiteX5" fmla="*/ 0 w 526799"/>
                      <a:gd name="connsiteY5" fmla="*/ 476148 h 558594"/>
                      <a:gd name="connsiteX6" fmla="*/ 0 w 526799"/>
                      <a:gd name="connsiteY6" fmla="*/ 76918 h 558594"/>
                      <a:gd name="connsiteX0" fmla="*/ 0 w 526799"/>
                      <a:gd name="connsiteY0" fmla="*/ 76918 h 523248"/>
                      <a:gd name="connsiteX1" fmla="*/ 76918 w 526799"/>
                      <a:gd name="connsiteY1" fmla="*/ 0 h 523248"/>
                      <a:gd name="connsiteX2" fmla="*/ 449881 w 526799"/>
                      <a:gd name="connsiteY2" fmla="*/ 0 h 523248"/>
                      <a:gd name="connsiteX3" fmla="*/ 526799 w 526799"/>
                      <a:gd name="connsiteY3" fmla="*/ 76918 h 523248"/>
                      <a:gd name="connsiteX4" fmla="*/ 100731 w 526799"/>
                      <a:gd name="connsiteY4" fmla="*/ 512585 h 523248"/>
                      <a:gd name="connsiteX5" fmla="*/ 0 w 526799"/>
                      <a:gd name="connsiteY5" fmla="*/ 476148 h 523248"/>
                      <a:gd name="connsiteX6" fmla="*/ 0 w 526799"/>
                      <a:gd name="connsiteY6" fmla="*/ 76918 h 523248"/>
                      <a:gd name="connsiteX0" fmla="*/ 0 w 526799"/>
                      <a:gd name="connsiteY0" fmla="*/ 76918 h 530629"/>
                      <a:gd name="connsiteX1" fmla="*/ 76918 w 526799"/>
                      <a:gd name="connsiteY1" fmla="*/ 0 h 530629"/>
                      <a:gd name="connsiteX2" fmla="*/ 449881 w 526799"/>
                      <a:gd name="connsiteY2" fmla="*/ 0 h 530629"/>
                      <a:gd name="connsiteX3" fmla="*/ 526799 w 526799"/>
                      <a:gd name="connsiteY3" fmla="*/ 76918 h 530629"/>
                      <a:gd name="connsiteX4" fmla="*/ 100731 w 526799"/>
                      <a:gd name="connsiteY4" fmla="*/ 512585 h 530629"/>
                      <a:gd name="connsiteX5" fmla="*/ 0 w 526799"/>
                      <a:gd name="connsiteY5" fmla="*/ 476148 h 530629"/>
                      <a:gd name="connsiteX6" fmla="*/ 0 w 526799"/>
                      <a:gd name="connsiteY6" fmla="*/ 76918 h 530629"/>
                      <a:gd name="connsiteX0" fmla="*/ 0 w 532327"/>
                      <a:gd name="connsiteY0" fmla="*/ 76918 h 530629"/>
                      <a:gd name="connsiteX1" fmla="*/ 76918 w 532327"/>
                      <a:gd name="connsiteY1" fmla="*/ 0 h 530629"/>
                      <a:gd name="connsiteX2" fmla="*/ 449881 w 532327"/>
                      <a:gd name="connsiteY2" fmla="*/ 0 h 530629"/>
                      <a:gd name="connsiteX3" fmla="*/ 526799 w 532327"/>
                      <a:gd name="connsiteY3" fmla="*/ 76918 h 530629"/>
                      <a:gd name="connsiteX4" fmla="*/ 100731 w 532327"/>
                      <a:gd name="connsiteY4" fmla="*/ 512585 h 530629"/>
                      <a:gd name="connsiteX5" fmla="*/ 0 w 532327"/>
                      <a:gd name="connsiteY5" fmla="*/ 476148 h 530629"/>
                      <a:gd name="connsiteX6" fmla="*/ 0 w 532327"/>
                      <a:gd name="connsiteY6" fmla="*/ 76918 h 530629"/>
                      <a:gd name="connsiteX0" fmla="*/ 0 w 512866"/>
                      <a:gd name="connsiteY0" fmla="*/ 76918 h 540604"/>
                      <a:gd name="connsiteX1" fmla="*/ 76918 w 512866"/>
                      <a:gd name="connsiteY1" fmla="*/ 0 h 540604"/>
                      <a:gd name="connsiteX2" fmla="*/ 449881 w 512866"/>
                      <a:gd name="connsiteY2" fmla="*/ 0 h 540604"/>
                      <a:gd name="connsiteX3" fmla="*/ 505368 w 512866"/>
                      <a:gd name="connsiteY3" fmla="*/ 98349 h 540604"/>
                      <a:gd name="connsiteX4" fmla="*/ 100731 w 512866"/>
                      <a:gd name="connsiteY4" fmla="*/ 512585 h 540604"/>
                      <a:gd name="connsiteX5" fmla="*/ 0 w 512866"/>
                      <a:gd name="connsiteY5" fmla="*/ 476148 h 540604"/>
                      <a:gd name="connsiteX6" fmla="*/ 0 w 512866"/>
                      <a:gd name="connsiteY6" fmla="*/ 76918 h 540604"/>
                      <a:gd name="connsiteX0" fmla="*/ 0 w 522783"/>
                      <a:gd name="connsiteY0" fmla="*/ 76918 h 540604"/>
                      <a:gd name="connsiteX1" fmla="*/ 76918 w 522783"/>
                      <a:gd name="connsiteY1" fmla="*/ 0 h 540604"/>
                      <a:gd name="connsiteX2" fmla="*/ 449881 w 522783"/>
                      <a:gd name="connsiteY2" fmla="*/ 0 h 540604"/>
                      <a:gd name="connsiteX3" fmla="*/ 505368 w 522783"/>
                      <a:gd name="connsiteY3" fmla="*/ 98349 h 540604"/>
                      <a:gd name="connsiteX4" fmla="*/ 100731 w 522783"/>
                      <a:gd name="connsiteY4" fmla="*/ 512585 h 540604"/>
                      <a:gd name="connsiteX5" fmla="*/ 0 w 522783"/>
                      <a:gd name="connsiteY5" fmla="*/ 476148 h 540604"/>
                      <a:gd name="connsiteX6" fmla="*/ 0 w 522783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31095"/>
                      <a:gd name="connsiteX1" fmla="*/ 76918 w 526868"/>
                      <a:gd name="connsiteY1" fmla="*/ 0 h 531095"/>
                      <a:gd name="connsiteX2" fmla="*/ 449881 w 526868"/>
                      <a:gd name="connsiteY2" fmla="*/ 0 h 531095"/>
                      <a:gd name="connsiteX3" fmla="*/ 505368 w 526868"/>
                      <a:gd name="connsiteY3" fmla="*/ 98349 h 531095"/>
                      <a:gd name="connsiteX4" fmla="*/ 100731 w 526868"/>
                      <a:gd name="connsiteY4" fmla="*/ 512585 h 531095"/>
                      <a:gd name="connsiteX5" fmla="*/ 0 w 526868"/>
                      <a:gd name="connsiteY5" fmla="*/ 476148 h 531095"/>
                      <a:gd name="connsiteX6" fmla="*/ 0 w 526868"/>
                      <a:gd name="connsiteY6" fmla="*/ 76918 h 531095"/>
                      <a:gd name="connsiteX0" fmla="*/ 0 w 542974"/>
                      <a:gd name="connsiteY0" fmla="*/ 76918 h 542014"/>
                      <a:gd name="connsiteX1" fmla="*/ 76918 w 542974"/>
                      <a:gd name="connsiteY1" fmla="*/ 0 h 542014"/>
                      <a:gd name="connsiteX2" fmla="*/ 449881 w 542974"/>
                      <a:gd name="connsiteY2" fmla="*/ 0 h 542014"/>
                      <a:gd name="connsiteX3" fmla="*/ 524418 w 542974"/>
                      <a:gd name="connsiteY3" fmla="*/ 79299 h 542014"/>
                      <a:gd name="connsiteX4" fmla="*/ 100731 w 542974"/>
                      <a:gd name="connsiteY4" fmla="*/ 512585 h 542014"/>
                      <a:gd name="connsiteX5" fmla="*/ 0 w 542974"/>
                      <a:gd name="connsiteY5" fmla="*/ 476148 h 542014"/>
                      <a:gd name="connsiteX6" fmla="*/ 0 w 542974"/>
                      <a:gd name="connsiteY6" fmla="*/ 76918 h 542014"/>
                      <a:gd name="connsiteX0" fmla="*/ 0 w 551596"/>
                      <a:gd name="connsiteY0" fmla="*/ 76918 h 542014"/>
                      <a:gd name="connsiteX1" fmla="*/ 76918 w 551596"/>
                      <a:gd name="connsiteY1" fmla="*/ 0 h 542014"/>
                      <a:gd name="connsiteX2" fmla="*/ 449881 w 551596"/>
                      <a:gd name="connsiteY2" fmla="*/ 0 h 542014"/>
                      <a:gd name="connsiteX3" fmla="*/ 524418 w 551596"/>
                      <a:gd name="connsiteY3" fmla="*/ 79299 h 542014"/>
                      <a:gd name="connsiteX4" fmla="*/ 100731 w 551596"/>
                      <a:gd name="connsiteY4" fmla="*/ 512585 h 542014"/>
                      <a:gd name="connsiteX5" fmla="*/ 0 w 551596"/>
                      <a:gd name="connsiteY5" fmla="*/ 476148 h 542014"/>
                      <a:gd name="connsiteX6" fmla="*/ 0 w 551596"/>
                      <a:gd name="connsiteY6" fmla="*/ 76918 h 542014"/>
                      <a:gd name="connsiteX0" fmla="*/ 0 w 551596"/>
                      <a:gd name="connsiteY0" fmla="*/ 76918 h 550855"/>
                      <a:gd name="connsiteX1" fmla="*/ 76918 w 551596"/>
                      <a:gd name="connsiteY1" fmla="*/ 0 h 550855"/>
                      <a:gd name="connsiteX2" fmla="*/ 449881 w 551596"/>
                      <a:gd name="connsiteY2" fmla="*/ 0 h 550855"/>
                      <a:gd name="connsiteX3" fmla="*/ 524418 w 551596"/>
                      <a:gd name="connsiteY3" fmla="*/ 79299 h 550855"/>
                      <a:gd name="connsiteX4" fmla="*/ 100731 w 551596"/>
                      <a:gd name="connsiteY4" fmla="*/ 512585 h 550855"/>
                      <a:gd name="connsiteX5" fmla="*/ 0 w 551596"/>
                      <a:gd name="connsiteY5" fmla="*/ 476148 h 550855"/>
                      <a:gd name="connsiteX6" fmla="*/ 0 w 551596"/>
                      <a:gd name="connsiteY6" fmla="*/ 76918 h 550855"/>
                      <a:gd name="connsiteX0" fmla="*/ 0 w 551596"/>
                      <a:gd name="connsiteY0" fmla="*/ 76918 h 545721"/>
                      <a:gd name="connsiteX1" fmla="*/ 76918 w 551596"/>
                      <a:gd name="connsiteY1" fmla="*/ 0 h 545721"/>
                      <a:gd name="connsiteX2" fmla="*/ 449881 w 551596"/>
                      <a:gd name="connsiteY2" fmla="*/ 0 h 545721"/>
                      <a:gd name="connsiteX3" fmla="*/ 524418 w 551596"/>
                      <a:gd name="connsiteY3" fmla="*/ 79299 h 545721"/>
                      <a:gd name="connsiteX4" fmla="*/ 100731 w 551596"/>
                      <a:gd name="connsiteY4" fmla="*/ 512585 h 545721"/>
                      <a:gd name="connsiteX5" fmla="*/ 0 w 551596"/>
                      <a:gd name="connsiteY5" fmla="*/ 476148 h 545721"/>
                      <a:gd name="connsiteX6" fmla="*/ 0 w 551596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5266"/>
                      <a:gd name="connsiteY0" fmla="*/ 77006 h 545809"/>
                      <a:gd name="connsiteX1" fmla="*/ 76918 w 545266"/>
                      <a:gd name="connsiteY1" fmla="*/ 88 h 545809"/>
                      <a:gd name="connsiteX2" fmla="*/ 449881 w 545266"/>
                      <a:gd name="connsiteY2" fmla="*/ 88 h 545809"/>
                      <a:gd name="connsiteX3" fmla="*/ 524418 w 545266"/>
                      <a:gd name="connsiteY3" fmla="*/ 79387 h 545809"/>
                      <a:gd name="connsiteX4" fmla="*/ 100731 w 545266"/>
                      <a:gd name="connsiteY4" fmla="*/ 512673 h 545809"/>
                      <a:gd name="connsiteX5" fmla="*/ 0 w 545266"/>
                      <a:gd name="connsiteY5" fmla="*/ 476236 h 545809"/>
                      <a:gd name="connsiteX6" fmla="*/ 0 w 545266"/>
                      <a:gd name="connsiteY6" fmla="*/ 77006 h 545809"/>
                      <a:gd name="connsiteX0" fmla="*/ 0 w 540882"/>
                      <a:gd name="connsiteY0" fmla="*/ 76977 h 545780"/>
                      <a:gd name="connsiteX1" fmla="*/ 76918 w 540882"/>
                      <a:gd name="connsiteY1" fmla="*/ 59 h 545780"/>
                      <a:gd name="connsiteX2" fmla="*/ 449881 w 540882"/>
                      <a:gd name="connsiteY2" fmla="*/ 59 h 545780"/>
                      <a:gd name="connsiteX3" fmla="*/ 524418 w 540882"/>
                      <a:gd name="connsiteY3" fmla="*/ 79358 h 545780"/>
                      <a:gd name="connsiteX4" fmla="*/ 100731 w 540882"/>
                      <a:gd name="connsiteY4" fmla="*/ 512644 h 545780"/>
                      <a:gd name="connsiteX5" fmla="*/ 0 w 540882"/>
                      <a:gd name="connsiteY5" fmla="*/ 476207 h 545780"/>
                      <a:gd name="connsiteX6" fmla="*/ 0 w 540882"/>
                      <a:gd name="connsiteY6" fmla="*/ 76977 h 545780"/>
                      <a:gd name="connsiteX0" fmla="*/ 209 w 541091"/>
                      <a:gd name="connsiteY0" fmla="*/ 76977 h 546383"/>
                      <a:gd name="connsiteX1" fmla="*/ 77127 w 541091"/>
                      <a:gd name="connsiteY1" fmla="*/ 59 h 546383"/>
                      <a:gd name="connsiteX2" fmla="*/ 450090 w 541091"/>
                      <a:gd name="connsiteY2" fmla="*/ 59 h 546383"/>
                      <a:gd name="connsiteX3" fmla="*/ 524627 w 541091"/>
                      <a:gd name="connsiteY3" fmla="*/ 79358 h 546383"/>
                      <a:gd name="connsiteX4" fmla="*/ 100940 w 541091"/>
                      <a:gd name="connsiteY4" fmla="*/ 512644 h 546383"/>
                      <a:gd name="connsiteX5" fmla="*/ 209 w 541091"/>
                      <a:gd name="connsiteY5" fmla="*/ 476207 h 546383"/>
                      <a:gd name="connsiteX6" fmla="*/ 209 w 541091"/>
                      <a:gd name="connsiteY6" fmla="*/ 76977 h 546383"/>
                      <a:gd name="connsiteX0" fmla="*/ 227 w 541109"/>
                      <a:gd name="connsiteY0" fmla="*/ 76977 h 547712"/>
                      <a:gd name="connsiteX1" fmla="*/ 77145 w 541109"/>
                      <a:gd name="connsiteY1" fmla="*/ 59 h 547712"/>
                      <a:gd name="connsiteX2" fmla="*/ 450108 w 541109"/>
                      <a:gd name="connsiteY2" fmla="*/ 59 h 547712"/>
                      <a:gd name="connsiteX3" fmla="*/ 524645 w 541109"/>
                      <a:gd name="connsiteY3" fmla="*/ 79358 h 547712"/>
                      <a:gd name="connsiteX4" fmla="*/ 100958 w 541109"/>
                      <a:gd name="connsiteY4" fmla="*/ 512644 h 547712"/>
                      <a:gd name="connsiteX5" fmla="*/ 227 w 541109"/>
                      <a:gd name="connsiteY5" fmla="*/ 476207 h 547712"/>
                      <a:gd name="connsiteX6" fmla="*/ 227 w 541109"/>
                      <a:gd name="connsiteY6" fmla="*/ 76977 h 547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1109" h="547712">
                        <a:moveTo>
                          <a:pt x="227" y="76977"/>
                        </a:moveTo>
                        <a:cubicBezTo>
                          <a:pt x="227" y="34496"/>
                          <a:pt x="34664" y="59"/>
                          <a:pt x="77145" y="59"/>
                        </a:cubicBezTo>
                        <a:lnTo>
                          <a:pt x="450108" y="59"/>
                        </a:lnTo>
                        <a:cubicBezTo>
                          <a:pt x="522698" y="-1611"/>
                          <a:pt x="566906" y="32359"/>
                          <a:pt x="524645" y="79358"/>
                        </a:cubicBezTo>
                        <a:cubicBezTo>
                          <a:pt x="482384" y="126357"/>
                          <a:pt x="155100" y="455302"/>
                          <a:pt x="100958" y="512644"/>
                        </a:cubicBezTo>
                        <a:cubicBezTo>
                          <a:pt x="46816" y="569986"/>
                          <a:pt x="-3823" y="556431"/>
                          <a:pt x="227" y="476207"/>
                        </a:cubicBezTo>
                        <a:cubicBezTo>
                          <a:pt x="4277" y="395983"/>
                          <a:pt x="227" y="210054"/>
                          <a:pt x="227" y="76977"/>
                        </a:cubicBezTo>
                        <a:close/>
                      </a:path>
                    </a:pathLst>
                  </a:custGeom>
                  <a:pattFill prst="openDmnd">
                    <a:fgClr>
                      <a:srgbClr val="92D050"/>
                    </a:fgClr>
                    <a:bgClr>
                      <a:srgbClr val="006600"/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四角形: 角を丸くする 173">
                    <a:extLst>
                      <a:ext uri="{FF2B5EF4-FFF2-40B4-BE49-F238E27FC236}">
                        <a16:creationId xmlns:a16="http://schemas.microsoft.com/office/drawing/2014/main" id="{4AD09E50-022B-4045-BCAB-96065505A5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94137" y="2348131"/>
                    <a:ext cx="472210" cy="477973"/>
                  </a:xfrm>
                  <a:custGeom>
                    <a:avLst/>
                    <a:gdLst>
                      <a:gd name="connsiteX0" fmla="*/ 0 w 526799"/>
                      <a:gd name="connsiteY0" fmla="*/ 76918 h 553066"/>
                      <a:gd name="connsiteX1" fmla="*/ 76918 w 526799"/>
                      <a:gd name="connsiteY1" fmla="*/ 0 h 553066"/>
                      <a:gd name="connsiteX2" fmla="*/ 449881 w 526799"/>
                      <a:gd name="connsiteY2" fmla="*/ 0 h 553066"/>
                      <a:gd name="connsiteX3" fmla="*/ 526799 w 526799"/>
                      <a:gd name="connsiteY3" fmla="*/ 76918 h 553066"/>
                      <a:gd name="connsiteX4" fmla="*/ 526799 w 526799"/>
                      <a:gd name="connsiteY4" fmla="*/ 476148 h 553066"/>
                      <a:gd name="connsiteX5" fmla="*/ 449881 w 526799"/>
                      <a:gd name="connsiteY5" fmla="*/ 553066 h 553066"/>
                      <a:gd name="connsiteX6" fmla="*/ 76918 w 526799"/>
                      <a:gd name="connsiteY6" fmla="*/ 553066 h 553066"/>
                      <a:gd name="connsiteX7" fmla="*/ 0 w 526799"/>
                      <a:gd name="connsiteY7" fmla="*/ 476148 h 553066"/>
                      <a:gd name="connsiteX8" fmla="*/ 0 w 526799"/>
                      <a:gd name="connsiteY8" fmla="*/ 76918 h 553066"/>
                      <a:gd name="connsiteX0" fmla="*/ 0 w 526799"/>
                      <a:gd name="connsiteY0" fmla="*/ 76918 h 553074"/>
                      <a:gd name="connsiteX1" fmla="*/ 76918 w 526799"/>
                      <a:gd name="connsiteY1" fmla="*/ 0 h 553074"/>
                      <a:gd name="connsiteX2" fmla="*/ 449881 w 526799"/>
                      <a:gd name="connsiteY2" fmla="*/ 0 h 553074"/>
                      <a:gd name="connsiteX3" fmla="*/ 526799 w 526799"/>
                      <a:gd name="connsiteY3" fmla="*/ 76918 h 553074"/>
                      <a:gd name="connsiteX4" fmla="*/ 526799 w 526799"/>
                      <a:gd name="connsiteY4" fmla="*/ 476148 h 553074"/>
                      <a:gd name="connsiteX5" fmla="*/ 76918 w 526799"/>
                      <a:gd name="connsiteY5" fmla="*/ 553066 h 553074"/>
                      <a:gd name="connsiteX6" fmla="*/ 0 w 526799"/>
                      <a:gd name="connsiteY6" fmla="*/ 476148 h 553074"/>
                      <a:gd name="connsiteX7" fmla="*/ 0 w 526799"/>
                      <a:gd name="connsiteY7" fmla="*/ 76918 h 553074"/>
                      <a:gd name="connsiteX0" fmla="*/ 0 w 526799"/>
                      <a:gd name="connsiteY0" fmla="*/ 76918 h 553066"/>
                      <a:gd name="connsiteX1" fmla="*/ 76918 w 526799"/>
                      <a:gd name="connsiteY1" fmla="*/ 0 h 553066"/>
                      <a:gd name="connsiteX2" fmla="*/ 449881 w 526799"/>
                      <a:gd name="connsiteY2" fmla="*/ 0 h 553066"/>
                      <a:gd name="connsiteX3" fmla="*/ 526799 w 526799"/>
                      <a:gd name="connsiteY3" fmla="*/ 76918 h 553066"/>
                      <a:gd name="connsiteX4" fmla="*/ 76918 w 526799"/>
                      <a:gd name="connsiteY4" fmla="*/ 553066 h 553066"/>
                      <a:gd name="connsiteX5" fmla="*/ 0 w 526799"/>
                      <a:gd name="connsiteY5" fmla="*/ 476148 h 553066"/>
                      <a:gd name="connsiteX6" fmla="*/ 0 w 526799"/>
                      <a:gd name="connsiteY6" fmla="*/ 76918 h 553066"/>
                      <a:gd name="connsiteX0" fmla="*/ 0 w 526799"/>
                      <a:gd name="connsiteY0" fmla="*/ 76918 h 558594"/>
                      <a:gd name="connsiteX1" fmla="*/ 76918 w 526799"/>
                      <a:gd name="connsiteY1" fmla="*/ 0 h 558594"/>
                      <a:gd name="connsiteX2" fmla="*/ 449881 w 526799"/>
                      <a:gd name="connsiteY2" fmla="*/ 0 h 558594"/>
                      <a:gd name="connsiteX3" fmla="*/ 526799 w 526799"/>
                      <a:gd name="connsiteY3" fmla="*/ 76918 h 558594"/>
                      <a:gd name="connsiteX4" fmla="*/ 76918 w 526799"/>
                      <a:gd name="connsiteY4" fmla="*/ 553066 h 558594"/>
                      <a:gd name="connsiteX5" fmla="*/ 0 w 526799"/>
                      <a:gd name="connsiteY5" fmla="*/ 476148 h 558594"/>
                      <a:gd name="connsiteX6" fmla="*/ 0 w 526799"/>
                      <a:gd name="connsiteY6" fmla="*/ 76918 h 558594"/>
                      <a:gd name="connsiteX0" fmla="*/ 0 w 526799"/>
                      <a:gd name="connsiteY0" fmla="*/ 76918 h 523248"/>
                      <a:gd name="connsiteX1" fmla="*/ 76918 w 526799"/>
                      <a:gd name="connsiteY1" fmla="*/ 0 h 523248"/>
                      <a:gd name="connsiteX2" fmla="*/ 449881 w 526799"/>
                      <a:gd name="connsiteY2" fmla="*/ 0 h 523248"/>
                      <a:gd name="connsiteX3" fmla="*/ 526799 w 526799"/>
                      <a:gd name="connsiteY3" fmla="*/ 76918 h 523248"/>
                      <a:gd name="connsiteX4" fmla="*/ 100731 w 526799"/>
                      <a:gd name="connsiteY4" fmla="*/ 512585 h 523248"/>
                      <a:gd name="connsiteX5" fmla="*/ 0 w 526799"/>
                      <a:gd name="connsiteY5" fmla="*/ 476148 h 523248"/>
                      <a:gd name="connsiteX6" fmla="*/ 0 w 526799"/>
                      <a:gd name="connsiteY6" fmla="*/ 76918 h 523248"/>
                      <a:gd name="connsiteX0" fmla="*/ 0 w 526799"/>
                      <a:gd name="connsiteY0" fmla="*/ 76918 h 530629"/>
                      <a:gd name="connsiteX1" fmla="*/ 76918 w 526799"/>
                      <a:gd name="connsiteY1" fmla="*/ 0 h 530629"/>
                      <a:gd name="connsiteX2" fmla="*/ 449881 w 526799"/>
                      <a:gd name="connsiteY2" fmla="*/ 0 h 530629"/>
                      <a:gd name="connsiteX3" fmla="*/ 526799 w 526799"/>
                      <a:gd name="connsiteY3" fmla="*/ 76918 h 530629"/>
                      <a:gd name="connsiteX4" fmla="*/ 100731 w 526799"/>
                      <a:gd name="connsiteY4" fmla="*/ 512585 h 530629"/>
                      <a:gd name="connsiteX5" fmla="*/ 0 w 526799"/>
                      <a:gd name="connsiteY5" fmla="*/ 476148 h 530629"/>
                      <a:gd name="connsiteX6" fmla="*/ 0 w 526799"/>
                      <a:gd name="connsiteY6" fmla="*/ 76918 h 530629"/>
                      <a:gd name="connsiteX0" fmla="*/ 0 w 532327"/>
                      <a:gd name="connsiteY0" fmla="*/ 76918 h 530629"/>
                      <a:gd name="connsiteX1" fmla="*/ 76918 w 532327"/>
                      <a:gd name="connsiteY1" fmla="*/ 0 h 530629"/>
                      <a:gd name="connsiteX2" fmla="*/ 449881 w 532327"/>
                      <a:gd name="connsiteY2" fmla="*/ 0 h 530629"/>
                      <a:gd name="connsiteX3" fmla="*/ 526799 w 532327"/>
                      <a:gd name="connsiteY3" fmla="*/ 76918 h 530629"/>
                      <a:gd name="connsiteX4" fmla="*/ 100731 w 532327"/>
                      <a:gd name="connsiteY4" fmla="*/ 512585 h 530629"/>
                      <a:gd name="connsiteX5" fmla="*/ 0 w 532327"/>
                      <a:gd name="connsiteY5" fmla="*/ 476148 h 530629"/>
                      <a:gd name="connsiteX6" fmla="*/ 0 w 532327"/>
                      <a:gd name="connsiteY6" fmla="*/ 76918 h 530629"/>
                      <a:gd name="connsiteX0" fmla="*/ 0 w 512866"/>
                      <a:gd name="connsiteY0" fmla="*/ 76918 h 540604"/>
                      <a:gd name="connsiteX1" fmla="*/ 76918 w 512866"/>
                      <a:gd name="connsiteY1" fmla="*/ 0 h 540604"/>
                      <a:gd name="connsiteX2" fmla="*/ 449881 w 512866"/>
                      <a:gd name="connsiteY2" fmla="*/ 0 h 540604"/>
                      <a:gd name="connsiteX3" fmla="*/ 505368 w 512866"/>
                      <a:gd name="connsiteY3" fmla="*/ 98349 h 540604"/>
                      <a:gd name="connsiteX4" fmla="*/ 100731 w 512866"/>
                      <a:gd name="connsiteY4" fmla="*/ 512585 h 540604"/>
                      <a:gd name="connsiteX5" fmla="*/ 0 w 512866"/>
                      <a:gd name="connsiteY5" fmla="*/ 476148 h 540604"/>
                      <a:gd name="connsiteX6" fmla="*/ 0 w 512866"/>
                      <a:gd name="connsiteY6" fmla="*/ 76918 h 540604"/>
                      <a:gd name="connsiteX0" fmla="*/ 0 w 522783"/>
                      <a:gd name="connsiteY0" fmla="*/ 76918 h 540604"/>
                      <a:gd name="connsiteX1" fmla="*/ 76918 w 522783"/>
                      <a:gd name="connsiteY1" fmla="*/ 0 h 540604"/>
                      <a:gd name="connsiteX2" fmla="*/ 449881 w 522783"/>
                      <a:gd name="connsiteY2" fmla="*/ 0 h 540604"/>
                      <a:gd name="connsiteX3" fmla="*/ 505368 w 522783"/>
                      <a:gd name="connsiteY3" fmla="*/ 98349 h 540604"/>
                      <a:gd name="connsiteX4" fmla="*/ 100731 w 522783"/>
                      <a:gd name="connsiteY4" fmla="*/ 512585 h 540604"/>
                      <a:gd name="connsiteX5" fmla="*/ 0 w 522783"/>
                      <a:gd name="connsiteY5" fmla="*/ 476148 h 540604"/>
                      <a:gd name="connsiteX6" fmla="*/ 0 w 522783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31095"/>
                      <a:gd name="connsiteX1" fmla="*/ 76918 w 526868"/>
                      <a:gd name="connsiteY1" fmla="*/ 0 h 531095"/>
                      <a:gd name="connsiteX2" fmla="*/ 449881 w 526868"/>
                      <a:gd name="connsiteY2" fmla="*/ 0 h 531095"/>
                      <a:gd name="connsiteX3" fmla="*/ 505368 w 526868"/>
                      <a:gd name="connsiteY3" fmla="*/ 98349 h 531095"/>
                      <a:gd name="connsiteX4" fmla="*/ 100731 w 526868"/>
                      <a:gd name="connsiteY4" fmla="*/ 512585 h 531095"/>
                      <a:gd name="connsiteX5" fmla="*/ 0 w 526868"/>
                      <a:gd name="connsiteY5" fmla="*/ 476148 h 531095"/>
                      <a:gd name="connsiteX6" fmla="*/ 0 w 526868"/>
                      <a:gd name="connsiteY6" fmla="*/ 76918 h 531095"/>
                      <a:gd name="connsiteX0" fmla="*/ 0 w 542974"/>
                      <a:gd name="connsiteY0" fmla="*/ 76918 h 542014"/>
                      <a:gd name="connsiteX1" fmla="*/ 76918 w 542974"/>
                      <a:gd name="connsiteY1" fmla="*/ 0 h 542014"/>
                      <a:gd name="connsiteX2" fmla="*/ 449881 w 542974"/>
                      <a:gd name="connsiteY2" fmla="*/ 0 h 542014"/>
                      <a:gd name="connsiteX3" fmla="*/ 524418 w 542974"/>
                      <a:gd name="connsiteY3" fmla="*/ 79299 h 542014"/>
                      <a:gd name="connsiteX4" fmla="*/ 100731 w 542974"/>
                      <a:gd name="connsiteY4" fmla="*/ 512585 h 542014"/>
                      <a:gd name="connsiteX5" fmla="*/ 0 w 542974"/>
                      <a:gd name="connsiteY5" fmla="*/ 476148 h 542014"/>
                      <a:gd name="connsiteX6" fmla="*/ 0 w 542974"/>
                      <a:gd name="connsiteY6" fmla="*/ 76918 h 542014"/>
                      <a:gd name="connsiteX0" fmla="*/ 0 w 551596"/>
                      <a:gd name="connsiteY0" fmla="*/ 76918 h 542014"/>
                      <a:gd name="connsiteX1" fmla="*/ 76918 w 551596"/>
                      <a:gd name="connsiteY1" fmla="*/ 0 h 542014"/>
                      <a:gd name="connsiteX2" fmla="*/ 449881 w 551596"/>
                      <a:gd name="connsiteY2" fmla="*/ 0 h 542014"/>
                      <a:gd name="connsiteX3" fmla="*/ 524418 w 551596"/>
                      <a:gd name="connsiteY3" fmla="*/ 79299 h 542014"/>
                      <a:gd name="connsiteX4" fmla="*/ 100731 w 551596"/>
                      <a:gd name="connsiteY4" fmla="*/ 512585 h 542014"/>
                      <a:gd name="connsiteX5" fmla="*/ 0 w 551596"/>
                      <a:gd name="connsiteY5" fmla="*/ 476148 h 542014"/>
                      <a:gd name="connsiteX6" fmla="*/ 0 w 551596"/>
                      <a:gd name="connsiteY6" fmla="*/ 76918 h 542014"/>
                      <a:gd name="connsiteX0" fmla="*/ 0 w 551596"/>
                      <a:gd name="connsiteY0" fmla="*/ 76918 h 550855"/>
                      <a:gd name="connsiteX1" fmla="*/ 76918 w 551596"/>
                      <a:gd name="connsiteY1" fmla="*/ 0 h 550855"/>
                      <a:gd name="connsiteX2" fmla="*/ 449881 w 551596"/>
                      <a:gd name="connsiteY2" fmla="*/ 0 h 550855"/>
                      <a:gd name="connsiteX3" fmla="*/ 524418 w 551596"/>
                      <a:gd name="connsiteY3" fmla="*/ 79299 h 550855"/>
                      <a:gd name="connsiteX4" fmla="*/ 100731 w 551596"/>
                      <a:gd name="connsiteY4" fmla="*/ 512585 h 550855"/>
                      <a:gd name="connsiteX5" fmla="*/ 0 w 551596"/>
                      <a:gd name="connsiteY5" fmla="*/ 476148 h 550855"/>
                      <a:gd name="connsiteX6" fmla="*/ 0 w 551596"/>
                      <a:gd name="connsiteY6" fmla="*/ 76918 h 550855"/>
                      <a:gd name="connsiteX0" fmla="*/ 0 w 551596"/>
                      <a:gd name="connsiteY0" fmla="*/ 76918 h 545721"/>
                      <a:gd name="connsiteX1" fmla="*/ 76918 w 551596"/>
                      <a:gd name="connsiteY1" fmla="*/ 0 h 545721"/>
                      <a:gd name="connsiteX2" fmla="*/ 449881 w 551596"/>
                      <a:gd name="connsiteY2" fmla="*/ 0 h 545721"/>
                      <a:gd name="connsiteX3" fmla="*/ 524418 w 551596"/>
                      <a:gd name="connsiteY3" fmla="*/ 79299 h 545721"/>
                      <a:gd name="connsiteX4" fmla="*/ 100731 w 551596"/>
                      <a:gd name="connsiteY4" fmla="*/ 512585 h 545721"/>
                      <a:gd name="connsiteX5" fmla="*/ 0 w 551596"/>
                      <a:gd name="connsiteY5" fmla="*/ 476148 h 545721"/>
                      <a:gd name="connsiteX6" fmla="*/ 0 w 551596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5266"/>
                      <a:gd name="connsiteY0" fmla="*/ 77006 h 545809"/>
                      <a:gd name="connsiteX1" fmla="*/ 76918 w 545266"/>
                      <a:gd name="connsiteY1" fmla="*/ 88 h 545809"/>
                      <a:gd name="connsiteX2" fmla="*/ 449881 w 545266"/>
                      <a:gd name="connsiteY2" fmla="*/ 88 h 545809"/>
                      <a:gd name="connsiteX3" fmla="*/ 524418 w 545266"/>
                      <a:gd name="connsiteY3" fmla="*/ 79387 h 545809"/>
                      <a:gd name="connsiteX4" fmla="*/ 100731 w 545266"/>
                      <a:gd name="connsiteY4" fmla="*/ 512673 h 545809"/>
                      <a:gd name="connsiteX5" fmla="*/ 0 w 545266"/>
                      <a:gd name="connsiteY5" fmla="*/ 476236 h 545809"/>
                      <a:gd name="connsiteX6" fmla="*/ 0 w 545266"/>
                      <a:gd name="connsiteY6" fmla="*/ 77006 h 545809"/>
                      <a:gd name="connsiteX0" fmla="*/ 0 w 540882"/>
                      <a:gd name="connsiteY0" fmla="*/ 76977 h 545780"/>
                      <a:gd name="connsiteX1" fmla="*/ 76918 w 540882"/>
                      <a:gd name="connsiteY1" fmla="*/ 59 h 545780"/>
                      <a:gd name="connsiteX2" fmla="*/ 449881 w 540882"/>
                      <a:gd name="connsiteY2" fmla="*/ 59 h 545780"/>
                      <a:gd name="connsiteX3" fmla="*/ 524418 w 540882"/>
                      <a:gd name="connsiteY3" fmla="*/ 79358 h 545780"/>
                      <a:gd name="connsiteX4" fmla="*/ 100731 w 540882"/>
                      <a:gd name="connsiteY4" fmla="*/ 512644 h 545780"/>
                      <a:gd name="connsiteX5" fmla="*/ 0 w 540882"/>
                      <a:gd name="connsiteY5" fmla="*/ 476207 h 545780"/>
                      <a:gd name="connsiteX6" fmla="*/ 0 w 540882"/>
                      <a:gd name="connsiteY6" fmla="*/ 76977 h 545780"/>
                      <a:gd name="connsiteX0" fmla="*/ 209 w 541091"/>
                      <a:gd name="connsiteY0" fmla="*/ 76977 h 546383"/>
                      <a:gd name="connsiteX1" fmla="*/ 77127 w 541091"/>
                      <a:gd name="connsiteY1" fmla="*/ 59 h 546383"/>
                      <a:gd name="connsiteX2" fmla="*/ 450090 w 541091"/>
                      <a:gd name="connsiteY2" fmla="*/ 59 h 546383"/>
                      <a:gd name="connsiteX3" fmla="*/ 524627 w 541091"/>
                      <a:gd name="connsiteY3" fmla="*/ 79358 h 546383"/>
                      <a:gd name="connsiteX4" fmla="*/ 100940 w 541091"/>
                      <a:gd name="connsiteY4" fmla="*/ 512644 h 546383"/>
                      <a:gd name="connsiteX5" fmla="*/ 209 w 541091"/>
                      <a:gd name="connsiteY5" fmla="*/ 476207 h 546383"/>
                      <a:gd name="connsiteX6" fmla="*/ 209 w 541091"/>
                      <a:gd name="connsiteY6" fmla="*/ 76977 h 546383"/>
                      <a:gd name="connsiteX0" fmla="*/ 227 w 541109"/>
                      <a:gd name="connsiteY0" fmla="*/ 76977 h 547712"/>
                      <a:gd name="connsiteX1" fmla="*/ 77145 w 541109"/>
                      <a:gd name="connsiteY1" fmla="*/ 59 h 547712"/>
                      <a:gd name="connsiteX2" fmla="*/ 450108 w 541109"/>
                      <a:gd name="connsiteY2" fmla="*/ 59 h 547712"/>
                      <a:gd name="connsiteX3" fmla="*/ 524645 w 541109"/>
                      <a:gd name="connsiteY3" fmla="*/ 79358 h 547712"/>
                      <a:gd name="connsiteX4" fmla="*/ 100958 w 541109"/>
                      <a:gd name="connsiteY4" fmla="*/ 512644 h 547712"/>
                      <a:gd name="connsiteX5" fmla="*/ 227 w 541109"/>
                      <a:gd name="connsiteY5" fmla="*/ 476207 h 547712"/>
                      <a:gd name="connsiteX6" fmla="*/ 227 w 541109"/>
                      <a:gd name="connsiteY6" fmla="*/ 76977 h 547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1109" h="547712">
                        <a:moveTo>
                          <a:pt x="227" y="76977"/>
                        </a:moveTo>
                        <a:cubicBezTo>
                          <a:pt x="227" y="34496"/>
                          <a:pt x="34664" y="59"/>
                          <a:pt x="77145" y="59"/>
                        </a:cubicBezTo>
                        <a:lnTo>
                          <a:pt x="450108" y="59"/>
                        </a:lnTo>
                        <a:cubicBezTo>
                          <a:pt x="522698" y="-1611"/>
                          <a:pt x="566906" y="32359"/>
                          <a:pt x="524645" y="79358"/>
                        </a:cubicBezTo>
                        <a:cubicBezTo>
                          <a:pt x="482384" y="126357"/>
                          <a:pt x="155100" y="455302"/>
                          <a:pt x="100958" y="512644"/>
                        </a:cubicBezTo>
                        <a:cubicBezTo>
                          <a:pt x="46816" y="569986"/>
                          <a:pt x="-3823" y="556431"/>
                          <a:pt x="227" y="476207"/>
                        </a:cubicBezTo>
                        <a:cubicBezTo>
                          <a:pt x="4277" y="395983"/>
                          <a:pt x="227" y="210054"/>
                          <a:pt x="227" y="76977"/>
                        </a:cubicBezTo>
                        <a:close/>
                      </a:path>
                    </a:pathLst>
                  </a:custGeom>
                  <a:pattFill prst="dotDmnd">
                    <a:fgClr>
                      <a:srgbClr val="92D050"/>
                    </a:fgClr>
                    <a:bgClr>
                      <a:srgbClr val="0066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2" name="台形 161">
                  <a:extLst>
                    <a:ext uri="{FF2B5EF4-FFF2-40B4-BE49-F238E27FC236}">
                      <a16:creationId xmlns:a16="http://schemas.microsoft.com/office/drawing/2014/main" id="{841FF512-F100-4ED7-BE86-A99095EADB0F}"/>
                    </a:ext>
                  </a:extLst>
                </p:cNvPr>
                <p:cNvSpPr/>
                <p:nvPr/>
              </p:nvSpPr>
              <p:spPr bwMode="auto">
                <a:xfrm rot="8100000">
                  <a:off x="4307232" y="3350301"/>
                  <a:ext cx="783526" cy="116109"/>
                </a:xfrm>
                <a:prstGeom prst="trapezoid">
                  <a:avLst>
                    <a:gd name="adj" fmla="val 142948"/>
                  </a:avLst>
                </a:prstGeom>
                <a:pattFill prst="openDmnd">
                  <a:fgClr>
                    <a:srgbClr val="92D050"/>
                  </a:fgClr>
                  <a:bgClr>
                    <a:srgbClr val="006600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5BBFB2FF-E4FC-4B63-BCD6-ACE4CB0213E9}"/>
                </a:ext>
              </a:extLst>
            </p:cNvPr>
            <p:cNvGrpSpPr/>
            <p:nvPr/>
          </p:nvGrpSpPr>
          <p:grpSpPr>
            <a:xfrm>
              <a:off x="3207407" y="9519660"/>
              <a:ext cx="677193" cy="611830"/>
              <a:chOff x="3398880" y="6310539"/>
              <a:chExt cx="953729" cy="861675"/>
            </a:xfrm>
          </p:grpSpPr>
          <p:sp>
            <p:nvSpPr>
              <p:cNvPr id="157" name="楕円 364">
                <a:extLst>
                  <a:ext uri="{FF2B5EF4-FFF2-40B4-BE49-F238E27FC236}">
                    <a16:creationId xmlns:a16="http://schemas.microsoft.com/office/drawing/2014/main" id="{FDF0624B-E2A3-4FCA-8F0C-03AC62F2FE46}"/>
                  </a:ext>
                </a:extLst>
              </p:cNvPr>
              <p:cNvSpPr/>
              <p:nvPr/>
            </p:nvSpPr>
            <p:spPr bwMode="auto">
              <a:xfrm rot="13500000">
                <a:off x="3538241" y="6802651"/>
                <a:ext cx="97276" cy="375998"/>
              </a:xfrm>
              <a:custGeom>
                <a:avLst/>
                <a:gdLst>
                  <a:gd name="connsiteX0" fmla="*/ 0 w 177021"/>
                  <a:gd name="connsiteY0" fmla="*/ 112513 h 225025"/>
                  <a:gd name="connsiteX1" fmla="*/ 88511 w 177021"/>
                  <a:gd name="connsiteY1" fmla="*/ 0 h 225025"/>
                  <a:gd name="connsiteX2" fmla="*/ 177022 w 177021"/>
                  <a:gd name="connsiteY2" fmla="*/ 112513 h 225025"/>
                  <a:gd name="connsiteX3" fmla="*/ 88511 w 177021"/>
                  <a:gd name="connsiteY3" fmla="*/ 225026 h 225025"/>
                  <a:gd name="connsiteX4" fmla="*/ 0 w 177021"/>
                  <a:gd name="connsiteY4" fmla="*/ 112513 h 225025"/>
                  <a:gd name="connsiteX0" fmla="*/ 13 w 177035"/>
                  <a:gd name="connsiteY0" fmla="*/ 112513 h 563163"/>
                  <a:gd name="connsiteX1" fmla="*/ 88524 w 177035"/>
                  <a:gd name="connsiteY1" fmla="*/ 0 h 563163"/>
                  <a:gd name="connsiteX2" fmla="*/ 177035 w 177035"/>
                  <a:gd name="connsiteY2" fmla="*/ 112513 h 563163"/>
                  <a:gd name="connsiteX3" fmla="*/ 83762 w 177035"/>
                  <a:gd name="connsiteY3" fmla="*/ 563163 h 563163"/>
                  <a:gd name="connsiteX4" fmla="*/ 13 w 177035"/>
                  <a:gd name="connsiteY4" fmla="*/ 112513 h 563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035" h="563163">
                    <a:moveTo>
                      <a:pt x="13" y="112513"/>
                    </a:moveTo>
                    <a:cubicBezTo>
                      <a:pt x="807" y="18653"/>
                      <a:pt x="39641" y="0"/>
                      <a:pt x="88524" y="0"/>
                    </a:cubicBezTo>
                    <a:cubicBezTo>
                      <a:pt x="137407" y="0"/>
                      <a:pt x="177035" y="50374"/>
                      <a:pt x="177035" y="112513"/>
                    </a:cubicBezTo>
                    <a:cubicBezTo>
                      <a:pt x="177035" y="174652"/>
                      <a:pt x="132645" y="563163"/>
                      <a:pt x="83762" y="563163"/>
                    </a:cubicBezTo>
                    <a:cubicBezTo>
                      <a:pt x="34879" y="563163"/>
                      <a:pt x="-781" y="206373"/>
                      <a:pt x="13" y="11251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387153B5-CF96-46B1-A5DA-51945BA8E4AC}"/>
                  </a:ext>
                </a:extLst>
              </p:cNvPr>
              <p:cNvSpPr/>
              <p:nvPr/>
            </p:nvSpPr>
            <p:spPr bwMode="auto">
              <a:xfrm>
                <a:off x="3454444" y="6310539"/>
                <a:ext cx="898165" cy="861675"/>
              </a:xfrm>
              <a:custGeom>
                <a:avLst/>
                <a:gdLst>
                  <a:gd name="connsiteX0" fmla="*/ 394350 w 1315624"/>
                  <a:gd name="connsiteY0" fmla="*/ 1122238 h 1262175"/>
                  <a:gd name="connsiteX1" fmla="*/ 365763 w 1315624"/>
                  <a:gd name="connsiteY1" fmla="*/ 1241221 h 1262175"/>
                  <a:gd name="connsiteX2" fmla="*/ 332750 w 1315624"/>
                  <a:gd name="connsiteY2" fmla="*/ 1259574 h 1262175"/>
                  <a:gd name="connsiteX3" fmla="*/ 323900 w 1315624"/>
                  <a:gd name="connsiteY3" fmla="*/ 1222853 h 1262175"/>
                  <a:gd name="connsiteX4" fmla="*/ 394350 w 1315624"/>
                  <a:gd name="connsiteY4" fmla="*/ 1122238 h 1262175"/>
                  <a:gd name="connsiteX5" fmla="*/ 872953 w 1315624"/>
                  <a:gd name="connsiteY5" fmla="*/ 1015991 h 1262175"/>
                  <a:gd name="connsiteX6" fmla="*/ 953546 w 1315624"/>
                  <a:gd name="connsiteY6" fmla="*/ 1108072 h 1262175"/>
                  <a:gd name="connsiteX7" fmla="*/ 949449 w 1315624"/>
                  <a:gd name="connsiteY7" fmla="*/ 1145621 h 1262175"/>
                  <a:gd name="connsiteX8" fmla="*/ 914365 w 1315624"/>
                  <a:gd name="connsiteY8" fmla="*/ 1131626 h 1262175"/>
                  <a:gd name="connsiteX9" fmla="*/ 872953 w 1315624"/>
                  <a:gd name="connsiteY9" fmla="*/ 1015991 h 1262175"/>
                  <a:gd name="connsiteX10" fmla="*/ 1166847 w 1315624"/>
                  <a:gd name="connsiteY10" fmla="*/ 817111 h 1262175"/>
                  <a:gd name="connsiteX11" fmla="*/ 1293673 w 1315624"/>
                  <a:gd name="connsiteY11" fmla="*/ 868831 h 1262175"/>
                  <a:gd name="connsiteX12" fmla="*/ 1311589 w 1315624"/>
                  <a:gd name="connsiteY12" fmla="*/ 907975 h 1262175"/>
                  <a:gd name="connsiteX13" fmla="*/ 1268732 w 1315624"/>
                  <a:gd name="connsiteY13" fmla="*/ 912032 h 1262175"/>
                  <a:gd name="connsiteX14" fmla="*/ 1160168 w 1315624"/>
                  <a:gd name="connsiteY14" fmla="*/ 819003 h 1262175"/>
                  <a:gd name="connsiteX15" fmla="*/ 1166847 w 1315624"/>
                  <a:gd name="connsiteY15" fmla="*/ 817111 h 1262175"/>
                  <a:gd name="connsiteX16" fmla="*/ 127463 w 1315624"/>
                  <a:gd name="connsiteY16" fmla="*/ 766828 h 1262175"/>
                  <a:gd name="connsiteX17" fmla="*/ 133676 w 1315624"/>
                  <a:gd name="connsiteY17" fmla="*/ 768646 h 1262175"/>
                  <a:gd name="connsiteX18" fmla="*/ 39809 w 1315624"/>
                  <a:gd name="connsiteY18" fmla="*/ 847151 h 1262175"/>
                  <a:gd name="connsiteX19" fmla="*/ 2361 w 1315624"/>
                  <a:gd name="connsiteY19" fmla="*/ 842213 h 1262175"/>
                  <a:gd name="connsiteX20" fmla="*/ 17140 w 1315624"/>
                  <a:gd name="connsiteY20" fmla="*/ 807452 h 1262175"/>
                  <a:gd name="connsiteX21" fmla="*/ 127463 w 1315624"/>
                  <a:gd name="connsiteY21" fmla="*/ 766828 h 1262175"/>
                  <a:gd name="connsiteX22" fmla="*/ 1268553 w 1315624"/>
                  <a:gd name="connsiteY22" fmla="*/ 212933 h 1262175"/>
                  <a:gd name="connsiteX23" fmla="*/ 1283016 w 1315624"/>
                  <a:gd name="connsiteY23" fmla="*/ 224850 h 1262175"/>
                  <a:gd name="connsiteX24" fmla="*/ 1265101 w 1315624"/>
                  <a:gd name="connsiteY24" fmla="*/ 263994 h 1262175"/>
                  <a:gd name="connsiteX25" fmla="*/ 1130254 w 1315624"/>
                  <a:gd name="connsiteY25" fmla="*/ 311498 h 1262175"/>
                  <a:gd name="connsiteX26" fmla="*/ 1240160 w 1315624"/>
                  <a:gd name="connsiteY26" fmla="*/ 220794 h 1262175"/>
                  <a:gd name="connsiteX27" fmla="*/ 1268553 w 1315624"/>
                  <a:gd name="connsiteY27" fmla="*/ 212933 h 1262175"/>
                  <a:gd name="connsiteX28" fmla="*/ 329286 w 1315624"/>
                  <a:gd name="connsiteY28" fmla="*/ 26902 h 1262175"/>
                  <a:gd name="connsiteX29" fmla="*/ 365742 w 1315624"/>
                  <a:gd name="connsiteY29" fmla="*/ 45144 h 1262175"/>
                  <a:gd name="connsiteX30" fmla="*/ 410923 w 1315624"/>
                  <a:gd name="connsiteY30" fmla="*/ 174821 h 1262175"/>
                  <a:gd name="connsiteX31" fmla="*/ 325879 w 1315624"/>
                  <a:gd name="connsiteY31" fmla="*/ 67524 h 1262175"/>
                  <a:gd name="connsiteX32" fmla="*/ 329286 w 1315624"/>
                  <a:gd name="connsiteY32" fmla="*/ 26902 h 1262175"/>
                  <a:gd name="connsiteX33" fmla="*/ 628666 w 1315624"/>
                  <a:gd name="connsiteY33" fmla="*/ 0 h 1262175"/>
                  <a:gd name="connsiteX34" fmla="*/ 702400 w 1315624"/>
                  <a:gd name="connsiteY34" fmla="*/ 120109 h 1262175"/>
                  <a:gd name="connsiteX35" fmla="*/ 678820 w 1315624"/>
                  <a:gd name="connsiteY35" fmla="*/ 385523 h 1262175"/>
                  <a:gd name="connsiteX36" fmla="*/ 668562 w 1315624"/>
                  <a:gd name="connsiteY36" fmla="*/ 456847 h 1262175"/>
                  <a:gd name="connsiteX37" fmla="*/ 690444 w 1315624"/>
                  <a:gd name="connsiteY37" fmla="*/ 450055 h 1262175"/>
                  <a:gd name="connsiteX38" fmla="*/ 697771 w 1315624"/>
                  <a:gd name="connsiteY38" fmla="*/ 463978 h 1262175"/>
                  <a:gd name="connsiteX39" fmla="*/ 701977 w 1315624"/>
                  <a:gd name="connsiteY39" fmla="*/ 458045 h 1262175"/>
                  <a:gd name="connsiteX40" fmla="*/ 829168 w 1315624"/>
                  <a:gd name="connsiteY40" fmla="*/ 305932 h 1262175"/>
                  <a:gd name="connsiteX41" fmla="*/ 936926 w 1315624"/>
                  <a:gd name="connsiteY41" fmla="*/ 293066 h 1262175"/>
                  <a:gd name="connsiteX42" fmla="*/ 924060 w 1315624"/>
                  <a:gd name="connsiteY42" fmla="*/ 400824 h 1262175"/>
                  <a:gd name="connsiteX43" fmla="*/ 775612 w 1315624"/>
                  <a:gd name="connsiteY43" fmla="*/ 518928 h 1262175"/>
                  <a:gd name="connsiteX44" fmla="*/ 760862 w 1315624"/>
                  <a:gd name="connsiteY44" fmla="*/ 529087 h 1262175"/>
                  <a:gd name="connsiteX45" fmla="*/ 782157 w 1315624"/>
                  <a:gd name="connsiteY45" fmla="*/ 540292 h 1262175"/>
                  <a:gd name="connsiteX46" fmla="*/ 780099 w 1315624"/>
                  <a:gd name="connsiteY46" fmla="*/ 546922 h 1262175"/>
                  <a:gd name="connsiteX47" fmla="*/ 829652 w 1315624"/>
                  <a:gd name="connsiteY47" fmla="*/ 538481 h 1262175"/>
                  <a:gd name="connsiteX48" fmla="*/ 1090174 w 1315624"/>
                  <a:gd name="connsiteY48" fmla="*/ 515235 h 1262175"/>
                  <a:gd name="connsiteX49" fmla="*/ 1202687 w 1315624"/>
                  <a:gd name="connsiteY49" fmla="*/ 603746 h 1262175"/>
                  <a:gd name="connsiteX50" fmla="*/ 1090174 w 1315624"/>
                  <a:gd name="connsiteY50" fmla="*/ 692257 h 1262175"/>
                  <a:gd name="connsiteX51" fmla="*/ 841547 w 1315624"/>
                  <a:gd name="connsiteY51" fmla="*/ 663952 h 1262175"/>
                  <a:gd name="connsiteX52" fmla="*/ 778863 w 1315624"/>
                  <a:gd name="connsiteY52" fmla="*/ 652399 h 1262175"/>
                  <a:gd name="connsiteX53" fmla="*/ 781474 w 1315624"/>
                  <a:gd name="connsiteY53" fmla="*/ 660809 h 1262175"/>
                  <a:gd name="connsiteX54" fmla="*/ 757767 w 1315624"/>
                  <a:gd name="connsiteY54" fmla="*/ 673284 h 1262175"/>
                  <a:gd name="connsiteX55" fmla="*/ 766204 w 1315624"/>
                  <a:gd name="connsiteY55" fmla="*/ 679264 h 1262175"/>
                  <a:gd name="connsiteX56" fmla="*/ 918317 w 1315624"/>
                  <a:gd name="connsiteY56" fmla="*/ 806456 h 1262175"/>
                  <a:gd name="connsiteX57" fmla="*/ 931183 w 1315624"/>
                  <a:gd name="connsiteY57" fmla="*/ 914214 h 1262175"/>
                  <a:gd name="connsiteX58" fmla="*/ 823425 w 1315624"/>
                  <a:gd name="connsiteY58" fmla="*/ 901348 h 1262175"/>
                  <a:gd name="connsiteX59" fmla="*/ 705322 w 1315624"/>
                  <a:gd name="connsiteY59" fmla="*/ 752899 h 1262175"/>
                  <a:gd name="connsiteX60" fmla="*/ 695703 w 1315624"/>
                  <a:gd name="connsiteY60" fmla="*/ 738934 h 1262175"/>
                  <a:gd name="connsiteX61" fmla="*/ 689923 w 1315624"/>
                  <a:gd name="connsiteY61" fmla="*/ 749919 h 1262175"/>
                  <a:gd name="connsiteX62" fmla="*/ 677158 w 1315624"/>
                  <a:gd name="connsiteY62" fmla="*/ 745957 h 1262175"/>
                  <a:gd name="connsiteX63" fmla="*/ 687981 w 1315624"/>
                  <a:gd name="connsiteY63" fmla="*/ 809492 h 1262175"/>
                  <a:gd name="connsiteX64" fmla="*/ 711226 w 1315624"/>
                  <a:gd name="connsiteY64" fmla="*/ 1070014 h 1262175"/>
                  <a:gd name="connsiteX65" fmla="*/ 622715 w 1315624"/>
                  <a:gd name="connsiteY65" fmla="*/ 1182527 h 1262175"/>
                  <a:gd name="connsiteX66" fmla="*/ 534204 w 1315624"/>
                  <a:gd name="connsiteY66" fmla="*/ 1070014 h 1262175"/>
                  <a:gd name="connsiteX67" fmla="*/ 562510 w 1315624"/>
                  <a:gd name="connsiteY67" fmla="*/ 821387 h 1262175"/>
                  <a:gd name="connsiteX68" fmla="*/ 575870 w 1315624"/>
                  <a:gd name="connsiteY68" fmla="*/ 748894 h 1262175"/>
                  <a:gd name="connsiteX69" fmla="*/ 565302 w 1315624"/>
                  <a:gd name="connsiteY69" fmla="*/ 752174 h 1262175"/>
                  <a:gd name="connsiteX70" fmla="*/ 552325 w 1315624"/>
                  <a:gd name="connsiteY70" fmla="*/ 727513 h 1262175"/>
                  <a:gd name="connsiteX71" fmla="*/ 529512 w 1315624"/>
                  <a:gd name="connsiteY71" fmla="*/ 699585 h 1262175"/>
                  <a:gd name="connsiteX72" fmla="*/ 501585 w 1315624"/>
                  <a:gd name="connsiteY72" fmla="*/ 676773 h 1262175"/>
                  <a:gd name="connsiteX73" fmla="*/ 480036 w 1315624"/>
                  <a:gd name="connsiteY73" fmla="*/ 665434 h 1262175"/>
                  <a:gd name="connsiteX74" fmla="*/ 484603 w 1315624"/>
                  <a:gd name="connsiteY74" fmla="*/ 650721 h 1262175"/>
                  <a:gd name="connsiteX75" fmla="*/ 484494 w 1315624"/>
                  <a:gd name="connsiteY75" fmla="*/ 650747 h 1262175"/>
                  <a:gd name="connsiteX76" fmla="*/ 151684 w 1315624"/>
                  <a:gd name="connsiteY76" fmla="*/ 686306 h 1262175"/>
                  <a:gd name="connsiteX77" fmla="*/ 39171 w 1315624"/>
                  <a:gd name="connsiteY77" fmla="*/ 597795 h 1262175"/>
                  <a:gd name="connsiteX78" fmla="*/ 151684 w 1315624"/>
                  <a:gd name="connsiteY78" fmla="*/ 509284 h 1262175"/>
                  <a:gd name="connsiteX79" fmla="*/ 476130 w 1315624"/>
                  <a:gd name="connsiteY79" fmla="*/ 551563 h 1262175"/>
                  <a:gd name="connsiteX80" fmla="*/ 484958 w 1315624"/>
                  <a:gd name="connsiteY80" fmla="*/ 553725 h 1262175"/>
                  <a:gd name="connsiteX81" fmla="*/ 479353 w 1315624"/>
                  <a:gd name="connsiteY81" fmla="*/ 535667 h 1262175"/>
                  <a:gd name="connsiteX82" fmla="*/ 488074 w 1315624"/>
                  <a:gd name="connsiteY82" fmla="*/ 531079 h 1262175"/>
                  <a:gd name="connsiteX83" fmla="*/ 475653 w 1315624"/>
                  <a:gd name="connsiteY83" fmla="*/ 522274 h 1262175"/>
                  <a:gd name="connsiteX84" fmla="*/ 323540 w 1315624"/>
                  <a:gd name="connsiteY84" fmla="*/ 395082 h 1262175"/>
                  <a:gd name="connsiteX85" fmla="*/ 310674 w 1315624"/>
                  <a:gd name="connsiteY85" fmla="*/ 287324 h 1262175"/>
                  <a:gd name="connsiteX86" fmla="*/ 418432 w 1315624"/>
                  <a:gd name="connsiteY86" fmla="*/ 300190 h 1262175"/>
                  <a:gd name="connsiteX87" fmla="*/ 536535 w 1315624"/>
                  <a:gd name="connsiteY87" fmla="*/ 448639 h 1262175"/>
                  <a:gd name="connsiteX88" fmla="*/ 552297 w 1315624"/>
                  <a:gd name="connsiteY88" fmla="*/ 471523 h 1262175"/>
                  <a:gd name="connsiteX89" fmla="*/ 564780 w 1315624"/>
                  <a:gd name="connsiteY89" fmla="*/ 447800 h 1262175"/>
                  <a:gd name="connsiteX90" fmla="*/ 581580 w 1315624"/>
                  <a:gd name="connsiteY90" fmla="*/ 453015 h 1262175"/>
                  <a:gd name="connsiteX91" fmla="*/ 574296 w 1315624"/>
                  <a:gd name="connsiteY91" fmla="*/ 398221 h 1262175"/>
                  <a:gd name="connsiteX92" fmla="*/ 554931 w 1315624"/>
                  <a:gd name="connsiteY92" fmla="*/ 120109 h 1262175"/>
                  <a:gd name="connsiteX93" fmla="*/ 628666 w 1315624"/>
                  <a:gd name="connsiteY93" fmla="*/ 0 h 1262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1315624" h="1262175">
                    <a:moveTo>
                      <a:pt x="394350" y="1122238"/>
                    </a:moveTo>
                    <a:cubicBezTo>
                      <a:pt x="405910" y="1127311"/>
                      <a:pt x="376030" y="1218332"/>
                      <a:pt x="365763" y="1241221"/>
                    </a:cubicBezTo>
                    <a:cubicBezTo>
                      <a:pt x="355497" y="1264110"/>
                      <a:pt x="344310" y="1264646"/>
                      <a:pt x="332750" y="1259574"/>
                    </a:cubicBezTo>
                    <a:cubicBezTo>
                      <a:pt x="321189" y="1254502"/>
                      <a:pt x="317227" y="1238061"/>
                      <a:pt x="323900" y="1222853"/>
                    </a:cubicBezTo>
                    <a:cubicBezTo>
                      <a:pt x="330573" y="1207645"/>
                      <a:pt x="382790" y="1117166"/>
                      <a:pt x="394350" y="1122238"/>
                    </a:cubicBezTo>
                    <a:close/>
                    <a:moveTo>
                      <a:pt x="872953" y="1015991"/>
                    </a:moveTo>
                    <a:cubicBezTo>
                      <a:pt x="883773" y="1009486"/>
                      <a:pt x="940797" y="1086467"/>
                      <a:pt x="953546" y="1108072"/>
                    </a:cubicBezTo>
                    <a:cubicBezTo>
                      <a:pt x="966295" y="1129677"/>
                      <a:pt x="960269" y="1139117"/>
                      <a:pt x="949449" y="1145621"/>
                    </a:cubicBezTo>
                    <a:cubicBezTo>
                      <a:pt x="938630" y="1152125"/>
                      <a:pt x="922922" y="1145860"/>
                      <a:pt x="914365" y="1131626"/>
                    </a:cubicBezTo>
                    <a:cubicBezTo>
                      <a:pt x="905809" y="1117393"/>
                      <a:pt x="862134" y="1022495"/>
                      <a:pt x="872953" y="1015991"/>
                    </a:cubicBezTo>
                    <a:close/>
                    <a:moveTo>
                      <a:pt x="1166847" y="817111"/>
                    </a:moveTo>
                    <a:cubicBezTo>
                      <a:pt x="1191211" y="818304"/>
                      <a:pt x="1271591" y="855856"/>
                      <a:pt x="1293673" y="868831"/>
                    </a:cubicBezTo>
                    <a:cubicBezTo>
                      <a:pt x="1318910" y="883660"/>
                      <a:pt x="1318476" y="896045"/>
                      <a:pt x="1311589" y="907975"/>
                    </a:cubicBezTo>
                    <a:cubicBezTo>
                      <a:pt x="1304701" y="919904"/>
                      <a:pt x="1285513" y="921720"/>
                      <a:pt x="1268732" y="912032"/>
                    </a:cubicBezTo>
                    <a:cubicBezTo>
                      <a:pt x="1251950" y="902343"/>
                      <a:pt x="1153281" y="830932"/>
                      <a:pt x="1160168" y="819003"/>
                    </a:cubicBezTo>
                    <a:cubicBezTo>
                      <a:pt x="1161029" y="817512"/>
                      <a:pt x="1163367" y="816940"/>
                      <a:pt x="1166847" y="817111"/>
                    </a:cubicBezTo>
                    <a:close/>
                    <a:moveTo>
                      <a:pt x="127463" y="766828"/>
                    </a:moveTo>
                    <a:cubicBezTo>
                      <a:pt x="130711" y="766725"/>
                      <a:pt x="132893" y="767275"/>
                      <a:pt x="133676" y="768646"/>
                    </a:cubicBezTo>
                    <a:cubicBezTo>
                      <a:pt x="139936" y="779608"/>
                      <a:pt x="61695" y="834890"/>
                      <a:pt x="39809" y="847151"/>
                    </a:cubicBezTo>
                    <a:cubicBezTo>
                      <a:pt x="17923" y="859412"/>
                      <a:pt x="8621" y="853175"/>
                      <a:pt x="2361" y="842213"/>
                    </a:cubicBezTo>
                    <a:cubicBezTo>
                      <a:pt x="-3899" y="831250"/>
                      <a:pt x="2718" y="815687"/>
                      <a:pt x="17140" y="807452"/>
                    </a:cubicBezTo>
                    <a:cubicBezTo>
                      <a:pt x="29759" y="800246"/>
                      <a:pt x="104725" y="767546"/>
                      <a:pt x="127463" y="766828"/>
                    </a:cubicBezTo>
                    <a:close/>
                    <a:moveTo>
                      <a:pt x="1268553" y="212933"/>
                    </a:moveTo>
                    <a:cubicBezTo>
                      <a:pt x="1275223" y="214261"/>
                      <a:pt x="1279572" y="218886"/>
                      <a:pt x="1283016" y="224850"/>
                    </a:cubicBezTo>
                    <a:cubicBezTo>
                      <a:pt x="1289904" y="236780"/>
                      <a:pt x="1281883" y="254305"/>
                      <a:pt x="1265101" y="263994"/>
                    </a:cubicBezTo>
                    <a:cubicBezTo>
                      <a:pt x="1248320" y="273683"/>
                      <a:pt x="1137141" y="323428"/>
                      <a:pt x="1130254" y="311498"/>
                    </a:cubicBezTo>
                    <a:cubicBezTo>
                      <a:pt x="1123367" y="299569"/>
                      <a:pt x="1214699" y="235235"/>
                      <a:pt x="1240160" y="220794"/>
                    </a:cubicBezTo>
                    <a:cubicBezTo>
                      <a:pt x="1252890" y="213573"/>
                      <a:pt x="1261882" y="211605"/>
                      <a:pt x="1268553" y="212933"/>
                    </a:cubicBezTo>
                    <a:close/>
                    <a:moveTo>
                      <a:pt x="329286" y="26902"/>
                    </a:moveTo>
                    <a:cubicBezTo>
                      <a:pt x="340294" y="20722"/>
                      <a:pt x="356616" y="28889"/>
                      <a:pt x="365742" y="45144"/>
                    </a:cubicBezTo>
                    <a:cubicBezTo>
                      <a:pt x="374868" y="61399"/>
                      <a:pt x="421931" y="168641"/>
                      <a:pt x="410923" y="174821"/>
                    </a:cubicBezTo>
                    <a:cubicBezTo>
                      <a:pt x="399916" y="181001"/>
                      <a:pt x="339485" y="92177"/>
                      <a:pt x="325879" y="67524"/>
                    </a:cubicBezTo>
                    <a:cubicBezTo>
                      <a:pt x="312273" y="42871"/>
                      <a:pt x="318278" y="33082"/>
                      <a:pt x="329286" y="26902"/>
                    </a:cubicBezTo>
                    <a:close/>
                    <a:moveTo>
                      <a:pt x="628666" y="0"/>
                    </a:moveTo>
                    <a:cubicBezTo>
                      <a:pt x="669388" y="0"/>
                      <a:pt x="702400" y="53775"/>
                      <a:pt x="702400" y="120109"/>
                    </a:cubicBezTo>
                    <a:cubicBezTo>
                      <a:pt x="702400" y="153277"/>
                      <a:pt x="693155" y="273546"/>
                      <a:pt x="678820" y="385523"/>
                    </a:cubicBezTo>
                    <a:lnTo>
                      <a:pt x="668562" y="456847"/>
                    </a:lnTo>
                    <a:lnTo>
                      <a:pt x="690444" y="450055"/>
                    </a:lnTo>
                    <a:lnTo>
                      <a:pt x="697771" y="463978"/>
                    </a:lnTo>
                    <a:lnTo>
                      <a:pt x="701977" y="458045"/>
                    </a:lnTo>
                    <a:cubicBezTo>
                      <a:pt x="748079" y="395941"/>
                      <a:pt x="803799" y="330876"/>
                      <a:pt x="829168" y="305932"/>
                    </a:cubicBezTo>
                    <a:cubicBezTo>
                      <a:pt x="879907" y="256044"/>
                      <a:pt x="910723" y="266862"/>
                      <a:pt x="936926" y="293066"/>
                    </a:cubicBezTo>
                    <a:cubicBezTo>
                      <a:pt x="963130" y="319270"/>
                      <a:pt x="957370" y="367515"/>
                      <a:pt x="924060" y="400824"/>
                    </a:cubicBezTo>
                    <a:cubicBezTo>
                      <a:pt x="907406" y="417479"/>
                      <a:pt x="841065" y="471923"/>
                      <a:pt x="775612" y="518928"/>
                    </a:cubicBezTo>
                    <a:lnTo>
                      <a:pt x="760862" y="529087"/>
                    </a:lnTo>
                    <a:lnTo>
                      <a:pt x="782157" y="540292"/>
                    </a:lnTo>
                    <a:lnTo>
                      <a:pt x="780099" y="546922"/>
                    </a:lnTo>
                    <a:lnTo>
                      <a:pt x="829652" y="538481"/>
                    </a:lnTo>
                    <a:cubicBezTo>
                      <a:pt x="930582" y="523555"/>
                      <a:pt x="1043244" y="514838"/>
                      <a:pt x="1090174" y="515235"/>
                    </a:cubicBezTo>
                    <a:cubicBezTo>
                      <a:pt x="1184034" y="516029"/>
                      <a:pt x="1202687" y="554863"/>
                      <a:pt x="1202687" y="603746"/>
                    </a:cubicBezTo>
                    <a:cubicBezTo>
                      <a:pt x="1202687" y="652629"/>
                      <a:pt x="1152313" y="692257"/>
                      <a:pt x="1090174" y="692257"/>
                    </a:cubicBezTo>
                    <a:cubicBezTo>
                      <a:pt x="1059105" y="692257"/>
                      <a:pt x="946442" y="681160"/>
                      <a:pt x="841547" y="663952"/>
                    </a:cubicBezTo>
                    <a:lnTo>
                      <a:pt x="778863" y="652399"/>
                    </a:lnTo>
                    <a:lnTo>
                      <a:pt x="781474" y="660809"/>
                    </a:lnTo>
                    <a:lnTo>
                      <a:pt x="757767" y="673284"/>
                    </a:lnTo>
                    <a:lnTo>
                      <a:pt x="766204" y="679264"/>
                    </a:lnTo>
                    <a:cubicBezTo>
                      <a:pt x="828308" y="725367"/>
                      <a:pt x="893373" y="781087"/>
                      <a:pt x="918317" y="806456"/>
                    </a:cubicBezTo>
                    <a:cubicBezTo>
                      <a:pt x="968204" y="857195"/>
                      <a:pt x="957387" y="888011"/>
                      <a:pt x="931183" y="914214"/>
                    </a:cubicBezTo>
                    <a:cubicBezTo>
                      <a:pt x="904979" y="940417"/>
                      <a:pt x="856734" y="934657"/>
                      <a:pt x="823425" y="901348"/>
                    </a:cubicBezTo>
                    <a:cubicBezTo>
                      <a:pt x="806770" y="884693"/>
                      <a:pt x="752327" y="818352"/>
                      <a:pt x="705322" y="752899"/>
                    </a:cubicBezTo>
                    <a:lnTo>
                      <a:pt x="695703" y="738934"/>
                    </a:lnTo>
                    <a:lnTo>
                      <a:pt x="689923" y="749919"/>
                    </a:lnTo>
                    <a:lnTo>
                      <a:pt x="677158" y="745957"/>
                    </a:lnTo>
                    <a:lnTo>
                      <a:pt x="687981" y="809492"/>
                    </a:lnTo>
                    <a:cubicBezTo>
                      <a:pt x="702907" y="910422"/>
                      <a:pt x="711623" y="1023084"/>
                      <a:pt x="711226" y="1070014"/>
                    </a:cubicBezTo>
                    <a:cubicBezTo>
                      <a:pt x="710432" y="1163874"/>
                      <a:pt x="671598" y="1182527"/>
                      <a:pt x="622715" y="1182527"/>
                    </a:cubicBezTo>
                    <a:cubicBezTo>
                      <a:pt x="573832" y="1182527"/>
                      <a:pt x="534204" y="1132153"/>
                      <a:pt x="534204" y="1070014"/>
                    </a:cubicBezTo>
                    <a:cubicBezTo>
                      <a:pt x="534204" y="1038945"/>
                      <a:pt x="545302" y="926282"/>
                      <a:pt x="562510" y="821387"/>
                    </a:cubicBezTo>
                    <a:lnTo>
                      <a:pt x="575870" y="748894"/>
                    </a:lnTo>
                    <a:lnTo>
                      <a:pt x="565302" y="752174"/>
                    </a:lnTo>
                    <a:lnTo>
                      <a:pt x="552325" y="727513"/>
                    </a:lnTo>
                    <a:cubicBezTo>
                      <a:pt x="545807" y="717641"/>
                      <a:pt x="538202" y="708276"/>
                      <a:pt x="529512" y="699585"/>
                    </a:cubicBezTo>
                    <a:cubicBezTo>
                      <a:pt x="520822" y="690894"/>
                      <a:pt x="511457" y="683291"/>
                      <a:pt x="501585" y="676773"/>
                    </a:cubicBezTo>
                    <a:lnTo>
                      <a:pt x="480036" y="665434"/>
                    </a:lnTo>
                    <a:lnTo>
                      <a:pt x="484603" y="650721"/>
                    </a:lnTo>
                    <a:lnTo>
                      <a:pt x="484494" y="650747"/>
                    </a:lnTo>
                    <a:cubicBezTo>
                      <a:pt x="371716" y="673059"/>
                      <a:pt x="210346" y="686802"/>
                      <a:pt x="151684" y="686306"/>
                    </a:cubicBezTo>
                    <a:cubicBezTo>
                      <a:pt x="57824" y="685512"/>
                      <a:pt x="39171" y="646678"/>
                      <a:pt x="39171" y="597795"/>
                    </a:cubicBezTo>
                    <a:cubicBezTo>
                      <a:pt x="39171" y="548912"/>
                      <a:pt x="89545" y="509284"/>
                      <a:pt x="151684" y="509284"/>
                    </a:cubicBezTo>
                    <a:cubicBezTo>
                      <a:pt x="190521" y="509284"/>
                      <a:pt x="356847" y="526624"/>
                      <a:pt x="476130" y="551563"/>
                    </a:cubicBezTo>
                    <a:lnTo>
                      <a:pt x="484958" y="553725"/>
                    </a:lnTo>
                    <a:lnTo>
                      <a:pt x="479353" y="535667"/>
                    </a:lnTo>
                    <a:lnTo>
                      <a:pt x="488074" y="531079"/>
                    </a:lnTo>
                    <a:lnTo>
                      <a:pt x="475653" y="522274"/>
                    </a:lnTo>
                    <a:cubicBezTo>
                      <a:pt x="413549" y="476172"/>
                      <a:pt x="348484" y="420451"/>
                      <a:pt x="323540" y="395082"/>
                    </a:cubicBezTo>
                    <a:cubicBezTo>
                      <a:pt x="273653" y="344343"/>
                      <a:pt x="284471" y="313527"/>
                      <a:pt x="310674" y="287324"/>
                    </a:cubicBezTo>
                    <a:cubicBezTo>
                      <a:pt x="336878" y="261121"/>
                      <a:pt x="385123" y="266881"/>
                      <a:pt x="418432" y="300190"/>
                    </a:cubicBezTo>
                    <a:cubicBezTo>
                      <a:pt x="435087" y="316845"/>
                      <a:pt x="489531" y="383186"/>
                      <a:pt x="536535" y="448639"/>
                    </a:cubicBezTo>
                    <a:lnTo>
                      <a:pt x="552297" y="471523"/>
                    </a:lnTo>
                    <a:lnTo>
                      <a:pt x="564780" y="447800"/>
                    </a:lnTo>
                    <a:lnTo>
                      <a:pt x="581580" y="453015"/>
                    </a:lnTo>
                    <a:lnTo>
                      <a:pt x="574296" y="398221"/>
                    </a:lnTo>
                    <a:cubicBezTo>
                      <a:pt x="561862" y="290477"/>
                      <a:pt x="554600" y="170208"/>
                      <a:pt x="554931" y="120109"/>
                    </a:cubicBezTo>
                    <a:cubicBezTo>
                      <a:pt x="555592" y="19912"/>
                      <a:pt x="587943" y="0"/>
                      <a:pt x="6286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3" name="四角形: 上の 2 つの角を丸める 397">
              <a:extLst>
                <a:ext uri="{FF2B5EF4-FFF2-40B4-BE49-F238E27FC236}">
                  <a16:creationId xmlns:a16="http://schemas.microsoft.com/office/drawing/2014/main" id="{3812A7CB-48E1-4C47-A250-9EF1B611E99E}"/>
                </a:ext>
              </a:extLst>
            </p:cNvPr>
            <p:cNvSpPr/>
            <p:nvPr/>
          </p:nvSpPr>
          <p:spPr bwMode="auto">
            <a:xfrm>
              <a:off x="3498465" y="9434277"/>
              <a:ext cx="100386" cy="378132"/>
            </a:xfrm>
            <a:custGeom>
              <a:avLst/>
              <a:gdLst>
                <a:gd name="connsiteX0" fmla="*/ 74142 w 155366"/>
                <a:gd name="connsiteY0" fmla="*/ 0 h 505385"/>
                <a:gd name="connsiteX1" fmla="*/ 81224 w 155366"/>
                <a:gd name="connsiteY1" fmla="*/ 0 h 505385"/>
                <a:gd name="connsiteX2" fmla="*/ 155366 w 155366"/>
                <a:gd name="connsiteY2" fmla="*/ 74142 h 505385"/>
                <a:gd name="connsiteX3" fmla="*/ 155366 w 155366"/>
                <a:gd name="connsiteY3" fmla="*/ 505385 h 505385"/>
                <a:gd name="connsiteX4" fmla="*/ 155366 w 155366"/>
                <a:gd name="connsiteY4" fmla="*/ 505385 h 505385"/>
                <a:gd name="connsiteX5" fmla="*/ 0 w 155366"/>
                <a:gd name="connsiteY5" fmla="*/ 505385 h 505385"/>
                <a:gd name="connsiteX6" fmla="*/ 0 w 155366"/>
                <a:gd name="connsiteY6" fmla="*/ 505385 h 505385"/>
                <a:gd name="connsiteX7" fmla="*/ 0 w 155366"/>
                <a:gd name="connsiteY7" fmla="*/ 74142 h 505385"/>
                <a:gd name="connsiteX8" fmla="*/ 74142 w 155366"/>
                <a:gd name="connsiteY8" fmla="*/ 0 h 505385"/>
                <a:gd name="connsiteX0" fmla="*/ 74142 w 155366"/>
                <a:gd name="connsiteY0" fmla="*/ 0 h 596865"/>
                <a:gd name="connsiteX1" fmla="*/ 81224 w 155366"/>
                <a:gd name="connsiteY1" fmla="*/ 0 h 596865"/>
                <a:gd name="connsiteX2" fmla="*/ 155366 w 155366"/>
                <a:gd name="connsiteY2" fmla="*/ 74142 h 596865"/>
                <a:gd name="connsiteX3" fmla="*/ 155366 w 155366"/>
                <a:gd name="connsiteY3" fmla="*/ 505385 h 596865"/>
                <a:gd name="connsiteX4" fmla="*/ 155366 w 155366"/>
                <a:gd name="connsiteY4" fmla="*/ 505385 h 596865"/>
                <a:gd name="connsiteX5" fmla="*/ 85581 w 155366"/>
                <a:gd name="connsiteY5" fmla="*/ 596865 h 596865"/>
                <a:gd name="connsiteX6" fmla="*/ 0 w 155366"/>
                <a:gd name="connsiteY6" fmla="*/ 505385 h 596865"/>
                <a:gd name="connsiteX7" fmla="*/ 0 w 155366"/>
                <a:gd name="connsiteY7" fmla="*/ 505385 h 596865"/>
                <a:gd name="connsiteX8" fmla="*/ 0 w 155366"/>
                <a:gd name="connsiteY8" fmla="*/ 74142 h 596865"/>
                <a:gd name="connsiteX9" fmla="*/ 74142 w 155366"/>
                <a:gd name="connsiteY9" fmla="*/ 0 h 596865"/>
                <a:gd name="connsiteX0" fmla="*/ 85581 w 177021"/>
                <a:gd name="connsiteY0" fmla="*/ 596865 h 688305"/>
                <a:gd name="connsiteX1" fmla="*/ 0 w 177021"/>
                <a:gd name="connsiteY1" fmla="*/ 505385 h 688305"/>
                <a:gd name="connsiteX2" fmla="*/ 0 w 177021"/>
                <a:gd name="connsiteY2" fmla="*/ 505385 h 688305"/>
                <a:gd name="connsiteX3" fmla="*/ 0 w 177021"/>
                <a:gd name="connsiteY3" fmla="*/ 74142 h 688305"/>
                <a:gd name="connsiteX4" fmla="*/ 74142 w 177021"/>
                <a:gd name="connsiteY4" fmla="*/ 0 h 688305"/>
                <a:gd name="connsiteX5" fmla="*/ 81224 w 177021"/>
                <a:gd name="connsiteY5" fmla="*/ 0 h 688305"/>
                <a:gd name="connsiteX6" fmla="*/ 155366 w 177021"/>
                <a:gd name="connsiteY6" fmla="*/ 74142 h 688305"/>
                <a:gd name="connsiteX7" fmla="*/ 155366 w 177021"/>
                <a:gd name="connsiteY7" fmla="*/ 505385 h 688305"/>
                <a:gd name="connsiteX8" fmla="*/ 155366 w 177021"/>
                <a:gd name="connsiteY8" fmla="*/ 505385 h 688305"/>
                <a:gd name="connsiteX9" fmla="*/ 177021 w 177021"/>
                <a:gd name="connsiteY9" fmla="*/ 688305 h 688305"/>
                <a:gd name="connsiteX0" fmla="*/ 85581 w 177021"/>
                <a:gd name="connsiteY0" fmla="*/ 596865 h 702592"/>
                <a:gd name="connsiteX1" fmla="*/ 0 w 177021"/>
                <a:gd name="connsiteY1" fmla="*/ 505385 h 702592"/>
                <a:gd name="connsiteX2" fmla="*/ 0 w 177021"/>
                <a:gd name="connsiteY2" fmla="*/ 505385 h 702592"/>
                <a:gd name="connsiteX3" fmla="*/ 0 w 177021"/>
                <a:gd name="connsiteY3" fmla="*/ 74142 h 702592"/>
                <a:gd name="connsiteX4" fmla="*/ 74142 w 177021"/>
                <a:gd name="connsiteY4" fmla="*/ 0 h 702592"/>
                <a:gd name="connsiteX5" fmla="*/ 81224 w 177021"/>
                <a:gd name="connsiteY5" fmla="*/ 0 h 702592"/>
                <a:gd name="connsiteX6" fmla="*/ 155366 w 177021"/>
                <a:gd name="connsiteY6" fmla="*/ 74142 h 702592"/>
                <a:gd name="connsiteX7" fmla="*/ 155366 w 177021"/>
                <a:gd name="connsiteY7" fmla="*/ 505385 h 702592"/>
                <a:gd name="connsiteX8" fmla="*/ 155366 w 177021"/>
                <a:gd name="connsiteY8" fmla="*/ 505385 h 702592"/>
                <a:gd name="connsiteX9" fmla="*/ 177021 w 177021"/>
                <a:gd name="connsiteY9" fmla="*/ 702592 h 702592"/>
                <a:gd name="connsiteX0" fmla="*/ 85581 w 155366"/>
                <a:gd name="connsiteY0" fmla="*/ 596865 h 596865"/>
                <a:gd name="connsiteX1" fmla="*/ 0 w 155366"/>
                <a:gd name="connsiteY1" fmla="*/ 505385 h 596865"/>
                <a:gd name="connsiteX2" fmla="*/ 0 w 155366"/>
                <a:gd name="connsiteY2" fmla="*/ 505385 h 596865"/>
                <a:gd name="connsiteX3" fmla="*/ 0 w 155366"/>
                <a:gd name="connsiteY3" fmla="*/ 74142 h 596865"/>
                <a:gd name="connsiteX4" fmla="*/ 74142 w 155366"/>
                <a:gd name="connsiteY4" fmla="*/ 0 h 596865"/>
                <a:gd name="connsiteX5" fmla="*/ 81224 w 155366"/>
                <a:gd name="connsiteY5" fmla="*/ 0 h 596865"/>
                <a:gd name="connsiteX6" fmla="*/ 155366 w 155366"/>
                <a:gd name="connsiteY6" fmla="*/ 74142 h 596865"/>
                <a:gd name="connsiteX7" fmla="*/ 155366 w 155366"/>
                <a:gd name="connsiteY7" fmla="*/ 505385 h 596865"/>
                <a:gd name="connsiteX8" fmla="*/ 155366 w 155366"/>
                <a:gd name="connsiteY8" fmla="*/ 505385 h 596865"/>
                <a:gd name="connsiteX0" fmla="*/ 0 w 155366"/>
                <a:gd name="connsiteY0" fmla="*/ 505385 h 505385"/>
                <a:gd name="connsiteX1" fmla="*/ 0 w 155366"/>
                <a:gd name="connsiteY1" fmla="*/ 505385 h 505385"/>
                <a:gd name="connsiteX2" fmla="*/ 0 w 155366"/>
                <a:gd name="connsiteY2" fmla="*/ 74142 h 505385"/>
                <a:gd name="connsiteX3" fmla="*/ 74142 w 155366"/>
                <a:gd name="connsiteY3" fmla="*/ 0 h 505385"/>
                <a:gd name="connsiteX4" fmla="*/ 81224 w 155366"/>
                <a:gd name="connsiteY4" fmla="*/ 0 h 505385"/>
                <a:gd name="connsiteX5" fmla="*/ 155366 w 155366"/>
                <a:gd name="connsiteY5" fmla="*/ 74142 h 505385"/>
                <a:gd name="connsiteX6" fmla="*/ 155366 w 155366"/>
                <a:gd name="connsiteY6" fmla="*/ 505385 h 505385"/>
                <a:gd name="connsiteX7" fmla="*/ 155366 w 155366"/>
                <a:gd name="connsiteY7" fmla="*/ 505385 h 505385"/>
                <a:gd name="connsiteX0" fmla="*/ 19050 w 174416"/>
                <a:gd name="connsiteY0" fmla="*/ 505385 h 505385"/>
                <a:gd name="connsiteX1" fmla="*/ 0 w 174416"/>
                <a:gd name="connsiteY1" fmla="*/ 426804 h 505385"/>
                <a:gd name="connsiteX2" fmla="*/ 19050 w 174416"/>
                <a:gd name="connsiteY2" fmla="*/ 74142 h 505385"/>
                <a:gd name="connsiteX3" fmla="*/ 93192 w 174416"/>
                <a:gd name="connsiteY3" fmla="*/ 0 h 505385"/>
                <a:gd name="connsiteX4" fmla="*/ 100274 w 174416"/>
                <a:gd name="connsiteY4" fmla="*/ 0 h 505385"/>
                <a:gd name="connsiteX5" fmla="*/ 174416 w 174416"/>
                <a:gd name="connsiteY5" fmla="*/ 74142 h 505385"/>
                <a:gd name="connsiteX6" fmla="*/ 174416 w 174416"/>
                <a:gd name="connsiteY6" fmla="*/ 505385 h 505385"/>
                <a:gd name="connsiteX7" fmla="*/ 174416 w 174416"/>
                <a:gd name="connsiteY7" fmla="*/ 505385 h 505385"/>
                <a:gd name="connsiteX0" fmla="*/ 0 w 174416"/>
                <a:gd name="connsiteY0" fmla="*/ 426804 h 505385"/>
                <a:gd name="connsiteX1" fmla="*/ 19050 w 174416"/>
                <a:gd name="connsiteY1" fmla="*/ 74142 h 505385"/>
                <a:gd name="connsiteX2" fmla="*/ 93192 w 174416"/>
                <a:gd name="connsiteY2" fmla="*/ 0 h 505385"/>
                <a:gd name="connsiteX3" fmla="*/ 100274 w 174416"/>
                <a:gd name="connsiteY3" fmla="*/ 0 h 505385"/>
                <a:gd name="connsiteX4" fmla="*/ 174416 w 174416"/>
                <a:gd name="connsiteY4" fmla="*/ 74142 h 505385"/>
                <a:gd name="connsiteX5" fmla="*/ 174416 w 174416"/>
                <a:gd name="connsiteY5" fmla="*/ 505385 h 505385"/>
                <a:gd name="connsiteX6" fmla="*/ 174416 w 174416"/>
                <a:gd name="connsiteY6" fmla="*/ 505385 h 505385"/>
                <a:gd name="connsiteX0" fmla="*/ 0 w 200610"/>
                <a:gd name="connsiteY0" fmla="*/ 426804 h 505385"/>
                <a:gd name="connsiteX1" fmla="*/ 19050 w 200610"/>
                <a:gd name="connsiteY1" fmla="*/ 74142 h 505385"/>
                <a:gd name="connsiteX2" fmla="*/ 93192 w 200610"/>
                <a:gd name="connsiteY2" fmla="*/ 0 h 505385"/>
                <a:gd name="connsiteX3" fmla="*/ 100274 w 200610"/>
                <a:gd name="connsiteY3" fmla="*/ 0 h 505385"/>
                <a:gd name="connsiteX4" fmla="*/ 174416 w 200610"/>
                <a:gd name="connsiteY4" fmla="*/ 74142 h 505385"/>
                <a:gd name="connsiteX5" fmla="*/ 174416 w 200610"/>
                <a:gd name="connsiteY5" fmla="*/ 505385 h 505385"/>
                <a:gd name="connsiteX6" fmla="*/ 200610 w 200610"/>
                <a:gd name="connsiteY6" fmla="*/ 431566 h 505385"/>
                <a:gd name="connsiteX0" fmla="*/ 0 w 200610"/>
                <a:gd name="connsiteY0" fmla="*/ 426804 h 431566"/>
                <a:gd name="connsiteX1" fmla="*/ 19050 w 200610"/>
                <a:gd name="connsiteY1" fmla="*/ 74142 h 431566"/>
                <a:gd name="connsiteX2" fmla="*/ 93192 w 200610"/>
                <a:gd name="connsiteY2" fmla="*/ 0 h 431566"/>
                <a:gd name="connsiteX3" fmla="*/ 100274 w 200610"/>
                <a:gd name="connsiteY3" fmla="*/ 0 h 431566"/>
                <a:gd name="connsiteX4" fmla="*/ 174416 w 200610"/>
                <a:gd name="connsiteY4" fmla="*/ 74142 h 431566"/>
                <a:gd name="connsiteX5" fmla="*/ 200610 w 200610"/>
                <a:gd name="connsiteY5" fmla="*/ 431566 h 431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610" h="431566">
                  <a:moveTo>
                    <a:pt x="0" y="426804"/>
                  </a:moveTo>
                  <a:lnTo>
                    <a:pt x="19050" y="74142"/>
                  </a:lnTo>
                  <a:cubicBezTo>
                    <a:pt x="19050" y="33195"/>
                    <a:pt x="52245" y="0"/>
                    <a:pt x="93192" y="0"/>
                  </a:cubicBezTo>
                  <a:lnTo>
                    <a:pt x="100274" y="0"/>
                  </a:lnTo>
                  <a:cubicBezTo>
                    <a:pt x="141221" y="0"/>
                    <a:pt x="174416" y="33195"/>
                    <a:pt x="174416" y="74142"/>
                  </a:cubicBezTo>
                  <a:lnTo>
                    <a:pt x="200610" y="431566"/>
                  </a:lnTo>
                </a:path>
              </a:pathLst>
            </a:custGeom>
            <a:solidFill>
              <a:srgbClr val="33CCFF"/>
            </a:solidFill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2262A038-76C9-4403-98DB-F621C85650DC}"/>
                </a:ext>
              </a:extLst>
            </p:cNvPr>
            <p:cNvGrpSpPr/>
            <p:nvPr/>
          </p:nvGrpSpPr>
          <p:grpSpPr>
            <a:xfrm>
              <a:off x="3376652" y="8764054"/>
              <a:ext cx="349954" cy="933454"/>
              <a:chOff x="2844851" y="3148995"/>
              <a:chExt cx="349954" cy="933454"/>
            </a:xfrm>
          </p:grpSpPr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E6F84DDA-81F0-4107-9735-7E3C4F173076}"/>
                  </a:ext>
                </a:extLst>
              </p:cNvPr>
              <p:cNvSpPr/>
              <p:nvPr/>
            </p:nvSpPr>
            <p:spPr bwMode="auto">
              <a:xfrm>
                <a:off x="2908351" y="3395249"/>
                <a:ext cx="222954" cy="68720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F9C7FD5A-FF2F-4790-A9A1-57498D61D1B9}"/>
                  </a:ext>
                </a:extLst>
              </p:cNvPr>
              <p:cNvSpPr/>
              <p:nvPr/>
            </p:nvSpPr>
            <p:spPr bwMode="auto">
              <a:xfrm>
                <a:off x="2844851" y="3148995"/>
                <a:ext cx="349954" cy="532472"/>
              </a:xfrm>
              <a:prstGeom prst="round2SameRect">
                <a:avLst>
                  <a:gd name="adj1" fmla="val 50000"/>
                  <a:gd name="adj2" fmla="val 25714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DB784D6E-A78B-4DDA-9215-09A9578ECD06}"/>
              </a:ext>
            </a:extLst>
          </p:cNvPr>
          <p:cNvGrpSpPr/>
          <p:nvPr/>
        </p:nvGrpSpPr>
        <p:grpSpPr>
          <a:xfrm>
            <a:off x="6708414" y="4156750"/>
            <a:ext cx="2363113" cy="1793954"/>
            <a:chOff x="1430860" y="5981095"/>
            <a:chExt cx="3247374" cy="2465240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7DF79AB4-EB33-4E3F-9102-B0A40B8D3BE2}"/>
                </a:ext>
              </a:extLst>
            </p:cNvPr>
            <p:cNvGrpSpPr/>
            <p:nvPr/>
          </p:nvGrpSpPr>
          <p:grpSpPr>
            <a:xfrm>
              <a:off x="1430860" y="6251671"/>
              <a:ext cx="3247374" cy="2194664"/>
              <a:chOff x="1430860" y="3419571"/>
              <a:chExt cx="3247374" cy="2194664"/>
            </a:xfrm>
          </p:grpSpPr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E351862F-E4D8-45E6-89D3-9BD07350401C}"/>
                  </a:ext>
                </a:extLst>
              </p:cNvPr>
              <p:cNvGrpSpPr/>
              <p:nvPr/>
            </p:nvGrpSpPr>
            <p:grpSpPr>
              <a:xfrm>
                <a:off x="1430860" y="3419571"/>
                <a:ext cx="3247374" cy="2194664"/>
                <a:chOff x="4550425" y="4104075"/>
                <a:chExt cx="1393176" cy="941547"/>
              </a:xfrm>
            </p:grpSpPr>
            <p:sp>
              <p:nvSpPr>
                <p:cNvPr id="279" name="四角形: 角を丸くする 278">
                  <a:extLst>
                    <a:ext uri="{FF2B5EF4-FFF2-40B4-BE49-F238E27FC236}">
                      <a16:creationId xmlns:a16="http://schemas.microsoft.com/office/drawing/2014/main" id="{399519AF-F7E3-48D7-92BD-2B6F3FCD48FF}"/>
                    </a:ext>
                  </a:extLst>
                </p:cNvPr>
                <p:cNvSpPr/>
                <p:nvPr/>
              </p:nvSpPr>
              <p:spPr bwMode="auto">
                <a:xfrm>
                  <a:off x="4550425" y="4104075"/>
                  <a:ext cx="1393176" cy="941547"/>
                </a:xfrm>
                <a:prstGeom prst="roundRect">
                  <a:avLst>
                    <a:gd name="adj" fmla="val 12989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30000">
                      <a:schemeClr val="bg1">
                        <a:lumMod val="85000"/>
                      </a:schemeClr>
                    </a:gs>
                    <a:gs pos="8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四角形: 角を丸くする 279">
                  <a:extLst>
                    <a:ext uri="{FF2B5EF4-FFF2-40B4-BE49-F238E27FC236}">
                      <a16:creationId xmlns:a16="http://schemas.microsoft.com/office/drawing/2014/main" id="{F1E3487D-1078-4466-839F-73626EEF86D7}"/>
                    </a:ext>
                  </a:extLst>
                </p:cNvPr>
                <p:cNvSpPr/>
                <p:nvPr/>
              </p:nvSpPr>
              <p:spPr bwMode="auto">
                <a:xfrm>
                  <a:off x="4637964" y="4297817"/>
                  <a:ext cx="1213445" cy="694482"/>
                </a:xfrm>
                <a:prstGeom prst="roundRect">
                  <a:avLst>
                    <a:gd name="adj" fmla="val 9123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30000">
                      <a:schemeClr val="bg1">
                        <a:lumMod val="50000"/>
                      </a:schemeClr>
                    </a:gs>
                    <a:gs pos="80000">
                      <a:schemeClr val="bg1">
                        <a:lumMod val="7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BC2D7E42-B990-4785-877E-8DC148ADC4C6}"/>
                    </a:ext>
                  </a:extLst>
                </p:cNvPr>
                <p:cNvSpPr/>
                <p:nvPr/>
              </p:nvSpPr>
              <p:spPr bwMode="auto">
                <a:xfrm>
                  <a:off x="5395445" y="4491039"/>
                  <a:ext cx="308040" cy="30803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A9588584-ACE4-4A59-BC49-158693F4CCAD}"/>
                    </a:ext>
                  </a:extLst>
                </p:cNvPr>
                <p:cNvSpPr/>
                <p:nvPr/>
              </p:nvSpPr>
              <p:spPr bwMode="auto">
                <a:xfrm>
                  <a:off x="5410340" y="4505718"/>
                  <a:ext cx="278682" cy="278680"/>
                </a:xfrm>
                <a:custGeom>
                  <a:avLst/>
                  <a:gdLst>
                    <a:gd name="connsiteX0" fmla="*/ 131443 w 264396"/>
                    <a:gd name="connsiteY0" fmla="*/ 147307 h 264394"/>
                    <a:gd name="connsiteX1" fmla="*/ 174338 w 264396"/>
                    <a:gd name="connsiteY1" fmla="*/ 255887 h 264394"/>
                    <a:gd name="connsiteX2" fmla="*/ 132198 w 264396"/>
                    <a:gd name="connsiteY2" fmla="*/ 264394 h 264394"/>
                    <a:gd name="connsiteX3" fmla="*/ 88660 w 264396"/>
                    <a:gd name="connsiteY3" fmla="*/ 255604 h 264394"/>
                    <a:gd name="connsiteX4" fmla="*/ 118061 w 264396"/>
                    <a:gd name="connsiteY4" fmla="*/ 143021 h 264394"/>
                    <a:gd name="connsiteX5" fmla="*/ 72380 w 264396"/>
                    <a:gd name="connsiteY5" fmla="*/ 248368 h 264394"/>
                    <a:gd name="connsiteX6" fmla="*/ 38720 w 264396"/>
                    <a:gd name="connsiteY6" fmla="*/ 225675 h 264394"/>
                    <a:gd name="connsiteX7" fmla="*/ 13549 w 264396"/>
                    <a:gd name="connsiteY7" fmla="*/ 188341 h 264394"/>
                    <a:gd name="connsiteX8" fmla="*/ 139292 w 264396"/>
                    <a:gd name="connsiteY8" fmla="*/ 142881 h 264394"/>
                    <a:gd name="connsiteX9" fmla="*/ 249327 w 264396"/>
                    <a:gd name="connsiteY9" fmla="*/ 190596 h 264394"/>
                    <a:gd name="connsiteX10" fmla="*/ 225676 w 264396"/>
                    <a:gd name="connsiteY10" fmla="*/ 225675 h 264394"/>
                    <a:gd name="connsiteX11" fmla="*/ 186614 w 264396"/>
                    <a:gd name="connsiteY11" fmla="*/ 252011 h 264394"/>
                    <a:gd name="connsiteX12" fmla="*/ 8579 w 264396"/>
                    <a:gd name="connsiteY12" fmla="*/ 89706 h 264394"/>
                    <a:gd name="connsiteX13" fmla="*/ 116136 w 264396"/>
                    <a:gd name="connsiteY13" fmla="*/ 132197 h 264394"/>
                    <a:gd name="connsiteX14" fmla="*/ 8579 w 264396"/>
                    <a:gd name="connsiteY14" fmla="*/ 174689 h 264394"/>
                    <a:gd name="connsiteX15" fmla="*/ 0 w 264396"/>
                    <a:gd name="connsiteY15" fmla="*/ 132197 h 264394"/>
                    <a:gd name="connsiteX16" fmla="*/ 255677 w 264396"/>
                    <a:gd name="connsiteY16" fmla="*/ 89009 h 264394"/>
                    <a:gd name="connsiteX17" fmla="*/ 264396 w 264396"/>
                    <a:gd name="connsiteY17" fmla="*/ 132197 h 264394"/>
                    <a:gd name="connsiteX18" fmla="*/ 255677 w 264396"/>
                    <a:gd name="connsiteY18" fmla="*/ 175384 h 264394"/>
                    <a:gd name="connsiteX19" fmla="*/ 146356 w 264396"/>
                    <a:gd name="connsiteY19" fmla="*/ 132196 h 264394"/>
                    <a:gd name="connsiteX20" fmla="*/ 72225 w 264396"/>
                    <a:gd name="connsiteY20" fmla="*/ 16130 h 264394"/>
                    <a:gd name="connsiteX21" fmla="*/ 117922 w 264396"/>
                    <a:gd name="connsiteY21" fmla="*/ 121512 h 264394"/>
                    <a:gd name="connsiteX22" fmla="*/ 13445 w 264396"/>
                    <a:gd name="connsiteY22" fmla="*/ 76208 h 264394"/>
                    <a:gd name="connsiteX23" fmla="*/ 38720 w 264396"/>
                    <a:gd name="connsiteY23" fmla="*/ 38720 h 264394"/>
                    <a:gd name="connsiteX24" fmla="*/ 186768 w 264396"/>
                    <a:gd name="connsiteY24" fmla="*/ 12487 h 264394"/>
                    <a:gd name="connsiteX25" fmla="*/ 225676 w 264396"/>
                    <a:gd name="connsiteY25" fmla="*/ 38720 h 264394"/>
                    <a:gd name="connsiteX26" fmla="*/ 249430 w 264396"/>
                    <a:gd name="connsiteY26" fmla="*/ 73951 h 264394"/>
                    <a:gd name="connsiteX27" fmla="*/ 139430 w 264396"/>
                    <a:gd name="connsiteY27" fmla="*/ 121651 h 264394"/>
                    <a:gd name="connsiteX28" fmla="*/ 132198 w 264396"/>
                    <a:gd name="connsiteY28" fmla="*/ 0 h 264394"/>
                    <a:gd name="connsiteX29" fmla="*/ 174337 w 264396"/>
                    <a:gd name="connsiteY29" fmla="*/ 8508 h 264394"/>
                    <a:gd name="connsiteX30" fmla="*/ 131442 w 264396"/>
                    <a:gd name="connsiteY30" fmla="*/ 117087 h 264394"/>
                    <a:gd name="connsiteX31" fmla="*/ 88659 w 264396"/>
                    <a:gd name="connsiteY31" fmla="*/ 8790 h 264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64396" h="264394">
                      <a:moveTo>
                        <a:pt x="131443" y="147307"/>
                      </a:moveTo>
                      <a:lnTo>
                        <a:pt x="174338" y="255887"/>
                      </a:lnTo>
                      <a:lnTo>
                        <a:pt x="132198" y="264394"/>
                      </a:lnTo>
                      <a:lnTo>
                        <a:pt x="88660" y="255604"/>
                      </a:lnTo>
                      <a:close/>
                      <a:moveTo>
                        <a:pt x="118061" y="143021"/>
                      </a:moveTo>
                      <a:lnTo>
                        <a:pt x="72380" y="248368"/>
                      </a:lnTo>
                      <a:lnTo>
                        <a:pt x="38720" y="225675"/>
                      </a:lnTo>
                      <a:lnTo>
                        <a:pt x="13549" y="188341"/>
                      </a:lnTo>
                      <a:close/>
                      <a:moveTo>
                        <a:pt x="139292" y="142881"/>
                      </a:moveTo>
                      <a:lnTo>
                        <a:pt x="249327" y="190596"/>
                      </a:lnTo>
                      <a:lnTo>
                        <a:pt x="225676" y="225675"/>
                      </a:lnTo>
                      <a:lnTo>
                        <a:pt x="186614" y="252011"/>
                      </a:lnTo>
                      <a:close/>
                      <a:moveTo>
                        <a:pt x="8579" y="89706"/>
                      </a:moveTo>
                      <a:lnTo>
                        <a:pt x="116136" y="132197"/>
                      </a:lnTo>
                      <a:lnTo>
                        <a:pt x="8579" y="174689"/>
                      </a:lnTo>
                      <a:lnTo>
                        <a:pt x="0" y="132197"/>
                      </a:lnTo>
                      <a:close/>
                      <a:moveTo>
                        <a:pt x="255677" y="89009"/>
                      </a:moveTo>
                      <a:lnTo>
                        <a:pt x="264396" y="132197"/>
                      </a:lnTo>
                      <a:lnTo>
                        <a:pt x="255677" y="175384"/>
                      </a:lnTo>
                      <a:lnTo>
                        <a:pt x="146356" y="132196"/>
                      </a:lnTo>
                      <a:close/>
                      <a:moveTo>
                        <a:pt x="72225" y="16130"/>
                      </a:moveTo>
                      <a:lnTo>
                        <a:pt x="117922" y="121512"/>
                      </a:lnTo>
                      <a:lnTo>
                        <a:pt x="13445" y="76208"/>
                      </a:lnTo>
                      <a:lnTo>
                        <a:pt x="38720" y="38720"/>
                      </a:lnTo>
                      <a:close/>
                      <a:moveTo>
                        <a:pt x="186768" y="12487"/>
                      </a:moveTo>
                      <a:lnTo>
                        <a:pt x="225676" y="38720"/>
                      </a:lnTo>
                      <a:lnTo>
                        <a:pt x="249430" y="73951"/>
                      </a:lnTo>
                      <a:lnTo>
                        <a:pt x="139430" y="121651"/>
                      </a:lnTo>
                      <a:close/>
                      <a:moveTo>
                        <a:pt x="132198" y="0"/>
                      </a:moveTo>
                      <a:lnTo>
                        <a:pt x="174337" y="8508"/>
                      </a:lnTo>
                      <a:lnTo>
                        <a:pt x="131442" y="117087"/>
                      </a:lnTo>
                      <a:lnTo>
                        <a:pt x="88659" y="879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円: 塗りつぶしなし 282">
                  <a:extLst>
                    <a:ext uri="{FF2B5EF4-FFF2-40B4-BE49-F238E27FC236}">
                      <a16:creationId xmlns:a16="http://schemas.microsoft.com/office/drawing/2014/main" id="{71179112-D18C-4FD8-9DB0-40A35A68EF0E}"/>
                    </a:ext>
                  </a:extLst>
                </p:cNvPr>
                <p:cNvSpPr/>
                <p:nvPr/>
              </p:nvSpPr>
              <p:spPr bwMode="auto">
                <a:xfrm>
                  <a:off x="5384118" y="4481998"/>
                  <a:ext cx="326120" cy="326120"/>
                </a:xfrm>
                <a:prstGeom prst="donut">
                  <a:avLst>
                    <a:gd name="adj" fmla="val 9561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E511A564-A07A-48C7-9BC6-83B7C94CC9F6}"/>
                  </a:ext>
                </a:extLst>
              </p:cNvPr>
              <p:cNvGrpSpPr/>
              <p:nvPr/>
            </p:nvGrpSpPr>
            <p:grpSpPr>
              <a:xfrm>
                <a:off x="1540466" y="3731794"/>
                <a:ext cx="783526" cy="643986"/>
                <a:chOff x="4307232" y="3005100"/>
                <a:chExt cx="783526" cy="643986"/>
              </a:xfrm>
            </p:grpSpPr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526F0D84-960B-4841-9ABD-3A593F1F1111}"/>
                    </a:ext>
                  </a:extLst>
                </p:cNvPr>
                <p:cNvGrpSpPr/>
                <p:nvPr/>
              </p:nvGrpSpPr>
              <p:grpSpPr>
                <a:xfrm>
                  <a:off x="4311218" y="3005100"/>
                  <a:ext cx="636222" cy="643986"/>
                  <a:chOff x="3814913" y="2247227"/>
                  <a:chExt cx="636222" cy="643986"/>
                </a:xfrm>
              </p:grpSpPr>
              <p:sp>
                <p:nvSpPr>
                  <p:cNvPr id="277" name="四角形: 角を丸くする 173">
                    <a:extLst>
                      <a:ext uri="{FF2B5EF4-FFF2-40B4-BE49-F238E27FC236}">
                        <a16:creationId xmlns:a16="http://schemas.microsoft.com/office/drawing/2014/main" id="{32A57794-61CC-4DF1-A6ED-843ECE2AD9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14913" y="2247227"/>
                    <a:ext cx="636222" cy="643986"/>
                  </a:xfrm>
                  <a:custGeom>
                    <a:avLst/>
                    <a:gdLst>
                      <a:gd name="connsiteX0" fmla="*/ 0 w 526799"/>
                      <a:gd name="connsiteY0" fmla="*/ 76918 h 553066"/>
                      <a:gd name="connsiteX1" fmla="*/ 76918 w 526799"/>
                      <a:gd name="connsiteY1" fmla="*/ 0 h 553066"/>
                      <a:gd name="connsiteX2" fmla="*/ 449881 w 526799"/>
                      <a:gd name="connsiteY2" fmla="*/ 0 h 553066"/>
                      <a:gd name="connsiteX3" fmla="*/ 526799 w 526799"/>
                      <a:gd name="connsiteY3" fmla="*/ 76918 h 553066"/>
                      <a:gd name="connsiteX4" fmla="*/ 526799 w 526799"/>
                      <a:gd name="connsiteY4" fmla="*/ 476148 h 553066"/>
                      <a:gd name="connsiteX5" fmla="*/ 449881 w 526799"/>
                      <a:gd name="connsiteY5" fmla="*/ 553066 h 553066"/>
                      <a:gd name="connsiteX6" fmla="*/ 76918 w 526799"/>
                      <a:gd name="connsiteY6" fmla="*/ 553066 h 553066"/>
                      <a:gd name="connsiteX7" fmla="*/ 0 w 526799"/>
                      <a:gd name="connsiteY7" fmla="*/ 476148 h 553066"/>
                      <a:gd name="connsiteX8" fmla="*/ 0 w 526799"/>
                      <a:gd name="connsiteY8" fmla="*/ 76918 h 553066"/>
                      <a:gd name="connsiteX0" fmla="*/ 0 w 526799"/>
                      <a:gd name="connsiteY0" fmla="*/ 76918 h 553074"/>
                      <a:gd name="connsiteX1" fmla="*/ 76918 w 526799"/>
                      <a:gd name="connsiteY1" fmla="*/ 0 h 553074"/>
                      <a:gd name="connsiteX2" fmla="*/ 449881 w 526799"/>
                      <a:gd name="connsiteY2" fmla="*/ 0 h 553074"/>
                      <a:gd name="connsiteX3" fmla="*/ 526799 w 526799"/>
                      <a:gd name="connsiteY3" fmla="*/ 76918 h 553074"/>
                      <a:gd name="connsiteX4" fmla="*/ 526799 w 526799"/>
                      <a:gd name="connsiteY4" fmla="*/ 476148 h 553074"/>
                      <a:gd name="connsiteX5" fmla="*/ 76918 w 526799"/>
                      <a:gd name="connsiteY5" fmla="*/ 553066 h 553074"/>
                      <a:gd name="connsiteX6" fmla="*/ 0 w 526799"/>
                      <a:gd name="connsiteY6" fmla="*/ 476148 h 553074"/>
                      <a:gd name="connsiteX7" fmla="*/ 0 w 526799"/>
                      <a:gd name="connsiteY7" fmla="*/ 76918 h 553074"/>
                      <a:gd name="connsiteX0" fmla="*/ 0 w 526799"/>
                      <a:gd name="connsiteY0" fmla="*/ 76918 h 553066"/>
                      <a:gd name="connsiteX1" fmla="*/ 76918 w 526799"/>
                      <a:gd name="connsiteY1" fmla="*/ 0 h 553066"/>
                      <a:gd name="connsiteX2" fmla="*/ 449881 w 526799"/>
                      <a:gd name="connsiteY2" fmla="*/ 0 h 553066"/>
                      <a:gd name="connsiteX3" fmla="*/ 526799 w 526799"/>
                      <a:gd name="connsiteY3" fmla="*/ 76918 h 553066"/>
                      <a:gd name="connsiteX4" fmla="*/ 76918 w 526799"/>
                      <a:gd name="connsiteY4" fmla="*/ 553066 h 553066"/>
                      <a:gd name="connsiteX5" fmla="*/ 0 w 526799"/>
                      <a:gd name="connsiteY5" fmla="*/ 476148 h 553066"/>
                      <a:gd name="connsiteX6" fmla="*/ 0 w 526799"/>
                      <a:gd name="connsiteY6" fmla="*/ 76918 h 553066"/>
                      <a:gd name="connsiteX0" fmla="*/ 0 w 526799"/>
                      <a:gd name="connsiteY0" fmla="*/ 76918 h 558594"/>
                      <a:gd name="connsiteX1" fmla="*/ 76918 w 526799"/>
                      <a:gd name="connsiteY1" fmla="*/ 0 h 558594"/>
                      <a:gd name="connsiteX2" fmla="*/ 449881 w 526799"/>
                      <a:gd name="connsiteY2" fmla="*/ 0 h 558594"/>
                      <a:gd name="connsiteX3" fmla="*/ 526799 w 526799"/>
                      <a:gd name="connsiteY3" fmla="*/ 76918 h 558594"/>
                      <a:gd name="connsiteX4" fmla="*/ 76918 w 526799"/>
                      <a:gd name="connsiteY4" fmla="*/ 553066 h 558594"/>
                      <a:gd name="connsiteX5" fmla="*/ 0 w 526799"/>
                      <a:gd name="connsiteY5" fmla="*/ 476148 h 558594"/>
                      <a:gd name="connsiteX6" fmla="*/ 0 w 526799"/>
                      <a:gd name="connsiteY6" fmla="*/ 76918 h 558594"/>
                      <a:gd name="connsiteX0" fmla="*/ 0 w 526799"/>
                      <a:gd name="connsiteY0" fmla="*/ 76918 h 523248"/>
                      <a:gd name="connsiteX1" fmla="*/ 76918 w 526799"/>
                      <a:gd name="connsiteY1" fmla="*/ 0 h 523248"/>
                      <a:gd name="connsiteX2" fmla="*/ 449881 w 526799"/>
                      <a:gd name="connsiteY2" fmla="*/ 0 h 523248"/>
                      <a:gd name="connsiteX3" fmla="*/ 526799 w 526799"/>
                      <a:gd name="connsiteY3" fmla="*/ 76918 h 523248"/>
                      <a:gd name="connsiteX4" fmla="*/ 100731 w 526799"/>
                      <a:gd name="connsiteY4" fmla="*/ 512585 h 523248"/>
                      <a:gd name="connsiteX5" fmla="*/ 0 w 526799"/>
                      <a:gd name="connsiteY5" fmla="*/ 476148 h 523248"/>
                      <a:gd name="connsiteX6" fmla="*/ 0 w 526799"/>
                      <a:gd name="connsiteY6" fmla="*/ 76918 h 523248"/>
                      <a:gd name="connsiteX0" fmla="*/ 0 w 526799"/>
                      <a:gd name="connsiteY0" fmla="*/ 76918 h 530629"/>
                      <a:gd name="connsiteX1" fmla="*/ 76918 w 526799"/>
                      <a:gd name="connsiteY1" fmla="*/ 0 h 530629"/>
                      <a:gd name="connsiteX2" fmla="*/ 449881 w 526799"/>
                      <a:gd name="connsiteY2" fmla="*/ 0 h 530629"/>
                      <a:gd name="connsiteX3" fmla="*/ 526799 w 526799"/>
                      <a:gd name="connsiteY3" fmla="*/ 76918 h 530629"/>
                      <a:gd name="connsiteX4" fmla="*/ 100731 w 526799"/>
                      <a:gd name="connsiteY4" fmla="*/ 512585 h 530629"/>
                      <a:gd name="connsiteX5" fmla="*/ 0 w 526799"/>
                      <a:gd name="connsiteY5" fmla="*/ 476148 h 530629"/>
                      <a:gd name="connsiteX6" fmla="*/ 0 w 526799"/>
                      <a:gd name="connsiteY6" fmla="*/ 76918 h 530629"/>
                      <a:gd name="connsiteX0" fmla="*/ 0 w 532327"/>
                      <a:gd name="connsiteY0" fmla="*/ 76918 h 530629"/>
                      <a:gd name="connsiteX1" fmla="*/ 76918 w 532327"/>
                      <a:gd name="connsiteY1" fmla="*/ 0 h 530629"/>
                      <a:gd name="connsiteX2" fmla="*/ 449881 w 532327"/>
                      <a:gd name="connsiteY2" fmla="*/ 0 h 530629"/>
                      <a:gd name="connsiteX3" fmla="*/ 526799 w 532327"/>
                      <a:gd name="connsiteY3" fmla="*/ 76918 h 530629"/>
                      <a:gd name="connsiteX4" fmla="*/ 100731 w 532327"/>
                      <a:gd name="connsiteY4" fmla="*/ 512585 h 530629"/>
                      <a:gd name="connsiteX5" fmla="*/ 0 w 532327"/>
                      <a:gd name="connsiteY5" fmla="*/ 476148 h 530629"/>
                      <a:gd name="connsiteX6" fmla="*/ 0 w 532327"/>
                      <a:gd name="connsiteY6" fmla="*/ 76918 h 530629"/>
                      <a:gd name="connsiteX0" fmla="*/ 0 w 512866"/>
                      <a:gd name="connsiteY0" fmla="*/ 76918 h 540604"/>
                      <a:gd name="connsiteX1" fmla="*/ 76918 w 512866"/>
                      <a:gd name="connsiteY1" fmla="*/ 0 h 540604"/>
                      <a:gd name="connsiteX2" fmla="*/ 449881 w 512866"/>
                      <a:gd name="connsiteY2" fmla="*/ 0 h 540604"/>
                      <a:gd name="connsiteX3" fmla="*/ 505368 w 512866"/>
                      <a:gd name="connsiteY3" fmla="*/ 98349 h 540604"/>
                      <a:gd name="connsiteX4" fmla="*/ 100731 w 512866"/>
                      <a:gd name="connsiteY4" fmla="*/ 512585 h 540604"/>
                      <a:gd name="connsiteX5" fmla="*/ 0 w 512866"/>
                      <a:gd name="connsiteY5" fmla="*/ 476148 h 540604"/>
                      <a:gd name="connsiteX6" fmla="*/ 0 w 512866"/>
                      <a:gd name="connsiteY6" fmla="*/ 76918 h 540604"/>
                      <a:gd name="connsiteX0" fmla="*/ 0 w 522783"/>
                      <a:gd name="connsiteY0" fmla="*/ 76918 h 540604"/>
                      <a:gd name="connsiteX1" fmla="*/ 76918 w 522783"/>
                      <a:gd name="connsiteY1" fmla="*/ 0 h 540604"/>
                      <a:gd name="connsiteX2" fmla="*/ 449881 w 522783"/>
                      <a:gd name="connsiteY2" fmla="*/ 0 h 540604"/>
                      <a:gd name="connsiteX3" fmla="*/ 505368 w 522783"/>
                      <a:gd name="connsiteY3" fmla="*/ 98349 h 540604"/>
                      <a:gd name="connsiteX4" fmla="*/ 100731 w 522783"/>
                      <a:gd name="connsiteY4" fmla="*/ 512585 h 540604"/>
                      <a:gd name="connsiteX5" fmla="*/ 0 w 522783"/>
                      <a:gd name="connsiteY5" fmla="*/ 476148 h 540604"/>
                      <a:gd name="connsiteX6" fmla="*/ 0 w 522783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31095"/>
                      <a:gd name="connsiteX1" fmla="*/ 76918 w 526868"/>
                      <a:gd name="connsiteY1" fmla="*/ 0 h 531095"/>
                      <a:gd name="connsiteX2" fmla="*/ 449881 w 526868"/>
                      <a:gd name="connsiteY2" fmla="*/ 0 h 531095"/>
                      <a:gd name="connsiteX3" fmla="*/ 505368 w 526868"/>
                      <a:gd name="connsiteY3" fmla="*/ 98349 h 531095"/>
                      <a:gd name="connsiteX4" fmla="*/ 100731 w 526868"/>
                      <a:gd name="connsiteY4" fmla="*/ 512585 h 531095"/>
                      <a:gd name="connsiteX5" fmla="*/ 0 w 526868"/>
                      <a:gd name="connsiteY5" fmla="*/ 476148 h 531095"/>
                      <a:gd name="connsiteX6" fmla="*/ 0 w 526868"/>
                      <a:gd name="connsiteY6" fmla="*/ 76918 h 531095"/>
                      <a:gd name="connsiteX0" fmla="*/ 0 w 542974"/>
                      <a:gd name="connsiteY0" fmla="*/ 76918 h 542014"/>
                      <a:gd name="connsiteX1" fmla="*/ 76918 w 542974"/>
                      <a:gd name="connsiteY1" fmla="*/ 0 h 542014"/>
                      <a:gd name="connsiteX2" fmla="*/ 449881 w 542974"/>
                      <a:gd name="connsiteY2" fmla="*/ 0 h 542014"/>
                      <a:gd name="connsiteX3" fmla="*/ 524418 w 542974"/>
                      <a:gd name="connsiteY3" fmla="*/ 79299 h 542014"/>
                      <a:gd name="connsiteX4" fmla="*/ 100731 w 542974"/>
                      <a:gd name="connsiteY4" fmla="*/ 512585 h 542014"/>
                      <a:gd name="connsiteX5" fmla="*/ 0 w 542974"/>
                      <a:gd name="connsiteY5" fmla="*/ 476148 h 542014"/>
                      <a:gd name="connsiteX6" fmla="*/ 0 w 542974"/>
                      <a:gd name="connsiteY6" fmla="*/ 76918 h 542014"/>
                      <a:gd name="connsiteX0" fmla="*/ 0 w 551596"/>
                      <a:gd name="connsiteY0" fmla="*/ 76918 h 542014"/>
                      <a:gd name="connsiteX1" fmla="*/ 76918 w 551596"/>
                      <a:gd name="connsiteY1" fmla="*/ 0 h 542014"/>
                      <a:gd name="connsiteX2" fmla="*/ 449881 w 551596"/>
                      <a:gd name="connsiteY2" fmla="*/ 0 h 542014"/>
                      <a:gd name="connsiteX3" fmla="*/ 524418 w 551596"/>
                      <a:gd name="connsiteY3" fmla="*/ 79299 h 542014"/>
                      <a:gd name="connsiteX4" fmla="*/ 100731 w 551596"/>
                      <a:gd name="connsiteY4" fmla="*/ 512585 h 542014"/>
                      <a:gd name="connsiteX5" fmla="*/ 0 w 551596"/>
                      <a:gd name="connsiteY5" fmla="*/ 476148 h 542014"/>
                      <a:gd name="connsiteX6" fmla="*/ 0 w 551596"/>
                      <a:gd name="connsiteY6" fmla="*/ 76918 h 542014"/>
                      <a:gd name="connsiteX0" fmla="*/ 0 w 551596"/>
                      <a:gd name="connsiteY0" fmla="*/ 76918 h 550855"/>
                      <a:gd name="connsiteX1" fmla="*/ 76918 w 551596"/>
                      <a:gd name="connsiteY1" fmla="*/ 0 h 550855"/>
                      <a:gd name="connsiteX2" fmla="*/ 449881 w 551596"/>
                      <a:gd name="connsiteY2" fmla="*/ 0 h 550855"/>
                      <a:gd name="connsiteX3" fmla="*/ 524418 w 551596"/>
                      <a:gd name="connsiteY3" fmla="*/ 79299 h 550855"/>
                      <a:gd name="connsiteX4" fmla="*/ 100731 w 551596"/>
                      <a:gd name="connsiteY4" fmla="*/ 512585 h 550855"/>
                      <a:gd name="connsiteX5" fmla="*/ 0 w 551596"/>
                      <a:gd name="connsiteY5" fmla="*/ 476148 h 550855"/>
                      <a:gd name="connsiteX6" fmla="*/ 0 w 551596"/>
                      <a:gd name="connsiteY6" fmla="*/ 76918 h 550855"/>
                      <a:gd name="connsiteX0" fmla="*/ 0 w 551596"/>
                      <a:gd name="connsiteY0" fmla="*/ 76918 h 545721"/>
                      <a:gd name="connsiteX1" fmla="*/ 76918 w 551596"/>
                      <a:gd name="connsiteY1" fmla="*/ 0 h 545721"/>
                      <a:gd name="connsiteX2" fmla="*/ 449881 w 551596"/>
                      <a:gd name="connsiteY2" fmla="*/ 0 h 545721"/>
                      <a:gd name="connsiteX3" fmla="*/ 524418 w 551596"/>
                      <a:gd name="connsiteY3" fmla="*/ 79299 h 545721"/>
                      <a:gd name="connsiteX4" fmla="*/ 100731 w 551596"/>
                      <a:gd name="connsiteY4" fmla="*/ 512585 h 545721"/>
                      <a:gd name="connsiteX5" fmla="*/ 0 w 551596"/>
                      <a:gd name="connsiteY5" fmla="*/ 476148 h 545721"/>
                      <a:gd name="connsiteX6" fmla="*/ 0 w 551596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5266"/>
                      <a:gd name="connsiteY0" fmla="*/ 77006 h 545809"/>
                      <a:gd name="connsiteX1" fmla="*/ 76918 w 545266"/>
                      <a:gd name="connsiteY1" fmla="*/ 88 h 545809"/>
                      <a:gd name="connsiteX2" fmla="*/ 449881 w 545266"/>
                      <a:gd name="connsiteY2" fmla="*/ 88 h 545809"/>
                      <a:gd name="connsiteX3" fmla="*/ 524418 w 545266"/>
                      <a:gd name="connsiteY3" fmla="*/ 79387 h 545809"/>
                      <a:gd name="connsiteX4" fmla="*/ 100731 w 545266"/>
                      <a:gd name="connsiteY4" fmla="*/ 512673 h 545809"/>
                      <a:gd name="connsiteX5" fmla="*/ 0 w 545266"/>
                      <a:gd name="connsiteY5" fmla="*/ 476236 h 545809"/>
                      <a:gd name="connsiteX6" fmla="*/ 0 w 545266"/>
                      <a:gd name="connsiteY6" fmla="*/ 77006 h 545809"/>
                      <a:gd name="connsiteX0" fmla="*/ 0 w 540882"/>
                      <a:gd name="connsiteY0" fmla="*/ 76977 h 545780"/>
                      <a:gd name="connsiteX1" fmla="*/ 76918 w 540882"/>
                      <a:gd name="connsiteY1" fmla="*/ 59 h 545780"/>
                      <a:gd name="connsiteX2" fmla="*/ 449881 w 540882"/>
                      <a:gd name="connsiteY2" fmla="*/ 59 h 545780"/>
                      <a:gd name="connsiteX3" fmla="*/ 524418 w 540882"/>
                      <a:gd name="connsiteY3" fmla="*/ 79358 h 545780"/>
                      <a:gd name="connsiteX4" fmla="*/ 100731 w 540882"/>
                      <a:gd name="connsiteY4" fmla="*/ 512644 h 545780"/>
                      <a:gd name="connsiteX5" fmla="*/ 0 w 540882"/>
                      <a:gd name="connsiteY5" fmla="*/ 476207 h 545780"/>
                      <a:gd name="connsiteX6" fmla="*/ 0 w 540882"/>
                      <a:gd name="connsiteY6" fmla="*/ 76977 h 545780"/>
                      <a:gd name="connsiteX0" fmla="*/ 209 w 541091"/>
                      <a:gd name="connsiteY0" fmla="*/ 76977 h 546383"/>
                      <a:gd name="connsiteX1" fmla="*/ 77127 w 541091"/>
                      <a:gd name="connsiteY1" fmla="*/ 59 h 546383"/>
                      <a:gd name="connsiteX2" fmla="*/ 450090 w 541091"/>
                      <a:gd name="connsiteY2" fmla="*/ 59 h 546383"/>
                      <a:gd name="connsiteX3" fmla="*/ 524627 w 541091"/>
                      <a:gd name="connsiteY3" fmla="*/ 79358 h 546383"/>
                      <a:gd name="connsiteX4" fmla="*/ 100940 w 541091"/>
                      <a:gd name="connsiteY4" fmla="*/ 512644 h 546383"/>
                      <a:gd name="connsiteX5" fmla="*/ 209 w 541091"/>
                      <a:gd name="connsiteY5" fmla="*/ 476207 h 546383"/>
                      <a:gd name="connsiteX6" fmla="*/ 209 w 541091"/>
                      <a:gd name="connsiteY6" fmla="*/ 76977 h 546383"/>
                      <a:gd name="connsiteX0" fmla="*/ 227 w 541109"/>
                      <a:gd name="connsiteY0" fmla="*/ 76977 h 547712"/>
                      <a:gd name="connsiteX1" fmla="*/ 77145 w 541109"/>
                      <a:gd name="connsiteY1" fmla="*/ 59 h 547712"/>
                      <a:gd name="connsiteX2" fmla="*/ 450108 w 541109"/>
                      <a:gd name="connsiteY2" fmla="*/ 59 h 547712"/>
                      <a:gd name="connsiteX3" fmla="*/ 524645 w 541109"/>
                      <a:gd name="connsiteY3" fmla="*/ 79358 h 547712"/>
                      <a:gd name="connsiteX4" fmla="*/ 100958 w 541109"/>
                      <a:gd name="connsiteY4" fmla="*/ 512644 h 547712"/>
                      <a:gd name="connsiteX5" fmla="*/ 227 w 541109"/>
                      <a:gd name="connsiteY5" fmla="*/ 476207 h 547712"/>
                      <a:gd name="connsiteX6" fmla="*/ 227 w 541109"/>
                      <a:gd name="connsiteY6" fmla="*/ 76977 h 547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1109" h="547712">
                        <a:moveTo>
                          <a:pt x="227" y="76977"/>
                        </a:moveTo>
                        <a:cubicBezTo>
                          <a:pt x="227" y="34496"/>
                          <a:pt x="34664" y="59"/>
                          <a:pt x="77145" y="59"/>
                        </a:cubicBezTo>
                        <a:lnTo>
                          <a:pt x="450108" y="59"/>
                        </a:lnTo>
                        <a:cubicBezTo>
                          <a:pt x="522698" y="-1611"/>
                          <a:pt x="566906" y="32359"/>
                          <a:pt x="524645" y="79358"/>
                        </a:cubicBezTo>
                        <a:cubicBezTo>
                          <a:pt x="482384" y="126357"/>
                          <a:pt x="155100" y="455302"/>
                          <a:pt x="100958" y="512644"/>
                        </a:cubicBezTo>
                        <a:cubicBezTo>
                          <a:pt x="46816" y="569986"/>
                          <a:pt x="-3823" y="556431"/>
                          <a:pt x="227" y="476207"/>
                        </a:cubicBezTo>
                        <a:cubicBezTo>
                          <a:pt x="4277" y="395983"/>
                          <a:pt x="227" y="210054"/>
                          <a:pt x="227" y="76977"/>
                        </a:cubicBezTo>
                        <a:close/>
                      </a:path>
                    </a:pathLst>
                  </a:custGeom>
                  <a:pattFill prst="openDmnd">
                    <a:fgClr>
                      <a:srgbClr val="92D050"/>
                    </a:fgClr>
                    <a:bgClr>
                      <a:srgbClr val="006600"/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" name="四角形: 角を丸くする 173">
                    <a:extLst>
                      <a:ext uri="{FF2B5EF4-FFF2-40B4-BE49-F238E27FC236}">
                        <a16:creationId xmlns:a16="http://schemas.microsoft.com/office/drawing/2014/main" id="{1EA359F9-E35F-4033-9C88-AF583839E6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94137" y="2348131"/>
                    <a:ext cx="472210" cy="477973"/>
                  </a:xfrm>
                  <a:custGeom>
                    <a:avLst/>
                    <a:gdLst>
                      <a:gd name="connsiteX0" fmla="*/ 0 w 526799"/>
                      <a:gd name="connsiteY0" fmla="*/ 76918 h 553066"/>
                      <a:gd name="connsiteX1" fmla="*/ 76918 w 526799"/>
                      <a:gd name="connsiteY1" fmla="*/ 0 h 553066"/>
                      <a:gd name="connsiteX2" fmla="*/ 449881 w 526799"/>
                      <a:gd name="connsiteY2" fmla="*/ 0 h 553066"/>
                      <a:gd name="connsiteX3" fmla="*/ 526799 w 526799"/>
                      <a:gd name="connsiteY3" fmla="*/ 76918 h 553066"/>
                      <a:gd name="connsiteX4" fmla="*/ 526799 w 526799"/>
                      <a:gd name="connsiteY4" fmla="*/ 476148 h 553066"/>
                      <a:gd name="connsiteX5" fmla="*/ 449881 w 526799"/>
                      <a:gd name="connsiteY5" fmla="*/ 553066 h 553066"/>
                      <a:gd name="connsiteX6" fmla="*/ 76918 w 526799"/>
                      <a:gd name="connsiteY6" fmla="*/ 553066 h 553066"/>
                      <a:gd name="connsiteX7" fmla="*/ 0 w 526799"/>
                      <a:gd name="connsiteY7" fmla="*/ 476148 h 553066"/>
                      <a:gd name="connsiteX8" fmla="*/ 0 w 526799"/>
                      <a:gd name="connsiteY8" fmla="*/ 76918 h 553066"/>
                      <a:gd name="connsiteX0" fmla="*/ 0 w 526799"/>
                      <a:gd name="connsiteY0" fmla="*/ 76918 h 553074"/>
                      <a:gd name="connsiteX1" fmla="*/ 76918 w 526799"/>
                      <a:gd name="connsiteY1" fmla="*/ 0 h 553074"/>
                      <a:gd name="connsiteX2" fmla="*/ 449881 w 526799"/>
                      <a:gd name="connsiteY2" fmla="*/ 0 h 553074"/>
                      <a:gd name="connsiteX3" fmla="*/ 526799 w 526799"/>
                      <a:gd name="connsiteY3" fmla="*/ 76918 h 553074"/>
                      <a:gd name="connsiteX4" fmla="*/ 526799 w 526799"/>
                      <a:gd name="connsiteY4" fmla="*/ 476148 h 553074"/>
                      <a:gd name="connsiteX5" fmla="*/ 76918 w 526799"/>
                      <a:gd name="connsiteY5" fmla="*/ 553066 h 553074"/>
                      <a:gd name="connsiteX6" fmla="*/ 0 w 526799"/>
                      <a:gd name="connsiteY6" fmla="*/ 476148 h 553074"/>
                      <a:gd name="connsiteX7" fmla="*/ 0 w 526799"/>
                      <a:gd name="connsiteY7" fmla="*/ 76918 h 553074"/>
                      <a:gd name="connsiteX0" fmla="*/ 0 w 526799"/>
                      <a:gd name="connsiteY0" fmla="*/ 76918 h 553066"/>
                      <a:gd name="connsiteX1" fmla="*/ 76918 w 526799"/>
                      <a:gd name="connsiteY1" fmla="*/ 0 h 553066"/>
                      <a:gd name="connsiteX2" fmla="*/ 449881 w 526799"/>
                      <a:gd name="connsiteY2" fmla="*/ 0 h 553066"/>
                      <a:gd name="connsiteX3" fmla="*/ 526799 w 526799"/>
                      <a:gd name="connsiteY3" fmla="*/ 76918 h 553066"/>
                      <a:gd name="connsiteX4" fmla="*/ 76918 w 526799"/>
                      <a:gd name="connsiteY4" fmla="*/ 553066 h 553066"/>
                      <a:gd name="connsiteX5" fmla="*/ 0 w 526799"/>
                      <a:gd name="connsiteY5" fmla="*/ 476148 h 553066"/>
                      <a:gd name="connsiteX6" fmla="*/ 0 w 526799"/>
                      <a:gd name="connsiteY6" fmla="*/ 76918 h 553066"/>
                      <a:gd name="connsiteX0" fmla="*/ 0 w 526799"/>
                      <a:gd name="connsiteY0" fmla="*/ 76918 h 558594"/>
                      <a:gd name="connsiteX1" fmla="*/ 76918 w 526799"/>
                      <a:gd name="connsiteY1" fmla="*/ 0 h 558594"/>
                      <a:gd name="connsiteX2" fmla="*/ 449881 w 526799"/>
                      <a:gd name="connsiteY2" fmla="*/ 0 h 558594"/>
                      <a:gd name="connsiteX3" fmla="*/ 526799 w 526799"/>
                      <a:gd name="connsiteY3" fmla="*/ 76918 h 558594"/>
                      <a:gd name="connsiteX4" fmla="*/ 76918 w 526799"/>
                      <a:gd name="connsiteY4" fmla="*/ 553066 h 558594"/>
                      <a:gd name="connsiteX5" fmla="*/ 0 w 526799"/>
                      <a:gd name="connsiteY5" fmla="*/ 476148 h 558594"/>
                      <a:gd name="connsiteX6" fmla="*/ 0 w 526799"/>
                      <a:gd name="connsiteY6" fmla="*/ 76918 h 558594"/>
                      <a:gd name="connsiteX0" fmla="*/ 0 w 526799"/>
                      <a:gd name="connsiteY0" fmla="*/ 76918 h 523248"/>
                      <a:gd name="connsiteX1" fmla="*/ 76918 w 526799"/>
                      <a:gd name="connsiteY1" fmla="*/ 0 h 523248"/>
                      <a:gd name="connsiteX2" fmla="*/ 449881 w 526799"/>
                      <a:gd name="connsiteY2" fmla="*/ 0 h 523248"/>
                      <a:gd name="connsiteX3" fmla="*/ 526799 w 526799"/>
                      <a:gd name="connsiteY3" fmla="*/ 76918 h 523248"/>
                      <a:gd name="connsiteX4" fmla="*/ 100731 w 526799"/>
                      <a:gd name="connsiteY4" fmla="*/ 512585 h 523248"/>
                      <a:gd name="connsiteX5" fmla="*/ 0 w 526799"/>
                      <a:gd name="connsiteY5" fmla="*/ 476148 h 523248"/>
                      <a:gd name="connsiteX6" fmla="*/ 0 w 526799"/>
                      <a:gd name="connsiteY6" fmla="*/ 76918 h 523248"/>
                      <a:gd name="connsiteX0" fmla="*/ 0 w 526799"/>
                      <a:gd name="connsiteY0" fmla="*/ 76918 h 530629"/>
                      <a:gd name="connsiteX1" fmla="*/ 76918 w 526799"/>
                      <a:gd name="connsiteY1" fmla="*/ 0 h 530629"/>
                      <a:gd name="connsiteX2" fmla="*/ 449881 w 526799"/>
                      <a:gd name="connsiteY2" fmla="*/ 0 h 530629"/>
                      <a:gd name="connsiteX3" fmla="*/ 526799 w 526799"/>
                      <a:gd name="connsiteY3" fmla="*/ 76918 h 530629"/>
                      <a:gd name="connsiteX4" fmla="*/ 100731 w 526799"/>
                      <a:gd name="connsiteY4" fmla="*/ 512585 h 530629"/>
                      <a:gd name="connsiteX5" fmla="*/ 0 w 526799"/>
                      <a:gd name="connsiteY5" fmla="*/ 476148 h 530629"/>
                      <a:gd name="connsiteX6" fmla="*/ 0 w 526799"/>
                      <a:gd name="connsiteY6" fmla="*/ 76918 h 530629"/>
                      <a:gd name="connsiteX0" fmla="*/ 0 w 532327"/>
                      <a:gd name="connsiteY0" fmla="*/ 76918 h 530629"/>
                      <a:gd name="connsiteX1" fmla="*/ 76918 w 532327"/>
                      <a:gd name="connsiteY1" fmla="*/ 0 h 530629"/>
                      <a:gd name="connsiteX2" fmla="*/ 449881 w 532327"/>
                      <a:gd name="connsiteY2" fmla="*/ 0 h 530629"/>
                      <a:gd name="connsiteX3" fmla="*/ 526799 w 532327"/>
                      <a:gd name="connsiteY3" fmla="*/ 76918 h 530629"/>
                      <a:gd name="connsiteX4" fmla="*/ 100731 w 532327"/>
                      <a:gd name="connsiteY4" fmla="*/ 512585 h 530629"/>
                      <a:gd name="connsiteX5" fmla="*/ 0 w 532327"/>
                      <a:gd name="connsiteY5" fmla="*/ 476148 h 530629"/>
                      <a:gd name="connsiteX6" fmla="*/ 0 w 532327"/>
                      <a:gd name="connsiteY6" fmla="*/ 76918 h 530629"/>
                      <a:gd name="connsiteX0" fmla="*/ 0 w 512866"/>
                      <a:gd name="connsiteY0" fmla="*/ 76918 h 540604"/>
                      <a:gd name="connsiteX1" fmla="*/ 76918 w 512866"/>
                      <a:gd name="connsiteY1" fmla="*/ 0 h 540604"/>
                      <a:gd name="connsiteX2" fmla="*/ 449881 w 512866"/>
                      <a:gd name="connsiteY2" fmla="*/ 0 h 540604"/>
                      <a:gd name="connsiteX3" fmla="*/ 505368 w 512866"/>
                      <a:gd name="connsiteY3" fmla="*/ 98349 h 540604"/>
                      <a:gd name="connsiteX4" fmla="*/ 100731 w 512866"/>
                      <a:gd name="connsiteY4" fmla="*/ 512585 h 540604"/>
                      <a:gd name="connsiteX5" fmla="*/ 0 w 512866"/>
                      <a:gd name="connsiteY5" fmla="*/ 476148 h 540604"/>
                      <a:gd name="connsiteX6" fmla="*/ 0 w 512866"/>
                      <a:gd name="connsiteY6" fmla="*/ 76918 h 540604"/>
                      <a:gd name="connsiteX0" fmla="*/ 0 w 522783"/>
                      <a:gd name="connsiteY0" fmla="*/ 76918 h 540604"/>
                      <a:gd name="connsiteX1" fmla="*/ 76918 w 522783"/>
                      <a:gd name="connsiteY1" fmla="*/ 0 h 540604"/>
                      <a:gd name="connsiteX2" fmla="*/ 449881 w 522783"/>
                      <a:gd name="connsiteY2" fmla="*/ 0 h 540604"/>
                      <a:gd name="connsiteX3" fmla="*/ 505368 w 522783"/>
                      <a:gd name="connsiteY3" fmla="*/ 98349 h 540604"/>
                      <a:gd name="connsiteX4" fmla="*/ 100731 w 522783"/>
                      <a:gd name="connsiteY4" fmla="*/ 512585 h 540604"/>
                      <a:gd name="connsiteX5" fmla="*/ 0 w 522783"/>
                      <a:gd name="connsiteY5" fmla="*/ 476148 h 540604"/>
                      <a:gd name="connsiteX6" fmla="*/ 0 w 522783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31095"/>
                      <a:gd name="connsiteX1" fmla="*/ 76918 w 526868"/>
                      <a:gd name="connsiteY1" fmla="*/ 0 h 531095"/>
                      <a:gd name="connsiteX2" fmla="*/ 449881 w 526868"/>
                      <a:gd name="connsiteY2" fmla="*/ 0 h 531095"/>
                      <a:gd name="connsiteX3" fmla="*/ 505368 w 526868"/>
                      <a:gd name="connsiteY3" fmla="*/ 98349 h 531095"/>
                      <a:gd name="connsiteX4" fmla="*/ 100731 w 526868"/>
                      <a:gd name="connsiteY4" fmla="*/ 512585 h 531095"/>
                      <a:gd name="connsiteX5" fmla="*/ 0 w 526868"/>
                      <a:gd name="connsiteY5" fmla="*/ 476148 h 531095"/>
                      <a:gd name="connsiteX6" fmla="*/ 0 w 526868"/>
                      <a:gd name="connsiteY6" fmla="*/ 76918 h 531095"/>
                      <a:gd name="connsiteX0" fmla="*/ 0 w 542974"/>
                      <a:gd name="connsiteY0" fmla="*/ 76918 h 542014"/>
                      <a:gd name="connsiteX1" fmla="*/ 76918 w 542974"/>
                      <a:gd name="connsiteY1" fmla="*/ 0 h 542014"/>
                      <a:gd name="connsiteX2" fmla="*/ 449881 w 542974"/>
                      <a:gd name="connsiteY2" fmla="*/ 0 h 542014"/>
                      <a:gd name="connsiteX3" fmla="*/ 524418 w 542974"/>
                      <a:gd name="connsiteY3" fmla="*/ 79299 h 542014"/>
                      <a:gd name="connsiteX4" fmla="*/ 100731 w 542974"/>
                      <a:gd name="connsiteY4" fmla="*/ 512585 h 542014"/>
                      <a:gd name="connsiteX5" fmla="*/ 0 w 542974"/>
                      <a:gd name="connsiteY5" fmla="*/ 476148 h 542014"/>
                      <a:gd name="connsiteX6" fmla="*/ 0 w 542974"/>
                      <a:gd name="connsiteY6" fmla="*/ 76918 h 542014"/>
                      <a:gd name="connsiteX0" fmla="*/ 0 w 551596"/>
                      <a:gd name="connsiteY0" fmla="*/ 76918 h 542014"/>
                      <a:gd name="connsiteX1" fmla="*/ 76918 w 551596"/>
                      <a:gd name="connsiteY1" fmla="*/ 0 h 542014"/>
                      <a:gd name="connsiteX2" fmla="*/ 449881 w 551596"/>
                      <a:gd name="connsiteY2" fmla="*/ 0 h 542014"/>
                      <a:gd name="connsiteX3" fmla="*/ 524418 w 551596"/>
                      <a:gd name="connsiteY3" fmla="*/ 79299 h 542014"/>
                      <a:gd name="connsiteX4" fmla="*/ 100731 w 551596"/>
                      <a:gd name="connsiteY4" fmla="*/ 512585 h 542014"/>
                      <a:gd name="connsiteX5" fmla="*/ 0 w 551596"/>
                      <a:gd name="connsiteY5" fmla="*/ 476148 h 542014"/>
                      <a:gd name="connsiteX6" fmla="*/ 0 w 551596"/>
                      <a:gd name="connsiteY6" fmla="*/ 76918 h 542014"/>
                      <a:gd name="connsiteX0" fmla="*/ 0 w 551596"/>
                      <a:gd name="connsiteY0" fmla="*/ 76918 h 550855"/>
                      <a:gd name="connsiteX1" fmla="*/ 76918 w 551596"/>
                      <a:gd name="connsiteY1" fmla="*/ 0 h 550855"/>
                      <a:gd name="connsiteX2" fmla="*/ 449881 w 551596"/>
                      <a:gd name="connsiteY2" fmla="*/ 0 h 550855"/>
                      <a:gd name="connsiteX3" fmla="*/ 524418 w 551596"/>
                      <a:gd name="connsiteY3" fmla="*/ 79299 h 550855"/>
                      <a:gd name="connsiteX4" fmla="*/ 100731 w 551596"/>
                      <a:gd name="connsiteY4" fmla="*/ 512585 h 550855"/>
                      <a:gd name="connsiteX5" fmla="*/ 0 w 551596"/>
                      <a:gd name="connsiteY5" fmla="*/ 476148 h 550855"/>
                      <a:gd name="connsiteX6" fmla="*/ 0 w 551596"/>
                      <a:gd name="connsiteY6" fmla="*/ 76918 h 550855"/>
                      <a:gd name="connsiteX0" fmla="*/ 0 w 551596"/>
                      <a:gd name="connsiteY0" fmla="*/ 76918 h 545721"/>
                      <a:gd name="connsiteX1" fmla="*/ 76918 w 551596"/>
                      <a:gd name="connsiteY1" fmla="*/ 0 h 545721"/>
                      <a:gd name="connsiteX2" fmla="*/ 449881 w 551596"/>
                      <a:gd name="connsiteY2" fmla="*/ 0 h 545721"/>
                      <a:gd name="connsiteX3" fmla="*/ 524418 w 551596"/>
                      <a:gd name="connsiteY3" fmla="*/ 79299 h 545721"/>
                      <a:gd name="connsiteX4" fmla="*/ 100731 w 551596"/>
                      <a:gd name="connsiteY4" fmla="*/ 512585 h 545721"/>
                      <a:gd name="connsiteX5" fmla="*/ 0 w 551596"/>
                      <a:gd name="connsiteY5" fmla="*/ 476148 h 545721"/>
                      <a:gd name="connsiteX6" fmla="*/ 0 w 551596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5266"/>
                      <a:gd name="connsiteY0" fmla="*/ 77006 h 545809"/>
                      <a:gd name="connsiteX1" fmla="*/ 76918 w 545266"/>
                      <a:gd name="connsiteY1" fmla="*/ 88 h 545809"/>
                      <a:gd name="connsiteX2" fmla="*/ 449881 w 545266"/>
                      <a:gd name="connsiteY2" fmla="*/ 88 h 545809"/>
                      <a:gd name="connsiteX3" fmla="*/ 524418 w 545266"/>
                      <a:gd name="connsiteY3" fmla="*/ 79387 h 545809"/>
                      <a:gd name="connsiteX4" fmla="*/ 100731 w 545266"/>
                      <a:gd name="connsiteY4" fmla="*/ 512673 h 545809"/>
                      <a:gd name="connsiteX5" fmla="*/ 0 w 545266"/>
                      <a:gd name="connsiteY5" fmla="*/ 476236 h 545809"/>
                      <a:gd name="connsiteX6" fmla="*/ 0 w 545266"/>
                      <a:gd name="connsiteY6" fmla="*/ 77006 h 545809"/>
                      <a:gd name="connsiteX0" fmla="*/ 0 w 540882"/>
                      <a:gd name="connsiteY0" fmla="*/ 76977 h 545780"/>
                      <a:gd name="connsiteX1" fmla="*/ 76918 w 540882"/>
                      <a:gd name="connsiteY1" fmla="*/ 59 h 545780"/>
                      <a:gd name="connsiteX2" fmla="*/ 449881 w 540882"/>
                      <a:gd name="connsiteY2" fmla="*/ 59 h 545780"/>
                      <a:gd name="connsiteX3" fmla="*/ 524418 w 540882"/>
                      <a:gd name="connsiteY3" fmla="*/ 79358 h 545780"/>
                      <a:gd name="connsiteX4" fmla="*/ 100731 w 540882"/>
                      <a:gd name="connsiteY4" fmla="*/ 512644 h 545780"/>
                      <a:gd name="connsiteX5" fmla="*/ 0 w 540882"/>
                      <a:gd name="connsiteY5" fmla="*/ 476207 h 545780"/>
                      <a:gd name="connsiteX6" fmla="*/ 0 w 540882"/>
                      <a:gd name="connsiteY6" fmla="*/ 76977 h 545780"/>
                      <a:gd name="connsiteX0" fmla="*/ 209 w 541091"/>
                      <a:gd name="connsiteY0" fmla="*/ 76977 h 546383"/>
                      <a:gd name="connsiteX1" fmla="*/ 77127 w 541091"/>
                      <a:gd name="connsiteY1" fmla="*/ 59 h 546383"/>
                      <a:gd name="connsiteX2" fmla="*/ 450090 w 541091"/>
                      <a:gd name="connsiteY2" fmla="*/ 59 h 546383"/>
                      <a:gd name="connsiteX3" fmla="*/ 524627 w 541091"/>
                      <a:gd name="connsiteY3" fmla="*/ 79358 h 546383"/>
                      <a:gd name="connsiteX4" fmla="*/ 100940 w 541091"/>
                      <a:gd name="connsiteY4" fmla="*/ 512644 h 546383"/>
                      <a:gd name="connsiteX5" fmla="*/ 209 w 541091"/>
                      <a:gd name="connsiteY5" fmla="*/ 476207 h 546383"/>
                      <a:gd name="connsiteX6" fmla="*/ 209 w 541091"/>
                      <a:gd name="connsiteY6" fmla="*/ 76977 h 546383"/>
                      <a:gd name="connsiteX0" fmla="*/ 227 w 541109"/>
                      <a:gd name="connsiteY0" fmla="*/ 76977 h 547712"/>
                      <a:gd name="connsiteX1" fmla="*/ 77145 w 541109"/>
                      <a:gd name="connsiteY1" fmla="*/ 59 h 547712"/>
                      <a:gd name="connsiteX2" fmla="*/ 450108 w 541109"/>
                      <a:gd name="connsiteY2" fmla="*/ 59 h 547712"/>
                      <a:gd name="connsiteX3" fmla="*/ 524645 w 541109"/>
                      <a:gd name="connsiteY3" fmla="*/ 79358 h 547712"/>
                      <a:gd name="connsiteX4" fmla="*/ 100958 w 541109"/>
                      <a:gd name="connsiteY4" fmla="*/ 512644 h 547712"/>
                      <a:gd name="connsiteX5" fmla="*/ 227 w 541109"/>
                      <a:gd name="connsiteY5" fmla="*/ 476207 h 547712"/>
                      <a:gd name="connsiteX6" fmla="*/ 227 w 541109"/>
                      <a:gd name="connsiteY6" fmla="*/ 76977 h 547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1109" h="547712">
                        <a:moveTo>
                          <a:pt x="227" y="76977"/>
                        </a:moveTo>
                        <a:cubicBezTo>
                          <a:pt x="227" y="34496"/>
                          <a:pt x="34664" y="59"/>
                          <a:pt x="77145" y="59"/>
                        </a:cubicBezTo>
                        <a:lnTo>
                          <a:pt x="450108" y="59"/>
                        </a:lnTo>
                        <a:cubicBezTo>
                          <a:pt x="522698" y="-1611"/>
                          <a:pt x="566906" y="32359"/>
                          <a:pt x="524645" y="79358"/>
                        </a:cubicBezTo>
                        <a:cubicBezTo>
                          <a:pt x="482384" y="126357"/>
                          <a:pt x="155100" y="455302"/>
                          <a:pt x="100958" y="512644"/>
                        </a:cubicBezTo>
                        <a:cubicBezTo>
                          <a:pt x="46816" y="569986"/>
                          <a:pt x="-3823" y="556431"/>
                          <a:pt x="227" y="476207"/>
                        </a:cubicBezTo>
                        <a:cubicBezTo>
                          <a:pt x="4277" y="395983"/>
                          <a:pt x="227" y="210054"/>
                          <a:pt x="227" y="76977"/>
                        </a:cubicBezTo>
                        <a:close/>
                      </a:path>
                    </a:pathLst>
                  </a:custGeom>
                  <a:pattFill prst="dotDmnd">
                    <a:fgClr>
                      <a:srgbClr val="92D050"/>
                    </a:fgClr>
                    <a:bgClr>
                      <a:srgbClr val="0066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6" name="台形 275">
                  <a:extLst>
                    <a:ext uri="{FF2B5EF4-FFF2-40B4-BE49-F238E27FC236}">
                      <a16:creationId xmlns:a16="http://schemas.microsoft.com/office/drawing/2014/main" id="{4B052BD7-3C3B-4296-AC5C-E1431C73B21D}"/>
                    </a:ext>
                  </a:extLst>
                </p:cNvPr>
                <p:cNvSpPr/>
                <p:nvPr/>
              </p:nvSpPr>
              <p:spPr bwMode="auto">
                <a:xfrm rot="8100000">
                  <a:off x="4307232" y="3350301"/>
                  <a:ext cx="783526" cy="116109"/>
                </a:xfrm>
                <a:prstGeom prst="trapezoid">
                  <a:avLst>
                    <a:gd name="adj" fmla="val 142948"/>
                  </a:avLst>
                </a:prstGeom>
                <a:pattFill prst="openDmnd">
                  <a:fgClr>
                    <a:srgbClr val="92D050"/>
                  </a:fgClr>
                  <a:bgClr>
                    <a:srgbClr val="006600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B844CF41-0E91-4A6A-9840-95188AFE2258}"/>
                </a:ext>
              </a:extLst>
            </p:cNvPr>
            <p:cNvSpPr/>
            <p:nvPr/>
          </p:nvSpPr>
          <p:spPr bwMode="auto">
            <a:xfrm rot="1903140">
              <a:off x="2906237" y="7142636"/>
              <a:ext cx="926080" cy="278790"/>
            </a:xfrm>
            <a:custGeom>
              <a:avLst/>
              <a:gdLst>
                <a:gd name="connsiteX0" fmla="*/ 28866 w 926080"/>
                <a:gd name="connsiteY0" fmla="*/ 24604 h 278790"/>
                <a:gd name="connsiteX1" fmla="*/ 115467 w 926080"/>
                <a:gd name="connsiteY1" fmla="*/ 1356 h 278790"/>
                <a:gd name="connsiteX2" fmla="*/ 461863 w 926080"/>
                <a:gd name="connsiteY2" fmla="*/ 52664 h 278790"/>
                <a:gd name="connsiteX3" fmla="*/ 923723 w 926080"/>
                <a:gd name="connsiteY3" fmla="*/ 52664 h 278790"/>
                <a:gd name="connsiteX4" fmla="*/ 923723 w 926080"/>
                <a:gd name="connsiteY4" fmla="*/ 132430 h 278790"/>
                <a:gd name="connsiteX5" fmla="*/ 926080 w 926080"/>
                <a:gd name="connsiteY5" fmla="*/ 130139 h 278790"/>
                <a:gd name="connsiteX6" fmla="*/ 926080 w 926080"/>
                <a:gd name="connsiteY6" fmla="*/ 226127 h 278790"/>
                <a:gd name="connsiteX7" fmla="*/ 464220 w 926080"/>
                <a:gd name="connsiteY7" fmla="*/ 226127 h 278790"/>
                <a:gd name="connsiteX8" fmla="*/ 2357 w 926080"/>
                <a:gd name="connsiteY8" fmla="*/ 226127 h 278790"/>
                <a:gd name="connsiteX9" fmla="*/ 2357 w 926080"/>
                <a:gd name="connsiteY9" fmla="*/ 146360 h 278790"/>
                <a:gd name="connsiteX10" fmla="*/ 0 w 926080"/>
                <a:gd name="connsiteY10" fmla="*/ 148651 h 278790"/>
                <a:gd name="connsiteX11" fmla="*/ 0 w 926080"/>
                <a:gd name="connsiteY11" fmla="*/ 52664 h 278790"/>
                <a:gd name="connsiteX12" fmla="*/ 28866 w 926080"/>
                <a:gd name="connsiteY12" fmla="*/ 24604 h 2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6080" h="278790">
                  <a:moveTo>
                    <a:pt x="28866" y="24604"/>
                  </a:moveTo>
                  <a:cubicBezTo>
                    <a:pt x="57733" y="2424"/>
                    <a:pt x="86601" y="-2921"/>
                    <a:pt x="115467" y="1356"/>
                  </a:cubicBezTo>
                  <a:cubicBezTo>
                    <a:pt x="230931" y="18459"/>
                    <a:pt x="346396" y="189486"/>
                    <a:pt x="461863" y="52664"/>
                  </a:cubicBezTo>
                  <a:cubicBezTo>
                    <a:pt x="615815" y="-129766"/>
                    <a:pt x="769771" y="235094"/>
                    <a:pt x="923723" y="52664"/>
                  </a:cubicBezTo>
                  <a:lnTo>
                    <a:pt x="923723" y="132430"/>
                  </a:lnTo>
                  <a:lnTo>
                    <a:pt x="926080" y="130139"/>
                  </a:lnTo>
                  <a:lnTo>
                    <a:pt x="926080" y="226127"/>
                  </a:lnTo>
                  <a:cubicBezTo>
                    <a:pt x="772128" y="408557"/>
                    <a:pt x="618172" y="43697"/>
                    <a:pt x="464220" y="226127"/>
                  </a:cubicBezTo>
                  <a:cubicBezTo>
                    <a:pt x="310264" y="408557"/>
                    <a:pt x="156312" y="43697"/>
                    <a:pt x="2357" y="226127"/>
                  </a:cubicBezTo>
                  <a:lnTo>
                    <a:pt x="2357" y="146360"/>
                  </a:lnTo>
                  <a:lnTo>
                    <a:pt x="0" y="148651"/>
                  </a:lnTo>
                  <a:lnTo>
                    <a:pt x="0" y="52664"/>
                  </a:lnTo>
                  <a:cubicBezTo>
                    <a:pt x="9622" y="41262"/>
                    <a:pt x="19244" y="31998"/>
                    <a:pt x="28866" y="24604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138CDD89-C531-4D80-BF8C-674B66608CC5}"/>
                </a:ext>
              </a:extLst>
            </p:cNvPr>
            <p:cNvGrpSpPr/>
            <p:nvPr/>
          </p:nvGrpSpPr>
          <p:grpSpPr>
            <a:xfrm>
              <a:off x="2392216" y="6440371"/>
              <a:ext cx="1315624" cy="1262175"/>
              <a:chOff x="3245714" y="6110289"/>
              <a:chExt cx="1315624" cy="1262175"/>
            </a:xfrm>
          </p:grpSpPr>
          <p:sp>
            <p:nvSpPr>
              <p:cNvPr id="271" name="楕円 364">
                <a:extLst>
                  <a:ext uri="{FF2B5EF4-FFF2-40B4-BE49-F238E27FC236}">
                    <a16:creationId xmlns:a16="http://schemas.microsoft.com/office/drawing/2014/main" id="{91E6C525-2092-4240-95CA-7F088F6971E3}"/>
                  </a:ext>
                </a:extLst>
              </p:cNvPr>
              <p:cNvSpPr/>
              <p:nvPr/>
            </p:nvSpPr>
            <p:spPr bwMode="auto">
              <a:xfrm rot="13500000">
                <a:off x="3538241" y="6802651"/>
                <a:ext cx="97276" cy="375998"/>
              </a:xfrm>
              <a:custGeom>
                <a:avLst/>
                <a:gdLst>
                  <a:gd name="connsiteX0" fmla="*/ 0 w 177021"/>
                  <a:gd name="connsiteY0" fmla="*/ 112513 h 225025"/>
                  <a:gd name="connsiteX1" fmla="*/ 88511 w 177021"/>
                  <a:gd name="connsiteY1" fmla="*/ 0 h 225025"/>
                  <a:gd name="connsiteX2" fmla="*/ 177022 w 177021"/>
                  <a:gd name="connsiteY2" fmla="*/ 112513 h 225025"/>
                  <a:gd name="connsiteX3" fmla="*/ 88511 w 177021"/>
                  <a:gd name="connsiteY3" fmla="*/ 225026 h 225025"/>
                  <a:gd name="connsiteX4" fmla="*/ 0 w 177021"/>
                  <a:gd name="connsiteY4" fmla="*/ 112513 h 225025"/>
                  <a:gd name="connsiteX0" fmla="*/ 13 w 177035"/>
                  <a:gd name="connsiteY0" fmla="*/ 112513 h 563163"/>
                  <a:gd name="connsiteX1" fmla="*/ 88524 w 177035"/>
                  <a:gd name="connsiteY1" fmla="*/ 0 h 563163"/>
                  <a:gd name="connsiteX2" fmla="*/ 177035 w 177035"/>
                  <a:gd name="connsiteY2" fmla="*/ 112513 h 563163"/>
                  <a:gd name="connsiteX3" fmla="*/ 83762 w 177035"/>
                  <a:gd name="connsiteY3" fmla="*/ 563163 h 563163"/>
                  <a:gd name="connsiteX4" fmla="*/ 13 w 177035"/>
                  <a:gd name="connsiteY4" fmla="*/ 112513 h 563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035" h="563163">
                    <a:moveTo>
                      <a:pt x="13" y="112513"/>
                    </a:moveTo>
                    <a:cubicBezTo>
                      <a:pt x="807" y="18653"/>
                      <a:pt x="39641" y="0"/>
                      <a:pt x="88524" y="0"/>
                    </a:cubicBezTo>
                    <a:cubicBezTo>
                      <a:pt x="137407" y="0"/>
                      <a:pt x="177035" y="50374"/>
                      <a:pt x="177035" y="112513"/>
                    </a:cubicBezTo>
                    <a:cubicBezTo>
                      <a:pt x="177035" y="174652"/>
                      <a:pt x="132645" y="563163"/>
                      <a:pt x="83762" y="563163"/>
                    </a:cubicBezTo>
                    <a:cubicBezTo>
                      <a:pt x="34879" y="563163"/>
                      <a:pt x="-781" y="206373"/>
                      <a:pt x="13" y="11251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99DF7BA6-D18D-4278-BB02-EAD694F8776B}"/>
                  </a:ext>
                </a:extLst>
              </p:cNvPr>
              <p:cNvSpPr/>
              <p:nvPr/>
            </p:nvSpPr>
            <p:spPr bwMode="auto">
              <a:xfrm>
                <a:off x="3245714" y="6110289"/>
                <a:ext cx="1315624" cy="1262175"/>
              </a:xfrm>
              <a:custGeom>
                <a:avLst/>
                <a:gdLst>
                  <a:gd name="connsiteX0" fmla="*/ 394350 w 1315624"/>
                  <a:gd name="connsiteY0" fmla="*/ 1122238 h 1262175"/>
                  <a:gd name="connsiteX1" fmla="*/ 365763 w 1315624"/>
                  <a:gd name="connsiteY1" fmla="*/ 1241221 h 1262175"/>
                  <a:gd name="connsiteX2" fmla="*/ 332750 w 1315624"/>
                  <a:gd name="connsiteY2" fmla="*/ 1259574 h 1262175"/>
                  <a:gd name="connsiteX3" fmla="*/ 323900 w 1315624"/>
                  <a:gd name="connsiteY3" fmla="*/ 1222853 h 1262175"/>
                  <a:gd name="connsiteX4" fmla="*/ 394350 w 1315624"/>
                  <a:gd name="connsiteY4" fmla="*/ 1122238 h 1262175"/>
                  <a:gd name="connsiteX5" fmla="*/ 872953 w 1315624"/>
                  <a:gd name="connsiteY5" fmla="*/ 1015991 h 1262175"/>
                  <a:gd name="connsiteX6" fmla="*/ 953546 w 1315624"/>
                  <a:gd name="connsiteY6" fmla="*/ 1108072 h 1262175"/>
                  <a:gd name="connsiteX7" fmla="*/ 949449 w 1315624"/>
                  <a:gd name="connsiteY7" fmla="*/ 1145621 h 1262175"/>
                  <a:gd name="connsiteX8" fmla="*/ 914365 w 1315624"/>
                  <a:gd name="connsiteY8" fmla="*/ 1131626 h 1262175"/>
                  <a:gd name="connsiteX9" fmla="*/ 872953 w 1315624"/>
                  <a:gd name="connsiteY9" fmla="*/ 1015991 h 1262175"/>
                  <a:gd name="connsiteX10" fmla="*/ 1166847 w 1315624"/>
                  <a:gd name="connsiteY10" fmla="*/ 817111 h 1262175"/>
                  <a:gd name="connsiteX11" fmla="*/ 1293673 w 1315624"/>
                  <a:gd name="connsiteY11" fmla="*/ 868831 h 1262175"/>
                  <a:gd name="connsiteX12" fmla="*/ 1311589 w 1315624"/>
                  <a:gd name="connsiteY12" fmla="*/ 907975 h 1262175"/>
                  <a:gd name="connsiteX13" fmla="*/ 1268732 w 1315624"/>
                  <a:gd name="connsiteY13" fmla="*/ 912032 h 1262175"/>
                  <a:gd name="connsiteX14" fmla="*/ 1160168 w 1315624"/>
                  <a:gd name="connsiteY14" fmla="*/ 819003 h 1262175"/>
                  <a:gd name="connsiteX15" fmla="*/ 1166847 w 1315624"/>
                  <a:gd name="connsiteY15" fmla="*/ 817111 h 1262175"/>
                  <a:gd name="connsiteX16" fmla="*/ 127463 w 1315624"/>
                  <a:gd name="connsiteY16" fmla="*/ 766828 h 1262175"/>
                  <a:gd name="connsiteX17" fmla="*/ 133676 w 1315624"/>
                  <a:gd name="connsiteY17" fmla="*/ 768646 h 1262175"/>
                  <a:gd name="connsiteX18" fmla="*/ 39809 w 1315624"/>
                  <a:gd name="connsiteY18" fmla="*/ 847151 h 1262175"/>
                  <a:gd name="connsiteX19" fmla="*/ 2361 w 1315624"/>
                  <a:gd name="connsiteY19" fmla="*/ 842213 h 1262175"/>
                  <a:gd name="connsiteX20" fmla="*/ 17140 w 1315624"/>
                  <a:gd name="connsiteY20" fmla="*/ 807452 h 1262175"/>
                  <a:gd name="connsiteX21" fmla="*/ 127463 w 1315624"/>
                  <a:gd name="connsiteY21" fmla="*/ 766828 h 1262175"/>
                  <a:gd name="connsiteX22" fmla="*/ 1268553 w 1315624"/>
                  <a:gd name="connsiteY22" fmla="*/ 212933 h 1262175"/>
                  <a:gd name="connsiteX23" fmla="*/ 1283016 w 1315624"/>
                  <a:gd name="connsiteY23" fmla="*/ 224850 h 1262175"/>
                  <a:gd name="connsiteX24" fmla="*/ 1265101 w 1315624"/>
                  <a:gd name="connsiteY24" fmla="*/ 263994 h 1262175"/>
                  <a:gd name="connsiteX25" fmla="*/ 1130254 w 1315624"/>
                  <a:gd name="connsiteY25" fmla="*/ 311498 h 1262175"/>
                  <a:gd name="connsiteX26" fmla="*/ 1240160 w 1315624"/>
                  <a:gd name="connsiteY26" fmla="*/ 220794 h 1262175"/>
                  <a:gd name="connsiteX27" fmla="*/ 1268553 w 1315624"/>
                  <a:gd name="connsiteY27" fmla="*/ 212933 h 1262175"/>
                  <a:gd name="connsiteX28" fmla="*/ 329286 w 1315624"/>
                  <a:gd name="connsiteY28" fmla="*/ 26902 h 1262175"/>
                  <a:gd name="connsiteX29" fmla="*/ 365742 w 1315624"/>
                  <a:gd name="connsiteY29" fmla="*/ 45144 h 1262175"/>
                  <a:gd name="connsiteX30" fmla="*/ 410923 w 1315624"/>
                  <a:gd name="connsiteY30" fmla="*/ 174821 h 1262175"/>
                  <a:gd name="connsiteX31" fmla="*/ 325879 w 1315624"/>
                  <a:gd name="connsiteY31" fmla="*/ 67524 h 1262175"/>
                  <a:gd name="connsiteX32" fmla="*/ 329286 w 1315624"/>
                  <a:gd name="connsiteY32" fmla="*/ 26902 h 1262175"/>
                  <a:gd name="connsiteX33" fmla="*/ 628666 w 1315624"/>
                  <a:gd name="connsiteY33" fmla="*/ 0 h 1262175"/>
                  <a:gd name="connsiteX34" fmla="*/ 702400 w 1315624"/>
                  <a:gd name="connsiteY34" fmla="*/ 120109 h 1262175"/>
                  <a:gd name="connsiteX35" fmla="*/ 678820 w 1315624"/>
                  <a:gd name="connsiteY35" fmla="*/ 385523 h 1262175"/>
                  <a:gd name="connsiteX36" fmla="*/ 668562 w 1315624"/>
                  <a:gd name="connsiteY36" fmla="*/ 456847 h 1262175"/>
                  <a:gd name="connsiteX37" fmla="*/ 690444 w 1315624"/>
                  <a:gd name="connsiteY37" fmla="*/ 450055 h 1262175"/>
                  <a:gd name="connsiteX38" fmla="*/ 697771 w 1315624"/>
                  <a:gd name="connsiteY38" fmla="*/ 463978 h 1262175"/>
                  <a:gd name="connsiteX39" fmla="*/ 701977 w 1315624"/>
                  <a:gd name="connsiteY39" fmla="*/ 458045 h 1262175"/>
                  <a:gd name="connsiteX40" fmla="*/ 829168 w 1315624"/>
                  <a:gd name="connsiteY40" fmla="*/ 305932 h 1262175"/>
                  <a:gd name="connsiteX41" fmla="*/ 936926 w 1315624"/>
                  <a:gd name="connsiteY41" fmla="*/ 293066 h 1262175"/>
                  <a:gd name="connsiteX42" fmla="*/ 924060 w 1315624"/>
                  <a:gd name="connsiteY42" fmla="*/ 400824 h 1262175"/>
                  <a:gd name="connsiteX43" fmla="*/ 775612 w 1315624"/>
                  <a:gd name="connsiteY43" fmla="*/ 518928 h 1262175"/>
                  <a:gd name="connsiteX44" fmla="*/ 760862 w 1315624"/>
                  <a:gd name="connsiteY44" fmla="*/ 529087 h 1262175"/>
                  <a:gd name="connsiteX45" fmla="*/ 782157 w 1315624"/>
                  <a:gd name="connsiteY45" fmla="*/ 540292 h 1262175"/>
                  <a:gd name="connsiteX46" fmla="*/ 780099 w 1315624"/>
                  <a:gd name="connsiteY46" fmla="*/ 546922 h 1262175"/>
                  <a:gd name="connsiteX47" fmla="*/ 829652 w 1315624"/>
                  <a:gd name="connsiteY47" fmla="*/ 538481 h 1262175"/>
                  <a:gd name="connsiteX48" fmla="*/ 1090174 w 1315624"/>
                  <a:gd name="connsiteY48" fmla="*/ 515235 h 1262175"/>
                  <a:gd name="connsiteX49" fmla="*/ 1202687 w 1315624"/>
                  <a:gd name="connsiteY49" fmla="*/ 603746 h 1262175"/>
                  <a:gd name="connsiteX50" fmla="*/ 1090174 w 1315624"/>
                  <a:gd name="connsiteY50" fmla="*/ 692257 h 1262175"/>
                  <a:gd name="connsiteX51" fmla="*/ 841547 w 1315624"/>
                  <a:gd name="connsiteY51" fmla="*/ 663952 h 1262175"/>
                  <a:gd name="connsiteX52" fmla="*/ 778863 w 1315624"/>
                  <a:gd name="connsiteY52" fmla="*/ 652399 h 1262175"/>
                  <a:gd name="connsiteX53" fmla="*/ 781474 w 1315624"/>
                  <a:gd name="connsiteY53" fmla="*/ 660809 h 1262175"/>
                  <a:gd name="connsiteX54" fmla="*/ 757767 w 1315624"/>
                  <a:gd name="connsiteY54" fmla="*/ 673284 h 1262175"/>
                  <a:gd name="connsiteX55" fmla="*/ 766204 w 1315624"/>
                  <a:gd name="connsiteY55" fmla="*/ 679264 h 1262175"/>
                  <a:gd name="connsiteX56" fmla="*/ 918317 w 1315624"/>
                  <a:gd name="connsiteY56" fmla="*/ 806456 h 1262175"/>
                  <a:gd name="connsiteX57" fmla="*/ 931183 w 1315624"/>
                  <a:gd name="connsiteY57" fmla="*/ 914214 h 1262175"/>
                  <a:gd name="connsiteX58" fmla="*/ 823425 w 1315624"/>
                  <a:gd name="connsiteY58" fmla="*/ 901348 h 1262175"/>
                  <a:gd name="connsiteX59" fmla="*/ 705322 w 1315624"/>
                  <a:gd name="connsiteY59" fmla="*/ 752899 h 1262175"/>
                  <a:gd name="connsiteX60" fmla="*/ 695703 w 1315624"/>
                  <a:gd name="connsiteY60" fmla="*/ 738934 h 1262175"/>
                  <a:gd name="connsiteX61" fmla="*/ 689923 w 1315624"/>
                  <a:gd name="connsiteY61" fmla="*/ 749919 h 1262175"/>
                  <a:gd name="connsiteX62" fmla="*/ 677158 w 1315624"/>
                  <a:gd name="connsiteY62" fmla="*/ 745957 h 1262175"/>
                  <a:gd name="connsiteX63" fmla="*/ 687981 w 1315624"/>
                  <a:gd name="connsiteY63" fmla="*/ 809492 h 1262175"/>
                  <a:gd name="connsiteX64" fmla="*/ 711226 w 1315624"/>
                  <a:gd name="connsiteY64" fmla="*/ 1070014 h 1262175"/>
                  <a:gd name="connsiteX65" fmla="*/ 622715 w 1315624"/>
                  <a:gd name="connsiteY65" fmla="*/ 1182527 h 1262175"/>
                  <a:gd name="connsiteX66" fmla="*/ 534204 w 1315624"/>
                  <a:gd name="connsiteY66" fmla="*/ 1070014 h 1262175"/>
                  <a:gd name="connsiteX67" fmla="*/ 562510 w 1315624"/>
                  <a:gd name="connsiteY67" fmla="*/ 821387 h 1262175"/>
                  <a:gd name="connsiteX68" fmla="*/ 575870 w 1315624"/>
                  <a:gd name="connsiteY68" fmla="*/ 748894 h 1262175"/>
                  <a:gd name="connsiteX69" fmla="*/ 565302 w 1315624"/>
                  <a:gd name="connsiteY69" fmla="*/ 752174 h 1262175"/>
                  <a:gd name="connsiteX70" fmla="*/ 552325 w 1315624"/>
                  <a:gd name="connsiteY70" fmla="*/ 727513 h 1262175"/>
                  <a:gd name="connsiteX71" fmla="*/ 529512 w 1315624"/>
                  <a:gd name="connsiteY71" fmla="*/ 699585 h 1262175"/>
                  <a:gd name="connsiteX72" fmla="*/ 501585 w 1315624"/>
                  <a:gd name="connsiteY72" fmla="*/ 676773 h 1262175"/>
                  <a:gd name="connsiteX73" fmla="*/ 480036 w 1315624"/>
                  <a:gd name="connsiteY73" fmla="*/ 665434 h 1262175"/>
                  <a:gd name="connsiteX74" fmla="*/ 484603 w 1315624"/>
                  <a:gd name="connsiteY74" fmla="*/ 650721 h 1262175"/>
                  <a:gd name="connsiteX75" fmla="*/ 484494 w 1315624"/>
                  <a:gd name="connsiteY75" fmla="*/ 650747 h 1262175"/>
                  <a:gd name="connsiteX76" fmla="*/ 151684 w 1315624"/>
                  <a:gd name="connsiteY76" fmla="*/ 686306 h 1262175"/>
                  <a:gd name="connsiteX77" fmla="*/ 39171 w 1315624"/>
                  <a:gd name="connsiteY77" fmla="*/ 597795 h 1262175"/>
                  <a:gd name="connsiteX78" fmla="*/ 151684 w 1315624"/>
                  <a:gd name="connsiteY78" fmla="*/ 509284 h 1262175"/>
                  <a:gd name="connsiteX79" fmla="*/ 476130 w 1315624"/>
                  <a:gd name="connsiteY79" fmla="*/ 551563 h 1262175"/>
                  <a:gd name="connsiteX80" fmla="*/ 484958 w 1315624"/>
                  <a:gd name="connsiteY80" fmla="*/ 553725 h 1262175"/>
                  <a:gd name="connsiteX81" fmla="*/ 479353 w 1315624"/>
                  <a:gd name="connsiteY81" fmla="*/ 535667 h 1262175"/>
                  <a:gd name="connsiteX82" fmla="*/ 488074 w 1315624"/>
                  <a:gd name="connsiteY82" fmla="*/ 531079 h 1262175"/>
                  <a:gd name="connsiteX83" fmla="*/ 475653 w 1315624"/>
                  <a:gd name="connsiteY83" fmla="*/ 522274 h 1262175"/>
                  <a:gd name="connsiteX84" fmla="*/ 323540 w 1315624"/>
                  <a:gd name="connsiteY84" fmla="*/ 395082 h 1262175"/>
                  <a:gd name="connsiteX85" fmla="*/ 310674 w 1315624"/>
                  <a:gd name="connsiteY85" fmla="*/ 287324 h 1262175"/>
                  <a:gd name="connsiteX86" fmla="*/ 418432 w 1315624"/>
                  <a:gd name="connsiteY86" fmla="*/ 300190 h 1262175"/>
                  <a:gd name="connsiteX87" fmla="*/ 536535 w 1315624"/>
                  <a:gd name="connsiteY87" fmla="*/ 448639 h 1262175"/>
                  <a:gd name="connsiteX88" fmla="*/ 552297 w 1315624"/>
                  <a:gd name="connsiteY88" fmla="*/ 471523 h 1262175"/>
                  <a:gd name="connsiteX89" fmla="*/ 564780 w 1315624"/>
                  <a:gd name="connsiteY89" fmla="*/ 447800 h 1262175"/>
                  <a:gd name="connsiteX90" fmla="*/ 581580 w 1315624"/>
                  <a:gd name="connsiteY90" fmla="*/ 453015 h 1262175"/>
                  <a:gd name="connsiteX91" fmla="*/ 574296 w 1315624"/>
                  <a:gd name="connsiteY91" fmla="*/ 398221 h 1262175"/>
                  <a:gd name="connsiteX92" fmla="*/ 554931 w 1315624"/>
                  <a:gd name="connsiteY92" fmla="*/ 120109 h 1262175"/>
                  <a:gd name="connsiteX93" fmla="*/ 628666 w 1315624"/>
                  <a:gd name="connsiteY93" fmla="*/ 0 h 1262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1315624" h="1262175">
                    <a:moveTo>
                      <a:pt x="394350" y="1122238"/>
                    </a:moveTo>
                    <a:cubicBezTo>
                      <a:pt x="405910" y="1127311"/>
                      <a:pt x="376030" y="1218332"/>
                      <a:pt x="365763" y="1241221"/>
                    </a:cubicBezTo>
                    <a:cubicBezTo>
                      <a:pt x="355497" y="1264110"/>
                      <a:pt x="344310" y="1264646"/>
                      <a:pt x="332750" y="1259574"/>
                    </a:cubicBezTo>
                    <a:cubicBezTo>
                      <a:pt x="321189" y="1254502"/>
                      <a:pt x="317227" y="1238061"/>
                      <a:pt x="323900" y="1222853"/>
                    </a:cubicBezTo>
                    <a:cubicBezTo>
                      <a:pt x="330573" y="1207645"/>
                      <a:pt x="382790" y="1117166"/>
                      <a:pt x="394350" y="1122238"/>
                    </a:cubicBezTo>
                    <a:close/>
                    <a:moveTo>
                      <a:pt x="872953" y="1015991"/>
                    </a:moveTo>
                    <a:cubicBezTo>
                      <a:pt x="883773" y="1009486"/>
                      <a:pt x="940797" y="1086467"/>
                      <a:pt x="953546" y="1108072"/>
                    </a:cubicBezTo>
                    <a:cubicBezTo>
                      <a:pt x="966295" y="1129677"/>
                      <a:pt x="960269" y="1139117"/>
                      <a:pt x="949449" y="1145621"/>
                    </a:cubicBezTo>
                    <a:cubicBezTo>
                      <a:pt x="938630" y="1152125"/>
                      <a:pt x="922922" y="1145860"/>
                      <a:pt x="914365" y="1131626"/>
                    </a:cubicBezTo>
                    <a:cubicBezTo>
                      <a:pt x="905809" y="1117393"/>
                      <a:pt x="862134" y="1022495"/>
                      <a:pt x="872953" y="1015991"/>
                    </a:cubicBezTo>
                    <a:close/>
                    <a:moveTo>
                      <a:pt x="1166847" y="817111"/>
                    </a:moveTo>
                    <a:cubicBezTo>
                      <a:pt x="1191211" y="818304"/>
                      <a:pt x="1271591" y="855856"/>
                      <a:pt x="1293673" y="868831"/>
                    </a:cubicBezTo>
                    <a:cubicBezTo>
                      <a:pt x="1318910" y="883660"/>
                      <a:pt x="1318476" y="896045"/>
                      <a:pt x="1311589" y="907975"/>
                    </a:cubicBezTo>
                    <a:cubicBezTo>
                      <a:pt x="1304701" y="919904"/>
                      <a:pt x="1285513" y="921720"/>
                      <a:pt x="1268732" y="912032"/>
                    </a:cubicBezTo>
                    <a:cubicBezTo>
                      <a:pt x="1251950" y="902343"/>
                      <a:pt x="1153281" y="830932"/>
                      <a:pt x="1160168" y="819003"/>
                    </a:cubicBezTo>
                    <a:cubicBezTo>
                      <a:pt x="1161029" y="817512"/>
                      <a:pt x="1163367" y="816940"/>
                      <a:pt x="1166847" y="817111"/>
                    </a:cubicBezTo>
                    <a:close/>
                    <a:moveTo>
                      <a:pt x="127463" y="766828"/>
                    </a:moveTo>
                    <a:cubicBezTo>
                      <a:pt x="130711" y="766725"/>
                      <a:pt x="132893" y="767275"/>
                      <a:pt x="133676" y="768646"/>
                    </a:cubicBezTo>
                    <a:cubicBezTo>
                      <a:pt x="139936" y="779608"/>
                      <a:pt x="61695" y="834890"/>
                      <a:pt x="39809" y="847151"/>
                    </a:cubicBezTo>
                    <a:cubicBezTo>
                      <a:pt x="17923" y="859412"/>
                      <a:pt x="8621" y="853175"/>
                      <a:pt x="2361" y="842213"/>
                    </a:cubicBezTo>
                    <a:cubicBezTo>
                      <a:pt x="-3899" y="831250"/>
                      <a:pt x="2718" y="815687"/>
                      <a:pt x="17140" y="807452"/>
                    </a:cubicBezTo>
                    <a:cubicBezTo>
                      <a:pt x="29759" y="800246"/>
                      <a:pt x="104725" y="767546"/>
                      <a:pt x="127463" y="766828"/>
                    </a:cubicBezTo>
                    <a:close/>
                    <a:moveTo>
                      <a:pt x="1268553" y="212933"/>
                    </a:moveTo>
                    <a:cubicBezTo>
                      <a:pt x="1275223" y="214261"/>
                      <a:pt x="1279572" y="218886"/>
                      <a:pt x="1283016" y="224850"/>
                    </a:cubicBezTo>
                    <a:cubicBezTo>
                      <a:pt x="1289904" y="236780"/>
                      <a:pt x="1281883" y="254305"/>
                      <a:pt x="1265101" y="263994"/>
                    </a:cubicBezTo>
                    <a:cubicBezTo>
                      <a:pt x="1248320" y="273683"/>
                      <a:pt x="1137141" y="323428"/>
                      <a:pt x="1130254" y="311498"/>
                    </a:cubicBezTo>
                    <a:cubicBezTo>
                      <a:pt x="1123367" y="299569"/>
                      <a:pt x="1214699" y="235235"/>
                      <a:pt x="1240160" y="220794"/>
                    </a:cubicBezTo>
                    <a:cubicBezTo>
                      <a:pt x="1252890" y="213573"/>
                      <a:pt x="1261882" y="211605"/>
                      <a:pt x="1268553" y="212933"/>
                    </a:cubicBezTo>
                    <a:close/>
                    <a:moveTo>
                      <a:pt x="329286" y="26902"/>
                    </a:moveTo>
                    <a:cubicBezTo>
                      <a:pt x="340294" y="20722"/>
                      <a:pt x="356616" y="28889"/>
                      <a:pt x="365742" y="45144"/>
                    </a:cubicBezTo>
                    <a:cubicBezTo>
                      <a:pt x="374868" y="61399"/>
                      <a:pt x="421931" y="168641"/>
                      <a:pt x="410923" y="174821"/>
                    </a:cubicBezTo>
                    <a:cubicBezTo>
                      <a:pt x="399916" y="181001"/>
                      <a:pt x="339485" y="92177"/>
                      <a:pt x="325879" y="67524"/>
                    </a:cubicBezTo>
                    <a:cubicBezTo>
                      <a:pt x="312273" y="42871"/>
                      <a:pt x="318278" y="33082"/>
                      <a:pt x="329286" y="26902"/>
                    </a:cubicBezTo>
                    <a:close/>
                    <a:moveTo>
                      <a:pt x="628666" y="0"/>
                    </a:moveTo>
                    <a:cubicBezTo>
                      <a:pt x="669388" y="0"/>
                      <a:pt x="702400" y="53775"/>
                      <a:pt x="702400" y="120109"/>
                    </a:cubicBezTo>
                    <a:cubicBezTo>
                      <a:pt x="702400" y="153277"/>
                      <a:pt x="693155" y="273546"/>
                      <a:pt x="678820" y="385523"/>
                    </a:cubicBezTo>
                    <a:lnTo>
                      <a:pt x="668562" y="456847"/>
                    </a:lnTo>
                    <a:lnTo>
                      <a:pt x="690444" y="450055"/>
                    </a:lnTo>
                    <a:lnTo>
                      <a:pt x="697771" y="463978"/>
                    </a:lnTo>
                    <a:lnTo>
                      <a:pt x="701977" y="458045"/>
                    </a:lnTo>
                    <a:cubicBezTo>
                      <a:pt x="748079" y="395941"/>
                      <a:pt x="803799" y="330876"/>
                      <a:pt x="829168" y="305932"/>
                    </a:cubicBezTo>
                    <a:cubicBezTo>
                      <a:pt x="879907" y="256044"/>
                      <a:pt x="910723" y="266862"/>
                      <a:pt x="936926" y="293066"/>
                    </a:cubicBezTo>
                    <a:cubicBezTo>
                      <a:pt x="963130" y="319270"/>
                      <a:pt x="957370" y="367515"/>
                      <a:pt x="924060" y="400824"/>
                    </a:cubicBezTo>
                    <a:cubicBezTo>
                      <a:pt x="907406" y="417479"/>
                      <a:pt x="841065" y="471923"/>
                      <a:pt x="775612" y="518928"/>
                    </a:cubicBezTo>
                    <a:lnTo>
                      <a:pt x="760862" y="529087"/>
                    </a:lnTo>
                    <a:lnTo>
                      <a:pt x="782157" y="540292"/>
                    </a:lnTo>
                    <a:lnTo>
                      <a:pt x="780099" y="546922"/>
                    </a:lnTo>
                    <a:lnTo>
                      <a:pt x="829652" y="538481"/>
                    </a:lnTo>
                    <a:cubicBezTo>
                      <a:pt x="930582" y="523555"/>
                      <a:pt x="1043244" y="514838"/>
                      <a:pt x="1090174" y="515235"/>
                    </a:cubicBezTo>
                    <a:cubicBezTo>
                      <a:pt x="1184034" y="516029"/>
                      <a:pt x="1202687" y="554863"/>
                      <a:pt x="1202687" y="603746"/>
                    </a:cubicBezTo>
                    <a:cubicBezTo>
                      <a:pt x="1202687" y="652629"/>
                      <a:pt x="1152313" y="692257"/>
                      <a:pt x="1090174" y="692257"/>
                    </a:cubicBezTo>
                    <a:cubicBezTo>
                      <a:pt x="1059105" y="692257"/>
                      <a:pt x="946442" y="681160"/>
                      <a:pt x="841547" y="663952"/>
                    </a:cubicBezTo>
                    <a:lnTo>
                      <a:pt x="778863" y="652399"/>
                    </a:lnTo>
                    <a:lnTo>
                      <a:pt x="781474" y="660809"/>
                    </a:lnTo>
                    <a:lnTo>
                      <a:pt x="757767" y="673284"/>
                    </a:lnTo>
                    <a:lnTo>
                      <a:pt x="766204" y="679264"/>
                    </a:lnTo>
                    <a:cubicBezTo>
                      <a:pt x="828308" y="725367"/>
                      <a:pt x="893373" y="781087"/>
                      <a:pt x="918317" y="806456"/>
                    </a:cubicBezTo>
                    <a:cubicBezTo>
                      <a:pt x="968204" y="857195"/>
                      <a:pt x="957387" y="888011"/>
                      <a:pt x="931183" y="914214"/>
                    </a:cubicBezTo>
                    <a:cubicBezTo>
                      <a:pt x="904979" y="940417"/>
                      <a:pt x="856734" y="934657"/>
                      <a:pt x="823425" y="901348"/>
                    </a:cubicBezTo>
                    <a:cubicBezTo>
                      <a:pt x="806770" y="884693"/>
                      <a:pt x="752327" y="818352"/>
                      <a:pt x="705322" y="752899"/>
                    </a:cubicBezTo>
                    <a:lnTo>
                      <a:pt x="695703" y="738934"/>
                    </a:lnTo>
                    <a:lnTo>
                      <a:pt x="689923" y="749919"/>
                    </a:lnTo>
                    <a:lnTo>
                      <a:pt x="677158" y="745957"/>
                    </a:lnTo>
                    <a:lnTo>
                      <a:pt x="687981" y="809492"/>
                    </a:lnTo>
                    <a:cubicBezTo>
                      <a:pt x="702907" y="910422"/>
                      <a:pt x="711623" y="1023084"/>
                      <a:pt x="711226" y="1070014"/>
                    </a:cubicBezTo>
                    <a:cubicBezTo>
                      <a:pt x="710432" y="1163874"/>
                      <a:pt x="671598" y="1182527"/>
                      <a:pt x="622715" y="1182527"/>
                    </a:cubicBezTo>
                    <a:cubicBezTo>
                      <a:pt x="573832" y="1182527"/>
                      <a:pt x="534204" y="1132153"/>
                      <a:pt x="534204" y="1070014"/>
                    </a:cubicBezTo>
                    <a:cubicBezTo>
                      <a:pt x="534204" y="1038945"/>
                      <a:pt x="545302" y="926282"/>
                      <a:pt x="562510" y="821387"/>
                    </a:cubicBezTo>
                    <a:lnTo>
                      <a:pt x="575870" y="748894"/>
                    </a:lnTo>
                    <a:lnTo>
                      <a:pt x="565302" y="752174"/>
                    </a:lnTo>
                    <a:lnTo>
                      <a:pt x="552325" y="727513"/>
                    </a:lnTo>
                    <a:cubicBezTo>
                      <a:pt x="545807" y="717641"/>
                      <a:pt x="538202" y="708276"/>
                      <a:pt x="529512" y="699585"/>
                    </a:cubicBezTo>
                    <a:cubicBezTo>
                      <a:pt x="520822" y="690894"/>
                      <a:pt x="511457" y="683291"/>
                      <a:pt x="501585" y="676773"/>
                    </a:cubicBezTo>
                    <a:lnTo>
                      <a:pt x="480036" y="665434"/>
                    </a:lnTo>
                    <a:lnTo>
                      <a:pt x="484603" y="650721"/>
                    </a:lnTo>
                    <a:lnTo>
                      <a:pt x="484494" y="650747"/>
                    </a:lnTo>
                    <a:cubicBezTo>
                      <a:pt x="371716" y="673059"/>
                      <a:pt x="210346" y="686802"/>
                      <a:pt x="151684" y="686306"/>
                    </a:cubicBezTo>
                    <a:cubicBezTo>
                      <a:pt x="57824" y="685512"/>
                      <a:pt x="39171" y="646678"/>
                      <a:pt x="39171" y="597795"/>
                    </a:cubicBezTo>
                    <a:cubicBezTo>
                      <a:pt x="39171" y="548912"/>
                      <a:pt x="89545" y="509284"/>
                      <a:pt x="151684" y="509284"/>
                    </a:cubicBezTo>
                    <a:cubicBezTo>
                      <a:pt x="190521" y="509284"/>
                      <a:pt x="356847" y="526624"/>
                      <a:pt x="476130" y="551563"/>
                    </a:cubicBezTo>
                    <a:lnTo>
                      <a:pt x="484958" y="553725"/>
                    </a:lnTo>
                    <a:lnTo>
                      <a:pt x="479353" y="535667"/>
                    </a:lnTo>
                    <a:lnTo>
                      <a:pt x="488074" y="531079"/>
                    </a:lnTo>
                    <a:lnTo>
                      <a:pt x="475653" y="522274"/>
                    </a:lnTo>
                    <a:cubicBezTo>
                      <a:pt x="413549" y="476172"/>
                      <a:pt x="348484" y="420451"/>
                      <a:pt x="323540" y="395082"/>
                    </a:cubicBezTo>
                    <a:cubicBezTo>
                      <a:pt x="273653" y="344343"/>
                      <a:pt x="284471" y="313527"/>
                      <a:pt x="310674" y="287324"/>
                    </a:cubicBezTo>
                    <a:cubicBezTo>
                      <a:pt x="336878" y="261121"/>
                      <a:pt x="385123" y="266881"/>
                      <a:pt x="418432" y="300190"/>
                    </a:cubicBezTo>
                    <a:cubicBezTo>
                      <a:pt x="435087" y="316845"/>
                      <a:pt x="489531" y="383186"/>
                      <a:pt x="536535" y="448639"/>
                    </a:cubicBezTo>
                    <a:lnTo>
                      <a:pt x="552297" y="471523"/>
                    </a:lnTo>
                    <a:lnTo>
                      <a:pt x="564780" y="447800"/>
                    </a:lnTo>
                    <a:lnTo>
                      <a:pt x="581580" y="453015"/>
                    </a:lnTo>
                    <a:lnTo>
                      <a:pt x="574296" y="398221"/>
                    </a:lnTo>
                    <a:cubicBezTo>
                      <a:pt x="561862" y="290477"/>
                      <a:pt x="554600" y="170208"/>
                      <a:pt x="554931" y="120109"/>
                    </a:cubicBezTo>
                    <a:cubicBezTo>
                      <a:pt x="555592" y="19912"/>
                      <a:pt x="587943" y="0"/>
                      <a:pt x="6286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7" name="四角形: 上の 2 つの角を丸める 397">
              <a:extLst>
                <a:ext uri="{FF2B5EF4-FFF2-40B4-BE49-F238E27FC236}">
                  <a16:creationId xmlns:a16="http://schemas.microsoft.com/office/drawing/2014/main" id="{F29CFB7D-A8DF-4A0C-B970-13815898E172}"/>
                </a:ext>
              </a:extLst>
            </p:cNvPr>
            <p:cNvSpPr/>
            <p:nvPr/>
          </p:nvSpPr>
          <p:spPr bwMode="auto">
            <a:xfrm>
              <a:off x="2916552" y="6624601"/>
              <a:ext cx="200610" cy="431566"/>
            </a:xfrm>
            <a:custGeom>
              <a:avLst/>
              <a:gdLst>
                <a:gd name="connsiteX0" fmla="*/ 74142 w 155366"/>
                <a:gd name="connsiteY0" fmla="*/ 0 h 505385"/>
                <a:gd name="connsiteX1" fmla="*/ 81224 w 155366"/>
                <a:gd name="connsiteY1" fmla="*/ 0 h 505385"/>
                <a:gd name="connsiteX2" fmla="*/ 155366 w 155366"/>
                <a:gd name="connsiteY2" fmla="*/ 74142 h 505385"/>
                <a:gd name="connsiteX3" fmla="*/ 155366 w 155366"/>
                <a:gd name="connsiteY3" fmla="*/ 505385 h 505385"/>
                <a:gd name="connsiteX4" fmla="*/ 155366 w 155366"/>
                <a:gd name="connsiteY4" fmla="*/ 505385 h 505385"/>
                <a:gd name="connsiteX5" fmla="*/ 0 w 155366"/>
                <a:gd name="connsiteY5" fmla="*/ 505385 h 505385"/>
                <a:gd name="connsiteX6" fmla="*/ 0 w 155366"/>
                <a:gd name="connsiteY6" fmla="*/ 505385 h 505385"/>
                <a:gd name="connsiteX7" fmla="*/ 0 w 155366"/>
                <a:gd name="connsiteY7" fmla="*/ 74142 h 505385"/>
                <a:gd name="connsiteX8" fmla="*/ 74142 w 155366"/>
                <a:gd name="connsiteY8" fmla="*/ 0 h 505385"/>
                <a:gd name="connsiteX0" fmla="*/ 74142 w 155366"/>
                <a:gd name="connsiteY0" fmla="*/ 0 h 596865"/>
                <a:gd name="connsiteX1" fmla="*/ 81224 w 155366"/>
                <a:gd name="connsiteY1" fmla="*/ 0 h 596865"/>
                <a:gd name="connsiteX2" fmla="*/ 155366 w 155366"/>
                <a:gd name="connsiteY2" fmla="*/ 74142 h 596865"/>
                <a:gd name="connsiteX3" fmla="*/ 155366 w 155366"/>
                <a:gd name="connsiteY3" fmla="*/ 505385 h 596865"/>
                <a:gd name="connsiteX4" fmla="*/ 155366 w 155366"/>
                <a:gd name="connsiteY4" fmla="*/ 505385 h 596865"/>
                <a:gd name="connsiteX5" fmla="*/ 85581 w 155366"/>
                <a:gd name="connsiteY5" fmla="*/ 596865 h 596865"/>
                <a:gd name="connsiteX6" fmla="*/ 0 w 155366"/>
                <a:gd name="connsiteY6" fmla="*/ 505385 h 596865"/>
                <a:gd name="connsiteX7" fmla="*/ 0 w 155366"/>
                <a:gd name="connsiteY7" fmla="*/ 505385 h 596865"/>
                <a:gd name="connsiteX8" fmla="*/ 0 w 155366"/>
                <a:gd name="connsiteY8" fmla="*/ 74142 h 596865"/>
                <a:gd name="connsiteX9" fmla="*/ 74142 w 155366"/>
                <a:gd name="connsiteY9" fmla="*/ 0 h 596865"/>
                <a:gd name="connsiteX0" fmla="*/ 85581 w 177021"/>
                <a:gd name="connsiteY0" fmla="*/ 596865 h 688305"/>
                <a:gd name="connsiteX1" fmla="*/ 0 w 177021"/>
                <a:gd name="connsiteY1" fmla="*/ 505385 h 688305"/>
                <a:gd name="connsiteX2" fmla="*/ 0 w 177021"/>
                <a:gd name="connsiteY2" fmla="*/ 505385 h 688305"/>
                <a:gd name="connsiteX3" fmla="*/ 0 w 177021"/>
                <a:gd name="connsiteY3" fmla="*/ 74142 h 688305"/>
                <a:gd name="connsiteX4" fmla="*/ 74142 w 177021"/>
                <a:gd name="connsiteY4" fmla="*/ 0 h 688305"/>
                <a:gd name="connsiteX5" fmla="*/ 81224 w 177021"/>
                <a:gd name="connsiteY5" fmla="*/ 0 h 688305"/>
                <a:gd name="connsiteX6" fmla="*/ 155366 w 177021"/>
                <a:gd name="connsiteY6" fmla="*/ 74142 h 688305"/>
                <a:gd name="connsiteX7" fmla="*/ 155366 w 177021"/>
                <a:gd name="connsiteY7" fmla="*/ 505385 h 688305"/>
                <a:gd name="connsiteX8" fmla="*/ 155366 w 177021"/>
                <a:gd name="connsiteY8" fmla="*/ 505385 h 688305"/>
                <a:gd name="connsiteX9" fmla="*/ 177021 w 177021"/>
                <a:gd name="connsiteY9" fmla="*/ 688305 h 688305"/>
                <a:gd name="connsiteX0" fmla="*/ 85581 w 177021"/>
                <a:gd name="connsiteY0" fmla="*/ 596865 h 702592"/>
                <a:gd name="connsiteX1" fmla="*/ 0 w 177021"/>
                <a:gd name="connsiteY1" fmla="*/ 505385 h 702592"/>
                <a:gd name="connsiteX2" fmla="*/ 0 w 177021"/>
                <a:gd name="connsiteY2" fmla="*/ 505385 h 702592"/>
                <a:gd name="connsiteX3" fmla="*/ 0 w 177021"/>
                <a:gd name="connsiteY3" fmla="*/ 74142 h 702592"/>
                <a:gd name="connsiteX4" fmla="*/ 74142 w 177021"/>
                <a:gd name="connsiteY4" fmla="*/ 0 h 702592"/>
                <a:gd name="connsiteX5" fmla="*/ 81224 w 177021"/>
                <a:gd name="connsiteY5" fmla="*/ 0 h 702592"/>
                <a:gd name="connsiteX6" fmla="*/ 155366 w 177021"/>
                <a:gd name="connsiteY6" fmla="*/ 74142 h 702592"/>
                <a:gd name="connsiteX7" fmla="*/ 155366 w 177021"/>
                <a:gd name="connsiteY7" fmla="*/ 505385 h 702592"/>
                <a:gd name="connsiteX8" fmla="*/ 155366 w 177021"/>
                <a:gd name="connsiteY8" fmla="*/ 505385 h 702592"/>
                <a:gd name="connsiteX9" fmla="*/ 177021 w 177021"/>
                <a:gd name="connsiteY9" fmla="*/ 702592 h 702592"/>
                <a:gd name="connsiteX0" fmla="*/ 85581 w 155366"/>
                <a:gd name="connsiteY0" fmla="*/ 596865 h 596865"/>
                <a:gd name="connsiteX1" fmla="*/ 0 w 155366"/>
                <a:gd name="connsiteY1" fmla="*/ 505385 h 596865"/>
                <a:gd name="connsiteX2" fmla="*/ 0 w 155366"/>
                <a:gd name="connsiteY2" fmla="*/ 505385 h 596865"/>
                <a:gd name="connsiteX3" fmla="*/ 0 w 155366"/>
                <a:gd name="connsiteY3" fmla="*/ 74142 h 596865"/>
                <a:gd name="connsiteX4" fmla="*/ 74142 w 155366"/>
                <a:gd name="connsiteY4" fmla="*/ 0 h 596865"/>
                <a:gd name="connsiteX5" fmla="*/ 81224 w 155366"/>
                <a:gd name="connsiteY5" fmla="*/ 0 h 596865"/>
                <a:gd name="connsiteX6" fmla="*/ 155366 w 155366"/>
                <a:gd name="connsiteY6" fmla="*/ 74142 h 596865"/>
                <a:gd name="connsiteX7" fmla="*/ 155366 w 155366"/>
                <a:gd name="connsiteY7" fmla="*/ 505385 h 596865"/>
                <a:gd name="connsiteX8" fmla="*/ 155366 w 155366"/>
                <a:gd name="connsiteY8" fmla="*/ 505385 h 596865"/>
                <a:gd name="connsiteX0" fmla="*/ 0 w 155366"/>
                <a:gd name="connsiteY0" fmla="*/ 505385 h 505385"/>
                <a:gd name="connsiteX1" fmla="*/ 0 w 155366"/>
                <a:gd name="connsiteY1" fmla="*/ 505385 h 505385"/>
                <a:gd name="connsiteX2" fmla="*/ 0 w 155366"/>
                <a:gd name="connsiteY2" fmla="*/ 74142 h 505385"/>
                <a:gd name="connsiteX3" fmla="*/ 74142 w 155366"/>
                <a:gd name="connsiteY3" fmla="*/ 0 h 505385"/>
                <a:gd name="connsiteX4" fmla="*/ 81224 w 155366"/>
                <a:gd name="connsiteY4" fmla="*/ 0 h 505385"/>
                <a:gd name="connsiteX5" fmla="*/ 155366 w 155366"/>
                <a:gd name="connsiteY5" fmla="*/ 74142 h 505385"/>
                <a:gd name="connsiteX6" fmla="*/ 155366 w 155366"/>
                <a:gd name="connsiteY6" fmla="*/ 505385 h 505385"/>
                <a:gd name="connsiteX7" fmla="*/ 155366 w 155366"/>
                <a:gd name="connsiteY7" fmla="*/ 505385 h 505385"/>
                <a:gd name="connsiteX0" fmla="*/ 19050 w 174416"/>
                <a:gd name="connsiteY0" fmla="*/ 505385 h 505385"/>
                <a:gd name="connsiteX1" fmla="*/ 0 w 174416"/>
                <a:gd name="connsiteY1" fmla="*/ 426804 h 505385"/>
                <a:gd name="connsiteX2" fmla="*/ 19050 w 174416"/>
                <a:gd name="connsiteY2" fmla="*/ 74142 h 505385"/>
                <a:gd name="connsiteX3" fmla="*/ 93192 w 174416"/>
                <a:gd name="connsiteY3" fmla="*/ 0 h 505385"/>
                <a:gd name="connsiteX4" fmla="*/ 100274 w 174416"/>
                <a:gd name="connsiteY4" fmla="*/ 0 h 505385"/>
                <a:gd name="connsiteX5" fmla="*/ 174416 w 174416"/>
                <a:gd name="connsiteY5" fmla="*/ 74142 h 505385"/>
                <a:gd name="connsiteX6" fmla="*/ 174416 w 174416"/>
                <a:gd name="connsiteY6" fmla="*/ 505385 h 505385"/>
                <a:gd name="connsiteX7" fmla="*/ 174416 w 174416"/>
                <a:gd name="connsiteY7" fmla="*/ 505385 h 505385"/>
                <a:gd name="connsiteX0" fmla="*/ 0 w 174416"/>
                <a:gd name="connsiteY0" fmla="*/ 426804 h 505385"/>
                <a:gd name="connsiteX1" fmla="*/ 19050 w 174416"/>
                <a:gd name="connsiteY1" fmla="*/ 74142 h 505385"/>
                <a:gd name="connsiteX2" fmla="*/ 93192 w 174416"/>
                <a:gd name="connsiteY2" fmla="*/ 0 h 505385"/>
                <a:gd name="connsiteX3" fmla="*/ 100274 w 174416"/>
                <a:gd name="connsiteY3" fmla="*/ 0 h 505385"/>
                <a:gd name="connsiteX4" fmla="*/ 174416 w 174416"/>
                <a:gd name="connsiteY4" fmla="*/ 74142 h 505385"/>
                <a:gd name="connsiteX5" fmla="*/ 174416 w 174416"/>
                <a:gd name="connsiteY5" fmla="*/ 505385 h 505385"/>
                <a:gd name="connsiteX6" fmla="*/ 174416 w 174416"/>
                <a:gd name="connsiteY6" fmla="*/ 505385 h 505385"/>
                <a:gd name="connsiteX0" fmla="*/ 0 w 200610"/>
                <a:gd name="connsiteY0" fmla="*/ 426804 h 505385"/>
                <a:gd name="connsiteX1" fmla="*/ 19050 w 200610"/>
                <a:gd name="connsiteY1" fmla="*/ 74142 h 505385"/>
                <a:gd name="connsiteX2" fmla="*/ 93192 w 200610"/>
                <a:gd name="connsiteY2" fmla="*/ 0 h 505385"/>
                <a:gd name="connsiteX3" fmla="*/ 100274 w 200610"/>
                <a:gd name="connsiteY3" fmla="*/ 0 h 505385"/>
                <a:gd name="connsiteX4" fmla="*/ 174416 w 200610"/>
                <a:gd name="connsiteY4" fmla="*/ 74142 h 505385"/>
                <a:gd name="connsiteX5" fmla="*/ 174416 w 200610"/>
                <a:gd name="connsiteY5" fmla="*/ 505385 h 505385"/>
                <a:gd name="connsiteX6" fmla="*/ 200610 w 200610"/>
                <a:gd name="connsiteY6" fmla="*/ 431566 h 505385"/>
                <a:gd name="connsiteX0" fmla="*/ 0 w 200610"/>
                <a:gd name="connsiteY0" fmla="*/ 426804 h 431566"/>
                <a:gd name="connsiteX1" fmla="*/ 19050 w 200610"/>
                <a:gd name="connsiteY1" fmla="*/ 74142 h 431566"/>
                <a:gd name="connsiteX2" fmla="*/ 93192 w 200610"/>
                <a:gd name="connsiteY2" fmla="*/ 0 h 431566"/>
                <a:gd name="connsiteX3" fmla="*/ 100274 w 200610"/>
                <a:gd name="connsiteY3" fmla="*/ 0 h 431566"/>
                <a:gd name="connsiteX4" fmla="*/ 174416 w 200610"/>
                <a:gd name="connsiteY4" fmla="*/ 74142 h 431566"/>
                <a:gd name="connsiteX5" fmla="*/ 200610 w 200610"/>
                <a:gd name="connsiteY5" fmla="*/ 431566 h 431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610" h="431566">
                  <a:moveTo>
                    <a:pt x="0" y="426804"/>
                  </a:moveTo>
                  <a:lnTo>
                    <a:pt x="19050" y="74142"/>
                  </a:lnTo>
                  <a:cubicBezTo>
                    <a:pt x="19050" y="33195"/>
                    <a:pt x="52245" y="0"/>
                    <a:pt x="93192" y="0"/>
                  </a:cubicBezTo>
                  <a:lnTo>
                    <a:pt x="100274" y="0"/>
                  </a:lnTo>
                  <a:cubicBezTo>
                    <a:pt x="141221" y="0"/>
                    <a:pt x="174416" y="33195"/>
                    <a:pt x="174416" y="74142"/>
                  </a:cubicBezTo>
                  <a:lnTo>
                    <a:pt x="200610" y="431566"/>
                  </a:lnTo>
                </a:path>
              </a:pathLst>
            </a:custGeom>
            <a:solidFill>
              <a:srgbClr val="33CCFF"/>
            </a:solidFill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4265EB2B-CF44-46F3-9FFD-E6557D33EE18}"/>
                </a:ext>
              </a:extLst>
            </p:cNvPr>
            <p:cNvGrpSpPr/>
            <p:nvPr/>
          </p:nvGrpSpPr>
          <p:grpSpPr>
            <a:xfrm>
              <a:off x="2844851" y="5981095"/>
              <a:ext cx="349954" cy="933454"/>
              <a:chOff x="2844851" y="3148995"/>
              <a:chExt cx="349954" cy="933454"/>
            </a:xfrm>
          </p:grpSpPr>
          <p:sp>
            <p:nvSpPr>
              <p:cNvPr id="269" name="四角形: 上の 2 つの角を丸める 268">
                <a:extLst>
                  <a:ext uri="{FF2B5EF4-FFF2-40B4-BE49-F238E27FC236}">
                    <a16:creationId xmlns:a16="http://schemas.microsoft.com/office/drawing/2014/main" id="{78A7C63D-28BD-47B0-9EEB-63868D53C2EB}"/>
                  </a:ext>
                </a:extLst>
              </p:cNvPr>
              <p:cNvSpPr/>
              <p:nvPr/>
            </p:nvSpPr>
            <p:spPr bwMode="auto">
              <a:xfrm>
                <a:off x="2908351" y="3395249"/>
                <a:ext cx="222954" cy="68720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0" name="四角形: 上の 2 つの角を丸める 269">
                <a:extLst>
                  <a:ext uri="{FF2B5EF4-FFF2-40B4-BE49-F238E27FC236}">
                    <a16:creationId xmlns:a16="http://schemas.microsoft.com/office/drawing/2014/main" id="{65F0D0A6-2ADB-49BE-97EC-E63C1F2A0F0C}"/>
                  </a:ext>
                </a:extLst>
              </p:cNvPr>
              <p:cNvSpPr/>
              <p:nvPr/>
            </p:nvSpPr>
            <p:spPr bwMode="auto">
              <a:xfrm>
                <a:off x="2844851" y="3148995"/>
                <a:ext cx="349954" cy="532472"/>
              </a:xfrm>
              <a:prstGeom prst="round2SameRect">
                <a:avLst>
                  <a:gd name="adj1" fmla="val 50000"/>
                  <a:gd name="adj2" fmla="val 25714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58DFDC78-8787-4A2D-BDD2-43F4EF558852}"/>
              </a:ext>
            </a:extLst>
          </p:cNvPr>
          <p:cNvGrpSpPr/>
          <p:nvPr/>
        </p:nvGrpSpPr>
        <p:grpSpPr>
          <a:xfrm>
            <a:off x="828265" y="4156750"/>
            <a:ext cx="2363113" cy="1793954"/>
            <a:chOff x="-1942589" y="8764054"/>
            <a:chExt cx="3247374" cy="2465240"/>
          </a:xfrm>
        </p:grpSpPr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F5FDCAB8-9437-44AA-AA3C-296F36339EC2}"/>
                </a:ext>
              </a:extLst>
            </p:cNvPr>
            <p:cNvGrpSpPr/>
            <p:nvPr/>
          </p:nvGrpSpPr>
          <p:grpSpPr>
            <a:xfrm>
              <a:off x="-1942589" y="9034630"/>
              <a:ext cx="3247374" cy="2194664"/>
              <a:chOff x="1430860" y="3419571"/>
              <a:chExt cx="3247374" cy="2194664"/>
            </a:xfrm>
          </p:grpSpPr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62525BD3-11C4-47DB-B508-18A2AC98355B}"/>
                  </a:ext>
                </a:extLst>
              </p:cNvPr>
              <p:cNvGrpSpPr/>
              <p:nvPr/>
            </p:nvGrpSpPr>
            <p:grpSpPr>
              <a:xfrm>
                <a:off x="1430860" y="3419571"/>
                <a:ext cx="3247374" cy="2194664"/>
                <a:chOff x="4550425" y="4104075"/>
                <a:chExt cx="1393176" cy="941547"/>
              </a:xfrm>
            </p:grpSpPr>
            <p:sp>
              <p:nvSpPr>
                <p:cNvPr id="370" name="四角形: 角を丸くする 369">
                  <a:extLst>
                    <a:ext uri="{FF2B5EF4-FFF2-40B4-BE49-F238E27FC236}">
                      <a16:creationId xmlns:a16="http://schemas.microsoft.com/office/drawing/2014/main" id="{952C227A-F875-4E89-A9EF-FF73918E0B9C}"/>
                    </a:ext>
                  </a:extLst>
                </p:cNvPr>
                <p:cNvSpPr/>
                <p:nvPr/>
              </p:nvSpPr>
              <p:spPr bwMode="auto">
                <a:xfrm>
                  <a:off x="4550425" y="4104075"/>
                  <a:ext cx="1393176" cy="941547"/>
                </a:xfrm>
                <a:prstGeom prst="roundRect">
                  <a:avLst>
                    <a:gd name="adj" fmla="val 12989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30000">
                      <a:schemeClr val="bg1">
                        <a:lumMod val="85000"/>
                      </a:schemeClr>
                    </a:gs>
                    <a:gs pos="8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四角形: 角を丸くする 370">
                  <a:extLst>
                    <a:ext uri="{FF2B5EF4-FFF2-40B4-BE49-F238E27FC236}">
                      <a16:creationId xmlns:a16="http://schemas.microsoft.com/office/drawing/2014/main" id="{FA03E49C-40A4-4396-827A-A6EC947C1E90}"/>
                    </a:ext>
                  </a:extLst>
                </p:cNvPr>
                <p:cNvSpPr/>
                <p:nvPr/>
              </p:nvSpPr>
              <p:spPr bwMode="auto">
                <a:xfrm>
                  <a:off x="4637964" y="4297817"/>
                  <a:ext cx="1213445" cy="694482"/>
                </a:xfrm>
                <a:prstGeom prst="roundRect">
                  <a:avLst>
                    <a:gd name="adj" fmla="val 9123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30000">
                      <a:schemeClr val="bg1">
                        <a:lumMod val="50000"/>
                      </a:schemeClr>
                    </a:gs>
                    <a:gs pos="80000">
                      <a:schemeClr val="bg1">
                        <a:lumMod val="7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60BD4BCD-08D7-4720-BA02-C9E502D8513E}"/>
                    </a:ext>
                  </a:extLst>
                </p:cNvPr>
                <p:cNvSpPr/>
                <p:nvPr/>
              </p:nvSpPr>
              <p:spPr bwMode="auto">
                <a:xfrm>
                  <a:off x="5395445" y="4491039"/>
                  <a:ext cx="308040" cy="30803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8949E2B2-8F38-4EB8-9EFD-17462A60B049}"/>
                    </a:ext>
                  </a:extLst>
                </p:cNvPr>
                <p:cNvSpPr/>
                <p:nvPr/>
              </p:nvSpPr>
              <p:spPr bwMode="auto">
                <a:xfrm>
                  <a:off x="5410340" y="4505718"/>
                  <a:ext cx="278682" cy="278680"/>
                </a:xfrm>
                <a:custGeom>
                  <a:avLst/>
                  <a:gdLst>
                    <a:gd name="connsiteX0" fmla="*/ 131443 w 264396"/>
                    <a:gd name="connsiteY0" fmla="*/ 147307 h 264394"/>
                    <a:gd name="connsiteX1" fmla="*/ 174338 w 264396"/>
                    <a:gd name="connsiteY1" fmla="*/ 255887 h 264394"/>
                    <a:gd name="connsiteX2" fmla="*/ 132198 w 264396"/>
                    <a:gd name="connsiteY2" fmla="*/ 264394 h 264394"/>
                    <a:gd name="connsiteX3" fmla="*/ 88660 w 264396"/>
                    <a:gd name="connsiteY3" fmla="*/ 255604 h 264394"/>
                    <a:gd name="connsiteX4" fmla="*/ 118061 w 264396"/>
                    <a:gd name="connsiteY4" fmla="*/ 143021 h 264394"/>
                    <a:gd name="connsiteX5" fmla="*/ 72380 w 264396"/>
                    <a:gd name="connsiteY5" fmla="*/ 248368 h 264394"/>
                    <a:gd name="connsiteX6" fmla="*/ 38720 w 264396"/>
                    <a:gd name="connsiteY6" fmla="*/ 225675 h 264394"/>
                    <a:gd name="connsiteX7" fmla="*/ 13549 w 264396"/>
                    <a:gd name="connsiteY7" fmla="*/ 188341 h 264394"/>
                    <a:gd name="connsiteX8" fmla="*/ 139292 w 264396"/>
                    <a:gd name="connsiteY8" fmla="*/ 142881 h 264394"/>
                    <a:gd name="connsiteX9" fmla="*/ 249327 w 264396"/>
                    <a:gd name="connsiteY9" fmla="*/ 190596 h 264394"/>
                    <a:gd name="connsiteX10" fmla="*/ 225676 w 264396"/>
                    <a:gd name="connsiteY10" fmla="*/ 225675 h 264394"/>
                    <a:gd name="connsiteX11" fmla="*/ 186614 w 264396"/>
                    <a:gd name="connsiteY11" fmla="*/ 252011 h 264394"/>
                    <a:gd name="connsiteX12" fmla="*/ 8579 w 264396"/>
                    <a:gd name="connsiteY12" fmla="*/ 89706 h 264394"/>
                    <a:gd name="connsiteX13" fmla="*/ 116136 w 264396"/>
                    <a:gd name="connsiteY13" fmla="*/ 132197 h 264394"/>
                    <a:gd name="connsiteX14" fmla="*/ 8579 w 264396"/>
                    <a:gd name="connsiteY14" fmla="*/ 174689 h 264394"/>
                    <a:gd name="connsiteX15" fmla="*/ 0 w 264396"/>
                    <a:gd name="connsiteY15" fmla="*/ 132197 h 264394"/>
                    <a:gd name="connsiteX16" fmla="*/ 255677 w 264396"/>
                    <a:gd name="connsiteY16" fmla="*/ 89009 h 264394"/>
                    <a:gd name="connsiteX17" fmla="*/ 264396 w 264396"/>
                    <a:gd name="connsiteY17" fmla="*/ 132197 h 264394"/>
                    <a:gd name="connsiteX18" fmla="*/ 255677 w 264396"/>
                    <a:gd name="connsiteY18" fmla="*/ 175384 h 264394"/>
                    <a:gd name="connsiteX19" fmla="*/ 146356 w 264396"/>
                    <a:gd name="connsiteY19" fmla="*/ 132196 h 264394"/>
                    <a:gd name="connsiteX20" fmla="*/ 72225 w 264396"/>
                    <a:gd name="connsiteY20" fmla="*/ 16130 h 264394"/>
                    <a:gd name="connsiteX21" fmla="*/ 117922 w 264396"/>
                    <a:gd name="connsiteY21" fmla="*/ 121512 h 264394"/>
                    <a:gd name="connsiteX22" fmla="*/ 13445 w 264396"/>
                    <a:gd name="connsiteY22" fmla="*/ 76208 h 264394"/>
                    <a:gd name="connsiteX23" fmla="*/ 38720 w 264396"/>
                    <a:gd name="connsiteY23" fmla="*/ 38720 h 264394"/>
                    <a:gd name="connsiteX24" fmla="*/ 186768 w 264396"/>
                    <a:gd name="connsiteY24" fmla="*/ 12487 h 264394"/>
                    <a:gd name="connsiteX25" fmla="*/ 225676 w 264396"/>
                    <a:gd name="connsiteY25" fmla="*/ 38720 h 264394"/>
                    <a:gd name="connsiteX26" fmla="*/ 249430 w 264396"/>
                    <a:gd name="connsiteY26" fmla="*/ 73951 h 264394"/>
                    <a:gd name="connsiteX27" fmla="*/ 139430 w 264396"/>
                    <a:gd name="connsiteY27" fmla="*/ 121651 h 264394"/>
                    <a:gd name="connsiteX28" fmla="*/ 132198 w 264396"/>
                    <a:gd name="connsiteY28" fmla="*/ 0 h 264394"/>
                    <a:gd name="connsiteX29" fmla="*/ 174337 w 264396"/>
                    <a:gd name="connsiteY29" fmla="*/ 8508 h 264394"/>
                    <a:gd name="connsiteX30" fmla="*/ 131442 w 264396"/>
                    <a:gd name="connsiteY30" fmla="*/ 117087 h 264394"/>
                    <a:gd name="connsiteX31" fmla="*/ 88659 w 264396"/>
                    <a:gd name="connsiteY31" fmla="*/ 8790 h 264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64396" h="264394">
                      <a:moveTo>
                        <a:pt x="131443" y="147307"/>
                      </a:moveTo>
                      <a:lnTo>
                        <a:pt x="174338" y="255887"/>
                      </a:lnTo>
                      <a:lnTo>
                        <a:pt x="132198" y="264394"/>
                      </a:lnTo>
                      <a:lnTo>
                        <a:pt x="88660" y="255604"/>
                      </a:lnTo>
                      <a:close/>
                      <a:moveTo>
                        <a:pt x="118061" y="143021"/>
                      </a:moveTo>
                      <a:lnTo>
                        <a:pt x="72380" y="248368"/>
                      </a:lnTo>
                      <a:lnTo>
                        <a:pt x="38720" y="225675"/>
                      </a:lnTo>
                      <a:lnTo>
                        <a:pt x="13549" y="188341"/>
                      </a:lnTo>
                      <a:close/>
                      <a:moveTo>
                        <a:pt x="139292" y="142881"/>
                      </a:moveTo>
                      <a:lnTo>
                        <a:pt x="249327" y="190596"/>
                      </a:lnTo>
                      <a:lnTo>
                        <a:pt x="225676" y="225675"/>
                      </a:lnTo>
                      <a:lnTo>
                        <a:pt x="186614" y="252011"/>
                      </a:lnTo>
                      <a:close/>
                      <a:moveTo>
                        <a:pt x="8579" y="89706"/>
                      </a:moveTo>
                      <a:lnTo>
                        <a:pt x="116136" y="132197"/>
                      </a:lnTo>
                      <a:lnTo>
                        <a:pt x="8579" y="174689"/>
                      </a:lnTo>
                      <a:lnTo>
                        <a:pt x="0" y="132197"/>
                      </a:lnTo>
                      <a:close/>
                      <a:moveTo>
                        <a:pt x="255677" y="89009"/>
                      </a:moveTo>
                      <a:lnTo>
                        <a:pt x="264396" y="132197"/>
                      </a:lnTo>
                      <a:lnTo>
                        <a:pt x="255677" y="175384"/>
                      </a:lnTo>
                      <a:lnTo>
                        <a:pt x="146356" y="132196"/>
                      </a:lnTo>
                      <a:close/>
                      <a:moveTo>
                        <a:pt x="72225" y="16130"/>
                      </a:moveTo>
                      <a:lnTo>
                        <a:pt x="117922" y="121512"/>
                      </a:lnTo>
                      <a:lnTo>
                        <a:pt x="13445" y="76208"/>
                      </a:lnTo>
                      <a:lnTo>
                        <a:pt x="38720" y="38720"/>
                      </a:lnTo>
                      <a:close/>
                      <a:moveTo>
                        <a:pt x="186768" y="12487"/>
                      </a:moveTo>
                      <a:lnTo>
                        <a:pt x="225676" y="38720"/>
                      </a:lnTo>
                      <a:lnTo>
                        <a:pt x="249430" y="73951"/>
                      </a:lnTo>
                      <a:lnTo>
                        <a:pt x="139430" y="121651"/>
                      </a:lnTo>
                      <a:close/>
                      <a:moveTo>
                        <a:pt x="132198" y="0"/>
                      </a:moveTo>
                      <a:lnTo>
                        <a:pt x="174337" y="8508"/>
                      </a:lnTo>
                      <a:lnTo>
                        <a:pt x="131442" y="117087"/>
                      </a:lnTo>
                      <a:lnTo>
                        <a:pt x="88659" y="879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円: 塗りつぶしなし 373">
                  <a:extLst>
                    <a:ext uri="{FF2B5EF4-FFF2-40B4-BE49-F238E27FC236}">
                      <a16:creationId xmlns:a16="http://schemas.microsoft.com/office/drawing/2014/main" id="{BB827028-34E0-45F9-A2B6-1D90A47A4E89}"/>
                    </a:ext>
                  </a:extLst>
                </p:cNvPr>
                <p:cNvSpPr/>
                <p:nvPr/>
              </p:nvSpPr>
              <p:spPr bwMode="auto">
                <a:xfrm>
                  <a:off x="5384118" y="4481998"/>
                  <a:ext cx="326120" cy="326120"/>
                </a:xfrm>
                <a:prstGeom prst="donut">
                  <a:avLst>
                    <a:gd name="adj" fmla="val 9561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317AA079-FF07-478D-A199-65D9F118BD74}"/>
                  </a:ext>
                </a:extLst>
              </p:cNvPr>
              <p:cNvGrpSpPr/>
              <p:nvPr/>
            </p:nvGrpSpPr>
            <p:grpSpPr>
              <a:xfrm>
                <a:off x="1540466" y="3731794"/>
                <a:ext cx="783526" cy="643986"/>
                <a:chOff x="4307232" y="3005100"/>
                <a:chExt cx="783526" cy="643986"/>
              </a:xfrm>
            </p:grpSpPr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A8C04D31-5981-4FD0-A59A-BE8C3D075CF7}"/>
                    </a:ext>
                  </a:extLst>
                </p:cNvPr>
                <p:cNvGrpSpPr/>
                <p:nvPr/>
              </p:nvGrpSpPr>
              <p:grpSpPr>
                <a:xfrm>
                  <a:off x="4311218" y="3005100"/>
                  <a:ext cx="636222" cy="643986"/>
                  <a:chOff x="3814913" y="2247227"/>
                  <a:chExt cx="636222" cy="643986"/>
                </a:xfrm>
              </p:grpSpPr>
              <p:sp>
                <p:nvSpPr>
                  <p:cNvPr id="368" name="四角形: 角を丸くする 173">
                    <a:extLst>
                      <a:ext uri="{FF2B5EF4-FFF2-40B4-BE49-F238E27FC236}">
                        <a16:creationId xmlns:a16="http://schemas.microsoft.com/office/drawing/2014/main" id="{DA6DEC8D-5107-4E8E-A6A7-D268A867E1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14913" y="2247227"/>
                    <a:ext cx="636222" cy="643986"/>
                  </a:xfrm>
                  <a:custGeom>
                    <a:avLst/>
                    <a:gdLst>
                      <a:gd name="connsiteX0" fmla="*/ 0 w 526799"/>
                      <a:gd name="connsiteY0" fmla="*/ 76918 h 553066"/>
                      <a:gd name="connsiteX1" fmla="*/ 76918 w 526799"/>
                      <a:gd name="connsiteY1" fmla="*/ 0 h 553066"/>
                      <a:gd name="connsiteX2" fmla="*/ 449881 w 526799"/>
                      <a:gd name="connsiteY2" fmla="*/ 0 h 553066"/>
                      <a:gd name="connsiteX3" fmla="*/ 526799 w 526799"/>
                      <a:gd name="connsiteY3" fmla="*/ 76918 h 553066"/>
                      <a:gd name="connsiteX4" fmla="*/ 526799 w 526799"/>
                      <a:gd name="connsiteY4" fmla="*/ 476148 h 553066"/>
                      <a:gd name="connsiteX5" fmla="*/ 449881 w 526799"/>
                      <a:gd name="connsiteY5" fmla="*/ 553066 h 553066"/>
                      <a:gd name="connsiteX6" fmla="*/ 76918 w 526799"/>
                      <a:gd name="connsiteY6" fmla="*/ 553066 h 553066"/>
                      <a:gd name="connsiteX7" fmla="*/ 0 w 526799"/>
                      <a:gd name="connsiteY7" fmla="*/ 476148 h 553066"/>
                      <a:gd name="connsiteX8" fmla="*/ 0 w 526799"/>
                      <a:gd name="connsiteY8" fmla="*/ 76918 h 553066"/>
                      <a:gd name="connsiteX0" fmla="*/ 0 w 526799"/>
                      <a:gd name="connsiteY0" fmla="*/ 76918 h 553074"/>
                      <a:gd name="connsiteX1" fmla="*/ 76918 w 526799"/>
                      <a:gd name="connsiteY1" fmla="*/ 0 h 553074"/>
                      <a:gd name="connsiteX2" fmla="*/ 449881 w 526799"/>
                      <a:gd name="connsiteY2" fmla="*/ 0 h 553074"/>
                      <a:gd name="connsiteX3" fmla="*/ 526799 w 526799"/>
                      <a:gd name="connsiteY3" fmla="*/ 76918 h 553074"/>
                      <a:gd name="connsiteX4" fmla="*/ 526799 w 526799"/>
                      <a:gd name="connsiteY4" fmla="*/ 476148 h 553074"/>
                      <a:gd name="connsiteX5" fmla="*/ 76918 w 526799"/>
                      <a:gd name="connsiteY5" fmla="*/ 553066 h 553074"/>
                      <a:gd name="connsiteX6" fmla="*/ 0 w 526799"/>
                      <a:gd name="connsiteY6" fmla="*/ 476148 h 553074"/>
                      <a:gd name="connsiteX7" fmla="*/ 0 w 526799"/>
                      <a:gd name="connsiteY7" fmla="*/ 76918 h 553074"/>
                      <a:gd name="connsiteX0" fmla="*/ 0 w 526799"/>
                      <a:gd name="connsiteY0" fmla="*/ 76918 h 553066"/>
                      <a:gd name="connsiteX1" fmla="*/ 76918 w 526799"/>
                      <a:gd name="connsiteY1" fmla="*/ 0 h 553066"/>
                      <a:gd name="connsiteX2" fmla="*/ 449881 w 526799"/>
                      <a:gd name="connsiteY2" fmla="*/ 0 h 553066"/>
                      <a:gd name="connsiteX3" fmla="*/ 526799 w 526799"/>
                      <a:gd name="connsiteY3" fmla="*/ 76918 h 553066"/>
                      <a:gd name="connsiteX4" fmla="*/ 76918 w 526799"/>
                      <a:gd name="connsiteY4" fmla="*/ 553066 h 553066"/>
                      <a:gd name="connsiteX5" fmla="*/ 0 w 526799"/>
                      <a:gd name="connsiteY5" fmla="*/ 476148 h 553066"/>
                      <a:gd name="connsiteX6" fmla="*/ 0 w 526799"/>
                      <a:gd name="connsiteY6" fmla="*/ 76918 h 553066"/>
                      <a:gd name="connsiteX0" fmla="*/ 0 w 526799"/>
                      <a:gd name="connsiteY0" fmla="*/ 76918 h 558594"/>
                      <a:gd name="connsiteX1" fmla="*/ 76918 w 526799"/>
                      <a:gd name="connsiteY1" fmla="*/ 0 h 558594"/>
                      <a:gd name="connsiteX2" fmla="*/ 449881 w 526799"/>
                      <a:gd name="connsiteY2" fmla="*/ 0 h 558594"/>
                      <a:gd name="connsiteX3" fmla="*/ 526799 w 526799"/>
                      <a:gd name="connsiteY3" fmla="*/ 76918 h 558594"/>
                      <a:gd name="connsiteX4" fmla="*/ 76918 w 526799"/>
                      <a:gd name="connsiteY4" fmla="*/ 553066 h 558594"/>
                      <a:gd name="connsiteX5" fmla="*/ 0 w 526799"/>
                      <a:gd name="connsiteY5" fmla="*/ 476148 h 558594"/>
                      <a:gd name="connsiteX6" fmla="*/ 0 w 526799"/>
                      <a:gd name="connsiteY6" fmla="*/ 76918 h 558594"/>
                      <a:gd name="connsiteX0" fmla="*/ 0 w 526799"/>
                      <a:gd name="connsiteY0" fmla="*/ 76918 h 523248"/>
                      <a:gd name="connsiteX1" fmla="*/ 76918 w 526799"/>
                      <a:gd name="connsiteY1" fmla="*/ 0 h 523248"/>
                      <a:gd name="connsiteX2" fmla="*/ 449881 w 526799"/>
                      <a:gd name="connsiteY2" fmla="*/ 0 h 523248"/>
                      <a:gd name="connsiteX3" fmla="*/ 526799 w 526799"/>
                      <a:gd name="connsiteY3" fmla="*/ 76918 h 523248"/>
                      <a:gd name="connsiteX4" fmla="*/ 100731 w 526799"/>
                      <a:gd name="connsiteY4" fmla="*/ 512585 h 523248"/>
                      <a:gd name="connsiteX5" fmla="*/ 0 w 526799"/>
                      <a:gd name="connsiteY5" fmla="*/ 476148 h 523248"/>
                      <a:gd name="connsiteX6" fmla="*/ 0 w 526799"/>
                      <a:gd name="connsiteY6" fmla="*/ 76918 h 523248"/>
                      <a:gd name="connsiteX0" fmla="*/ 0 w 526799"/>
                      <a:gd name="connsiteY0" fmla="*/ 76918 h 530629"/>
                      <a:gd name="connsiteX1" fmla="*/ 76918 w 526799"/>
                      <a:gd name="connsiteY1" fmla="*/ 0 h 530629"/>
                      <a:gd name="connsiteX2" fmla="*/ 449881 w 526799"/>
                      <a:gd name="connsiteY2" fmla="*/ 0 h 530629"/>
                      <a:gd name="connsiteX3" fmla="*/ 526799 w 526799"/>
                      <a:gd name="connsiteY3" fmla="*/ 76918 h 530629"/>
                      <a:gd name="connsiteX4" fmla="*/ 100731 w 526799"/>
                      <a:gd name="connsiteY4" fmla="*/ 512585 h 530629"/>
                      <a:gd name="connsiteX5" fmla="*/ 0 w 526799"/>
                      <a:gd name="connsiteY5" fmla="*/ 476148 h 530629"/>
                      <a:gd name="connsiteX6" fmla="*/ 0 w 526799"/>
                      <a:gd name="connsiteY6" fmla="*/ 76918 h 530629"/>
                      <a:gd name="connsiteX0" fmla="*/ 0 w 532327"/>
                      <a:gd name="connsiteY0" fmla="*/ 76918 h 530629"/>
                      <a:gd name="connsiteX1" fmla="*/ 76918 w 532327"/>
                      <a:gd name="connsiteY1" fmla="*/ 0 h 530629"/>
                      <a:gd name="connsiteX2" fmla="*/ 449881 w 532327"/>
                      <a:gd name="connsiteY2" fmla="*/ 0 h 530629"/>
                      <a:gd name="connsiteX3" fmla="*/ 526799 w 532327"/>
                      <a:gd name="connsiteY3" fmla="*/ 76918 h 530629"/>
                      <a:gd name="connsiteX4" fmla="*/ 100731 w 532327"/>
                      <a:gd name="connsiteY4" fmla="*/ 512585 h 530629"/>
                      <a:gd name="connsiteX5" fmla="*/ 0 w 532327"/>
                      <a:gd name="connsiteY5" fmla="*/ 476148 h 530629"/>
                      <a:gd name="connsiteX6" fmla="*/ 0 w 532327"/>
                      <a:gd name="connsiteY6" fmla="*/ 76918 h 530629"/>
                      <a:gd name="connsiteX0" fmla="*/ 0 w 512866"/>
                      <a:gd name="connsiteY0" fmla="*/ 76918 h 540604"/>
                      <a:gd name="connsiteX1" fmla="*/ 76918 w 512866"/>
                      <a:gd name="connsiteY1" fmla="*/ 0 h 540604"/>
                      <a:gd name="connsiteX2" fmla="*/ 449881 w 512866"/>
                      <a:gd name="connsiteY2" fmla="*/ 0 h 540604"/>
                      <a:gd name="connsiteX3" fmla="*/ 505368 w 512866"/>
                      <a:gd name="connsiteY3" fmla="*/ 98349 h 540604"/>
                      <a:gd name="connsiteX4" fmla="*/ 100731 w 512866"/>
                      <a:gd name="connsiteY4" fmla="*/ 512585 h 540604"/>
                      <a:gd name="connsiteX5" fmla="*/ 0 w 512866"/>
                      <a:gd name="connsiteY5" fmla="*/ 476148 h 540604"/>
                      <a:gd name="connsiteX6" fmla="*/ 0 w 512866"/>
                      <a:gd name="connsiteY6" fmla="*/ 76918 h 540604"/>
                      <a:gd name="connsiteX0" fmla="*/ 0 w 522783"/>
                      <a:gd name="connsiteY0" fmla="*/ 76918 h 540604"/>
                      <a:gd name="connsiteX1" fmla="*/ 76918 w 522783"/>
                      <a:gd name="connsiteY1" fmla="*/ 0 h 540604"/>
                      <a:gd name="connsiteX2" fmla="*/ 449881 w 522783"/>
                      <a:gd name="connsiteY2" fmla="*/ 0 h 540604"/>
                      <a:gd name="connsiteX3" fmla="*/ 505368 w 522783"/>
                      <a:gd name="connsiteY3" fmla="*/ 98349 h 540604"/>
                      <a:gd name="connsiteX4" fmla="*/ 100731 w 522783"/>
                      <a:gd name="connsiteY4" fmla="*/ 512585 h 540604"/>
                      <a:gd name="connsiteX5" fmla="*/ 0 w 522783"/>
                      <a:gd name="connsiteY5" fmla="*/ 476148 h 540604"/>
                      <a:gd name="connsiteX6" fmla="*/ 0 w 522783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31095"/>
                      <a:gd name="connsiteX1" fmla="*/ 76918 w 526868"/>
                      <a:gd name="connsiteY1" fmla="*/ 0 h 531095"/>
                      <a:gd name="connsiteX2" fmla="*/ 449881 w 526868"/>
                      <a:gd name="connsiteY2" fmla="*/ 0 h 531095"/>
                      <a:gd name="connsiteX3" fmla="*/ 505368 w 526868"/>
                      <a:gd name="connsiteY3" fmla="*/ 98349 h 531095"/>
                      <a:gd name="connsiteX4" fmla="*/ 100731 w 526868"/>
                      <a:gd name="connsiteY4" fmla="*/ 512585 h 531095"/>
                      <a:gd name="connsiteX5" fmla="*/ 0 w 526868"/>
                      <a:gd name="connsiteY5" fmla="*/ 476148 h 531095"/>
                      <a:gd name="connsiteX6" fmla="*/ 0 w 526868"/>
                      <a:gd name="connsiteY6" fmla="*/ 76918 h 531095"/>
                      <a:gd name="connsiteX0" fmla="*/ 0 w 542974"/>
                      <a:gd name="connsiteY0" fmla="*/ 76918 h 542014"/>
                      <a:gd name="connsiteX1" fmla="*/ 76918 w 542974"/>
                      <a:gd name="connsiteY1" fmla="*/ 0 h 542014"/>
                      <a:gd name="connsiteX2" fmla="*/ 449881 w 542974"/>
                      <a:gd name="connsiteY2" fmla="*/ 0 h 542014"/>
                      <a:gd name="connsiteX3" fmla="*/ 524418 w 542974"/>
                      <a:gd name="connsiteY3" fmla="*/ 79299 h 542014"/>
                      <a:gd name="connsiteX4" fmla="*/ 100731 w 542974"/>
                      <a:gd name="connsiteY4" fmla="*/ 512585 h 542014"/>
                      <a:gd name="connsiteX5" fmla="*/ 0 w 542974"/>
                      <a:gd name="connsiteY5" fmla="*/ 476148 h 542014"/>
                      <a:gd name="connsiteX6" fmla="*/ 0 w 542974"/>
                      <a:gd name="connsiteY6" fmla="*/ 76918 h 542014"/>
                      <a:gd name="connsiteX0" fmla="*/ 0 w 551596"/>
                      <a:gd name="connsiteY0" fmla="*/ 76918 h 542014"/>
                      <a:gd name="connsiteX1" fmla="*/ 76918 w 551596"/>
                      <a:gd name="connsiteY1" fmla="*/ 0 h 542014"/>
                      <a:gd name="connsiteX2" fmla="*/ 449881 w 551596"/>
                      <a:gd name="connsiteY2" fmla="*/ 0 h 542014"/>
                      <a:gd name="connsiteX3" fmla="*/ 524418 w 551596"/>
                      <a:gd name="connsiteY3" fmla="*/ 79299 h 542014"/>
                      <a:gd name="connsiteX4" fmla="*/ 100731 w 551596"/>
                      <a:gd name="connsiteY4" fmla="*/ 512585 h 542014"/>
                      <a:gd name="connsiteX5" fmla="*/ 0 w 551596"/>
                      <a:gd name="connsiteY5" fmla="*/ 476148 h 542014"/>
                      <a:gd name="connsiteX6" fmla="*/ 0 w 551596"/>
                      <a:gd name="connsiteY6" fmla="*/ 76918 h 542014"/>
                      <a:gd name="connsiteX0" fmla="*/ 0 w 551596"/>
                      <a:gd name="connsiteY0" fmla="*/ 76918 h 550855"/>
                      <a:gd name="connsiteX1" fmla="*/ 76918 w 551596"/>
                      <a:gd name="connsiteY1" fmla="*/ 0 h 550855"/>
                      <a:gd name="connsiteX2" fmla="*/ 449881 w 551596"/>
                      <a:gd name="connsiteY2" fmla="*/ 0 h 550855"/>
                      <a:gd name="connsiteX3" fmla="*/ 524418 w 551596"/>
                      <a:gd name="connsiteY3" fmla="*/ 79299 h 550855"/>
                      <a:gd name="connsiteX4" fmla="*/ 100731 w 551596"/>
                      <a:gd name="connsiteY4" fmla="*/ 512585 h 550855"/>
                      <a:gd name="connsiteX5" fmla="*/ 0 w 551596"/>
                      <a:gd name="connsiteY5" fmla="*/ 476148 h 550855"/>
                      <a:gd name="connsiteX6" fmla="*/ 0 w 551596"/>
                      <a:gd name="connsiteY6" fmla="*/ 76918 h 550855"/>
                      <a:gd name="connsiteX0" fmla="*/ 0 w 551596"/>
                      <a:gd name="connsiteY0" fmla="*/ 76918 h 545721"/>
                      <a:gd name="connsiteX1" fmla="*/ 76918 w 551596"/>
                      <a:gd name="connsiteY1" fmla="*/ 0 h 545721"/>
                      <a:gd name="connsiteX2" fmla="*/ 449881 w 551596"/>
                      <a:gd name="connsiteY2" fmla="*/ 0 h 545721"/>
                      <a:gd name="connsiteX3" fmla="*/ 524418 w 551596"/>
                      <a:gd name="connsiteY3" fmla="*/ 79299 h 545721"/>
                      <a:gd name="connsiteX4" fmla="*/ 100731 w 551596"/>
                      <a:gd name="connsiteY4" fmla="*/ 512585 h 545721"/>
                      <a:gd name="connsiteX5" fmla="*/ 0 w 551596"/>
                      <a:gd name="connsiteY5" fmla="*/ 476148 h 545721"/>
                      <a:gd name="connsiteX6" fmla="*/ 0 w 551596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5266"/>
                      <a:gd name="connsiteY0" fmla="*/ 77006 h 545809"/>
                      <a:gd name="connsiteX1" fmla="*/ 76918 w 545266"/>
                      <a:gd name="connsiteY1" fmla="*/ 88 h 545809"/>
                      <a:gd name="connsiteX2" fmla="*/ 449881 w 545266"/>
                      <a:gd name="connsiteY2" fmla="*/ 88 h 545809"/>
                      <a:gd name="connsiteX3" fmla="*/ 524418 w 545266"/>
                      <a:gd name="connsiteY3" fmla="*/ 79387 h 545809"/>
                      <a:gd name="connsiteX4" fmla="*/ 100731 w 545266"/>
                      <a:gd name="connsiteY4" fmla="*/ 512673 h 545809"/>
                      <a:gd name="connsiteX5" fmla="*/ 0 w 545266"/>
                      <a:gd name="connsiteY5" fmla="*/ 476236 h 545809"/>
                      <a:gd name="connsiteX6" fmla="*/ 0 w 545266"/>
                      <a:gd name="connsiteY6" fmla="*/ 77006 h 545809"/>
                      <a:gd name="connsiteX0" fmla="*/ 0 w 540882"/>
                      <a:gd name="connsiteY0" fmla="*/ 76977 h 545780"/>
                      <a:gd name="connsiteX1" fmla="*/ 76918 w 540882"/>
                      <a:gd name="connsiteY1" fmla="*/ 59 h 545780"/>
                      <a:gd name="connsiteX2" fmla="*/ 449881 w 540882"/>
                      <a:gd name="connsiteY2" fmla="*/ 59 h 545780"/>
                      <a:gd name="connsiteX3" fmla="*/ 524418 w 540882"/>
                      <a:gd name="connsiteY3" fmla="*/ 79358 h 545780"/>
                      <a:gd name="connsiteX4" fmla="*/ 100731 w 540882"/>
                      <a:gd name="connsiteY4" fmla="*/ 512644 h 545780"/>
                      <a:gd name="connsiteX5" fmla="*/ 0 w 540882"/>
                      <a:gd name="connsiteY5" fmla="*/ 476207 h 545780"/>
                      <a:gd name="connsiteX6" fmla="*/ 0 w 540882"/>
                      <a:gd name="connsiteY6" fmla="*/ 76977 h 545780"/>
                      <a:gd name="connsiteX0" fmla="*/ 209 w 541091"/>
                      <a:gd name="connsiteY0" fmla="*/ 76977 h 546383"/>
                      <a:gd name="connsiteX1" fmla="*/ 77127 w 541091"/>
                      <a:gd name="connsiteY1" fmla="*/ 59 h 546383"/>
                      <a:gd name="connsiteX2" fmla="*/ 450090 w 541091"/>
                      <a:gd name="connsiteY2" fmla="*/ 59 h 546383"/>
                      <a:gd name="connsiteX3" fmla="*/ 524627 w 541091"/>
                      <a:gd name="connsiteY3" fmla="*/ 79358 h 546383"/>
                      <a:gd name="connsiteX4" fmla="*/ 100940 w 541091"/>
                      <a:gd name="connsiteY4" fmla="*/ 512644 h 546383"/>
                      <a:gd name="connsiteX5" fmla="*/ 209 w 541091"/>
                      <a:gd name="connsiteY5" fmla="*/ 476207 h 546383"/>
                      <a:gd name="connsiteX6" fmla="*/ 209 w 541091"/>
                      <a:gd name="connsiteY6" fmla="*/ 76977 h 546383"/>
                      <a:gd name="connsiteX0" fmla="*/ 227 w 541109"/>
                      <a:gd name="connsiteY0" fmla="*/ 76977 h 547712"/>
                      <a:gd name="connsiteX1" fmla="*/ 77145 w 541109"/>
                      <a:gd name="connsiteY1" fmla="*/ 59 h 547712"/>
                      <a:gd name="connsiteX2" fmla="*/ 450108 w 541109"/>
                      <a:gd name="connsiteY2" fmla="*/ 59 h 547712"/>
                      <a:gd name="connsiteX3" fmla="*/ 524645 w 541109"/>
                      <a:gd name="connsiteY3" fmla="*/ 79358 h 547712"/>
                      <a:gd name="connsiteX4" fmla="*/ 100958 w 541109"/>
                      <a:gd name="connsiteY4" fmla="*/ 512644 h 547712"/>
                      <a:gd name="connsiteX5" fmla="*/ 227 w 541109"/>
                      <a:gd name="connsiteY5" fmla="*/ 476207 h 547712"/>
                      <a:gd name="connsiteX6" fmla="*/ 227 w 541109"/>
                      <a:gd name="connsiteY6" fmla="*/ 76977 h 547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1109" h="547712">
                        <a:moveTo>
                          <a:pt x="227" y="76977"/>
                        </a:moveTo>
                        <a:cubicBezTo>
                          <a:pt x="227" y="34496"/>
                          <a:pt x="34664" y="59"/>
                          <a:pt x="77145" y="59"/>
                        </a:cubicBezTo>
                        <a:lnTo>
                          <a:pt x="450108" y="59"/>
                        </a:lnTo>
                        <a:cubicBezTo>
                          <a:pt x="522698" y="-1611"/>
                          <a:pt x="566906" y="32359"/>
                          <a:pt x="524645" y="79358"/>
                        </a:cubicBezTo>
                        <a:cubicBezTo>
                          <a:pt x="482384" y="126357"/>
                          <a:pt x="155100" y="455302"/>
                          <a:pt x="100958" y="512644"/>
                        </a:cubicBezTo>
                        <a:cubicBezTo>
                          <a:pt x="46816" y="569986"/>
                          <a:pt x="-3823" y="556431"/>
                          <a:pt x="227" y="476207"/>
                        </a:cubicBezTo>
                        <a:cubicBezTo>
                          <a:pt x="4277" y="395983"/>
                          <a:pt x="227" y="210054"/>
                          <a:pt x="227" y="76977"/>
                        </a:cubicBezTo>
                        <a:close/>
                      </a:path>
                    </a:pathLst>
                  </a:custGeom>
                  <a:pattFill prst="openDmnd">
                    <a:fgClr>
                      <a:srgbClr val="92D050"/>
                    </a:fgClr>
                    <a:bgClr>
                      <a:srgbClr val="006600"/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四角形: 角を丸くする 173">
                    <a:extLst>
                      <a:ext uri="{FF2B5EF4-FFF2-40B4-BE49-F238E27FC236}">
                        <a16:creationId xmlns:a16="http://schemas.microsoft.com/office/drawing/2014/main" id="{C5530114-228D-4B56-A38E-AABB5FCC9C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94137" y="2348131"/>
                    <a:ext cx="472210" cy="477973"/>
                  </a:xfrm>
                  <a:custGeom>
                    <a:avLst/>
                    <a:gdLst>
                      <a:gd name="connsiteX0" fmla="*/ 0 w 526799"/>
                      <a:gd name="connsiteY0" fmla="*/ 76918 h 553066"/>
                      <a:gd name="connsiteX1" fmla="*/ 76918 w 526799"/>
                      <a:gd name="connsiteY1" fmla="*/ 0 h 553066"/>
                      <a:gd name="connsiteX2" fmla="*/ 449881 w 526799"/>
                      <a:gd name="connsiteY2" fmla="*/ 0 h 553066"/>
                      <a:gd name="connsiteX3" fmla="*/ 526799 w 526799"/>
                      <a:gd name="connsiteY3" fmla="*/ 76918 h 553066"/>
                      <a:gd name="connsiteX4" fmla="*/ 526799 w 526799"/>
                      <a:gd name="connsiteY4" fmla="*/ 476148 h 553066"/>
                      <a:gd name="connsiteX5" fmla="*/ 449881 w 526799"/>
                      <a:gd name="connsiteY5" fmla="*/ 553066 h 553066"/>
                      <a:gd name="connsiteX6" fmla="*/ 76918 w 526799"/>
                      <a:gd name="connsiteY6" fmla="*/ 553066 h 553066"/>
                      <a:gd name="connsiteX7" fmla="*/ 0 w 526799"/>
                      <a:gd name="connsiteY7" fmla="*/ 476148 h 553066"/>
                      <a:gd name="connsiteX8" fmla="*/ 0 w 526799"/>
                      <a:gd name="connsiteY8" fmla="*/ 76918 h 553066"/>
                      <a:gd name="connsiteX0" fmla="*/ 0 w 526799"/>
                      <a:gd name="connsiteY0" fmla="*/ 76918 h 553074"/>
                      <a:gd name="connsiteX1" fmla="*/ 76918 w 526799"/>
                      <a:gd name="connsiteY1" fmla="*/ 0 h 553074"/>
                      <a:gd name="connsiteX2" fmla="*/ 449881 w 526799"/>
                      <a:gd name="connsiteY2" fmla="*/ 0 h 553074"/>
                      <a:gd name="connsiteX3" fmla="*/ 526799 w 526799"/>
                      <a:gd name="connsiteY3" fmla="*/ 76918 h 553074"/>
                      <a:gd name="connsiteX4" fmla="*/ 526799 w 526799"/>
                      <a:gd name="connsiteY4" fmla="*/ 476148 h 553074"/>
                      <a:gd name="connsiteX5" fmla="*/ 76918 w 526799"/>
                      <a:gd name="connsiteY5" fmla="*/ 553066 h 553074"/>
                      <a:gd name="connsiteX6" fmla="*/ 0 w 526799"/>
                      <a:gd name="connsiteY6" fmla="*/ 476148 h 553074"/>
                      <a:gd name="connsiteX7" fmla="*/ 0 w 526799"/>
                      <a:gd name="connsiteY7" fmla="*/ 76918 h 553074"/>
                      <a:gd name="connsiteX0" fmla="*/ 0 w 526799"/>
                      <a:gd name="connsiteY0" fmla="*/ 76918 h 553066"/>
                      <a:gd name="connsiteX1" fmla="*/ 76918 w 526799"/>
                      <a:gd name="connsiteY1" fmla="*/ 0 h 553066"/>
                      <a:gd name="connsiteX2" fmla="*/ 449881 w 526799"/>
                      <a:gd name="connsiteY2" fmla="*/ 0 h 553066"/>
                      <a:gd name="connsiteX3" fmla="*/ 526799 w 526799"/>
                      <a:gd name="connsiteY3" fmla="*/ 76918 h 553066"/>
                      <a:gd name="connsiteX4" fmla="*/ 76918 w 526799"/>
                      <a:gd name="connsiteY4" fmla="*/ 553066 h 553066"/>
                      <a:gd name="connsiteX5" fmla="*/ 0 w 526799"/>
                      <a:gd name="connsiteY5" fmla="*/ 476148 h 553066"/>
                      <a:gd name="connsiteX6" fmla="*/ 0 w 526799"/>
                      <a:gd name="connsiteY6" fmla="*/ 76918 h 553066"/>
                      <a:gd name="connsiteX0" fmla="*/ 0 w 526799"/>
                      <a:gd name="connsiteY0" fmla="*/ 76918 h 558594"/>
                      <a:gd name="connsiteX1" fmla="*/ 76918 w 526799"/>
                      <a:gd name="connsiteY1" fmla="*/ 0 h 558594"/>
                      <a:gd name="connsiteX2" fmla="*/ 449881 w 526799"/>
                      <a:gd name="connsiteY2" fmla="*/ 0 h 558594"/>
                      <a:gd name="connsiteX3" fmla="*/ 526799 w 526799"/>
                      <a:gd name="connsiteY3" fmla="*/ 76918 h 558594"/>
                      <a:gd name="connsiteX4" fmla="*/ 76918 w 526799"/>
                      <a:gd name="connsiteY4" fmla="*/ 553066 h 558594"/>
                      <a:gd name="connsiteX5" fmla="*/ 0 w 526799"/>
                      <a:gd name="connsiteY5" fmla="*/ 476148 h 558594"/>
                      <a:gd name="connsiteX6" fmla="*/ 0 w 526799"/>
                      <a:gd name="connsiteY6" fmla="*/ 76918 h 558594"/>
                      <a:gd name="connsiteX0" fmla="*/ 0 w 526799"/>
                      <a:gd name="connsiteY0" fmla="*/ 76918 h 523248"/>
                      <a:gd name="connsiteX1" fmla="*/ 76918 w 526799"/>
                      <a:gd name="connsiteY1" fmla="*/ 0 h 523248"/>
                      <a:gd name="connsiteX2" fmla="*/ 449881 w 526799"/>
                      <a:gd name="connsiteY2" fmla="*/ 0 h 523248"/>
                      <a:gd name="connsiteX3" fmla="*/ 526799 w 526799"/>
                      <a:gd name="connsiteY3" fmla="*/ 76918 h 523248"/>
                      <a:gd name="connsiteX4" fmla="*/ 100731 w 526799"/>
                      <a:gd name="connsiteY4" fmla="*/ 512585 h 523248"/>
                      <a:gd name="connsiteX5" fmla="*/ 0 w 526799"/>
                      <a:gd name="connsiteY5" fmla="*/ 476148 h 523248"/>
                      <a:gd name="connsiteX6" fmla="*/ 0 w 526799"/>
                      <a:gd name="connsiteY6" fmla="*/ 76918 h 523248"/>
                      <a:gd name="connsiteX0" fmla="*/ 0 w 526799"/>
                      <a:gd name="connsiteY0" fmla="*/ 76918 h 530629"/>
                      <a:gd name="connsiteX1" fmla="*/ 76918 w 526799"/>
                      <a:gd name="connsiteY1" fmla="*/ 0 h 530629"/>
                      <a:gd name="connsiteX2" fmla="*/ 449881 w 526799"/>
                      <a:gd name="connsiteY2" fmla="*/ 0 h 530629"/>
                      <a:gd name="connsiteX3" fmla="*/ 526799 w 526799"/>
                      <a:gd name="connsiteY3" fmla="*/ 76918 h 530629"/>
                      <a:gd name="connsiteX4" fmla="*/ 100731 w 526799"/>
                      <a:gd name="connsiteY4" fmla="*/ 512585 h 530629"/>
                      <a:gd name="connsiteX5" fmla="*/ 0 w 526799"/>
                      <a:gd name="connsiteY5" fmla="*/ 476148 h 530629"/>
                      <a:gd name="connsiteX6" fmla="*/ 0 w 526799"/>
                      <a:gd name="connsiteY6" fmla="*/ 76918 h 530629"/>
                      <a:gd name="connsiteX0" fmla="*/ 0 w 532327"/>
                      <a:gd name="connsiteY0" fmla="*/ 76918 h 530629"/>
                      <a:gd name="connsiteX1" fmla="*/ 76918 w 532327"/>
                      <a:gd name="connsiteY1" fmla="*/ 0 h 530629"/>
                      <a:gd name="connsiteX2" fmla="*/ 449881 w 532327"/>
                      <a:gd name="connsiteY2" fmla="*/ 0 h 530629"/>
                      <a:gd name="connsiteX3" fmla="*/ 526799 w 532327"/>
                      <a:gd name="connsiteY3" fmla="*/ 76918 h 530629"/>
                      <a:gd name="connsiteX4" fmla="*/ 100731 w 532327"/>
                      <a:gd name="connsiteY4" fmla="*/ 512585 h 530629"/>
                      <a:gd name="connsiteX5" fmla="*/ 0 w 532327"/>
                      <a:gd name="connsiteY5" fmla="*/ 476148 h 530629"/>
                      <a:gd name="connsiteX6" fmla="*/ 0 w 532327"/>
                      <a:gd name="connsiteY6" fmla="*/ 76918 h 530629"/>
                      <a:gd name="connsiteX0" fmla="*/ 0 w 512866"/>
                      <a:gd name="connsiteY0" fmla="*/ 76918 h 540604"/>
                      <a:gd name="connsiteX1" fmla="*/ 76918 w 512866"/>
                      <a:gd name="connsiteY1" fmla="*/ 0 h 540604"/>
                      <a:gd name="connsiteX2" fmla="*/ 449881 w 512866"/>
                      <a:gd name="connsiteY2" fmla="*/ 0 h 540604"/>
                      <a:gd name="connsiteX3" fmla="*/ 505368 w 512866"/>
                      <a:gd name="connsiteY3" fmla="*/ 98349 h 540604"/>
                      <a:gd name="connsiteX4" fmla="*/ 100731 w 512866"/>
                      <a:gd name="connsiteY4" fmla="*/ 512585 h 540604"/>
                      <a:gd name="connsiteX5" fmla="*/ 0 w 512866"/>
                      <a:gd name="connsiteY5" fmla="*/ 476148 h 540604"/>
                      <a:gd name="connsiteX6" fmla="*/ 0 w 512866"/>
                      <a:gd name="connsiteY6" fmla="*/ 76918 h 540604"/>
                      <a:gd name="connsiteX0" fmla="*/ 0 w 522783"/>
                      <a:gd name="connsiteY0" fmla="*/ 76918 h 540604"/>
                      <a:gd name="connsiteX1" fmla="*/ 76918 w 522783"/>
                      <a:gd name="connsiteY1" fmla="*/ 0 h 540604"/>
                      <a:gd name="connsiteX2" fmla="*/ 449881 w 522783"/>
                      <a:gd name="connsiteY2" fmla="*/ 0 h 540604"/>
                      <a:gd name="connsiteX3" fmla="*/ 505368 w 522783"/>
                      <a:gd name="connsiteY3" fmla="*/ 98349 h 540604"/>
                      <a:gd name="connsiteX4" fmla="*/ 100731 w 522783"/>
                      <a:gd name="connsiteY4" fmla="*/ 512585 h 540604"/>
                      <a:gd name="connsiteX5" fmla="*/ 0 w 522783"/>
                      <a:gd name="connsiteY5" fmla="*/ 476148 h 540604"/>
                      <a:gd name="connsiteX6" fmla="*/ 0 w 522783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40604"/>
                      <a:gd name="connsiteX1" fmla="*/ 76918 w 526868"/>
                      <a:gd name="connsiteY1" fmla="*/ 0 h 540604"/>
                      <a:gd name="connsiteX2" fmla="*/ 449881 w 526868"/>
                      <a:gd name="connsiteY2" fmla="*/ 0 h 540604"/>
                      <a:gd name="connsiteX3" fmla="*/ 505368 w 526868"/>
                      <a:gd name="connsiteY3" fmla="*/ 98349 h 540604"/>
                      <a:gd name="connsiteX4" fmla="*/ 100731 w 526868"/>
                      <a:gd name="connsiteY4" fmla="*/ 512585 h 540604"/>
                      <a:gd name="connsiteX5" fmla="*/ 0 w 526868"/>
                      <a:gd name="connsiteY5" fmla="*/ 476148 h 540604"/>
                      <a:gd name="connsiteX6" fmla="*/ 0 w 526868"/>
                      <a:gd name="connsiteY6" fmla="*/ 76918 h 540604"/>
                      <a:gd name="connsiteX0" fmla="*/ 0 w 526868"/>
                      <a:gd name="connsiteY0" fmla="*/ 76918 h 531095"/>
                      <a:gd name="connsiteX1" fmla="*/ 76918 w 526868"/>
                      <a:gd name="connsiteY1" fmla="*/ 0 h 531095"/>
                      <a:gd name="connsiteX2" fmla="*/ 449881 w 526868"/>
                      <a:gd name="connsiteY2" fmla="*/ 0 h 531095"/>
                      <a:gd name="connsiteX3" fmla="*/ 505368 w 526868"/>
                      <a:gd name="connsiteY3" fmla="*/ 98349 h 531095"/>
                      <a:gd name="connsiteX4" fmla="*/ 100731 w 526868"/>
                      <a:gd name="connsiteY4" fmla="*/ 512585 h 531095"/>
                      <a:gd name="connsiteX5" fmla="*/ 0 w 526868"/>
                      <a:gd name="connsiteY5" fmla="*/ 476148 h 531095"/>
                      <a:gd name="connsiteX6" fmla="*/ 0 w 526868"/>
                      <a:gd name="connsiteY6" fmla="*/ 76918 h 531095"/>
                      <a:gd name="connsiteX0" fmla="*/ 0 w 542974"/>
                      <a:gd name="connsiteY0" fmla="*/ 76918 h 542014"/>
                      <a:gd name="connsiteX1" fmla="*/ 76918 w 542974"/>
                      <a:gd name="connsiteY1" fmla="*/ 0 h 542014"/>
                      <a:gd name="connsiteX2" fmla="*/ 449881 w 542974"/>
                      <a:gd name="connsiteY2" fmla="*/ 0 h 542014"/>
                      <a:gd name="connsiteX3" fmla="*/ 524418 w 542974"/>
                      <a:gd name="connsiteY3" fmla="*/ 79299 h 542014"/>
                      <a:gd name="connsiteX4" fmla="*/ 100731 w 542974"/>
                      <a:gd name="connsiteY4" fmla="*/ 512585 h 542014"/>
                      <a:gd name="connsiteX5" fmla="*/ 0 w 542974"/>
                      <a:gd name="connsiteY5" fmla="*/ 476148 h 542014"/>
                      <a:gd name="connsiteX6" fmla="*/ 0 w 542974"/>
                      <a:gd name="connsiteY6" fmla="*/ 76918 h 542014"/>
                      <a:gd name="connsiteX0" fmla="*/ 0 w 551596"/>
                      <a:gd name="connsiteY0" fmla="*/ 76918 h 542014"/>
                      <a:gd name="connsiteX1" fmla="*/ 76918 w 551596"/>
                      <a:gd name="connsiteY1" fmla="*/ 0 h 542014"/>
                      <a:gd name="connsiteX2" fmla="*/ 449881 w 551596"/>
                      <a:gd name="connsiteY2" fmla="*/ 0 h 542014"/>
                      <a:gd name="connsiteX3" fmla="*/ 524418 w 551596"/>
                      <a:gd name="connsiteY3" fmla="*/ 79299 h 542014"/>
                      <a:gd name="connsiteX4" fmla="*/ 100731 w 551596"/>
                      <a:gd name="connsiteY4" fmla="*/ 512585 h 542014"/>
                      <a:gd name="connsiteX5" fmla="*/ 0 w 551596"/>
                      <a:gd name="connsiteY5" fmla="*/ 476148 h 542014"/>
                      <a:gd name="connsiteX6" fmla="*/ 0 w 551596"/>
                      <a:gd name="connsiteY6" fmla="*/ 76918 h 542014"/>
                      <a:gd name="connsiteX0" fmla="*/ 0 w 551596"/>
                      <a:gd name="connsiteY0" fmla="*/ 76918 h 550855"/>
                      <a:gd name="connsiteX1" fmla="*/ 76918 w 551596"/>
                      <a:gd name="connsiteY1" fmla="*/ 0 h 550855"/>
                      <a:gd name="connsiteX2" fmla="*/ 449881 w 551596"/>
                      <a:gd name="connsiteY2" fmla="*/ 0 h 550855"/>
                      <a:gd name="connsiteX3" fmla="*/ 524418 w 551596"/>
                      <a:gd name="connsiteY3" fmla="*/ 79299 h 550855"/>
                      <a:gd name="connsiteX4" fmla="*/ 100731 w 551596"/>
                      <a:gd name="connsiteY4" fmla="*/ 512585 h 550855"/>
                      <a:gd name="connsiteX5" fmla="*/ 0 w 551596"/>
                      <a:gd name="connsiteY5" fmla="*/ 476148 h 550855"/>
                      <a:gd name="connsiteX6" fmla="*/ 0 w 551596"/>
                      <a:gd name="connsiteY6" fmla="*/ 76918 h 550855"/>
                      <a:gd name="connsiteX0" fmla="*/ 0 w 551596"/>
                      <a:gd name="connsiteY0" fmla="*/ 76918 h 545721"/>
                      <a:gd name="connsiteX1" fmla="*/ 76918 w 551596"/>
                      <a:gd name="connsiteY1" fmla="*/ 0 h 545721"/>
                      <a:gd name="connsiteX2" fmla="*/ 449881 w 551596"/>
                      <a:gd name="connsiteY2" fmla="*/ 0 h 545721"/>
                      <a:gd name="connsiteX3" fmla="*/ 524418 w 551596"/>
                      <a:gd name="connsiteY3" fmla="*/ 79299 h 545721"/>
                      <a:gd name="connsiteX4" fmla="*/ 100731 w 551596"/>
                      <a:gd name="connsiteY4" fmla="*/ 512585 h 545721"/>
                      <a:gd name="connsiteX5" fmla="*/ 0 w 551596"/>
                      <a:gd name="connsiteY5" fmla="*/ 476148 h 545721"/>
                      <a:gd name="connsiteX6" fmla="*/ 0 w 551596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9480"/>
                      <a:gd name="connsiteY0" fmla="*/ 76918 h 545721"/>
                      <a:gd name="connsiteX1" fmla="*/ 76918 w 549480"/>
                      <a:gd name="connsiteY1" fmla="*/ 0 h 545721"/>
                      <a:gd name="connsiteX2" fmla="*/ 449881 w 549480"/>
                      <a:gd name="connsiteY2" fmla="*/ 0 h 545721"/>
                      <a:gd name="connsiteX3" fmla="*/ 524418 w 549480"/>
                      <a:gd name="connsiteY3" fmla="*/ 79299 h 545721"/>
                      <a:gd name="connsiteX4" fmla="*/ 100731 w 549480"/>
                      <a:gd name="connsiteY4" fmla="*/ 512585 h 545721"/>
                      <a:gd name="connsiteX5" fmla="*/ 0 w 549480"/>
                      <a:gd name="connsiteY5" fmla="*/ 476148 h 545721"/>
                      <a:gd name="connsiteX6" fmla="*/ 0 w 549480"/>
                      <a:gd name="connsiteY6" fmla="*/ 76918 h 545721"/>
                      <a:gd name="connsiteX0" fmla="*/ 0 w 545266"/>
                      <a:gd name="connsiteY0" fmla="*/ 77006 h 545809"/>
                      <a:gd name="connsiteX1" fmla="*/ 76918 w 545266"/>
                      <a:gd name="connsiteY1" fmla="*/ 88 h 545809"/>
                      <a:gd name="connsiteX2" fmla="*/ 449881 w 545266"/>
                      <a:gd name="connsiteY2" fmla="*/ 88 h 545809"/>
                      <a:gd name="connsiteX3" fmla="*/ 524418 w 545266"/>
                      <a:gd name="connsiteY3" fmla="*/ 79387 h 545809"/>
                      <a:gd name="connsiteX4" fmla="*/ 100731 w 545266"/>
                      <a:gd name="connsiteY4" fmla="*/ 512673 h 545809"/>
                      <a:gd name="connsiteX5" fmla="*/ 0 w 545266"/>
                      <a:gd name="connsiteY5" fmla="*/ 476236 h 545809"/>
                      <a:gd name="connsiteX6" fmla="*/ 0 w 545266"/>
                      <a:gd name="connsiteY6" fmla="*/ 77006 h 545809"/>
                      <a:gd name="connsiteX0" fmla="*/ 0 w 540882"/>
                      <a:gd name="connsiteY0" fmla="*/ 76977 h 545780"/>
                      <a:gd name="connsiteX1" fmla="*/ 76918 w 540882"/>
                      <a:gd name="connsiteY1" fmla="*/ 59 h 545780"/>
                      <a:gd name="connsiteX2" fmla="*/ 449881 w 540882"/>
                      <a:gd name="connsiteY2" fmla="*/ 59 h 545780"/>
                      <a:gd name="connsiteX3" fmla="*/ 524418 w 540882"/>
                      <a:gd name="connsiteY3" fmla="*/ 79358 h 545780"/>
                      <a:gd name="connsiteX4" fmla="*/ 100731 w 540882"/>
                      <a:gd name="connsiteY4" fmla="*/ 512644 h 545780"/>
                      <a:gd name="connsiteX5" fmla="*/ 0 w 540882"/>
                      <a:gd name="connsiteY5" fmla="*/ 476207 h 545780"/>
                      <a:gd name="connsiteX6" fmla="*/ 0 w 540882"/>
                      <a:gd name="connsiteY6" fmla="*/ 76977 h 545780"/>
                      <a:gd name="connsiteX0" fmla="*/ 209 w 541091"/>
                      <a:gd name="connsiteY0" fmla="*/ 76977 h 546383"/>
                      <a:gd name="connsiteX1" fmla="*/ 77127 w 541091"/>
                      <a:gd name="connsiteY1" fmla="*/ 59 h 546383"/>
                      <a:gd name="connsiteX2" fmla="*/ 450090 w 541091"/>
                      <a:gd name="connsiteY2" fmla="*/ 59 h 546383"/>
                      <a:gd name="connsiteX3" fmla="*/ 524627 w 541091"/>
                      <a:gd name="connsiteY3" fmla="*/ 79358 h 546383"/>
                      <a:gd name="connsiteX4" fmla="*/ 100940 w 541091"/>
                      <a:gd name="connsiteY4" fmla="*/ 512644 h 546383"/>
                      <a:gd name="connsiteX5" fmla="*/ 209 w 541091"/>
                      <a:gd name="connsiteY5" fmla="*/ 476207 h 546383"/>
                      <a:gd name="connsiteX6" fmla="*/ 209 w 541091"/>
                      <a:gd name="connsiteY6" fmla="*/ 76977 h 546383"/>
                      <a:gd name="connsiteX0" fmla="*/ 227 w 541109"/>
                      <a:gd name="connsiteY0" fmla="*/ 76977 h 547712"/>
                      <a:gd name="connsiteX1" fmla="*/ 77145 w 541109"/>
                      <a:gd name="connsiteY1" fmla="*/ 59 h 547712"/>
                      <a:gd name="connsiteX2" fmla="*/ 450108 w 541109"/>
                      <a:gd name="connsiteY2" fmla="*/ 59 h 547712"/>
                      <a:gd name="connsiteX3" fmla="*/ 524645 w 541109"/>
                      <a:gd name="connsiteY3" fmla="*/ 79358 h 547712"/>
                      <a:gd name="connsiteX4" fmla="*/ 100958 w 541109"/>
                      <a:gd name="connsiteY4" fmla="*/ 512644 h 547712"/>
                      <a:gd name="connsiteX5" fmla="*/ 227 w 541109"/>
                      <a:gd name="connsiteY5" fmla="*/ 476207 h 547712"/>
                      <a:gd name="connsiteX6" fmla="*/ 227 w 541109"/>
                      <a:gd name="connsiteY6" fmla="*/ 76977 h 547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1109" h="547712">
                        <a:moveTo>
                          <a:pt x="227" y="76977"/>
                        </a:moveTo>
                        <a:cubicBezTo>
                          <a:pt x="227" y="34496"/>
                          <a:pt x="34664" y="59"/>
                          <a:pt x="77145" y="59"/>
                        </a:cubicBezTo>
                        <a:lnTo>
                          <a:pt x="450108" y="59"/>
                        </a:lnTo>
                        <a:cubicBezTo>
                          <a:pt x="522698" y="-1611"/>
                          <a:pt x="566906" y="32359"/>
                          <a:pt x="524645" y="79358"/>
                        </a:cubicBezTo>
                        <a:cubicBezTo>
                          <a:pt x="482384" y="126357"/>
                          <a:pt x="155100" y="455302"/>
                          <a:pt x="100958" y="512644"/>
                        </a:cubicBezTo>
                        <a:cubicBezTo>
                          <a:pt x="46816" y="569986"/>
                          <a:pt x="-3823" y="556431"/>
                          <a:pt x="227" y="476207"/>
                        </a:cubicBezTo>
                        <a:cubicBezTo>
                          <a:pt x="4277" y="395983"/>
                          <a:pt x="227" y="210054"/>
                          <a:pt x="227" y="76977"/>
                        </a:cubicBezTo>
                        <a:close/>
                      </a:path>
                    </a:pathLst>
                  </a:custGeom>
                  <a:pattFill prst="dotDmnd">
                    <a:fgClr>
                      <a:srgbClr val="92D050"/>
                    </a:fgClr>
                    <a:bgClr>
                      <a:srgbClr val="0066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7" name="台形 366">
                  <a:extLst>
                    <a:ext uri="{FF2B5EF4-FFF2-40B4-BE49-F238E27FC236}">
                      <a16:creationId xmlns:a16="http://schemas.microsoft.com/office/drawing/2014/main" id="{C9C4A253-374F-438E-A9B5-79DB2BA849D3}"/>
                    </a:ext>
                  </a:extLst>
                </p:cNvPr>
                <p:cNvSpPr/>
                <p:nvPr/>
              </p:nvSpPr>
              <p:spPr bwMode="auto">
                <a:xfrm rot="8100000">
                  <a:off x="4307232" y="3350301"/>
                  <a:ext cx="783526" cy="116109"/>
                </a:xfrm>
                <a:prstGeom prst="trapezoid">
                  <a:avLst>
                    <a:gd name="adj" fmla="val 142948"/>
                  </a:avLst>
                </a:prstGeom>
                <a:pattFill prst="openDmnd">
                  <a:fgClr>
                    <a:srgbClr val="92D050"/>
                  </a:fgClr>
                  <a:bgClr>
                    <a:srgbClr val="006600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97" name="楕円 584">
              <a:extLst>
                <a:ext uri="{FF2B5EF4-FFF2-40B4-BE49-F238E27FC236}">
                  <a16:creationId xmlns:a16="http://schemas.microsoft.com/office/drawing/2014/main" id="{C99B2713-D8FF-4185-8778-83FBBEB5DAB2}"/>
                </a:ext>
              </a:extLst>
            </p:cNvPr>
            <p:cNvSpPr/>
            <p:nvPr/>
          </p:nvSpPr>
          <p:spPr bwMode="auto">
            <a:xfrm>
              <a:off x="-388884" y="9649201"/>
              <a:ext cx="83790" cy="130819"/>
            </a:xfrm>
            <a:custGeom>
              <a:avLst/>
              <a:gdLst>
                <a:gd name="connsiteX0" fmla="*/ 0 w 1991175"/>
                <a:gd name="connsiteY0" fmla="*/ 995588 h 1991175"/>
                <a:gd name="connsiteX1" fmla="*/ 995588 w 1991175"/>
                <a:gd name="connsiteY1" fmla="*/ 0 h 1991175"/>
                <a:gd name="connsiteX2" fmla="*/ 1991176 w 1991175"/>
                <a:gd name="connsiteY2" fmla="*/ 995588 h 1991175"/>
                <a:gd name="connsiteX3" fmla="*/ 995588 w 1991175"/>
                <a:gd name="connsiteY3" fmla="*/ 1991176 h 1991175"/>
                <a:gd name="connsiteX4" fmla="*/ 0 w 1991175"/>
                <a:gd name="connsiteY4" fmla="*/ 995588 h 1991175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1176" h="3108776">
                  <a:moveTo>
                    <a:pt x="0" y="2113188"/>
                  </a:moveTo>
                  <a:cubicBezTo>
                    <a:pt x="0" y="1563340"/>
                    <a:pt x="706997" y="406399"/>
                    <a:pt x="966559" y="0"/>
                  </a:cubicBezTo>
                  <a:cubicBezTo>
                    <a:pt x="1240636" y="391886"/>
                    <a:pt x="1991176" y="1563340"/>
                    <a:pt x="1991176" y="2113188"/>
                  </a:cubicBezTo>
                  <a:cubicBezTo>
                    <a:pt x="1991176" y="2663036"/>
                    <a:pt x="1545436" y="3108776"/>
                    <a:pt x="995588" y="3108776"/>
                  </a:cubicBezTo>
                  <a:cubicBezTo>
                    <a:pt x="445740" y="3108776"/>
                    <a:pt x="0" y="2663036"/>
                    <a:pt x="0" y="2113188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8" name="楕円 584">
              <a:extLst>
                <a:ext uri="{FF2B5EF4-FFF2-40B4-BE49-F238E27FC236}">
                  <a16:creationId xmlns:a16="http://schemas.microsoft.com/office/drawing/2014/main" id="{8E180292-93E8-41B1-A58C-E80908FB7FF5}"/>
                </a:ext>
              </a:extLst>
            </p:cNvPr>
            <p:cNvSpPr/>
            <p:nvPr/>
          </p:nvSpPr>
          <p:spPr bwMode="auto">
            <a:xfrm>
              <a:off x="-382034" y="9825575"/>
              <a:ext cx="70090" cy="109428"/>
            </a:xfrm>
            <a:custGeom>
              <a:avLst/>
              <a:gdLst>
                <a:gd name="connsiteX0" fmla="*/ 0 w 1991175"/>
                <a:gd name="connsiteY0" fmla="*/ 995588 h 1991175"/>
                <a:gd name="connsiteX1" fmla="*/ 995588 w 1991175"/>
                <a:gd name="connsiteY1" fmla="*/ 0 h 1991175"/>
                <a:gd name="connsiteX2" fmla="*/ 1991176 w 1991175"/>
                <a:gd name="connsiteY2" fmla="*/ 995588 h 1991175"/>
                <a:gd name="connsiteX3" fmla="*/ 995588 w 1991175"/>
                <a:gd name="connsiteY3" fmla="*/ 1991176 h 1991175"/>
                <a:gd name="connsiteX4" fmla="*/ 0 w 1991175"/>
                <a:gd name="connsiteY4" fmla="*/ 995588 h 1991175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1176" h="3108776">
                  <a:moveTo>
                    <a:pt x="0" y="2113188"/>
                  </a:moveTo>
                  <a:cubicBezTo>
                    <a:pt x="0" y="1563340"/>
                    <a:pt x="706997" y="406399"/>
                    <a:pt x="966559" y="0"/>
                  </a:cubicBezTo>
                  <a:cubicBezTo>
                    <a:pt x="1240636" y="391886"/>
                    <a:pt x="1991176" y="1563340"/>
                    <a:pt x="1991176" y="2113188"/>
                  </a:cubicBezTo>
                  <a:cubicBezTo>
                    <a:pt x="1991176" y="2663036"/>
                    <a:pt x="1545436" y="3108776"/>
                    <a:pt x="995588" y="3108776"/>
                  </a:cubicBezTo>
                  <a:cubicBezTo>
                    <a:pt x="445740" y="3108776"/>
                    <a:pt x="0" y="2663036"/>
                    <a:pt x="0" y="2113188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9" name="楕円 584">
              <a:extLst>
                <a:ext uri="{FF2B5EF4-FFF2-40B4-BE49-F238E27FC236}">
                  <a16:creationId xmlns:a16="http://schemas.microsoft.com/office/drawing/2014/main" id="{38BB534E-3414-4A8C-B653-0C41AAE2F182}"/>
                </a:ext>
              </a:extLst>
            </p:cNvPr>
            <p:cNvSpPr/>
            <p:nvPr/>
          </p:nvSpPr>
          <p:spPr bwMode="auto">
            <a:xfrm>
              <a:off x="-382034" y="9986390"/>
              <a:ext cx="70090" cy="109428"/>
            </a:xfrm>
            <a:custGeom>
              <a:avLst/>
              <a:gdLst>
                <a:gd name="connsiteX0" fmla="*/ 0 w 1991175"/>
                <a:gd name="connsiteY0" fmla="*/ 995588 h 1991175"/>
                <a:gd name="connsiteX1" fmla="*/ 995588 w 1991175"/>
                <a:gd name="connsiteY1" fmla="*/ 0 h 1991175"/>
                <a:gd name="connsiteX2" fmla="*/ 1991176 w 1991175"/>
                <a:gd name="connsiteY2" fmla="*/ 995588 h 1991175"/>
                <a:gd name="connsiteX3" fmla="*/ 995588 w 1991175"/>
                <a:gd name="connsiteY3" fmla="*/ 1991176 h 1991175"/>
                <a:gd name="connsiteX4" fmla="*/ 0 w 1991175"/>
                <a:gd name="connsiteY4" fmla="*/ 995588 h 1991175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1176" h="3108776">
                  <a:moveTo>
                    <a:pt x="0" y="2113188"/>
                  </a:moveTo>
                  <a:cubicBezTo>
                    <a:pt x="0" y="1563340"/>
                    <a:pt x="706997" y="406399"/>
                    <a:pt x="966559" y="0"/>
                  </a:cubicBezTo>
                  <a:cubicBezTo>
                    <a:pt x="1240636" y="391886"/>
                    <a:pt x="1991176" y="1563340"/>
                    <a:pt x="1991176" y="2113188"/>
                  </a:cubicBezTo>
                  <a:cubicBezTo>
                    <a:pt x="1991176" y="2663036"/>
                    <a:pt x="1545436" y="3108776"/>
                    <a:pt x="995588" y="3108776"/>
                  </a:cubicBezTo>
                  <a:cubicBezTo>
                    <a:pt x="445740" y="3108776"/>
                    <a:pt x="0" y="2663036"/>
                    <a:pt x="0" y="2113188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ED7F25CD-A894-4126-B51F-E7E3DAB9145E}"/>
                </a:ext>
              </a:extLst>
            </p:cNvPr>
            <p:cNvGrpSpPr/>
            <p:nvPr/>
          </p:nvGrpSpPr>
          <p:grpSpPr>
            <a:xfrm>
              <a:off x="-528598" y="8764054"/>
              <a:ext cx="349954" cy="933454"/>
              <a:chOff x="2844851" y="3148995"/>
              <a:chExt cx="349954" cy="933454"/>
            </a:xfrm>
          </p:grpSpPr>
          <p:sp>
            <p:nvSpPr>
              <p:cNvPr id="362" name="四角形: 上の 2 つの角を丸める 361">
                <a:extLst>
                  <a:ext uri="{FF2B5EF4-FFF2-40B4-BE49-F238E27FC236}">
                    <a16:creationId xmlns:a16="http://schemas.microsoft.com/office/drawing/2014/main" id="{D1805851-7E97-4B2D-860E-CA3DC7E7C733}"/>
                  </a:ext>
                </a:extLst>
              </p:cNvPr>
              <p:cNvSpPr/>
              <p:nvPr/>
            </p:nvSpPr>
            <p:spPr bwMode="auto">
              <a:xfrm>
                <a:off x="2908351" y="3395249"/>
                <a:ext cx="222954" cy="68720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3" name="四角形: 上の 2 つの角を丸める 362">
                <a:extLst>
                  <a:ext uri="{FF2B5EF4-FFF2-40B4-BE49-F238E27FC236}">
                    <a16:creationId xmlns:a16="http://schemas.microsoft.com/office/drawing/2014/main" id="{FE0F7BB2-8438-452D-A0B3-F97A6E5CFEF7}"/>
                  </a:ext>
                </a:extLst>
              </p:cNvPr>
              <p:cNvSpPr/>
              <p:nvPr/>
            </p:nvSpPr>
            <p:spPr bwMode="auto">
              <a:xfrm>
                <a:off x="2844851" y="3148995"/>
                <a:ext cx="349954" cy="532472"/>
              </a:xfrm>
              <a:prstGeom prst="round2SameRect">
                <a:avLst>
                  <a:gd name="adj1" fmla="val 50000"/>
                  <a:gd name="adj2" fmla="val 25714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1" name="楕円 584">
              <a:extLst>
                <a:ext uri="{FF2B5EF4-FFF2-40B4-BE49-F238E27FC236}">
                  <a16:creationId xmlns:a16="http://schemas.microsoft.com/office/drawing/2014/main" id="{91AC7A41-C073-447F-A768-C8556C6D65B8}"/>
                </a:ext>
              </a:extLst>
            </p:cNvPr>
            <p:cNvSpPr/>
            <p:nvPr/>
          </p:nvSpPr>
          <p:spPr bwMode="auto">
            <a:xfrm rot="7200000">
              <a:off x="-549444" y="10038605"/>
              <a:ext cx="70090" cy="109428"/>
            </a:xfrm>
            <a:custGeom>
              <a:avLst/>
              <a:gdLst>
                <a:gd name="connsiteX0" fmla="*/ 0 w 1991175"/>
                <a:gd name="connsiteY0" fmla="*/ 995588 h 1991175"/>
                <a:gd name="connsiteX1" fmla="*/ 995588 w 1991175"/>
                <a:gd name="connsiteY1" fmla="*/ 0 h 1991175"/>
                <a:gd name="connsiteX2" fmla="*/ 1991176 w 1991175"/>
                <a:gd name="connsiteY2" fmla="*/ 995588 h 1991175"/>
                <a:gd name="connsiteX3" fmla="*/ 995588 w 1991175"/>
                <a:gd name="connsiteY3" fmla="*/ 1991176 h 1991175"/>
                <a:gd name="connsiteX4" fmla="*/ 0 w 1991175"/>
                <a:gd name="connsiteY4" fmla="*/ 995588 h 1991175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1176" h="3108776">
                  <a:moveTo>
                    <a:pt x="0" y="2113188"/>
                  </a:moveTo>
                  <a:cubicBezTo>
                    <a:pt x="0" y="1563340"/>
                    <a:pt x="706997" y="406399"/>
                    <a:pt x="966559" y="0"/>
                  </a:cubicBezTo>
                  <a:cubicBezTo>
                    <a:pt x="1240636" y="391886"/>
                    <a:pt x="1991176" y="1563340"/>
                    <a:pt x="1991176" y="2113188"/>
                  </a:cubicBezTo>
                  <a:cubicBezTo>
                    <a:pt x="1991176" y="2663036"/>
                    <a:pt x="1545436" y="3108776"/>
                    <a:pt x="995588" y="3108776"/>
                  </a:cubicBezTo>
                  <a:cubicBezTo>
                    <a:pt x="445740" y="3108776"/>
                    <a:pt x="0" y="2663036"/>
                    <a:pt x="0" y="2113188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2" name="楕円 584">
              <a:extLst>
                <a:ext uri="{FF2B5EF4-FFF2-40B4-BE49-F238E27FC236}">
                  <a16:creationId xmlns:a16="http://schemas.microsoft.com/office/drawing/2014/main" id="{01E26CB8-DFF3-43F4-AD8A-5EE174E41FE8}"/>
                </a:ext>
              </a:extLst>
            </p:cNvPr>
            <p:cNvSpPr/>
            <p:nvPr/>
          </p:nvSpPr>
          <p:spPr bwMode="auto">
            <a:xfrm rot="13500000">
              <a:off x="-237668" y="10066669"/>
              <a:ext cx="70090" cy="109428"/>
            </a:xfrm>
            <a:custGeom>
              <a:avLst/>
              <a:gdLst>
                <a:gd name="connsiteX0" fmla="*/ 0 w 1991175"/>
                <a:gd name="connsiteY0" fmla="*/ 995588 h 1991175"/>
                <a:gd name="connsiteX1" fmla="*/ 995588 w 1991175"/>
                <a:gd name="connsiteY1" fmla="*/ 0 h 1991175"/>
                <a:gd name="connsiteX2" fmla="*/ 1991176 w 1991175"/>
                <a:gd name="connsiteY2" fmla="*/ 995588 h 1991175"/>
                <a:gd name="connsiteX3" fmla="*/ 995588 w 1991175"/>
                <a:gd name="connsiteY3" fmla="*/ 1991176 h 1991175"/>
                <a:gd name="connsiteX4" fmla="*/ 0 w 1991175"/>
                <a:gd name="connsiteY4" fmla="*/ 995588 h 1991175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1176" h="3108776">
                  <a:moveTo>
                    <a:pt x="0" y="2113188"/>
                  </a:moveTo>
                  <a:cubicBezTo>
                    <a:pt x="0" y="1563340"/>
                    <a:pt x="706997" y="406399"/>
                    <a:pt x="966559" y="0"/>
                  </a:cubicBezTo>
                  <a:cubicBezTo>
                    <a:pt x="1240636" y="391886"/>
                    <a:pt x="1991176" y="1563340"/>
                    <a:pt x="1991176" y="2113188"/>
                  </a:cubicBezTo>
                  <a:cubicBezTo>
                    <a:pt x="1991176" y="2663036"/>
                    <a:pt x="1545436" y="3108776"/>
                    <a:pt x="995588" y="3108776"/>
                  </a:cubicBezTo>
                  <a:cubicBezTo>
                    <a:pt x="445740" y="3108776"/>
                    <a:pt x="0" y="2663036"/>
                    <a:pt x="0" y="2113188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3" name="楕円 584">
              <a:extLst>
                <a:ext uri="{FF2B5EF4-FFF2-40B4-BE49-F238E27FC236}">
                  <a16:creationId xmlns:a16="http://schemas.microsoft.com/office/drawing/2014/main" id="{DE3B6BA0-B99C-4D78-966D-2F47FB24C874}"/>
                </a:ext>
              </a:extLst>
            </p:cNvPr>
            <p:cNvSpPr/>
            <p:nvPr/>
          </p:nvSpPr>
          <p:spPr bwMode="auto">
            <a:xfrm>
              <a:off x="-427278" y="10156031"/>
              <a:ext cx="160578" cy="80948"/>
            </a:xfrm>
            <a:custGeom>
              <a:avLst/>
              <a:gdLst>
                <a:gd name="connsiteX0" fmla="*/ 0 w 1991175"/>
                <a:gd name="connsiteY0" fmla="*/ 995588 h 1991175"/>
                <a:gd name="connsiteX1" fmla="*/ 995588 w 1991175"/>
                <a:gd name="connsiteY1" fmla="*/ 0 h 1991175"/>
                <a:gd name="connsiteX2" fmla="*/ 1991176 w 1991175"/>
                <a:gd name="connsiteY2" fmla="*/ 995588 h 1991175"/>
                <a:gd name="connsiteX3" fmla="*/ 995588 w 1991175"/>
                <a:gd name="connsiteY3" fmla="*/ 1991176 h 1991175"/>
                <a:gd name="connsiteX4" fmla="*/ 0 w 1991175"/>
                <a:gd name="connsiteY4" fmla="*/ 995588 h 1991175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995588 h 1991176"/>
                <a:gd name="connsiteX1" fmla="*/ 995588 w 1991176"/>
                <a:gd name="connsiteY1" fmla="*/ 0 h 1991176"/>
                <a:gd name="connsiteX2" fmla="*/ 1991176 w 1991176"/>
                <a:gd name="connsiteY2" fmla="*/ 995588 h 1991176"/>
                <a:gd name="connsiteX3" fmla="*/ 995588 w 1991176"/>
                <a:gd name="connsiteY3" fmla="*/ 1991176 h 1991176"/>
                <a:gd name="connsiteX4" fmla="*/ 0 w 1991176"/>
                <a:gd name="connsiteY4" fmla="*/ 995588 h 19911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  <a:gd name="connsiteX0" fmla="*/ 0 w 1991176"/>
                <a:gd name="connsiteY0" fmla="*/ 2113188 h 3108776"/>
                <a:gd name="connsiteX1" fmla="*/ 966559 w 1991176"/>
                <a:gd name="connsiteY1" fmla="*/ 0 h 3108776"/>
                <a:gd name="connsiteX2" fmla="*/ 1991176 w 1991176"/>
                <a:gd name="connsiteY2" fmla="*/ 2113188 h 3108776"/>
                <a:gd name="connsiteX3" fmla="*/ 995588 w 1991176"/>
                <a:gd name="connsiteY3" fmla="*/ 3108776 h 3108776"/>
                <a:gd name="connsiteX4" fmla="*/ 0 w 1991176"/>
                <a:gd name="connsiteY4" fmla="*/ 2113188 h 310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1176" h="3108776">
                  <a:moveTo>
                    <a:pt x="0" y="2113188"/>
                  </a:moveTo>
                  <a:cubicBezTo>
                    <a:pt x="0" y="1563340"/>
                    <a:pt x="706997" y="406399"/>
                    <a:pt x="966559" y="0"/>
                  </a:cubicBezTo>
                  <a:cubicBezTo>
                    <a:pt x="1240636" y="391886"/>
                    <a:pt x="1991176" y="1563340"/>
                    <a:pt x="1991176" y="2113188"/>
                  </a:cubicBezTo>
                  <a:cubicBezTo>
                    <a:pt x="1991176" y="2663036"/>
                    <a:pt x="1545436" y="3108776"/>
                    <a:pt x="995588" y="3108776"/>
                  </a:cubicBezTo>
                  <a:cubicBezTo>
                    <a:pt x="445740" y="3108776"/>
                    <a:pt x="0" y="2663036"/>
                    <a:pt x="0" y="2113188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84C52E00-12AC-42E5-9C73-1F26528C2247}"/>
              </a:ext>
            </a:extLst>
          </p:cNvPr>
          <p:cNvGrpSpPr/>
          <p:nvPr/>
        </p:nvGrpSpPr>
        <p:grpSpPr>
          <a:xfrm>
            <a:off x="3755318" y="1222315"/>
            <a:ext cx="2363114" cy="1812765"/>
            <a:chOff x="1428393" y="331407"/>
            <a:chExt cx="3247374" cy="2491089"/>
          </a:xfrm>
        </p:grpSpPr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8DA35B32-5B94-4D6F-992B-7A3388843F58}"/>
                </a:ext>
              </a:extLst>
            </p:cNvPr>
            <p:cNvGrpSpPr/>
            <p:nvPr/>
          </p:nvGrpSpPr>
          <p:grpSpPr>
            <a:xfrm>
              <a:off x="1428393" y="627832"/>
              <a:ext cx="3247374" cy="2194664"/>
              <a:chOff x="5478985" y="627832"/>
              <a:chExt cx="3247374" cy="2194664"/>
            </a:xfrm>
          </p:grpSpPr>
          <p:sp>
            <p:nvSpPr>
              <p:cNvPr id="411" name="四角形: 角を丸くする 410">
                <a:extLst>
                  <a:ext uri="{FF2B5EF4-FFF2-40B4-BE49-F238E27FC236}">
                    <a16:creationId xmlns:a16="http://schemas.microsoft.com/office/drawing/2014/main" id="{920C4EEF-B7CB-4431-A1F3-052EA4A99871}"/>
                  </a:ext>
                </a:extLst>
              </p:cNvPr>
              <p:cNvSpPr/>
              <p:nvPr/>
            </p:nvSpPr>
            <p:spPr bwMode="auto">
              <a:xfrm>
                <a:off x="5478985" y="627832"/>
                <a:ext cx="3247374" cy="2194664"/>
              </a:xfrm>
              <a:prstGeom prst="roundRect">
                <a:avLst>
                  <a:gd name="adj" fmla="val 12989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85000"/>
                    </a:schemeClr>
                  </a:gs>
                  <a:gs pos="8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四角形: 角を丸くする 411">
                <a:extLst>
                  <a:ext uri="{FF2B5EF4-FFF2-40B4-BE49-F238E27FC236}">
                    <a16:creationId xmlns:a16="http://schemas.microsoft.com/office/drawing/2014/main" id="{9205DC91-B933-4286-95AB-5980FD46CD28}"/>
                  </a:ext>
                </a:extLst>
              </p:cNvPr>
              <p:cNvSpPr/>
              <p:nvPr/>
            </p:nvSpPr>
            <p:spPr bwMode="auto">
              <a:xfrm>
                <a:off x="5683031" y="1079428"/>
                <a:ext cx="2828436" cy="1618777"/>
              </a:xfrm>
              <a:prstGeom prst="roundRect">
                <a:avLst>
                  <a:gd name="adj" fmla="val 9123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0A097766-FA50-4C66-BCA2-DB53D57261E9}"/>
                  </a:ext>
                </a:extLst>
              </p:cNvPr>
              <p:cNvSpPr/>
              <p:nvPr/>
            </p:nvSpPr>
            <p:spPr bwMode="auto">
              <a:xfrm>
                <a:off x="7448654" y="1529811"/>
                <a:ext cx="718015" cy="71801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4F3332FE-B7C5-47BE-9152-E5BA8BA531ED}"/>
                  </a:ext>
                </a:extLst>
              </p:cNvPr>
              <p:cNvSpPr/>
              <p:nvPr/>
            </p:nvSpPr>
            <p:spPr bwMode="auto">
              <a:xfrm>
                <a:off x="7483373" y="1564027"/>
                <a:ext cx="649584" cy="649579"/>
              </a:xfrm>
              <a:custGeom>
                <a:avLst/>
                <a:gdLst>
                  <a:gd name="connsiteX0" fmla="*/ 131443 w 264396"/>
                  <a:gd name="connsiteY0" fmla="*/ 147307 h 264394"/>
                  <a:gd name="connsiteX1" fmla="*/ 174338 w 264396"/>
                  <a:gd name="connsiteY1" fmla="*/ 255887 h 264394"/>
                  <a:gd name="connsiteX2" fmla="*/ 132198 w 264396"/>
                  <a:gd name="connsiteY2" fmla="*/ 264394 h 264394"/>
                  <a:gd name="connsiteX3" fmla="*/ 88660 w 264396"/>
                  <a:gd name="connsiteY3" fmla="*/ 255604 h 264394"/>
                  <a:gd name="connsiteX4" fmla="*/ 118061 w 264396"/>
                  <a:gd name="connsiteY4" fmla="*/ 143021 h 264394"/>
                  <a:gd name="connsiteX5" fmla="*/ 72380 w 264396"/>
                  <a:gd name="connsiteY5" fmla="*/ 248368 h 264394"/>
                  <a:gd name="connsiteX6" fmla="*/ 38720 w 264396"/>
                  <a:gd name="connsiteY6" fmla="*/ 225675 h 264394"/>
                  <a:gd name="connsiteX7" fmla="*/ 13549 w 264396"/>
                  <a:gd name="connsiteY7" fmla="*/ 188341 h 264394"/>
                  <a:gd name="connsiteX8" fmla="*/ 139292 w 264396"/>
                  <a:gd name="connsiteY8" fmla="*/ 142881 h 264394"/>
                  <a:gd name="connsiteX9" fmla="*/ 249327 w 264396"/>
                  <a:gd name="connsiteY9" fmla="*/ 190596 h 264394"/>
                  <a:gd name="connsiteX10" fmla="*/ 225676 w 264396"/>
                  <a:gd name="connsiteY10" fmla="*/ 225675 h 264394"/>
                  <a:gd name="connsiteX11" fmla="*/ 186614 w 264396"/>
                  <a:gd name="connsiteY11" fmla="*/ 252011 h 264394"/>
                  <a:gd name="connsiteX12" fmla="*/ 8579 w 264396"/>
                  <a:gd name="connsiteY12" fmla="*/ 89706 h 264394"/>
                  <a:gd name="connsiteX13" fmla="*/ 116136 w 264396"/>
                  <a:gd name="connsiteY13" fmla="*/ 132197 h 264394"/>
                  <a:gd name="connsiteX14" fmla="*/ 8579 w 264396"/>
                  <a:gd name="connsiteY14" fmla="*/ 174689 h 264394"/>
                  <a:gd name="connsiteX15" fmla="*/ 0 w 264396"/>
                  <a:gd name="connsiteY15" fmla="*/ 132197 h 264394"/>
                  <a:gd name="connsiteX16" fmla="*/ 255677 w 264396"/>
                  <a:gd name="connsiteY16" fmla="*/ 89009 h 264394"/>
                  <a:gd name="connsiteX17" fmla="*/ 264396 w 264396"/>
                  <a:gd name="connsiteY17" fmla="*/ 132197 h 264394"/>
                  <a:gd name="connsiteX18" fmla="*/ 255677 w 264396"/>
                  <a:gd name="connsiteY18" fmla="*/ 175384 h 264394"/>
                  <a:gd name="connsiteX19" fmla="*/ 146356 w 264396"/>
                  <a:gd name="connsiteY19" fmla="*/ 132196 h 264394"/>
                  <a:gd name="connsiteX20" fmla="*/ 72225 w 264396"/>
                  <a:gd name="connsiteY20" fmla="*/ 16130 h 264394"/>
                  <a:gd name="connsiteX21" fmla="*/ 117922 w 264396"/>
                  <a:gd name="connsiteY21" fmla="*/ 121512 h 264394"/>
                  <a:gd name="connsiteX22" fmla="*/ 13445 w 264396"/>
                  <a:gd name="connsiteY22" fmla="*/ 76208 h 264394"/>
                  <a:gd name="connsiteX23" fmla="*/ 38720 w 264396"/>
                  <a:gd name="connsiteY23" fmla="*/ 38720 h 264394"/>
                  <a:gd name="connsiteX24" fmla="*/ 186768 w 264396"/>
                  <a:gd name="connsiteY24" fmla="*/ 12487 h 264394"/>
                  <a:gd name="connsiteX25" fmla="*/ 225676 w 264396"/>
                  <a:gd name="connsiteY25" fmla="*/ 38720 h 264394"/>
                  <a:gd name="connsiteX26" fmla="*/ 249430 w 264396"/>
                  <a:gd name="connsiteY26" fmla="*/ 73951 h 264394"/>
                  <a:gd name="connsiteX27" fmla="*/ 139430 w 264396"/>
                  <a:gd name="connsiteY27" fmla="*/ 121651 h 264394"/>
                  <a:gd name="connsiteX28" fmla="*/ 132198 w 264396"/>
                  <a:gd name="connsiteY28" fmla="*/ 0 h 264394"/>
                  <a:gd name="connsiteX29" fmla="*/ 174337 w 264396"/>
                  <a:gd name="connsiteY29" fmla="*/ 8508 h 264394"/>
                  <a:gd name="connsiteX30" fmla="*/ 131442 w 264396"/>
                  <a:gd name="connsiteY30" fmla="*/ 117087 h 264394"/>
                  <a:gd name="connsiteX31" fmla="*/ 88659 w 264396"/>
                  <a:gd name="connsiteY31" fmla="*/ 8790 h 264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4396" h="264394">
                    <a:moveTo>
                      <a:pt x="131443" y="147307"/>
                    </a:moveTo>
                    <a:lnTo>
                      <a:pt x="174338" y="255887"/>
                    </a:lnTo>
                    <a:lnTo>
                      <a:pt x="132198" y="264394"/>
                    </a:lnTo>
                    <a:lnTo>
                      <a:pt x="88660" y="255604"/>
                    </a:lnTo>
                    <a:close/>
                    <a:moveTo>
                      <a:pt x="118061" y="143021"/>
                    </a:moveTo>
                    <a:lnTo>
                      <a:pt x="72380" y="248368"/>
                    </a:lnTo>
                    <a:lnTo>
                      <a:pt x="38720" y="225675"/>
                    </a:lnTo>
                    <a:lnTo>
                      <a:pt x="13549" y="188341"/>
                    </a:lnTo>
                    <a:close/>
                    <a:moveTo>
                      <a:pt x="139292" y="142881"/>
                    </a:moveTo>
                    <a:lnTo>
                      <a:pt x="249327" y="190596"/>
                    </a:lnTo>
                    <a:lnTo>
                      <a:pt x="225676" y="225675"/>
                    </a:lnTo>
                    <a:lnTo>
                      <a:pt x="186614" y="252011"/>
                    </a:lnTo>
                    <a:close/>
                    <a:moveTo>
                      <a:pt x="8579" y="89706"/>
                    </a:moveTo>
                    <a:lnTo>
                      <a:pt x="116136" y="132197"/>
                    </a:lnTo>
                    <a:lnTo>
                      <a:pt x="8579" y="174689"/>
                    </a:lnTo>
                    <a:lnTo>
                      <a:pt x="0" y="132197"/>
                    </a:lnTo>
                    <a:close/>
                    <a:moveTo>
                      <a:pt x="255677" y="89009"/>
                    </a:moveTo>
                    <a:lnTo>
                      <a:pt x="264396" y="132197"/>
                    </a:lnTo>
                    <a:lnTo>
                      <a:pt x="255677" y="175384"/>
                    </a:lnTo>
                    <a:lnTo>
                      <a:pt x="146356" y="132196"/>
                    </a:lnTo>
                    <a:close/>
                    <a:moveTo>
                      <a:pt x="72225" y="16130"/>
                    </a:moveTo>
                    <a:lnTo>
                      <a:pt x="117922" y="121512"/>
                    </a:lnTo>
                    <a:lnTo>
                      <a:pt x="13445" y="76208"/>
                    </a:lnTo>
                    <a:lnTo>
                      <a:pt x="38720" y="38720"/>
                    </a:lnTo>
                    <a:close/>
                    <a:moveTo>
                      <a:pt x="186768" y="12487"/>
                    </a:moveTo>
                    <a:lnTo>
                      <a:pt x="225676" y="38720"/>
                    </a:lnTo>
                    <a:lnTo>
                      <a:pt x="249430" y="73951"/>
                    </a:lnTo>
                    <a:lnTo>
                      <a:pt x="139430" y="121651"/>
                    </a:lnTo>
                    <a:close/>
                    <a:moveTo>
                      <a:pt x="132198" y="0"/>
                    </a:moveTo>
                    <a:lnTo>
                      <a:pt x="174337" y="8508"/>
                    </a:lnTo>
                    <a:lnTo>
                      <a:pt x="131442" y="117087"/>
                    </a:lnTo>
                    <a:lnTo>
                      <a:pt x="88659" y="879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円: 塗りつぶしなし 414">
                <a:extLst>
                  <a:ext uri="{FF2B5EF4-FFF2-40B4-BE49-F238E27FC236}">
                    <a16:creationId xmlns:a16="http://schemas.microsoft.com/office/drawing/2014/main" id="{095A18D3-273C-4D92-8B25-59F862C7AED7}"/>
                  </a:ext>
                </a:extLst>
              </p:cNvPr>
              <p:cNvSpPr/>
              <p:nvPr/>
            </p:nvSpPr>
            <p:spPr bwMode="auto">
              <a:xfrm>
                <a:off x="7422252" y="1508738"/>
                <a:ext cx="760158" cy="760157"/>
              </a:xfrm>
              <a:prstGeom prst="donut">
                <a:avLst>
                  <a:gd name="adj" fmla="val 956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62D9B6CC-01EF-4FBB-AC78-6F247BD7A05D}"/>
                  </a:ext>
                </a:extLst>
              </p:cNvPr>
              <p:cNvSpPr/>
              <p:nvPr/>
            </p:nvSpPr>
            <p:spPr bwMode="auto">
              <a:xfrm>
                <a:off x="6711500" y="1330684"/>
                <a:ext cx="650805" cy="627289"/>
              </a:xfrm>
              <a:custGeom>
                <a:avLst/>
                <a:gdLst>
                  <a:gd name="connsiteX0" fmla="*/ 1052002 w 1453524"/>
                  <a:gd name="connsiteY0" fmla="*/ 494 h 1401003"/>
                  <a:gd name="connsiteX1" fmla="*/ 1202412 w 1453524"/>
                  <a:gd name="connsiteY1" fmla="*/ 91651 h 1401003"/>
                  <a:gd name="connsiteX2" fmla="*/ 1346429 w 1453524"/>
                  <a:gd name="connsiteY2" fmla="*/ 164936 h 1401003"/>
                  <a:gd name="connsiteX3" fmla="*/ 1359385 w 1453524"/>
                  <a:gd name="connsiteY3" fmla="*/ 312476 h 1401003"/>
                  <a:gd name="connsiteX4" fmla="*/ 1450482 w 1453524"/>
                  <a:gd name="connsiteY4" fmla="*/ 443000 h 1401003"/>
                  <a:gd name="connsiteX5" fmla="*/ 1420816 w 1453524"/>
                  <a:gd name="connsiteY5" fmla="*/ 574233 h 1401003"/>
                  <a:gd name="connsiteX6" fmla="*/ 1400318 w 1453524"/>
                  <a:gd name="connsiteY6" fmla="*/ 589102 h 1401003"/>
                  <a:gd name="connsiteX7" fmla="*/ 1403618 w 1453524"/>
                  <a:gd name="connsiteY7" fmla="*/ 621617 h 1401003"/>
                  <a:gd name="connsiteX8" fmla="*/ 1400546 w 1453524"/>
                  <a:gd name="connsiteY8" fmla="*/ 639961 h 1401003"/>
                  <a:gd name="connsiteX9" fmla="*/ 1403610 w 1453524"/>
                  <a:gd name="connsiteY9" fmla="*/ 650622 h 1401003"/>
                  <a:gd name="connsiteX10" fmla="*/ 1409571 w 1453524"/>
                  <a:gd name="connsiteY10" fmla="*/ 701125 h 1401003"/>
                  <a:gd name="connsiteX11" fmla="*/ 1408490 w 1453524"/>
                  <a:gd name="connsiteY11" fmla="*/ 722628 h 1401003"/>
                  <a:gd name="connsiteX12" fmla="*/ 1412910 w 1453524"/>
                  <a:gd name="connsiteY12" fmla="*/ 732625 h 1401003"/>
                  <a:gd name="connsiteX13" fmla="*/ 1423351 w 1453524"/>
                  <a:gd name="connsiteY13" fmla="*/ 888122 h 1401003"/>
                  <a:gd name="connsiteX14" fmla="*/ 1279712 w 1453524"/>
                  <a:gd name="connsiteY14" fmla="*/ 1064267 h 1401003"/>
                  <a:gd name="connsiteX15" fmla="*/ 1228292 w 1453524"/>
                  <a:gd name="connsiteY15" fmla="*/ 1215201 h 1401003"/>
                  <a:gd name="connsiteX16" fmla="*/ 1053222 w 1453524"/>
                  <a:gd name="connsiteY16" fmla="*/ 1233476 h 1401003"/>
                  <a:gd name="connsiteX17" fmla="*/ 928113 w 1453524"/>
                  <a:gd name="connsiteY17" fmla="*/ 1394494 h 1401003"/>
                  <a:gd name="connsiteX18" fmla="*/ 744162 w 1453524"/>
                  <a:gd name="connsiteY18" fmla="*/ 1296209 h 1401003"/>
                  <a:gd name="connsiteX19" fmla="*/ 470910 w 1453524"/>
                  <a:gd name="connsiteY19" fmla="*/ 1199102 h 1401003"/>
                  <a:gd name="connsiteX20" fmla="*/ 434436 w 1453524"/>
                  <a:gd name="connsiteY20" fmla="*/ 1196087 h 1401003"/>
                  <a:gd name="connsiteX21" fmla="*/ 430886 w 1453524"/>
                  <a:gd name="connsiteY21" fmla="*/ 1200622 h 1401003"/>
                  <a:gd name="connsiteX22" fmla="*/ 378448 w 1453524"/>
                  <a:gd name="connsiteY22" fmla="*/ 1226988 h 1401003"/>
                  <a:gd name="connsiteX23" fmla="*/ 337618 w 1453524"/>
                  <a:gd name="connsiteY23" fmla="*/ 1224238 h 1401003"/>
                  <a:gd name="connsiteX24" fmla="*/ 234667 w 1453524"/>
                  <a:gd name="connsiteY24" fmla="*/ 1122355 h 1401003"/>
                  <a:gd name="connsiteX25" fmla="*/ 234225 w 1453524"/>
                  <a:gd name="connsiteY25" fmla="*/ 1122243 h 1401003"/>
                  <a:gd name="connsiteX26" fmla="*/ 199896 w 1453524"/>
                  <a:gd name="connsiteY26" fmla="*/ 1113507 h 1401003"/>
                  <a:gd name="connsiteX27" fmla="*/ 112669 w 1453524"/>
                  <a:gd name="connsiteY27" fmla="*/ 1029391 h 1401003"/>
                  <a:gd name="connsiteX28" fmla="*/ 82660 w 1453524"/>
                  <a:gd name="connsiteY28" fmla="*/ 901180 h 1401003"/>
                  <a:gd name="connsiteX29" fmla="*/ 961 w 1453524"/>
                  <a:gd name="connsiteY29" fmla="*/ 714745 h 1401003"/>
                  <a:gd name="connsiteX30" fmla="*/ 94116 w 1453524"/>
                  <a:gd name="connsiteY30" fmla="*/ 507425 h 1401003"/>
                  <a:gd name="connsiteX31" fmla="*/ 104720 w 1453524"/>
                  <a:gd name="connsiteY31" fmla="*/ 348326 h 1401003"/>
                  <a:gd name="connsiteX32" fmla="*/ 269094 w 1453524"/>
                  <a:gd name="connsiteY32" fmla="*/ 285362 h 1401003"/>
                  <a:gd name="connsiteX33" fmla="*/ 348265 w 1453524"/>
                  <a:gd name="connsiteY33" fmla="*/ 97450 h 1401003"/>
                  <a:gd name="connsiteX34" fmla="*/ 551387 w 1453524"/>
                  <a:gd name="connsiteY34" fmla="*/ 144775 h 1401003"/>
                  <a:gd name="connsiteX35" fmla="*/ 651292 w 1453524"/>
                  <a:gd name="connsiteY35" fmla="*/ 78548 h 1401003"/>
                  <a:gd name="connsiteX36" fmla="*/ 660797 w 1453524"/>
                  <a:gd name="connsiteY36" fmla="*/ 78093 h 1401003"/>
                  <a:gd name="connsiteX37" fmla="*/ 675152 w 1453524"/>
                  <a:gd name="connsiteY37" fmla="*/ 53546 h 1401003"/>
                  <a:gd name="connsiteX38" fmla="*/ 710215 w 1453524"/>
                  <a:gd name="connsiteY38" fmla="*/ 21250 h 1401003"/>
                  <a:gd name="connsiteX39" fmla="*/ 913337 w 1453524"/>
                  <a:gd name="connsiteY39" fmla="*/ 68575 h 1401003"/>
                  <a:gd name="connsiteX40" fmla="*/ 1052002 w 1453524"/>
                  <a:gd name="connsiteY40" fmla="*/ 494 h 1401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53524" h="1401003">
                    <a:moveTo>
                      <a:pt x="1052002" y="494"/>
                    </a:moveTo>
                    <a:cubicBezTo>
                      <a:pt x="1104436" y="4678"/>
                      <a:pt x="1158828" y="35402"/>
                      <a:pt x="1202412" y="91651"/>
                    </a:cubicBezTo>
                    <a:cubicBezTo>
                      <a:pt x="1252443" y="69315"/>
                      <a:pt x="1313343" y="100296"/>
                      <a:pt x="1346429" y="164936"/>
                    </a:cubicBezTo>
                    <a:cubicBezTo>
                      <a:pt x="1370380" y="211700"/>
                      <a:pt x="1375309" y="267773"/>
                      <a:pt x="1359385" y="312476"/>
                    </a:cubicBezTo>
                    <a:cubicBezTo>
                      <a:pt x="1404251" y="332173"/>
                      <a:pt x="1440037" y="383449"/>
                      <a:pt x="1450482" y="443000"/>
                    </a:cubicBezTo>
                    <a:cubicBezTo>
                      <a:pt x="1459645" y="495296"/>
                      <a:pt x="1447643" y="544365"/>
                      <a:pt x="1420816" y="574233"/>
                    </a:cubicBezTo>
                    <a:lnTo>
                      <a:pt x="1400318" y="589102"/>
                    </a:lnTo>
                    <a:lnTo>
                      <a:pt x="1403618" y="621617"/>
                    </a:lnTo>
                    <a:lnTo>
                      <a:pt x="1400546" y="639961"/>
                    </a:lnTo>
                    <a:lnTo>
                      <a:pt x="1403610" y="650622"/>
                    </a:lnTo>
                    <a:cubicBezTo>
                      <a:pt x="1406997" y="667455"/>
                      <a:pt x="1408987" y="684391"/>
                      <a:pt x="1409571" y="701125"/>
                    </a:cubicBezTo>
                    <a:lnTo>
                      <a:pt x="1408490" y="722628"/>
                    </a:lnTo>
                    <a:lnTo>
                      <a:pt x="1412910" y="732625"/>
                    </a:lnTo>
                    <a:cubicBezTo>
                      <a:pt x="1429096" y="780873"/>
                      <a:pt x="1433026" y="835678"/>
                      <a:pt x="1423351" y="888122"/>
                    </a:cubicBezTo>
                    <a:cubicBezTo>
                      <a:pt x="1406203" y="981083"/>
                      <a:pt x="1349433" y="1050702"/>
                      <a:pt x="1279712" y="1064267"/>
                    </a:cubicBezTo>
                    <a:cubicBezTo>
                      <a:pt x="1279379" y="1122291"/>
                      <a:pt x="1260618" y="1177320"/>
                      <a:pt x="1228292" y="1215201"/>
                    </a:cubicBezTo>
                    <a:cubicBezTo>
                      <a:pt x="1179175" y="1272764"/>
                      <a:pt x="1108226" y="1280161"/>
                      <a:pt x="1053222" y="1233476"/>
                    </a:cubicBezTo>
                    <a:cubicBezTo>
                      <a:pt x="1035433" y="1313665"/>
                      <a:pt x="987801" y="1374965"/>
                      <a:pt x="928113" y="1394494"/>
                    </a:cubicBezTo>
                    <a:cubicBezTo>
                      <a:pt x="857778" y="1417504"/>
                      <a:pt x="784372" y="1378293"/>
                      <a:pt x="744162" y="1296209"/>
                    </a:cubicBezTo>
                    <a:cubicBezTo>
                      <a:pt x="649256" y="1374121"/>
                      <a:pt x="525990" y="1330328"/>
                      <a:pt x="470910" y="1199102"/>
                    </a:cubicBezTo>
                    <a:lnTo>
                      <a:pt x="434436" y="1196087"/>
                    </a:lnTo>
                    <a:lnTo>
                      <a:pt x="430886" y="1200622"/>
                    </a:lnTo>
                    <a:cubicBezTo>
                      <a:pt x="415982" y="1214988"/>
                      <a:pt x="398014" y="1224090"/>
                      <a:pt x="378448" y="1226988"/>
                    </a:cubicBezTo>
                    <a:cubicBezTo>
                      <a:pt x="365404" y="1228921"/>
                      <a:pt x="351649" y="1228097"/>
                      <a:pt x="337618" y="1224238"/>
                    </a:cubicBezTo>
                    <a:cubicBezTo>
                      <a:pt x="294854" y="1212485"/>
                      <a:pt x="256202" y="1174244"/>
                      <a:pt x="234667" y="1122355"/>
                    </a:cubicBezTo>
                    <a:lnTo>
                      <a:pt x="234225" y="1122243"/>
                    </a:lnTo>
                    <a:lnTo>
                      <a:pt x="199896" y="1113507"/>
                    </a:lnTo>
                    <a:cubicBezTo>
                      <a:pt x="165825" y="1099312"/>
                      <a:pt x="134579" y="1069627"/>
                      <a:pt x="112669" y="1029391"/>
                    </a:cubicBezTo>
                    <a:cubicBezTo>
                      <a:pt x="91451" y="990454"/>
                      <a:pt x="80769" y="944852"/>
                      <a:pt x="82660" y="901180"/>
                    </a:cubicBezTo>
                    <a:cubicBezTo>
                      <a:pt x="36686" y="854302"/>
                      <a:pt x="6598" y="785626"/>
                      <a:pt x="961" y="714745"/>
                    </a:cubicBezTo>
                    <a:cubicBezTo>
                      <a:pt x="-6535" y="620513"/>
                      <a:pt x="30282" y="538573"/>
                      <a:pt x="94116" y="507425"/>
                    </a:cubicBezTo>
                    <a:cubicBezTo>
                      <a:pt x="79420" y="451292"/>
                      <a:pt x="83299" y="393282"/>
                      <a:pt x="104720" y="348326"/>
                    </a:cubicBezTo>
                    <a:cubicBezTo>
                      <a:pt x="137264" y="280011"/>
                      <a:pt x="203882" y="254503"/>
                      <a:pt x="269094" y="285362"/>
                    </a:cubicBezTo>
                    <a:cubicBezTo>
                      <a:pt x="265522" y="203301"/>
                      <a:pt x="295666" y="131761"/>
                      <a:pt x="348265" y="97450"/>
                    </a:cubicBezTo>
                    <a:cubicBezTo>
                      <a:pt x="410248" y="57020"/>
                      <a:pt x="491302" y="75896"/>
                      <a:pt x="551387" y="144775"/>
                    </a:cubicBezTo>
                    <a:cubicBezTo>
                      <a:pt x="578202" y="107343"/>
                      <a:pt x="613299" y="85410"/>
                      <a:pt x="651292" y="78548"/>
                    </a:cubicBezTo>
                    <a:lnTo>
                      <a:pt x="660797" y="78093"/>
                    </a:lnTo>
                    <a:lnTo>
                      <a:pt x="675152" y="53546"/>
                    </a:lnTo>
                    <a:cubicBezTo>
                      <a:pt x="685319" y="40732"/>
                      <a:pt x="697065" y="29828"/>
                      <a:pt x="710215" y="21250"/>
                    </a:cubicBezTo>
                    <a:cubicBezTo>
                      <a:pt x="772198" y="-19180"/>
                      <a:pt x="853252" y="-304"/>
                      <a:pt x="913337" y="68575"/>
                    </a:cubicBezTo>
                    <a:cubicBezTo>
                      <a:pt x="949091" y="18665"/>
                      <a:pt x="999567" y="-3690"/>
                      <a:pt x="1052002" y="494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B216FE39-2852-4117-B24C-F71DECD9584D}"/>
                  </a:ext>
                </a:extLst>
              </p:cNvPr>
              <p:cNvSpPr/>
              <p:nvPr/>
            </p:nvSpPr>
            <p:spPr bwMode="auto">
              <a:xfrm>
                <a:off x="5827036" y="1995780"/>
                <a:ext cx="551785" cy="531847"/>
              </a:xfrm>
              <a:custGeom>
                <a:avLst/>
                <a:gdLst>
                  <a:gd name="connsiteX0" fmla="*/ 1052002 w 1453524"/>
                  <a:gd name="connsiteY0" fmla="*/ 494 h 1401003"/>
                  <a:gd name="connsiteX1" fmla="*/ 1202412 w 1453524"/>
                  <a:gd name="connsiteY1" fmla="*/ 91651 h 1401003"/>
                  <a:gd name="connsiteX2" fmla="*/ 1346429 w 1453524"/>
                  <a:gd name="connsiteY2" fmla="*/ 164936 h 1401003"/>
                  <a:gd name="connsiteX3" fmla="*/ 1359385 w 1453524"/>
                  <a:gd name="connsiteY3" fmla="*/ 312476 h 1401003"/>
                  <a:gd name="connsiteX4" fmla="*/ 1450482 w 1453524"/>
                  <a:gd name="connsiteY4" fmla="*/ 443000 h 1401003"/>
                  <a:gd name="connsiteX5" fmla="*/ 1420816 w 1453524"/>
                  <a:gd name="connsiteY5" fmla="*/ 574233 h 1401003"/>
                  <a:gd name="connsiteX6" fmla="*/ 1400318 w 1453524"/>
                  <a:gd name="connsiteY6" fmla="*/ 589102 h 1401003"/>
                  <a:gd name="connsiteX7" fmla="*/ 1403618 w 1453524"/>
                  <a:gd name="connsiteY7" fmla="*/ 621617 h 1401003"/>
                  <a:gd name="connsiteX8" fmla="*/ 1400546 w 1453524"/>
                  <a:gd name="connsiteY8" fmla="*/ 639961 h 1401003"/>
                  <a:gd name="connsiteX9" fmla="*/ 1403610 w 1453524"/>
                  <a:gd name="connsiteY9" fmla="*/ 650622 h 1401003"/>
                  <a:gd name="connsiteX10" fmla="*/ 1409571 w 1453524"/>
                  <a:gd name="connsiteY10" fmla="*/ 701125 h 1401003"/>
                  <a:gd name="connsiteX11" fmla="*/ 1408490 w 1453524"/>
                  <a:gd name="connsiteY11" fmla="*/ 722628 h 1401003"/>
                  <a:gd name="connsiteX12" fmla="*/ 1412910 w 1453524"/>
                  <a:gd name="connsiteY12" fmla="*/ 732625 h 1401003"/>
                  <a:gd name="connsiteX13" fmla="*/ 1423351 w 1453524"/>
                  <a:gd name="connsiteY13" fmla="*/ 888122 h 1401003"/>
                  <a:gd name="connsiteX14" fmla="*/ 1279712 w 1453524"/>
                  <a:gd name="connsiteY14" fmla="*/ 1064267 h 1401003"/>
                  <a:gd name="connsiteX15" fmla="*/ 1228292 w 1453524"/>
                  <a:gd name="connsiteY15" fmla="*/ 1215201 h 1401003"/>
                  <a:gd name="connsiteX16" fmla="*/ 1053222 w 1453524"/>
                  <a:gd name="connsiteY16" fmla="*/ 1233476 h 1401003"/>
                  <a:gd name="connsiteX17" fmla="*/ 928113 w 1453524"/>
                  <a:gd name="connsiteY17" fmla="*/ 1394494 h 1401003"/>
                  <a:gd name="connsiteX18" fmla="*/ 744162 w 1453524"/>
                  <a:gd name="connsiteY18" fmla="*/ 1296209 h 1401003"/>
                  <a:gd name="connsiteX19" fmla="*/ 470910 w 1453524"/>
                  <a:gd name="connsiteY19" fmla="*/ 1199102 h 1401003"/>
                  <a:gd name="connsiteX20" fmla="*/ 434436 w 1453524"/>
                  <a:gd name="connsiteY20" fmla="*/ 1196087 h 1401003"/>
                  <a:gd name="connsiteX21" fmla="*/ 430886 w 1453524"/>
                  <a:gd name="connsiteY21" fmla="*/ 1200622 h 1401003"/>
                  <a:gd name="connsiteX22" fmla="*/ 378448 w 1453524"/>
                  <a:gd name="connsiteY22" fmla="*/ 1226988 h 1401003"/>
                  <a:gd name="connsiteX23" fmla="*/ 337618 w 1453524"/>
                  <a:gd name="connsiteY23" fmla="*/ 1224238 h 1401003"/>
                  <a:gd name="connsiteX24" fmla="*/ 234667 w 1453524"/>
                  <a:gd name="connsiteY24" fmla="*/ 1122355 h 1401003"/>
                  <a:gd name="connsiteX25" fmla="*/ 234225 w 1453524"/>
                  <a:gd name="connsiteY25" fmla="*/ 1122243 h 1401003"/>
                  <a:gd name="connsiteX26" fmla="*/ 199896 w 1453524"/>
                  <a:gd name="connsiteY26" fmla="*/ 1113507 h 1401003"/>
                  <a:gd name="connsiteX27" fmla="*/ 112669 w 1453524"/>
                  <a:gd name="connsiteY27" fmla="*/ 1029391 h 1401003"/>
                  <a:gd name="connsiteX28" fmla="*/ 82660 w 1453524"/>
                  <a:gd name="connsiteY28" fmla="*/ 901180 h 1401003"/>
                  <a:gd name="connsiteX29" fmla="*/ 961 w 1453524"/>
                  <a:gd name="connsiteY29" fmla="*/ 714745 h 1401003"/>
                  <a:gd name="connsiteX30" fmla="*/ 94116 w 1453524"/>
                  <a:gd name="connsiteY30" fmla="*/ 507425 h 1401003"/>
                  <a:gd name="connsiteX31" fmla="*/ 104720 w 1453524"/>
                  <a:gd name="connsiteY31" fmla="*/ 348326 h 1401003"/>
                  <a:gd name="connsiteX32" fmla="*/ 269094 w 1453524"/>
                  <a:gd name="connsiteY32" fmla="*/ 285362 h 1401003"/>
                  <a:gd name="connsiteX33" fmla="*/ 348265 w 1453524"/>
                  <a:gd name="connsiteY33" fmla="*/ 97450 h 1401003"/>
                  <a:gd name="connsiteX34" fmla="*/ 551387 w 1453524"/>
                  <a:gd name="connsiteY34" fmla="*/ 144775 h 1401003"/>
                  <a:gd name="connsiteX35" fmla="*/ 651292 w 1453524"/>
                  <a:gd name="connsiteY35" fmla="*/ 78548 h 1401003"/>
                  <a:gd name="connsiteX36" fmla="*/ 660797 w 1453524"/>
                  <a:gd name="connsiteY36" fmla="*/ 78093 h 1401003"/>
                  <a:gd name="connsiteX37" fmla="*/ 675152 w 1453524"/>
                  <a:gd name="connsiteY37" fmla="*/ 53546 h 1401003"/>
                  <a:gd name="connsiteX38" fmla="*/ 710215 w 1453524"/>
                  <a:gd name="connsiteY38" fmla="*/ 21250 h 1401003"/>
                  <a:gd name="connsiteX39" fmla="*/ 913337 w 1453524"/>
                  <a:gd name="connsiteY39" fmla="*/ 68575 h 1401003"/>
                  <a:gd name="connsiteX40" fmla="*/ 1052002 w 1453524"/>
                  <a:gd name="connsiteY40" fmla="*/ 494 h 1401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53524" h="1401003">
                    <a:moveTo>
                      <a:pt x="1052002" y="494"/>
                    </a:moveTo>
                    <a:cubicBezTo>
                      <a:pt x="1104436" y="4678"/>
                      <a:pt x="1158828" y="35402"/>
                      <a:pt x="1202412" y="91651"/>
                    </a:cubicBezTo>
                    <a:cubicBezTo>
                      <a:pt x="1252443" y="69315"/>
                      <a:pt x="1313343" y="100296"/>
                      <a:pt x="1346429" y="164936"/>
                    </a:cubicBezTo>
                    <a:cubicBezTo>
                      <a:pt x="1370380" y="211700"/>
                      <a:pt x="1375309" y="267773"/>
                      <a:pt x="1359385" y="312476"/>
                    </a:cubicBezTo>
                    <a:cubicBezTo>
                      <a:pt x="1404251" y="332173"/>
                      <a:pt x="1440037" y="383449"/>
                      <a:pt x="1450482" y="443000"/>
                    </a:cubicBezTo>
                    <a:cubicBezTo>
                      <a:pt x="1459645" y="495296"/>
                      <a:pt x="1447643" y="544365"/>
                      <a:pt x="1420816" y="574233"/>
                    </a:cubicBezTo>
                    <a:lnTo>
                      <a:pt x="1400318" y="589102"/>
                    </a:lnTo>
                    <a:lnTo>
                      <a:pt x="1403618" y="621617"/>
                    </a:lnTo>
                    <a:lnTo>
                      <a:pt x="1400546" y="639961"/>
                    </a:lnTo>
                    <a:lnTo>
                      <a:pt x="1403610" y="650622"/>
                    </a:lnTo>
                    <a:cubicBezTo>
                      <a:pt x="1406997" y="667455"/>
                      <a:pt x="1408987" y="684391"/>
                      <a:pt x="1409571" y="701125"/>
                    </a:cubicBezTo>
                    <a:lnTo>
                      <a:pt x="1408490" y="722628"/>
                    </a:lnTo>
                    <a:lnTo>
                      <a:pt x="1412910" y="732625"/>
                    </a:lnTo>
                    <a:cubicBezTo>
                      <a:pt x="1429096" y="780873"/>
                      <a:pt x="1433026" y="835678"/>
                      <a:pt x="1423351" y="888122"/>
                    </a:cubicBezTo>
                    <a:cubicBezTo>
                      <a:pt x="1406203" y="981083"/>
                      <a:pt x="1349433" y="1050702"/>
                      <a:pt x="1279712" y="1064267"/>
                    </a:cubicBezTo>
                    <a:cubicBezTo>
                      <a:pt x="1279379" y="1122291"/>
                      <a:pt x="1260618" y="1177320"/>
                      <a:pt x="1228292" y="1215201"/>
                    </a:cubicBezTo>
                    <a:cubicBezTo>
                      <a:pt x="1179175" y="1272764"/>
                      <a:pt x="1108226" y="1280161"/>
                      <a:pt x="1053222" y="1233476"/>
                    </a:cubicBezTo>
                    <a:cubicBezTo>
                      <a:pt x="1035433" y="1313665"/>
                      <a:pt x="987801" y="1374965"/>
                      <a:pt x="928113" y="1394494"/>
                    </a:cubicBezTo>
                    <a:cubicBezTo>
                      <a:pt x="857778" y="1417504"/>
                      <a:pt x="784372" y="1378293"/>
                      <a:pt x="744162" y="1296209"/>
                    </a:cubicBezTo>
                    <a:cubicBezTo>
                      <a:pt x="649256" y="1374121"/>
                      <a:pt x="525990" y="1330328"/>
                      <a:pt x="470910" y="1199102"/>
                    </a:cubicBezTo>
                    <a:lnTo>
                      <a:pt x="434436" y="1196087"/>
                    </a:lnTo>
                    <a:lnTo>
                      <a:pt x="430886" y="1200622"/>
                    </a:lnTo>
                    <a:cubicBezTo>
                      <a:pt x="415982" y="1214988"/>
                      <a:pt x="398014" y="1224090"/>
                      <a:pt x="378448" y="1226988"/>
                    </a:cubicBezTo>
                    <a:cubicBezTo>
                      <a:pt x="365404" y="1228921"/>
                      <a:pt x="351649" y="1228097"/>
                      <a:pt x="337618" y="1224238"/>
                    </a:cubicBezTo>
                    <a:cubicBezTo>
                      <a:pt x="294854" y="1212485"/>
                      <a:pt x="256202" y="1174244"/>
                      <a:pt x="234667" y="1122355"/>
                    </a:cubicBezTo>
                    <a:lnTo>
                      <a:pt x="234225" y="1122243"/>
                    </a:lnTo>
                    <a:lnTo>
                      <a:pt x="199896" y="1113507"/>
                    </a:lnTo>
                    <a:cubicBezTo>
                      <a:pt x="165825" y="1099312"/>
                      <a:pt x="134579" y="1069627"/>
                      <a:pt x="112669" y="1029391"/>
                    </a:cubicBezTo>
                    <a:cubicBezTo>
                      <a:pt x="91451" y="990454"/>
                      <a:pt x="80769" y="944852"/>
                      <a:pt x="82660" y="901180"/>
                    </a:cubicBezTo>
                    <a:cubicBezTo>
                      <a:pt x="36686" y="854302"/>
                      <a:pt x="6598" y="785626"/>
                      <a:pt x="961" y="714745"/>
                    </a:cubicBezTo>
                    <a:cubicBezTo>
                      <a:pt x="-6535" y="620513"/>
                      <a:pt x="30282" y="538573"/>
                      <a:pt x="94116" y="507425"/>
                    </a:cubicBezTo>
                    <a:cubicBezTo>
                      <a:pt x="79420" y="451292"/>
                      <a:pt x="83299" y="393282"/>
                      <a:pt x="104720" y="348326"/>
                    </a:cubicBezTo>
                    <a:cubicBezTo>
                      <a:pt x="137264" y="280011"/>
                      <a:pt x="203882" y="254503"/>
                      <a:pt x="269094" y="285362"/>
                    </a:cubicBezTo>
                    <a:cubicBezTo>
                      <a:pt x="265522" y="203301"/>
                      <a:pt x="295666" y="131761"/>
                      <a:pt x="348265" y="97450"/>
                    </a:cubicBezTo>
                    <a:cubicBezTo>
                      <a:pt x="410248" y="57020"/>
                      <a:pt x="491302" y="75896"/>
                      <a:pt x="551387" y="144775"/>
                    </a:cubicBezTo>
                    <a:cubicBezTo>
                      <a:pt x="578202" y="107343"/>
                      <a:pt x="613299" y="85410"/>
                      <a:pt x="651292" y="78548"/>
                    </a:cubicBezTo>
                    <a:lnTo>
                      <a:pt x="660797" y="78093"/>
                    </a:lnTo>
                    <a:lnTo>
                      <a:pt x="675152" y="53546"/>
                    </a:lnTo>
                    <a:cubicBezTo>
                      <a:pt x="685319" y="40732"/>
                      <a:pt x="697065" y="29828"/>
                      <a:pt x="710215" y="21250"/>
                    </a:cubicBezTo>
                    <a:cubicBezTo>
                      <a:pt x="772198" y="-19180"/>
                      <a:pt x="853252" y="-304"/>
                      <a:pt x="913337" y="68575"/>
                    </a:cubicBezTo>
                    <a:cubicBezTo>
                      <a:pt x="949091" y="18665"/>
                      <a:pt x="999567" y="-3690"/>
                      <a:pt x="1052002" y="494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1BFAED02-9C2C-45E2-AD1A-2DB006EB7D3C}"/>
                  </a:ext>
                </a:extLst>
              </p:cNvPr>
              <p:cNvSpPr/>
              <p:nvPr/>
            </p:nvSpPr>
            <p:spPr bwMode="auto">
              <a:xfrm>
                <a:off x="7913011" y="2128439"/>
                <a:ext cx="473445" cy="456338"/>
              </a:xfrm>
              <a:custGeom>
                <a:avLst/>
                <a:gdLst>
                  <a:gd name="connsiteX0" fmla="*/ 1052002 w 1453524"/>
                  <a:gd name="connsiteY0" fmla="*/ 494 h 1401003"/>
                  <a:gd name="connsiteX1" fmla="*/ 1202412 w 1453524"/>
                  <a:gd name="connsiteY1" fmla="*/ 91651 h 1401003"/>
                  <a:gd name="connsiteX2" fmla="*/ 1346429 w 1453524"/>
                  <a:gd name="connsiteY2" fmla="*/ 164936 h 1401003"/>
                  <a:gd name="connsiteX3" fmla="*/ 1359385 w 1453524"/>
                  <a:gd name="connsiteY3" fmla="*/ 312476 h 1401003"/>
                  <a:gd name="connsiteX4" fmla="*/ 1450482 w 1453524"/>
                  <a:gd name="connsiteY4" fmla="*/ 443000 h 1401003"/>
                  <a:gd name="connsiteX5" fmla="*/ 1420816 w 1453524"/>
                  <a:gd name="connsiteY5" fmla="*/ 574233 h 1401003"/>
                  <a:gd name="connsiteX6" fmla="*/ 1400318 w 1453524"/>
                  <a:gd name="connsiteY6" fmla="*/ 589102 h 1401003"/>
                  <a:gd name="connsiteX7" fmla="*/ 1403618 w 1453524"/>
                  <a:gd name="connsiteY7" fmla="*/ 621617 h 1401003"/>
                  <a:gd name="connsiteX8" fmla="*/ 1400546 w 1453524"/>
                  <a:gd name="connsiteY8" fmla="*/ 639961 h 1401003"/>
                  <a:gd name="connsiteX9" fmla="*/ 1403610 w 1453524"/>
                  <a:gd name="connsiteY9" fmla="*/ 650622 h 1401003"/>
                  <a:gd name="connsiteX10" fmla="*/ 1409571 w 1453524"/>
                  <a:gd name="connsiteY10" fmla="*/ 701125 h 1401003"/>
                  <a:gd name="connsiteX11" fmla="*/ 1408490 w 1453524"/>
                  <a:gd name="connsiteY11" fmla="*/ 722628 h 1401003"/>
                  <a:gd name="connsiteX12" fmla="*/ 1412910 w 1453524"/>
                  <a:gd name="connsiteY12" fmla="*/ 732625 h 1401003"/>
                  <a:gd name="connsiteX13" fmla="*/ 1423351 w 1453524"/>
                  <a:gd name="connsiteY13" fmla="*/ 888122 h 1401003"/>
                  <a:gd name="connsiteX14" fmla="*/ 1279712 w 1453524"/>
                  <a:gd name="connsiteY14" fmla="*/ 1064267 h 1401003"/>
                  <a:gd name="connsiteX15" fmla="*/ 1228292 w 1453524"/>
                  <a:gd name="connsiteY15" fmla="*/ 1215201 h 1401003"/>
                  <a:gd name="connsiteX16" fmla="*/ 1053222 w 1453524"/>
                  <a:gd name="connsiteY16" fmla="*/ 1233476 h 1401003"/>
                  <a:gd name="connsiteX17" fmla="*/ 928113 w 1453524"/>
                  <a:gd name="connsiteY17" fmla="*/ 1394494 h 1401003"/>
                  <a:gd name="connsiteX18" fmla="*/ 744162 w 1453524"/>
                  <a:gd name="connsiteY18" fmla="*/ 1296209 h 1401003"/>
                  <a:gd name="connsiteX19" fmla="*/ 470910 w 1453524"/>
                  <a:gd name="connsiteY19" fmla="*/ 1199102 h 1401003"/>
                  <a:gd name="connsiteX20" fmla="*/ 434436 w 1453524"/>
                  <a:gd name="connsiteY20" fmla="*/ 1196087 h 1401003"/>
                  <a:gd name="connsiteX21" fmla="*/ 430886 w 1453524"/>
                  <a:gd name="connsiteY21" fmla="*/ 1200622 h 1401003"/>
                  <a:gd name="connsiteX22" fmla="*/ 378448 w 1453524"/>
                  <a:gd name="connsiteY22" fmla="*/ 1226988 h 1401003"/>
                  <a:gd name="connsiteX23" fmla="*/ 337618 w 1453524"/>
                  <a:gd name="connsiteY23" fmla="*/ 1224238 h 1401003"/>
                  <a:gd name="connsiteX24" fmla="*/ 234667 w 1453524"/>
                  <a:gd name="connsiteY24" fmla="*/ 1122355 h 1401003"/>
                  <a:gd name="connsiteX25" fmla="*/ 234225 w 1453524"/>
                  <a:gd name="connsiteY25" fmla="*/ 1122243 h 1401003"/>
                  <a:gd name="connsiteX26" fmla="*/ 199896 w 1453524"/>
                  <a:gd name="connsiteY26" fmla="*/ 1113507 h 1401003"/>
                  <a:gd name="connsiteX27" fmla="*/ 112669 w 1453524"/>
                  <a:gd name="connsiteY27" fmla="*/ 1029391 h 1401003"/>
                  <a:gd name="connsiteX28" fmla="*/ 82660 w 1453524"/>
                  <a:gd name="connsiteY28" fmla="*/ 901180 h 1401003"/>
                  <a:gd name="connsiteX29" fmla="*/ 961 w 1453524"/>
                  <a:gd name="connsiteY29" fmla="*/ 714745 h 1401003"/>
                  <a:gd name="connsiteX30" fmla="*/ 94116 w 1453524"/>
                  <a:gd name="connsiteY30" fmla="*/ 507425 h 1401003"/>
                  <a:gd name="connsiteX31" fmla="*/ 104720 w 1453524"/>
                  <a:gd name="connsiteY31" fmla="*/ 348326 h 1401003"/>
                  <a:gd name="connsiteX32" fmla="*/ 269094 w 1453524"/>
                  <a:gd name="connsiteY32" fmla="*/ 285362 h 1401003"/>
                  <a:gd name="connsiteX33" fmla="*/ 348265 w 1453524"/>
                  <a:gd name="connsiteY33" fmla="*/ 97450 h 1401003"/>
                  <a:gd name="connsiteX34" fmla="*/ 551387 w 1453524"/>
                  <a:gd name="connsiteY34" fmla="*/ 144775 h 1401003"/>
                  <a:gd name="connsiteX35" fmla="*/ 651292 w 1453524"/>
                  <a:gd name="connsiteY35" fmla="*/ 78548 h 1401003"/>
                  <a:gd name="connsiteX36" fmla="*/ 660797 w 1453524"/>
                  <a:gd name="connsiteY36" fmla="*/ 78093 h 1401003"/>
                  <a:gd name="connsiteX37" fmla="*/ 675152 w 1453524"/>
                  <a:gd name="connsiteY37" fmla="*/ 53546 h 1401003"/>
                  <a:gd name="connsiteX38" fmla="*/ 710215 w 1453524"/>
                  <a:gd name="connsiteY38" fmla="*/ 21250 h 1401003"/>
                  <a:gd name="connsiteX39" fmla="*/ 913337 w 1453524"/>
                  <a:gd name="connsiteY39" fmla="*/ 68575 h 1401003"/>
                  <a:gd name="connsiteX40" fmla="*/ 1052002 w 1453524"/>
                  <a:gd name="connsiteY40" fmla="*/ 494 h 1401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53524" h="1401003">
                    <a:moveTo>
                      <a:pt x="1052002" y="494"/>
                    </a:moveTo>
                    <a:cubicBezTo>
                      <a:pt x="1104436" y="4678"/>
                      <a:pt x="1158828" y="35402"/>
                      <a:pt x="1202412" y="91651"/>
                    </a:cubicBezTo>
                    <a:cubicBezTo>
                      <a:pt x="1252443" y="69315"/>
                      <a:pt x="1313343" y="100296"/>
                      <a:pt x="1346429" y="164936"/>
                    </a:cubicBezTo>
                    <a:cubicBezTo>
                      <a:pt x="1370380" y="211700"/>
                      <a:pt x="1375309" y="267773"/>
                      <a:pt x="1359385" y="312476"/>
                    </a:cubicBezTo>
                    <a:cubicBezTo>
                      <a:pt x="1404251" y="332173"/>
                      <a:pt x="1440037" y="383449"/>
                      <a:pt x="1450482" y="443000"/>
                    </a:cubicBezTo>
                    <a:cubicBezTo>
                      <a:pt x="1459645" y="495296"/>
                      <a:pt x="1447643" y="544365"/>
                      <a:pt x="1420816" y="574233"/>
                    </a:cubicBezTo>
                    <a:lnTo>
                      <a:pt x="1400318" y="589102"/>
                    </a:lnTo>
                    <a:lnTo>
                      <a:pt x="1403618" y="621617"/>
                    </a:lnTo>
                    <a:lnTo>
                      <a:pt x="1400546" y="639961"/>
                    </a:lnTo>
                    <a:lnTo>
                      <a:pt x="1403610" y="650622"/>
                    </a:lnTo>
                    <a:cubicBezTo>
                      <a:pt x="1406997" y="667455"/>
                      <a:pt x="1408987" y="684391"/>
                      <a:pt x="1409571" y="701125"/>
                    </a:cubicBezTo>
                    <a:lnTo>
                      <a:pt x="1408490" y="722628"/>
                    </a:lnTo>
                    <a:lnTo>
                      <a:pt x="1412910" y="732625"/>
                    </a:lnTo>
                    <a:cubicBezTo>
                      <a:pt x="1429096" y="780873"/>
                      <a:pt x="1433026" y="835678"/>
                      <a:pt x="1423351" y="888122"/>
                    </a:cubicBezTo>
                    <a:cubicBezTo>
                      <a:pt x="1406203" y="981083"/>
                      <a:pt x="1349433" y="1050702"/>
                      <a:pt x="1279712" y="1064267"/>
                    </a:cubicBezTo>
                    <a:cubicBezTo>
                      <a:pt x="1279379" y="1122291"/>
                      <a:pt x="1260618" y="1177320"/>
                      <a:pt x="1228292" y="1215201"/>
                    </a:cubicBezTo>
                    <a:cubicBezTo>
                      <a:pt x="1179175" y="1272764"/>
                      <a:pt x="1108226" y="1280161"/>
                      <a:pt x="1053222" y="1233476"/>
                    </a:cubicBezTo>
                    <a:cubicBezTo>
                      <a:pt x="1035433" y="1313665"/>
                      <a:pt x="987801" y="1374965"/>
                      <a:pt x="928113" y="1394494"/>
                    </a:cubicBezTo>
                    <a:cubicBezTo>
                      <a:pt x="857778" y="1417504"/>
                      <a:pt x="784372" y="1378293"/>
                      <a:pt x="744162" y="1296209"/>
                    </a:cubicBezTo>
                    <a:cubicBezTo>
                      <a:pt x="649256" y="1374121"/>
                      <a:pt x="525990" y="1330328"/>
                      <a:pt x="470910" y="1199102"/>
                    </a:cubicBezTo>
                    <a:lnTo>
                      <a:pt x="434436" y="1196087"/>
                    </a:lnTo>
                    <a:lnTo>
                      <a:pt x="430886" y="1200622"/>
                    </a:lnTo>
                    <a:cubicBezTo>
                      <a:pt x="415982" y="1214988"/>
                      <a:pt x="398014" y="1224090"/>
                      <a:pt x="378448" y="1226988"/>
                    </a:cubicBezTo>
                    <a:cubicBezTo>
                      <a:pt x="365404" y="1228921"/>
                      <a:pt x="351649" y="1228097"/>
                      <a:pt x="337618" y="1224238"/>
                    </a:cubicBezTo>
                    <a:cubicBezTo>
                      <a:pt x="294854" y="1212485"/>
                      <a:pt x="256202" y="1174244"/>
                      <a:pt x="234667" y="1122355"/>
                    </a:cubicBezTo>
                    <a:lnTo>
                      <a:pt x="234225" y="1122243"/>
                    </a:lnTo>
                    <a:lnTo>
                      <a:pt x="199896" y="1113507"/>
                    </a:lnTo>
                    <a:cubicBezTo>
                      <a:pt x="165825" y="1099312"/>
                      <a:pt x="134579" y="1069627"/>
                      <a:pt x="112669" y="1029391"/>
                    </a:cubicBezTo>
                    <a:cubicBezTo>
                      <a:pt x="91451" y="990454"/>
                      <a:pt x="80769" y="944852"/>
                      <a:pt x="82660" y="901180"/>
                    </a:cubicBezTo>
                    <a:cubicBezTo>
                      <a:pt x="36686" y="854302"/>
                      <a:pt x="6598" y="785626"/>
                      <a:pt x="961" y="714745"/>
                    </a:cubicBezTo>
                    <a:cubicBezTo>
                      <a:pt x="-6535" y="620513"/>
                      <a:pt x="30282" y="538573"/>
                      <a:pt x="94116" y="507425"/>
                    </a:cubicBezTo>
                    <a:cubicBezTo>
                      <a:pt x="79420" y="451292"/>
                      <a:pt x="83299" y="393282"/>
                      <a:pt x="104720" y="348326"/>
                    </a:cubicBezTo>
                    <a:cubicBezTo>
                      <a:pt x="137264" y="280011"/>
                      <a:pt x="203882" y="254503"/>
                      <a:pt x="269094" y="285362"/>
                    </a:cubicBezTo>
                    <a:cubicBezTo>
                      <a:pt x="265522" y="203301"/>
                      <a:pt x="295666" y="131761"/>
                      <a:pt x="348265" y="97450"/>
                    </a:cubicBezTo>
                    <a:cubicBezTo>
                      <a:pt x="410248" y="57020"/>
                      <a:pt x="491302" y="75896"/>
                      <a:pt x="551387" y="144775"/>
                    </a:cubicBezTo>
                    <a:cubicBezTo>
                      <a:pt x="578202" y="107343"/>
                      <a:pt x="613299" y="85410"/>
                      <a:pt x="651292" y="78548"/>
                    </a:cubicBezTo>
                    <a:lnTo>
                      <a:pt x="660797" y="78093"/>
                    </a:lnTo>
                    <a:lnTo>
                      <a:pt x="675152" y="53546"/>
                    </a:lnTo>
                    <a:cubicBezTo>
                      <a:pt x="685319" y="40732"/>
                      <a:pt x="697065" y="29828"/>
                      <a:pt x="710215" y="21250"/>
                    </a:cubicBezTo>
                    <a:cubicBezTo>
                      <a:pt x="772198" y="-19180"/>
                      <a:pt x="853252" y="-304"/>
                      <a:pt x="913337" y="68575"/>
                    </a:cubicBezTo>
                    <a:cubicBezTo>
                      <a:pt x="949091" y="18665"/>
                      <a:pt x="999567" y="-3690"/>
                      <a:pt x="1052002" y="494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C035978C-754F-412F-A8F7-24100ED6821E}"/>
                  </a:ext>
                </a:extLst>
              </p:cNvPr>
              <p:cNvGrpSpPr/>
              <p:nvPr/>
            </p:nvGrpSpPr>
            <p:grpSpPr>
              <a:xfrm>
                <a:off x="6096216" y="1311635"/>
                <a:ext cx="851450" cy="680547"/>
                <a:chOff x="5981407" y="1454975"/>
                <a:chExt cx="851450" cy="680547"/>
              </a:xfrm>
            </p:grpSpPr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D6BC0E5F-44B5-4B7A-83C2-D616539155CD}"/>
                    </a:ext>
                  </a:extLst>
                </p:cNvPr>
                <p:cNvSpPr/>
                <p:nvPr/>
              </p:nvSpPr>
              <p:spPr bwMode="auto">
                <a:xfrm>
                  <a:off x="5981407" y="1454975"/>
                  <a:ext cx="851450" cy="680547"/>
                </a:xfrm>
                <a:custGeom>
                  <a:avLst/>
                  <a:gdLst>
                    <a:gd name="connsiteX0" fmla="*/ 74998 w 365286"/>
                    <a:gd name="connsiteY0" fmla="*/ 1330 h 291966"/>
                    <a:gd name="connsiteX1" fmla="*/ 315131 w 365286"/>
                    <a:gd name="connsiteY1" fmla="*/ 74389 h 291966"/>
                    <a:gd name="connsiteX2" fmla="*/ 333188 w 365286"/>
                    <a:gd name="connsiteY2" fmla="*/ 89234 h 291966"/>
                    <a:gd name="connsiteX3" fmla="*/ 333188 w 365286"/>
                    <a:gd name="connsiteY3" fmla="*/ 89234 h 291966"/>
                    <a:gd name="connsiteX4" fmla="*/ 333189 w 365286"/>
                    <a:gd name="connsiteY4" fmla="*/ 89235 h 291966"/>
                    <a:gd name="connsiteX5" fmla="*/ 333476 w 365286"/>
                    <a:gd name="connsiteY5" fmla="*/ 92173 h 291966"/>
                    <a:gd name="connsiteX6" fmla="*/ 335351 w 365286"/>
                    <a:gd name="connsiteY6" fmla="*/ 93185 h 291966"/>
                    <a:gd name="connsiteX7" fmla="*/ 339774 w 365286"/>
                    <a:gd name="connsiteY7" fmla="*/ 99840 h 291966"/>
                    <a:gd name="connsiteX8" fmla="*/ 342734 w 365286"/>
                    <a:gd name="connsiteY8" fmla="*/ 102273 h 291966"/>
                    <a:gd name="connsiteX9" fmla="*/ 354301 w 365286"/>
                    <a:gd name="connsiteY9" fmla="*/ 121079 h 291966"/>
                    <a:gd name="connsiteX10" fmla="*/ 363956 w 365286"/>
                    <a:gd name="connsiteY10" fmla="*/ 153432 h 291966"/>
                    <a:gd name="connsiteX11" fmla="*/ 328397 w 365286"/>
                    <a:gd name="connsiteY11" fmla="*/ 270306 h 291966"/>
                    <a:gd name="connsiteX12" fmla="*/ 290287 w 365286"/>
                    <a:gd name="connsiteY12" fmla="*/ 290636 h 291966"/>
                    <a:gd name="connsiteX13" fmla="*/ 50155 w 365286"/>
                    <a:gd name="connsiteY13" fmla="*/ 217576 h 291966"/>
                    <a:gd name="connsiteX14" fmla="*/ 32097 w 365286"/>
                    <a:gd name="connsiteY14" fmla="*/ 202731 h 291966"/>
                    <a:gd name="connsiteX15" fmla="*/ 20530 w 365286"/>
                    <a:gd name="connsiteY15" fmla="*/ 183926 h 291966"/>
                    <a:gd name="connsiteX16" fmla="*/ 16106 w 365286"/>
                    <a:gd name="connsiteY16" fmla="*/ 177269 h 291966"/>
                    <a:gd name="connsiteX17" fmla="*/ 13148 w 365286"/>
                    <a:gd name="connsiteY17" fmla="*/ 174837 h 291966"/>
                    <a:gd name="connsiteX18" fmla="*/ 12917 w 365286"/>
                    <a:gd name="connsiteY18" fmla="*/ 172470 h 291966"/>
                    <a:gd name="connsiteX19" fmla="*/ 12355 w 365286"/>
                    <a:gd name="connsiteY19" fmla="*/ 171625 h 291966"/>
                    <a:gd name="connsiteX20" fmla="*/ 10985 w 365286"/>
                    <a:gd name="connsiteY20" fmla="*/ 170886 h 291966"/>
                    <a:gd name="connsiteX21" fmla="*/ 6564 w 365286"/>
                    <a:gd name="connsiteY21" fmla="*/ 164235 h 291966"/>
                    <a:gd name="connsiteX22" fmla="*/ 3602 w 365286"/>
                    <a:gd name="connsiteY22" fmla="*/ 161800 h 291966"/>
                    <a:gd name="connsiteX23" fmla="*/ 3370 w 365286"/>
                    <a:gd name="connsiteY23" fmla="*/ 159429 h 291966"/>
                    <a:gd name="connsiteX24" fmla="*/ 1350 w 365286"/>
                    <a:gd name="connsiteY24" fmla="*/ 156389 h 291966"/>
                    <a:gd name="connsiteX25" fmla="*/ 1330 w 365286"/>
                    <a:gd name="connsiteY25" fmla="*/ 138534 h 291966"/>
                    <a:gd name="connsiteX26" fmla="*/ 36889 w 365286"/>
                    <a:gd name="connsiteY26" fmla="*/ 21659 h 291966"/>
                    <a:gd name="connsiteX27" fmla="*/ 74998 w 365286"/>
                    <a:gd name="connsiteY27" fmla="*/ 1330 h 291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65286" h="291966">
                      <a:moveTo>
                        <a:pt x="74998" y="1330"/>
                      </a:moveTo>
                      <a:lnTo>
                        <a:pt x="315131" y="74389"/>
                      </a:lnTo>
                      <a:cubicBezTo>
                        <a:pt x="323199" y="76844"/>
                        <a:pt x="329510" y="82337"/>
                        <a:pt x="333188" y="89234"/>
                      </a:cubicBezTo>
                      <a:lnTo>
                        <a:pt x="333188" y="89234"/>
                      </a:lnTo>
                      <a:lnTo>
                        <a:pt x="333189" y="89235"/>
                      </a:lnTo>
                      <a:lnTo>
                        <a:pt x="333476" y="92173"/>
                      </a:lnTo>
                      <a:lnTo>
                        <a:pt x="335351" y="93185"/>
                      </a:lnTo>
                      <a:lnTo>
                        <a:pt x="339774" y="99840"/>
                      </a:lnTo>
                      <a:lnTo>
                        <a:pt x="342734" y="102273"/>
                      </a:lnTo>
                      <a:lnTo>
                        <a:pt x="354301" y="121079"/>
                      </a:lnTo>
                      <a:cubicBezTo>
                        <a:pt x="363439" y="128705"/>
                        <a:pt x="367638" y="141328"/>
                        <a:pt x="363956" y="153432"/>
                      </a:cubicBezTo>
                      <a:lnTo>
                        <a:pt x="328397" y="270306"/>
                      </a:lnTo>
                      <a:cubicBezTo>
                        <a:pt x="323487" y="286444"/>
                        <a:pt x="306425" y="295546"/>
                        <a:pt x="290287" y="290636"/>
                      </a:cubicBezTo>
                      <a:lnTo>
                        <a:pt x="50155" y="217576"/>
                      </a:lnTo>
                      <a:cubicBezTo>
                        <a:pt x="42086" y="215121"/>
                        <a:pt x="35776" y="209628"/>
                        <a:pt x="32097" y="202731"/>
                      </a:cubicBezTo>
                      <a:lnTo>
                        <a:pt x="20530" y="183926"/>
                      </a:lnTo>
                      <a:lnTo>
                        <a:pt x="16106" y="177269"/>
                      </a:lnTo>
                      <a:lnTo>
                        <a:pt x="13148" y="174837"/>
                      </a:lnTo>
                      <a:lnTo>
                        <a:pt x="12917" y="172470"/>
                      </a:lnTo>
                      <a:lnTo>
                        <a:pt x="12355" y="171625"/>
                      </a:lnTo>
                      <a:lnTo>
                        <a:pt x="10985" y="170886"/>
                      </a:lnTo>
                      <a:lnTo>
                        <a:pt x="6564" y="164235"/>
                      </a:lnTo>
                      <a:lnTo>
                        <a:pt x="3602" y="161800"/>
                      </a:lnTo>
                      <a:lnTo>
                        <a:pt x="3370" y="159429"/>
                      </a:lnTo>
                      <a:lnTo>
                        <a:pt x="1350" y="156389"/>
                      </a:lnTo>
                      <a:cubicBezTo>
                        <a:pt x="-382" y="150767"/>
                        <a:pt x="-511" y="144585"/>
                        <a:pt x="1330" y="138534"/>
                      </a:cubicBezTo>
                      <a:lnTo>
                        <a:pt x="36889" y="21659"/>
                      </a:lnTo>
                      <a:cubicBezTo>
                        <a:pt x="41799" y="5522"/>
                        <a:pt x="58861" y="-3580"/>
                        <a:pt x="74998" y="133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2" name="グループ化 421">
                  <a:extLst>
                    <a:ext uri="{FF2B5EF4-FFF2-40B4-BE49-F238E27FC236}">
                      <a16:creationId xmlns:a16="http://schemas.microsoft.com/office/drawing/2014/main" id="{6D7E1C8D-E012-49AB-8B0C-09F8B5CA979D}"/>
                    </a:ext>
                  </a:extLst>
                </p:cNvPr>
                <p:cNvGrpSpPr/>
                <p:nvPr/>
              </p:nvGrpSpPr>
              <p:grpSpPr>
                <a:xfrm rot="1015339">
                  <a:off x="6003261" y="1545713"/>
                  <a:ext cx="818757" cy="499079"/>
                  <a:chOff x="3590126" y="5515190"/>
                  <a:chExt cx="517609" cy="315512"/>
                </a:xfrm>
              </p:grpSpPr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C1F51B77-7193-48F4-BA51-BE4EC65BC2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9175" y="5529477"/>
                    <a:ext cx="498560" cy="301225"/>
                  </a:xfrm>
                  <a:custGeom>
                    <a:avLst/>
                    <a:gdLst>
                      <a:gd name="connsiteX0" fmla="*/ 45006 w 498560"/>
                      <a:gd name="connsiteY0" fmla="*/ 0 h 301225"/>
                      <a:gd name="connsiteX1" fmla="*/ 414875 w 498560"/>
                      <a:gd name="connsiteY1" fmla="*/ 0 h 301225"/>
                      <a:gd name="connsiteX2" fmla="*/ 446699 w 498560"/>
                      <a:gd name="connsiteY2" fmla="*/ 13182 h 301225"/>
                      <a:gd name="connsiteX3" fmla="*/ 454216 w 498560"/>
                      <a:gd name="connsiteY3" fmla="*/ 31329 h 301225"/>
                      <a:gd name="connsiteX4" fmla="*/ 471072 w 498560"/>
                      <a:gd name="connsiteY4" fmla="*/ 34732 h 301225"/>
                      <a:gd name="connsiteX5" fmla="*/ 498560 w 498560"/>
                      <a:gd name="connsiteY5" fmla="*/ 76201 h 301225"/>
                      <a:gd name="connsiteX6" fmla="*/ 498560 w 498560"/>
                      <a:gd name="connsiteY6" fmla="*/ 256219 h 301225"/>
                      <a:gd name="connsiteX7" fmla="*/ 453554 w 498560"/>
                      <a:gd name="connsiteY7" fmla="*/ 301225 h 301225"/>
                      <a:gd name="connsiteX8" fmla="*/ 83685 w 498560"/>
                      <a:gd name="connsiteY8" fmla="*/ 301225 h 301225"/>
                      <a:gd name="connsiteX9" fmla="*/ 51861 w 498560"/>
                      <a:gd name="connsiteY9" fmla="*/ 288043 h 301225"/>
                      <a:gd name="connsiteX10" fmla="*/ 44345 w 498560"/>
                      <a:gd name="connsiteY10" fmla="*/ 269897 h 301225"/>
                      <a:gd name="connsiteX11" fmla="*/ 27488 w 498560"/>
                      <a:gd name="connsiteY11" fmla="*/ 266493 h 301225"/>
                      <a:gd name="connsiteX12" fmla="*/ 0 w 498560"/>
                      <a:gd name="connsiteY12" fmla="*/ 225024 h 301225"/>
                      <a:gd name="connsiteX13" fmla="*/ 0 w 498560"/>
                      <a:gd name="connsiteY13" fmla="*/ 45006 h 301225"/>
                      <a:gd name="connsiteX14" fmla="*/ 45006 w 498560"/>
                      <a:gd name="connsiteY14" fmla="*/ 0 h 301225"/>
                      <a:gd name="connsiteX0" fmla="*/ 45006 w 498560"/>
                      <a:gd name="connsiteY0" fmla="*/ 0 h 301225"/>
                      <a:gd name="connsiteX1" fmla="*/ 414875 w 498560"/>
                      <a:gd name="connsiteY1" fmla="*/ 0 h 301225"/>
                      <a:gd name="connsiteX2" fmla="*/ 446699 w 498560"/>
                      <a:gd name="connsiteY2" fmla="*/ 13182 h 301225"/>
                      <a:gd name="connsiteX3" fmla="*/ 454216 w 498560"/>
                      <a:gd name="connsiteY3" fmla="*/ 31329 h 301225"/>
                      <a:gd name="connsiteX4" fmla="*/ 471072 w 498560"/>
                      <a:gd name="connsiteY4" fmla="*/ 34732 h 301225"/>
                      <a:gd name="connsiteX5" fmla="*/ 498560 w 498560"/>
                      <a:gd name="connsiteY5" fmla="*/ 76201 h 301225"/>
                      <a:gd name="connsiteX6" fmla="*/ 498560 w 498560"/>
                      <a:gd name="connsiteY6" fmla="*/ 256219 h 301225"/>
                      <a:gd name="connsiteX7" fmla="*/ 453554 w 498560"/>
                      <a:gd name="connsiteY7" fmla="*/ 301225 h 301225"/>
                      <a:gd name="connsiteX8" fmla="*/ 83685 w 498560"/>
                      <a:gd name="connsiteY8" fmla="*/ 301225 h 301225"/>
                      <a:gd name="connsiteX9" fmla="*/ 51861 w 498560"/>
                      <a:gd name="connsiteY9" fmla="*/ 288043 h 301225"/>
                      <a:gd name="connsiteX10" fmla="*/ 27488 w 498560"/>
                      <a:gd name="connsiteY10" fmla="*/ 266493 h 301225"/>
                      <a:gd name="connsiteX11" fmla="*/ 0 w 498560"/>
                      <a:gd name="connsiteY11" fmla="*/ 225024 h 301225"/>
                      <a:gd name="connsiteX12" fmla="*/ 0 w 498560"/>
                      <a:gd name="connsiteY12" fmla="*/ 45006 h 301225"/>
                      <a:gd name="connsiteX13" fmla="*/ 45006 w 498560"/>
                      <a:gd name="connsiteY13" fmla="*/ 0 h 301225"/>
                      <a:gd name="connsiteX0" fmla="*/ 45006 w 498560"/>
                      <a:gd name="connsiteY0" fmla="*/ 0 h 301225"/>
                      <a:gd name="connsiteX1" fmla="*/ 414875 w 498560"/>
                      <a:gd name="connsiteY1" fmla="*/ 0 h 301225"/>
                      <a:gd name="connsiteX2" fmla="*/ 446699 w 498560"/>
                      <a:gd name="connsiteY2" fmla="*/ 13182 h 301225"/>
                      <a:gd name="connsiteX3" fmla="*/ 471072 w 498560"/>
                      <a:gd name="connsiteY3" fmla="*/ 34732 h 301225"/>
                      <a:gd name="connsiteX4" fmla="*/ 498560 w 498560"/>
                      <a:gd name="connsiteY4" fmla="*/ 76201 h 301225"/>
                      <a:gd name="connsiteX5" fmla="*/ 498560 w 498560"/>
                      <a:gd name="connsiteY5" fmla="*/ 256219 h 301225"/>
                      <a:gd name="connsiteX6" fmla="*/ 453554 w 498560"/>
                      <a:gd name="connsiteY6" fmla="*/ 301225 h 301225"/>
                      <a:gd name="connsiteX7" fmla="*/ 83685 w 498560"/>
                      <a:gd name="connsiteY7" fmla="*/ 301225 h 301225"/>
                      <a:gd name="connsiteX8" fmla="*/ 51861 w 498560"/>
                      <a:gd name="connsiteY8" fmla="*/ 288043 h 301225"/>
                      <a:gd name="connsiteX9" fmla="*/ 27488 w 498560"/>
                      <a:gd name="connsiteY9" fmla="*/ 266493 h 301225"/>
                      <a:gd name="connsiteX10" fmla="*/ 0 w 498560"/>
                      <a:gd name="connsiteY10" fmla="*/ 225024 h 301225"/>
                      <a:gd name="connsiteX11" fmla="*/ 0 w 498560"/>
                      <a:gd name="connsiteY11" fmla="*/ 45006 h 301225"/>
                      <a:gd name="connsiteX12" fmla="*/ 45006 w 498560"/>
                      <a:gd name="connsiteY12" fmla="*/ 0 h 301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98560" h="301225">
                        <a:moveTo>
                          <a:pt x="45006" y="0"/>
                        </a:moveTo>
                        <a:lnTo>
                          <a:pt x="414875" y="0"/>
                        </a:lnTo>
                        <a:cubicBezTo>
                          <a:pt x="427303" y="0"/>
                          <a:pt x="438555" y="5037"/>
                          <a:pt x="446699" y="13182"/>
                        </a:cubicBezTo>
                        <a:lnTo>
                          <a:pt x="471072" y="34732"/>
                        </a:lnTo>
                        <a:cubicBezTo>
                          <a:pt x="487226" y="41564"/>
                          <a:pt x="498560" y="57559"/>
                          <a:pt x="498560" y="76201"/>
                        </a:cubicBezTo>
                        <a:lnTo>
                          <a:pt x="498560" y="256219"/>
                        </a:lnTo>
                        <a:cubicBezTo>
                          <a:pt x="498560" y="281075"/>
                          <a:pt x="478410" y="301225"/>
                          <a:pt x="453554" y="301225"/>
                        </a:cubicBezTo>
                        <a:lnTo>
                          <a:pt x="83685" y="301225"/>
                        </a:lnTo>
                        <a:cubicBezTo>
                          <a:pt x="71257" y="301225"/>
                          <a:pt x="60006" y="296188"/>
                          <a:pt x="51861" y="288043"/>
                        </a:cubicBezTo>
                        <a:lnTo>
                          <a:pt x="27488" y="266493"/>
                        </a:lnTo>
                        <a:cubicBezTo>
                          <a:pt x="11334" y="259661"/>
                          <a:pt x="0" y="243666"/>
                          <a:pt x="0" y="225024"/>
                        </a:cubicBezTo>
                        <a:lnTo>
                          <a:pt x="0" y="45006"/>
                        </a:lnTo>
                        <a:cubicBezTo>
                          <a:pt x="0" y="20150"/>
                          <a:pt x="20150" y="0"/>
                          <a:pt x="45006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FF00"/>
                    </a:fgClr>
                    <a:bgClr>
                      <a:srgbClr val="FFCC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85D4937C-BA5C-4C15-8541-C7D38D93A2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90126" y="5515190"/>
                    <a:ext cx="478931" cy="284317"/>
                  </a:xfrm>
                  <a:custGeom>
                    <a:avLst/>
                    <a:gdLst>
                      <a:gd name="connsiteX0" fmla="*/ 45006 w 478931"/>
                      <a:gd name="connsiteY0" fmla="*/ 0 h 284317"/>
                      <a:gd name="connsiteX1" fmla="*/ 414875 w 478931"/>
                      <a:gd name="connsiteY1" fmla="*/ 0 h 284317"/>
                      <a:gd name="connsiteX2" fmla="*/ 446699 w 478931"/>
                      <a:gd name="connsiteY2" fmla="*/ 13182 h 284317"/>
                      <a:gd name="connsiteX3" fmla="*/ 448364 w 478931"/>
                      <a:gd name="connsiteY3" fmla="*/ 17202 h 284317"/>
                      <a:gd name="connsiteX4" fmla="*/ 451443 w 478931"/>
                      <a:gd name="connsiteY4" fmla="*/ 17824 h 284317"/>
                      <a:gd name="connsiteX5" fmla="*/ 478931 w 478931"/>
                      <a:gd name="connsiteY5" fmla="*/ 59293 h 284317"/>
                      <a:gd name="connsiteX6" fmla="*/ 478931 w 478931"/>
                      <a:gd name="connsiteY6" fmla="*/ 239311 h 284317"/>
                      <a:gd name="connsiteX7" fmla="*/ 433925 w 478931"/>
                      <a:gd name="connsiteY7" fmla="*/ 284317 h 284317"/>
                      <a:gd name="connsiteX8" fmla="*/ 64056 w 478931"/>
                      <a:gd name="connsiteY8" fmla="*/ 284317 h 284317"/>
                      <a:gd name="connsiteX9" fmla="*/ 32232 w 478931"/>
                      <a:gd name="connsiteY9" fmla="*/ 271135 h 284317"/>
                      <a:gd name="connsiteX10" fmla="*/ 30567 w 478931"/>
                      <a:gd name="connsiteY10" fmla="*/ 267115 h 284317"/>
                      <a:gd name="connsiteX11" fmla="*/ 27488 w 478931"/>
                      <a:gd name="connsiteY11" fmla="*/ 266493 h 284317"/>
                      <a:gd name="connsiteX12" fmla="*/ 0 w 478931"/>
                      <a:gd name="connsiteY12" fmla="*/ 225024 h 284317"/>
                      <a:gd name="connsiteX13" fmla="*/ 0 w 478931"/>
                      <a:gd name="connsiteY13" fmla="*/ 45006 h 284317"/>
                      <a:gd name="connsiteX14" fmla="*/ 45006 w 478931"/>
                      <a:gd name="connsiteY14" fmla="*/ 0 h 2843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78931" h="284317">
                        <a:moveTo>
                          <a:pt x="45006" y="0"/>
                        </a:moveTo>
                        <a:lnTo>
                          <a:pt x="414875" y="0"/>
                        </a:lnTo>
                        <a:cubicBezTo>
                          <a:pt x="427303" y="0"/>
                          <a:pt x="438555" y="5037"/>
                          <a:pt x="446699" y="13182"/>
                        </a:cubicBezTo>
                        <a:lnTo>
                          <a:pt x="448364" y="17202"/>
                        </a:lnTo>
                        <a:lnTo>
                          <a:pt x="451443" y="17824"/>
                        </a:lnTo>
                        <a:cubicBezTo>
                          <a:pt x="467597" y="24656"/>
                          <a:pt x="478931" y="40651"/>
                          <a:pt x="478931" y="59293"/>
                        </a:cubicBezTo>
                        <a:lnTo>
                          <a:pt x="478931" y="239311"/>
                        </a:lnTo>
                        <a:cubicBezTo>
                          <a:pt x="478931" y="264167"/>
                          <a:pt x="458781" y="284317"/>
                          <a:pt x="433925" y="284317"/>
                        </a:cubicBezTo>
                        <a:lnTo>
                          <a:pt x="64056" y="284317"/>
                        </a:lnTo>
                        <a:cubicBezTo>
                          <a:pt x="51628" y="284317"/>
                          <a:pt x="40377" y="279280"/>
                          <a:pt x="32232" y="271135"/>
                        </a:cubicBezTo>
                        <a:lnTo>
                          <a:pt x="30567" y="267115"/>
                        </a:lnTo>
                        <a:lnTo>
                          <a:pt x="27488" y="266493"/>
                        </a:lnTo>
                        <a:cubicBezTo>
                          <a:pt x="11334" y="259661"/>
                          <a:pt x="0" y="243666"/>
                          <a:pt x="0" y="225024"/>
                        </a:cubicBezTo>
                        <a:lnTo>
                          <a:pt x="0" y="45006"/>
                        </a:lnTo>
                        <a:cubicBezTo>
                          <a:pt x="0" y="20150"/>
                          <a:pt x="20150" y="0"/>
                          <a:pt x="45006" y="0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四角形: 角を丸くする 424">
                    <a:extLst>
                      <a:ext uri="{FF2B5EF4-FFF2-40B4-BE49-F238E27FC236}">
                        <a16:creationId xmlns:a16="http://schemas.microsoft.com/office/drawing/2014/main" id="{3E5278BB-3962-4587-A60B-1DAB80B6C0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90126" y="5515190"/>
                    <a:ext cx="459881" cy="270030"/>
                  </a:xfrm>
                  <a:prstGeom prst="roundRect">
                    <a:avLst/>
                  </a:pr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FA3EF8C2-2474-455F-9E9E-30A7CC5812EB}"/>
                  </a:ext>
                </a:extLst>
              </p:cNvPr>
              <p:cNvSpPr/>
              <p:nvPr/>
            </p:nvSpPr>
            <p:spPr bwMode="auto">
              <a:xfrm>
                <a:off x="7825925" y="743500"/>
                <a:ext cx="570105" cy="549505"/>
              </a:xfrm>
              <a:custGeom>
                <a:avLst/>
                <a:gdLst>
                  <a:gd name="connsiteX0" fmla="*/ 1052002 w 1453524"/>
                  <a:gd name="connsiteY0" fmla="*/ 494 h 1401003"/>
                  <a:gd name="connsiteX1" fmla="*/ 1202412 w 1453524"/>
                  <a:gd name="connsiteY1" fmla="*/ 91651 h 1401003"/>
                  <a:gd name="connsiteX2" fmla="*/ 1346429 w 1453524"/>
                  <a:gd name="connsiteY2" fmla="*/ 164936 h 1401003"/>
                  <a:gd name="connsiteX3" fmla="*/ 1359385 w 1453524"/>
                  <a:gd name="connsiteY3" fmla="*/ 312476 h 1401003"/>
                  <a:gd name="connsiteX4" fmla="*/ 1450482 w 1453524"/>
                  <a:gd name="connsiteY4" fmla="*/ 443000 h 1401003"/>
                  <a:gd name="connsiteX5" fmla="*/ 1420816 w 1453524"/>
                  <a:gd name="connsiteY5" fmla="*/ 574233 h 1401003"/>
                  <a:gd name="connsiteX6" fmla="*/ 1400318 w 1453524"/>
                  <a:gd name="connsiteY6" fmla="*/ 589102 h 1401003"/>
                  <a:gd name="connsiteX7" fmla="*/ 1403618 w 1453524"/>
                  <a:gd name="connsiteY7" fmla="*/ 621617 h 1401003"/>
                  <a:gd name="connsiteX8" fmla="*/ 1400546 w 1453524"/>
                  <a:gd name="connsiteY8" fmla="*/ 639961 h 1401003"/>
                  <a:gd name="connsiteX9" fmla="*/ 1403610 w 1453524"/>
                  <a:gd name="connsiteY9" fmla="*/ 650622 h 1401003"/>
                  <a:gd name="connsiteX10" fmla="*/ 1409571 w 1453524"/>
                  <a:gd name="connsiteY10" fmla="*/ 701125 h 1401003"/>
                  <a:gd name="connsiteX11" fmla="*/ 1408490 w 1453524"/>
                  <a:gd name="connsiteY11" fmla="*/ 722628 h 1401003"/>
                  <a:gd name="connsiteX12" fmla="*/ 1412910 w 1453524"/>
                  <a:gd name="connsiteY12" fmla="*/ 732625 h 1401003"/>
                  <a:gd name="connsiteX13" fmla="*/ 1423351 w 1453524"/>
                  <a:gd name="connsiteY13" fmla="*/ 888122 h 1401003"/>
                  <a:gd name="connsiteX14" fmla="*/ 1279712 w 1453524"/>
                  <a:gd name="connsiteY14" fmla="*/ 1064267 h 1401003"/>
                  <a:gd name="connsiteX15" fmla="*/ 1228292 w 1453524"/>
                  <a:gd name="connsiteY15" fmla="*/ 1215201 h 1401003"/>
                  <a:gd name="connsiteX16" fmla="*/ 1053222 w 1453524"/>
                  <a:gd name="connsiteY16" fmla="*/ 1233476 h 1401003"/>
                  <a:gd name="connsiteX17" fmla="*/ 928113 w 1453524"/>
                  <a:gd name="connsiteY17" fmla="*/ 1394494 h 1401003"/>
                  <a:gd name="connsiteX18" fmla="*/ 744162 w 1453524"/>
                  <a:gd name="connsiteY18" fmla="*/ 1296209 h 1401003"/>
                  <a:gd name="connsiteX19" fmla="*/ 470910 w 1453524"/>
                  <a:gd name="connsiteY19" fmla="*/ 1199102 h 1401003"/>
                  <a:gd name="connsiteX20" fmla="*/ 434436 w 1453524"/>
                  <a:gd name="connsiteY20" fmla="*/ 1196087 h 1401003"/>
                  <a:gd name="connsiteX21" fmla="*/ 430886 w 1453524"/>
                  <a:gd name="connsiteY21" fmla="*/ 1200622 h 1401003"/>
                  <a:gd name="connsiteX22" fmla="*/ 378448 w 1453524"/>
                  <a:gd name="connsiteY22" fmla="*/ 1226988 h 1401003"/>
                  <a:gd name="connsiteX23" fmla="*/ 337618 w 1453524"/>
                  <a:gd name="connsiteY23" fmla="*/ 1224238 h 1401003"/>
                  <a:gd name="connsiteX24" fmla="*/ 234667 w 1453524"/>
                  <a:gd name="connsiteY24" fmla="*/ 1122355 h 1401003"/>
                  <a:gd name="connsiteX25" fmla="*/ 234225 w 1453524"/>
                  <a:gd name="connsiteY25" fmla="*/ 1122243 h 1401003"/>
                  <a:gd name="connsiteX26" fmla="*/ 199896 w 1453524"/>
                  <a:gd name="connsiteY26" fmla="*/ 1113507 h 1401003"/>
                  <a:gd name="connsiteX27" fmla="*/ 112669 w 1453524"/>
                  <a:gd name="connsiteY27" fmla="*/ 1029391 h 1401003"/>
                  <a:gd name="connsiteX28" fmla="*/ 82660 w 1453524"/>
                  <a:gd name="connsiteY28" fmla="*/ 901180 h 1401003"/>
                  <a:gd name="connsiteX29" fmla="*/ 961 w 1453524"/>
                  <a:gd name="connsiteY29" fmla="*/ 714745 h 1401003"/>
                  <a:gd name="connsiteX30" fmla="*/ 94116 w 1453524"/>
                  <a:gd name="connsiteY30" fmla="*/ 507425 h 1401003"/>
                  <a:gd name="connsiteX31" fmla="*/ 104720 w 1453524"/>
                  <a:gd name="connsiteY31" fmla="*/ 348326 h 1401003"/>
                  <a:gd name="connsiteX32" fmla="*/ 269094 w 1453524"/>
                  <a:gd name="connsiteY32" fmla="*/ 285362 h 1401003"/>
                  <a:gd name="connsiteX33" fmla="*/ 348265 w 1453524"/>
                  <a:gd name="connsiteY33" fmla="*/ 97450 h 1401003"/>
                  <a:gd name="connsiteX34" fmla="*/ 551387 w 1453524"/>
                  <a:gd name="connsiteY34" fmla="*/ 144775 h 1401003"/>
                  <a:gd name="connsiteX35" fmla="*/ 651292 w 1453524"/>
                  <a:gd name="connsiteY35" fmla="*/ 78548 h 1401003"/>
                  <a:gd name="connsiteX36" fmla="*/ 660797 w 1453524"/>
                  <a:gd name="connsiteY36" fmla="*/ 78093 h 1401003"/>
                  <a:gd name="connsiteX37" fmla="*/ 675152 w 1453524"/>
                  <a:gd name="connsiteY37" fmla="*/ 53546 h 1401003"/>
                  <a:gd name="connsiteX38" fmla="*/ 710215 w 1453524"/>
                  <a:gd name="connsiteY38" fmla="*/ 21250 h 1401003"/>
                  <a:gd name="connsiteX39" fmla="*/ 913337 w 1453524"/>
                  <a:gd name="connsiteY39" fmla="*/ 68575 h 1401003"/>
                  <a:gd name="connsiteX40" fmla="*/ 1052002 w 1453524"/>
                  <a:gd name="connsiteY40" fmla="*/ 494 h 1401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53524" h="1401003">
                    <a:moveTo>
                      <a:pt x="1052002" y="494"/>
                    </a:moveTo>
                    <a:cubicBezTo>
                      <a:pt x="1104436" y="4678"/>
                      <a:pt x="1158828" y="35402"/>
                      <a:pt x="1202412" y="91651"/>
                    </a:cubicBezTo>
                    <a:cubicBezTo>
                      <a:pt x="1252443" y="69315"/>
                      <a:pt x="1313343" y="100296"/>
                      <a:pt x="1346429" y="164936"/>
                    </a:cubicBezTo>
                    <a:cubicBezTo>
                      <a:pt x="1370380" y="211700"/>
                      <a:pt x="1375309" y="267773"/>
                      <a:pt x="1359385" y="312476"/>
                    </a:cubicBezTo>
                    <a:cubicBezTo>
                      <a:pt x="1404251" y="332173"/>
                      <a:pt x="1440037" y="383449"/>
                      <a:pt x="1450482" y="443000"/>
                    </a:cubicBezTo>
                    <a:cubicBezTo>
                      <a:pt x="1459645" y="495296"/>
                      <a:pt x="1447643" y="544365"/>
                      <a:pt x="1420816" y="574233"/>
                    </a:cubicBezTo>
                    <a:lnTo>
                      <a:pt x="1400318" y="589102"/>
                    </a:lnTo>
                    <a:lnTo>
                      <a:pt x="1403618" y="621617"/>
                    </a:lnTo>
                    <a:lnTo>
                      <a:pt x="1400546" y="639961"/>
                    </a:lnTo>
                    <a:lnTo>
                      <a:pt x="1403610" y="650622"/>
                    </a:lnTo>
                    <a:cubicBezTo>
                      <a:pt x="1406997" y="667455"/>
                      <a:pt x="1408987" y="684391"/>
                      <a:pt x="1409571" y="701125"/>
                    </a:cubicBezTo>
                    <a:lnTo>
                      <a:pt x="1408490" y="722628"/>
                    </a:lnTo>
                    <a:lnTo>
                      <a:pt x="1412910" y="732625"/>
                    </a:lnTo>
                    <a:cubicBezTo>
                      <a:pt x="1429096" y="780873"/>
                      <a:pt x="1433026" y="835678"/>
                      <a:pt x="1423351" y="888122"/>
                    </a:cubicBezTo>
                    <a:cubicBezTo>
                      <a:pt x="1406203" y="981083"/>
                      <a:pt x="1349433" y="1050702"/>
                      <a:pt x="1279712" y="1064267"/>
                    </a:cubicBezTo>
                    <a:cubicBezTo>
                      <a:pt x="1279379" y="1122291"/>
                      <a:pt x="1260618" y="1177320"/>
                      <a:pt x="1228292" y="1215201"/>
                    </a:cubicBezTo>
                    <a:cubicBezTo>
                      <a:pt x="1179175" y="1272764"/>
                      <a:pt x="1108226" y="1280161"/>
                      <a:pt x="1053222" y="1233476"/>
                    </a:cubicBezTo>
                    <a:cubicBezTo>
                      <a:pt x="1035433" y="1313665"/>
                      <a:pt x="987801" y="1374965"/>
                      <a:pt x="928113" y="1394494"/>
                    </a:cubicBezTo>
                    <a:cubicBezTo>
                      <a:pt x="857778" y="1417504"/>
                      <a:pt x="784372" y="1378293"/>
                      <a:pt x="744162" y="1296209"/>
                    </a:cubicBezTo>
                    <a:cubicBezTo>
                      <a:pt x="649256" y="1374121"/>
                      <a:pt x="525990" y="1330328"/>
                      <a:pt x="470910" y="1199102"/>
                    </a:cubicBezTo>
                    <a:lnTo>
                      <a:pt x="434436" y="1196087"/>
                    </a:lnTo>
                    <a:lnTo>
                      <a:pt x="430886" y="1200622"/>
                    </a:lnTo>
                    <a:cubicBezTo>
                      <a:pt x="415982" y="1214988"/>
                      <a:pt x="398014" y="1224090"/>
                      <a:pt x="378448" y="1226988"/>
                    </a:cubicBezTo>
                    <a:cubicBezTo>
                      <a:pt x="365404" y="1228921"/>
                      <a:pt x="351649" y="1228097"/>
                      <a:pt x="337618" y="1224238"/>
                    </a:cubicBezTo>
                    <a:cubicBezTo>
                      <a:pt x="294854" y="1212485"/>
                      <a:pt x="256202" y="1174244"/>
                      <a:pt x="234667" y="1122355"/>
                    </a:cubicBezTo>
                    <a:lnTo>
                      <a:pt x="234225" y="1122243"/>
                    </a:lnTo>
                    <a:lnTo>
                      <a:pt x="199896" y="1113507"/>
                    </a:lnTo>
                    <a:cubicBezTo>
                      <a:pt x="165825" y="1099312"/>
                      <a:pt x="134579" y="1069627"/>
                      <a:pt x="112669" y="1029391"/>
                    </a:cubicBezTo>
                    <a:cubicBezTo>
                      <a:pt x="91451" y="990454"/>
                      <a:pt x="80769" y="944852"/>
                      <a:pt x="82660" y="901180"/>
                    </a:cubicBezTo>
                    <a:cubicBezTo>
                      <a:pt x="36686" y="854302"/>
                      <a:pt x="6598" y="785626"/>
                      <a:pt x="961" y="714745"/>
                    </a:cubicBezTo>
                    <a:cubicBezTo>
                      <a:pt x="-6535" y="620513"/>
                      <a:pt x="30282" y="538573"/>
                      <a:pt x="94116" y="507425"/>
                    </a:cubicBezTo>
                    <a:cubicBezTo>
                      <a:pt x="79420" y="451292"/>
                      <a:pt x="83299" y="393282"/>
                      <a:pt x="104720" y="348326"/>
                    </a:cubicBezTo>
                    <a:cubicBezTo>
                      <a:pt x="137264" y="280011"/>
                      <a:pt x="203882" y="254503"/>
                      <a:pt x="269094" y="285362"/>
                    </a:cubicBezTo>
                    <a:cubicBezTo>
                      <a:pt x="265522" y="203301"/>
                      <a:pt x="295666" y="131761"/>
                      <a:pt x="348265" y="97450"/>
                    </a:cubicBezTo>
                    <a:cubicBezTo>
                      <a:pt x="410248" y="57020"/>
                      <a:pt x="491302" y="75896"/>
                      <a:pt x="551387" y="144775"/>
                    </a:cubicBezTo>
                    <a:cubicBezTo>
                      <a:pt x="578202" y="107343"/>
                      <a:pt x="613299" y="85410"/>
                      <a:pt x="651292" y="78548"/>
                    </a:cubicBezTo>
                    <a:lnTo>
                      <a:pt x="660797" y="78093"/>
                    </a:lnTo>
                    <a:lnTo>
                      <a:pt x="675152" y="53546"/>
                    </a:lnTo>
                    <a:cubicBezTo>
                      <a:pt x="685319" y="40732"/>
                      <a:pt x="697065" y="29828"/>
                      <a:pt x="710215" y="21250"/>
                    </a:cubicBezTo>
                    <a:cubicBezTo>
                      <a:pt x="772198" y="-19180"/>
                      <a:pt x="853252" y="-304"/>
                      <a:pt x="913337" y="68575"/>
                    </a:cubicBezTo>
                    <a:cubicBezTo>
                      <a:pt x="949091" y="18665"/>
                      <a:pt x="999567" y="-3690"/>
                      <a:pt x="1052002" y="494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B6B5C3CC-7AAF-4BB7-B12D-D88C241EC245}"/>
                </a:ext>
              </a:extLst>
            </p:cNvPr>
            <p:cNvGrpSpPr/>
            <p:nvPr/>
          </p:nvGrpSpPr>
          <p:grpSpPr>
            <a:xfrm>
              <a:off x="2866176" y="331407"/>
              <a:ext cx="349954" cy="933454"/>
              <a:chOff x="3475940" y="331407"/>
              <a:chExt cx="349954" cy="933454"/>
            </a:xfrm>
          </p:grpSpPr>
          <p:sp>
            <p:nvSpPr>
              <p:cNvPr id="409" name="四角形: 上の 2 つの角を丸める 408">
                <a:extLst>
                  <a:ext uri="{FF2B5EF4-FFF2-40B4-BE49-F238E27FC236}">
                    <a16:creationId xmlns:a16="http://schemas.microsoft.com/office/drawing/2014/main" id="{AF03B030-CE52-4A54-B4F0-DC42E2CE6ED8}"/>
                  </a:ext>
                </a:extLst>
              </p:cNvPr>
              <p:cNvSpPr/>
              <p:nvPr/>
            </p:nvSpPr>
            <p:spPr bwMode="auto">
              <a:xfrm>
                <a:off x="3539440" y="577661"/>
                <a:ext cx="222954" cy="68720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四角形: 上の 2 つの角を丸める 409">
                <a:extLst>
                  <a:ext uri="{FF2B5EF4-FFF2-40B4-BE49-F238E27FC236}">
                    <a16:creationId xmlns:a16="http://schemas.microsoft.com/office/drawing/2014/main" id="{CE5A40E8-A038-40AD-B798-DCB9650745F0}"/>
                  </a:ext>
                </a:extLst>
              </p:cNvPr>
              <p:cNvSpPr/>
              <p:nvPr/>
            </p:nvSpPr>
            <p:spPr bwMode="auto">
              <a:xfrm>
                <a:off x="3475940" y="331407"/>
                <a:ext cx="349954" cy="532472"/>
              </a:xfrm>
              <a:prstGeom prst="round2SameRect">
                <a:avLst>
                  <a:gd name="adj1" fmla="val 50000"/>
                  <a:gd name="adj2" fmla="val 25714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ABC96B5A-E796-494C-948D-DE3B0DC25DC5}"/>
              </a:ext>
            </a:extLst>
          </p:cNvPr>
          <p:cNvGrpSpPr/>
          <p:nvPr/>
        </p:nvGrpSpPr>
        <p:grpSpPr>
          <a:xfrm>
            <a:off x="832212" y="1217185"/>
            <a:ext cx="2363113" cy="1817895"/>
            <a:chOff x="-2309482" y="331407"/>
            <a:chExt cx="3247374" cy="2498139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20C75B34-9654-48F1-9EC2-A93F702BAA0B}"/>
                </a:ext>
              </a:extLst>
            </p:cNvPr>
            <p:cNvGrpSpPr/>
            <p:nvPr/>
          </p:nvGrpSpPr>
          <p:grpSpPr>
            <a:xfrm>
              <a:off x="-2309482" y="634882"/>
              <a:ext cx="3247374" cy="2194664"/>
              <a:chOff x="4550425" y="4104075"/>
              <a:chExt cx="1393176" cy="941547"/>
            </a:xfrm>
          </p:grpSpPr>
          <p:sp>
            <p:nvSpPr>
              <p:cNvPr id="431" name="四角形: 角を丸くする 430">
                <a:extLst>
                  <a:ext uri="{FF2B5EF4-FFF2-40B4-BE49-F238E27FC236}">
                    <a16:creationId xmlns:a16="http://schemas.microsoft.com/office/drawing/2014/main" id="{6CB44999-B102-4A2A-82C4-53B1E0970EC9}"/>
                  </a:ext>
                </a:extLst>
              </p:cNvPr>
              <p:cNvSpPr/>
              <p:nvPr/>
            </p:nvSpPr>
            <p:spPr bwMode="auto">
              <a:xfrm>
                <a:off x="4550425" y="4104075"/>
                <a:ext cx="1393176" cy="941547"/>
              </a:xfrm>
              <a:prstGeom prst="roundRect">
                <a:avLst>
                  <a:gd name="adj" fmla="val 12989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85000"/>
                    </a:schemeClr>
                  </a:gs>
                  <a:gs pos="8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四角形: 角を丸くする 431">
                <a:extLst>
                  <a:ext uri="{FF2B5EF4-FFF2-40B4-BE49-F238E27FC236}">
                    <a16:creationId xmlns:a16="http://schemas.microsoft.com/office/drawing/2014/main" id="{A30844C8-CFB3-4949-A60A-F33083465917}"/>
                  </a:ext>
                </a:extLst>
              </p:cNvPr>
              <p:cNvSpPr/>
              <p:nvPr/>
            </p:nvSpPr>
            <p:spPr bwMode="auto">
              <a:xfrm>
                <a:off x="4637964" y="4297817"/>
                <a:ext cx="1213445" cy="694482"/>
              </a:xfrm>
              <a:prstGeom prst="roundRect">
                <a:avLst>
                  <a:gd name="adj" fmla="val 9123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3F5DB767-0C33-4242-908C-B7B24362FA5D}"/>
                  </a:ext>
                </a:extLst>
              </p:cNvPr>
              <p:cNvSpPr/>
              <p:nvPr/>
            </p:nvSpPr>
            <p:spPr bwMode="auto">
              <a:xfrm>
                <a:off x="5395445" y="4491039"/>
                <a:ext cx="308040" cy="30803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0C68801E-DF8F-40FD-9D5F-4CD6384766F4}"/>
                  </a:ext>
                </a:extLst>
              </p:cNvPr>
              <p:cNvSpPr/>
              <p:nvPr/>
            </p:nvSpPr>
            <p:spPr bwMode="auto">
              <a:xfrm>
                <a:off x="5410340" y="4505718"/>
                <a:ext cx="278682" cy="278680"/>
              </a:xfrm>
              <a:custGeom>
                <a:avLst/>
                <a:gdLst>
                  <a:gd name="connsiteX0" fmla="*/ 131443 w 264396"/>
                  <a:gd name="connsiteY0" fmla="*/ 147307 h 264394"/>
                  <a:gd name="connsiteX1" fmla="*/ 174338 w 264396"/>
                  <a:gd name="connsiteY1" fmla="*/ 255887 h 264394"/>
                  <a:gd name="connsiteX2" fmla="*/ 132198 w 264396"/>
                  <a:gd name="connsiteY2" fmla="*/ 264394 h 264394"/>
                  <a:gd name="connsiteX3" fmla="*/ 88660 w 264396"/>
                  <a:gd name="connsiteY3" fmla="*/ 255604 h 264394"/>
                  <a:gd name="connsiteX4" fmla="*/ 118061 w 264396"/>
                  <a:gd name="connsiteY4" fmla="*/ 143021 h 264394"/>
                  <a:gd name="connsiteX5" fmla="*/ 72380 w 264396"/>
                  <a:gd name="connsiteY5" fmla="*/ 248368 h 264394"/>
                  <a:gd name="connsiteX6" fmla="*/ 38720 w 264396"/>
                  <a:gd name="connsiteY6" fmla="*/ 225675 h 264394"/>
                  <a:gd name="connsiteX7" fmla="*/ 13549 w 264396"/>
                  <a:gd name="connsiteY7" fmla="*/ 188341 h 264394"/>
                  <a:gd name="connsiteX8" fmla="*/ 139292 w 264396"/>
                  <a:gd name="connsiteY8" fmla="*/ 142881 h 264394"/>
                  <a:gd name="connsiteX9" fmla="*/ 249327 w 264396"/>
                  <a:gd name="connsiteY9" fmla="*/ 190596 h 264394"/>
                  <a:gd name="connsiteX10" fmla="*/ 225676 w 264396"/>
                  <a:gd name="connsiteY10" fmla="*/ 225675 h 264394"/>
                  <a:gd name="connsiteX11" fmla="*/ 186614 w 264396"/>
                  <a:gd name="connsiteY11" fmla="*/ 252011 h 264394"/>
                  <a:gd name="connsiteX12" fmla="*/ 8579 w 264396"/>
                  <a:gd name="connsiteY12" fmla="*/ 89706 h 264394"/>
                  <a:gd name="connsiteX13" fmla="*/ 116136 w 264396"/>
                  <a:gd name="connsiteY13" fmla="*/ 132197 h 264394"/>
                  <a:gd name="connsiteX14" fmla="*/ 8579 w 264396"/>
                  <a:gd name="connsiteY14" fmla="*/ 174689 h 264394"/>
                  <a:gd name="connsiteX15" fmla="*/ 0 w 264396"/>
                  <a:gd name="connsiteY15" fmla="*/ 132197 h 264394"/>
                  <a:gd name="connsiteX16" fmla="*/ 255677 w 264396"/>
                  <a:gd name="connsiteY16" fmla="*/ 89009 h 264394"/>
                  <a:gd name="connsiteX17" fmla="*/ 264396 w 264396"/>
                  <a:gd name="connsiteY17" fmla="*/ 132197 h 264394"/>
                  <a:gd name="connsiteX18" fmla="*/ 255677 w 264396"/>
                  <a:gd name="connsiteY18" fmla="*/ 175384 h 264394"/>
                  <a:gd name="connsiteX19" fmla="*/ 146356 w 264396"/>
                  <a:gd name="connsiteY19" fmla="*/ 132196 h 264394"/>
                  <a:gd name="connsiteX20" fmla="*/ 72225 w 264396"/>
                  <a:gd name="connsiteY20" fmla="*/ 16130 h 264394"/>
                  <a:gd name="connsiteX21" fmla="*/ 117922 w 264396"/>
                  <a:gd name="connsiteY21" fmla="*/ 121512 h 264394"/>
                  <a:gd name="connsiteX22" fmla="*/ 13445 w 264396"/>
                  <a:gd name="connsiteY22" fmla="*/ 76208 h 264394"/>
                  <a:gd name="connsiteX23" fmla="*/ 38720 w 264396"/>
                  <a:gd name="connsiteY23" fmla="*/ 38720 h 264394"/>
                  <a:gd name="connsiteX24" fmla="*/ 186768 w 264396"/>
                  <a:gd name="connsiteY24" fmla="*/ 12487 h 264394"/>
                  <a:gd name="connsiteX25" fmla="*/ 225676 w 264396"/>
                  <a:gd name="connsiteY25" fmla="*/ 38720 h 264394"/>
                  <a:gd name="connsiteX26" fmla="*/ 249430 w 264396"/>
                  <a:gd name="connsiteY26" fmla="*/ 73951 h 264394"/>
                  <a:gd name="connsiteX27" fmla="*/ 139430 w 264396"/>
                  <a:gd name="connsiteY27" fmla="*/ 121651 h 264394"/>
                  <a:gd name="connsiteX28" fmla="*/ 132198 w 264396"/>
                  <a:gd name="connsiteY28" fmla="*/ 0 h 264394"/>
                  <a:gd name="connsiteX29" fmla="*/ 174337 w 264396"/>
                  <a:gd name="connsiteY29" fmla="*/ 8508 h 264394"/>
                  <a:gd name="connsiteX30" fmla="*/ 131442 w 264396"/>
                  <a:gd name="connsiteY30" fmla="*/ 117087 h 264394"/>
                  <a:gd name="connsiteX31" fmla="*/ 88659 w 264396"/>
                  <a:gd name="connsiteY31" fmla="*/ 8790 h 264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4396" h="264394">
                    <a:moveTo>
                      <a:pt x="131443" y="147307"/>
                    </a:moveTo>
                    <a:lnTo>
                      <a:pt x="174338" y="255887"/>
                    </a:lnTo>
                    <a:lnTo>
                      <a:pt x="132198" y="264394"/>
                    </a:lnTo>
                    <a:lnTo>
                      <a:pt x="88660" y="255604"/>
                    </a:lnTo>
                    <a:close/>
                    <a:moveTo>
                      <a:pt x="118061" y="143021"/>
                    </a:moveTo>
                    <a:lnTo>
                      <a:pt x="72380" y="248368"/>
                    </a:lnTo>
                    <a:lnTo>
                      <a:pt x="38720" y="225675"/>
                    </a:lnTo>
                    <a:lnTo>
                      <a:pt x="13549" y="188341"/>
                    </a:lnTo>
                    <a:close/>
                    <a:moveTo>
                      <a:pt x="139292" y="142881"/>
                    </a:moveTo>
                    <a:lnTo>
                      <a:pt x="249327" y="190596"/>
                    </a:lnTo>
                    <a:lnTo>
                      <a:pt x="225676" y="225675"/>
                    </a:lnTo>
                    <a:lnTo>
                      <a:pt x="186614" y="252011"/>
                    </a:lnTo>
                    <a:close/>
                    <a:moveTo>
                      <a:pt x="8579" y="89706"/>
                    </a:moveTo>
                    <a:lnTo>
                      <a:pt x="116136" y="132197"/>
                    </a:lnTo>
                    <a:lnTo>
                      <a:pt x="8579" y="174689"/>
                    </a:lnTo>
                    <a:lnTo>
                      <a:pt x="0" y="132197"/>
                    </a:lnTo>
                    <a:close/>
                    <a:moveTo>
                      <a:pt x="255677" y="89009"/>
                    </a:moveTo>
                    <a:lnTo>
                      <a:pt x="264396" y="132197"/>
                    </a:lnTo>
                    <a:lnTo>
                      <a:pt x="255677" y="175384"/>
                    </a:lnTo>
                    <a:lnTo>
                      <a:pt x="146356" y="132196"/>
                    </a:lnTo>
                    <a:close/>
                    <a:moveTo>
                      <a:pt x="72225" y="16130"/>
                    </a:moveTo>
                    <a:lnTo>
                      <a:pt x="117922" y="121512"/>
                    </a:lnTo>
                    <a:lnTo>
                      <a:pt x="13445" y="76208"/>
                    </a:lnTo>
                    <a:lnTo>
                      <a:pt x="38720" y="38720"/>
                    </a:lnTo>
                    <a:close/>
                    <a:moveTo>
                      <a:pt x="186768" y="12487"/>
                    </a:moveTo>
                    <a:lnTo>
                      <a:pt x="225676" y="38720"/>
                    </a:lnTo>
                    <a:lnTo>
                      <a:pt x="249430" y="73951"/>
                    </a:lnTo>
                    <a:lnTo>
                      <a:pt x="139430" y="121651"/>
                    </a:lnTo>
                    <a:close/>
                    <a:moveTo>
                      <a:pt x="132198" y="0"/>
                    </a:moveTo>
                    <a:lnTo>
                      <a:pt x="174337" y="8508"/>
                    </a:lnTo>
                    <a:lnTo>
                      <a:pt x="131442" y="117087"/>
                    </a:lnTo>
                    <a:lnTo>
                      <a:pt x="88659" y="879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円: 塗りつぶしなし 434">
                <a:extLst>
                  <a:ext uri="{FF2B5EF4-FFF2-40B4-BE49-F238E27FC236}">
                    <a16:creationId xmlns:a16="http://schemas.microsoft.com/office/drawing/2014/main" id="{99729D42-96C9-429A-B1A4-BEACCE2BB51E}"/>
                  </a:ext>
                </a:extLst>
              </p:cNvPr>
              <p:cNvSpPr/>
              <p:nvPr/>
            </p:nvSpPr>
            <p:spPr bwMode="auto">
              <a:xfrm>
                <a:off x="5384118" y="4481998"/>
                <a:ext cx="326120" cy="326120"/>
              </a:xfrm>
              <a:prstGeom prst="donut">
                <a:avLst>
                  <a:gd name="adj" fmla="val 956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54343F18-385C-45DA-821F-F9988443CAF6}"/>
                </a:ext>
              </a:extLst>
            </p:cNvPr>
            <p:cNvGrpSpPr/>
            <p:nvPr/>
          </p:nvGrpSpPr>
          <p:grpSpPr>
            <a:xfrm>
              <a:off x="-893024" y="331407"/>
              <a:ext cx="349954" cy="933454"/>
              <a:chOff x="3475940" y="331407"/>
              <a:chExt cx="349954" cy="933454"/>
            </a:xfrm>
          </p:grpSpPr>
          <p:sp>
            <p:nvSpPr>
              <p:cNvPr id="429" name="四角形: 上の 2 つの角を丸める 428">
                <a:extLst>
                  <a:ext uri="{FF2B5EF4-FFF2-40B4-BE49-F238E27FC236}">
                    <a16:creationId xmlns:a16="http://schemas.microsoft.com/office/drawing/2014/main" id="{D9B4E750-E49D-4D64-B7B4-642F2840290F}"/>
                  </a:ext>
                </a:extLst>
              </p:cNvPr>
              <p:cNvSpPr/>
              <p:nvPr/>
            </p:nvSpPr>
            <p:spPr bwMode="auto">
              <a:xfrm>
                <a:off x="3539440" y="577661"/>
                <a:ext cx="222954" cy="68720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四角形: 上の 2 つの角を丸める 429">
                <a:extLst>
                  <a:ext uri="{FF2B5EF4-FFF2-40B4-BE49-F238E27FC236}">
                    <a16:creationId xmlns:a16="http://schemas.microsoft.com/office/drawing/2014/main" id="{11A1E2A0-F883-4DDF-A1F2-41164D191603}"/>
                  </a:ext>
                </a:extLst>
              </p:cNvPr>
              <p:cNvSpPr/>
              <p:nvPr/>
            </p:nvSpPr>
            <p:spPr bwMode="auto">
              <a:xfrm>
                <a:off x="3475940" y="331407"/>
                <a:ext cx="349954" cy="532472"/>
              </a:xfrm>
              <a:prstGeom prst="round2SameRect">
                <a:avLst>
                  <a:gd name="adj1" fmla="val 50000"/>
                  <a:gd name="adj2" fmla="val 25714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8382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DE0C7FF-2BD1-4BAB-A97A-A33C49B7525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シンク、流しのイラスト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F4071D0-9EA6-4A0C-90E3-EDDE3B55E543}"/>
              </a:ext>
            </a:extLst>
          </p:cNvPr>
          <p:cNvGrpSpPr/>
          <p:nvPr/>
        </p:nvGrpSpPr>
        <p:grpSpPr>
          <a:xfrm>
            <a:off x="829267" y="4186056"/>
            <a:ext cx="2363113" cy="1793954"/>
            <a:chOff x="-2283594" y="6006495"/>
            <a:chExt cx="3247374" cy="2465240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90DB52D0-DD8D-4EC0-9D72-A2A231630BB7}"/>
                </a:ext>
              </a:extLst>
            </p:cNvPr>
            <p:cNvGrpSpPr/>
            <p:nvPr/>
          </p:nvGrpSpPr>
          <p:grpSpPr>
            <a:xfrm>
              <a:off x="-2283594" y="6277071"/>
              <a:ext cx="3247374" cy="2194664"/>
              <a:chOff x="4550425" y="4104075"/>
              <a:chExt cx="1393176" cy="941547"/>
            </a:xfrm>
          </p:grpSpPr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2BC02273-E20F-4DF5-8959-B2EE54291497}"/>
                  </a:ext>
                </a:extLst>
              </p:cNvPr>
              <p:cNvSpPr/>
              <p:nvPr/>
            </p:nvSpPr>
            <p:spPr bwMode="auto">
              <a:xfrm>
                <a:off x="4550425" y="4104075"/>
                <a:ext cx="1393176" cy="941547"/>
              </a:xfrm>
              <a:prstGeom prst="roundRect">
                <a:avLst>
                  <a:gd name="adj" fmla="val 12989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85000"/>
                    </a:schemeClr>
                  </a:gs>
                  <a:gs pos="8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E63B345B-FDDB-46A4-AC23-4722DA7704DB}"/>
                  </a:ext>
                </a:extLst>
              </p:cNvPr>
              <p:cNvSpPr/>
              <p:nvPr/>
            </p:nvSpPr>
            <p:spPr bwMode="auto">
              <a:xfrm>
                <a:off x="4637964" y="4297817"/>
                <a:ext cx="1213445" cy="694482"/>
              </a:xfrm>
              <a:prstGeom prst="roundRect">
                <a:avLst>
                  <a:gd name="adj" fmla="val 9123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7EE82E71-7407-4770-AFAE-3A9892C7A78D}"/>
                  </a:ext>
                </a:extLst>
              </p:cNvPr>
              <p:cNvSpPr/>
              <p:nvPr/>
            </p:nvSpPr>
            <p:spPr bwMode="auto">
              <a:xfrm>
                <a:off x="5395445" y="4491039"/>
                <a:ext cx="308040" cy="30803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49CFAC6-BA49-4988-8025-376A2A2CC188}"/>
                  </a:ext>
                </a:extLst>
              </p:cNvPr>
              <p:cNvSpPr/>
              <p:nvPr/>
            </p:nvSpPr>
            <p:spPr bwMode="auto">
              <a:xfrm>
                <a:off x="5410340" y="4505718"/>
                <a:ext cx="278682" cy="278680"/>
              </a:xfrm>
              <a:custGeom>
                <a:avLst/>
                <a:gdLst>
                  <a:gd name="connsiteX0" fmla="*/ 131443 w 264396"/>
                  <a:gd name="connsiteY0" fmla="*/ 147307 h 264394"/>
                  <a:gd name="connsiteX1" fmla="*/ 174338 w 264396"/>
                  <a:gd name="connsiteY1" fmla="*/ 255887 h 264394"/>
                  <a:gd name="connsiteX2" fmla="*/ 132198 w 264396"/>
                  <a:gd name="connsiteY2" fmla="*/ 264394 h 264394"/>
                  <a:gd name="connsiteX3" fmla="*/ 88660 w 264396"/>
                  <a:gd name="connsiteY3" fmla="*/ 255604 h 264394"/>
                  <a:gd name="connsiteX4" fmla="*/ 118061 w 264396"/>
                  <a:gd name="connsiteY4" fmla="*/ 143021 h 264394"/>
                  <a:gd name="connsiteX5" fmla="*/ 72380 w 264396"/>
                  <a:gd name="connsiteY5" fmla="*/ 248368 h 264394"/>
                  <a:gd name="connsiteX6" fmla="*/ 38720 w 264396"/>
                  <a:gd name="connsiteY6" fmla="*/ 225675 h 264394"/>
                  <a:gd name="connsiteX7" fmla="*/ 13549 w 264396"/>
                  <a:gd name="connsiteY7" fmla="*/ 188341 h 264394"/>
                  <a:gd name="connsiteX8" fmla="*/ 139292 w 264396"/>
                  <a:gd name="connsiteY8" fmla="*/ 142881 h 264394"/>
                  <a:gd name="connsiteX9" fmla="*/ 249327 w 264396"/>
                  <a:gd name="connsiteY9" fmla="*/ 190596 h 264394"/>
                  <a:gd name="connsiteX10" fmla="*/ 225676 w 264396"/>
                  <a:gd name="connsiteY10" fmla="*/ 225675 h 264394"/>
                  <a:gd name="connsiteX11" fmla="*/ 186614 w 264396"/>
                  <a:gd name="connsiteY11" fmla="*/ 252011 h 264394"/>
                  <a:gd name="connsiteX12" fmla="*/ 8579 w 264396"/>
                  <a:gd name="connsiteY12" fmla="*/ 89706 h 264394"/>
                  <a:gd name="connsiteX13" fmla="*/ 116136 w 264396"/>
                  <a:gd name="connsiteY13" fmla="*/ 132197 h 264394"/>
                  <a:gd name="connsiteX14" fmla="*/ 8579 w 264396"/>
                  <a:gd name="connsiteY14" fmla="*/ 174689 h 264394"/>
                  <a:gd name="connsiteX15" fmla="*/ 0 w 264396"/>
                  <a:gd name="connsiteY15" fmla="*/ 132197 h 264394"/>
                  <a:gd name="connsiteX16" fmla="*/ 255677 w 264396"/>
                  <a:gd name="connsiteY16" fmla="*/ 89009 h 264394"/>
                  <a:gd name="connsiteX17" fmla="*/ 264396 w 264396"/>
                  <a:gd name="connsiteY17" fmla="*/ 132197 h 264394"/>
                  <a:gd name="connsiteX18" fmla="*/ 255677 w 264396"/>
                  <a:gd name="connsiteY18" fmla="*/ 175384 h 264394"/>
                  <a:gd name="connsiteX19" fmla="*/ 146356 w 264396"/>
                  <a:gd name="connsiteY19" fmla="*/ 132196 h 264394"/>
                  <a:gd name="connsiteX20" fmla="*/ 72225 w 264396"/>
                  <a:gd name="connsiteY20" fmla="*/ 16130 h 264394"/>
                  <a:gd name="connsiteX21" fmla="*/ 117922 w 264396"/>
                  <a:gd name="connsiteY21" fmla="*/ 121512 h 264394"/>
                  <a:gd name="connsiteX22" fmla="*/ 13445 w 264396"/>
                  <a:gd name="connsiteY22" fmla="*/ 76208 h 264394"/>
                  <a:gd name="connsiteX23" fmla="*/ 38720 w 264396"/>
                  <a:gd name="connsiteY23" fmla="*/ 38720 h 264394"/>
                  <a:gd name="connsiteX24" fmla="*/ 186768 w 264396"/>
                  <a:gd name="connsiteY24" fmla="*/ 12487 h 264394"/>
                  <a:gd name="connsiteX25" fmla="*/ 225676 w 264396"/>
                  <a:gd name="connsiteY25" fmla="*/ 38720 h 264394"/>
                  <a:gd name="connsiteX26" fmla="*/ 249430 w 264396"/>
                  <a:gd name="connsiteY26" fmla="*/ 73951 h 264394"/>
                  <a:gd name="connsiteX27" fmla="*/ 139430 w 264396"/>
                  <a:gd name="connsiteY27" fmla="*/ 121651 h 264394"/>
                  <a:gd name="connsiteX28" fmla="*/ 132198 w 264396"/>
                  <a:gd name="connsiteY28" fmla="*/ 0 h 264394"/>
                  <a:gd name="connsiteX29" fmla="*/ 174337 w 264396"/>
                  <a:gd name="connsiteY29" fmla="*/ 8508 h 264394"/>
                  <a:gd name="connsiteX30" fmla="*/ 131442 w 264396"/>
                  <a:gd name="connsiteY30" fmla="*/ 117087 h 264394"/>
                  <a:gd name="connsiteX31" fmla="*/ 88659 w 264396"/>
                  <a:gd name="connsiteY31" fmla="*/ 8790 h 264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4396" h="264394">
                    <a:moveTo>
                      <a:pt x="131443" y="147307"/>
                    </a:moveTo>
                    <a:lnTo>
                      <a:pt x="174338" y="255887"/>
                    </a:lnTo>
                    <a:lnTo>
                      <a:pt x="132198" y="264394"/>
                    </a:lnTo>
                    <a:lnTo>
                      <a:pt x="88660" y="255604"/>
                    </a:lnTo>
                    <a:close/>
                    <a:moveTo>
                      <a:pt x="118061" y="143021"/>
                    </a:moveTo>
                    <a:lnTo>
                      <a:pt x="72380" y="248368"/>
                    </a:lnTo>
                    <a:lnTo>
                      <a:pt x="38720" y="225675"/>
                    </a:lnTo>
                    <a:lnTo>
                      <a:pt x="13549" y="188341"/>
                    </a:lnTo>
                    <a:close/>
                    <a:moveTo>
                      <a:pt x="139292" y="142881"/>
                    </a:moveTo>
                    <a:lnTo>
                      <a:pt x="249327" y="190596"/>
                    </a:lnTo>
                    <a:lnTo>
                      <a:pt x="225676" y="225675"/>
                    </a:lnTo>
                    <a:lnTo>
                      <a:pt x="186614" y="252011"/>
                    </a:lnTo>
                    <a:close/>
                    <a:moveTo>
                      <a:pt x="8579" y="89706"/>
                    </a:moveTo>
                    <a:lnTo>
                      <a:pt x="116136" y="132197"/>
                    </a:lnTo>
                    <a:lnTo>
                      <a:pt x="8579" y="174689"/>
                    </a:lnTo>
                    <a:lnTo>
                      <a:pt x="0" y="132197"/>
                    </a:lnTo>
                    <a:close/>
                    <a:moveTo>
                      <a:pt x="255677" y="89009"/>
                    </a:moveTo>
                    <a:lnTo>
                      <a:pt x="264396" y="132197"/>
                    </a:lnTo>
                    <a:lnTo>
                      <a:pt x="255677" y="175384"/>
                    </a:lnTo>
                    <a:lnTo>
                      <a:pt x="146356" y="132196"/>
                    </a:lnTo>
                    <a:close/>
                    <a:moveTo>
                      <a:pt x="72225" y="16130"/>
                    </a:moveTo>
                    <a:lnTo>
                      <a:pt x="117922" y="121512"/>
                    </a:lnTo>
                    <a:lnTo>
                      <a:pt x="13445" y="76208"/>
                    </a:lnTo>
                    <a:lnTo>
                      <a:pt x="38720" y="38720"/>
                    </a:lnTo>
                    <a:close/>
                    <a:moveTo>
                      <a:pt x="186768" y="12487"/>
                    </a:moveTo>
                    <a:lnTo>
                      <a:pt x="225676" y="38720"/>
                    </a:lnTo>
                    <a:lnTo>
                      <a:pt x="249430" y="73951"/>
                    </a:lnTo>
                    <a:lnTo>
                      <a:pt x="139430" y="121651"/>
                    </a:lnTo>
                    <a:close/>
                    <a:moveTo>
                      <a:pt x="132198" y="0"/>
                    </a:moveTo>
                    <a:lnTo>
                      <a:pt x="174337" y="8508"/>
                    </a:lnTo>
                    <a:lnTo>
                      <a:pt x="131442" y="117087"/>
                    </a:lnTo>
                    <a:lnTo>
                      <a:pt x="88659" y="879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: 塗りつぶしなし 70">
                <a:extLst>
                  <a:ext uri="{FF2B5EF4-FFF2-40B4-BE49-F238E27FC236}">
                    <a16:creationId xmlns:a16="http://schemas.microsoft.com/office/drawing/2014/main" id="{E71BF713-2A6C-4A53-8977-3899093C9C20}"/>
                  </a:ext>
                </a:extLst>
              </p:cNvPr>
              <p:cNvSpPr/>
              <p:nvPr/>
            </p:nvSpPr>
            <p:spPr bwMode="auto">
              <a:xfrm>
                <a:off x="5384118" y="4481998"/>
                <a:ext cx="326120" cy="326120"/>
              </a:xfrm>
              <a:prstGeom prst="donut">
                <a:avLst>
                  <a:gd name="adj" fmla="val 956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D026E28C-3274-4514-AD22-2DA35C44BEFC}"/>
                  </a:ext>
                </a:extLst>
              </p:cNvPr>
              <p:cNvSpPr/>
              <p:nvPr/>
            </p:nvSpPr>
            <p:spPr bwMode="auto">
              <a:xfrm>
                <a:off x="4597825" y="4199656"/>
                <a:ext cx="1293723" cy="814006"/>
              </a:xfrm>
              <a:prstGeom prst="roundRect">
                <a:avLst>
                  <a:gd name="adj" fmla="val 11533"/>
                </a:avLst>
              </a:prstGeom>
              <a:solidFill>
                <a:srgbClr val="00B0F0">
                  <a:alpha val="5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BF9741CE-A1BC-4292-92AC-6E148D86CE3E}"/>
                </a:ext>
              </a:extLst>
            </p:cNvPr>
            <p:cNvGrpSpPr/>
            <p:nvPr/>
          </p:nvGrpSpPr>
          <p:grpSpPr>
            <a:xfrm>
              <a:off x="-869603" y="6006495"/>
              <a:ext cx="349954" cy="933454"/>
              <a:chOff x="4380797" y="1739901"/>
              <a:chExt cx="349954" cy="933454"/>
            </a:xfrm>
          </p:grpSpPr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8574B89B-F34E-48E0-A224-42F3D4661EFE}"/>
                  </a:ext>
                </a:extLst>
              </p:cNvPr>
              <p:cNvSpPr/>
              <p:nvPr/>
            </p:nvSpPr>
            <p:spPr bwMode="auto">
              <a:xfrm>
                <a:off x="4444297" y="1986155"/>
                <a:ext cx="222954" cy="68720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C17FE67A-9334-4AB1-BF2D-B1A6663D9D87}"/>
                  </a:ext>
                </a:extLst>
              </p:cNvPr>
              <p:cNvSpPr/>
              <p:nvPr/>
            </p:nvSpPr>
            <p:spPr bwMode="auto">
              <a:xfrm>
                <a:off x="4380797" y="1739901"/>
                <a:ext cx="349954" cy="532472"/>
              </a:xfrm>
              <a:prstGeom prst="round2SameRect">
                <a:avLst>
                  <a:gd name="adj1" fmla="val 50000"/>
                  <a:gd name="adj2" fmla="val 25714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BD0CB0F4-9B34-4905-AC47-E22F787E758C}"/>
              </a:ext>
            </a:extLst>
          </p:cNvPr>
          <p:cNvGrpSpPr/>
          <p:nvPr/>
        </p:nvGrpSpPr>
        <p:grpSpPr>
          <a:xfrm>
            <a:off x="810429" y="1241348"/>
            <a:ext cx="2363113" cy="1793954"/>
            <a:chOff x="-2309482" y="3148995"/>
            <a:chExt cx="3247374" cy="2465240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1E4C827A-D007-4268-96DE-BB42C0F3898F}"/>
                </a:ext>
              </a:extLst>
            </p:cNvPr>
            <p:cNvGrpSpPr/>
            <p:nvPr/>
          </p:nvGrpSpPr>
          <p:grpSpPr>
            <a:xfrm>
              <a:off x="-2309482" y="3148995"/>
              <a:ext cx="3247374" cy="2465240"/>
              <a:chOff x="-2309482" y="3148995"/>
              <a:chExt cx="3247374" cy="2465240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C698400D-C0C9-4F5E-B968-502CEA1D3B78}"/>
                  </a:ext>
                </a:extLst>
              </p:cNvPr>
              <p:cNvGrpSpPr/>
              <p:nvPr/>
            </p:nvGrpSpPr>
            <p:grpSpPr>
              <a:xfrm>
                <a:off x="-2309482" y="3419571"/>
                <a:ext cx="3247374" cy="2194664"/>
                <a:chOff x="1172580" y="2331668"/>
                <a:chExt cx="3247374" cy="2194664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96B99636-EFBD-430A-93DD-14D40F0B44F0}"/>
                    </a:ext>
                  </a:extLst>
                </p:cNvPr>
                <p:cNvGrpSpPr/>
                <p:nvPr/>
              </p:nvGrpSpPr>
              <p:grpSpPr>
                <a:xfrm>
                  <a:off x="1172580" y="2331668"/>
                  <a:ext cx="3247374" cy="2194664"/>
                  <a:chOff x="4550425" y="4104075"/>
                  <a:chExt cx="1393176" cy="941547"/>
                </a:xfrm>
              </p:grpSpPr>
              <p:sp>
                <p:nvSpPr>
                  <p:cNvPr id="136" name="四角形: 角を丸くする 135">
                    <a:extLst>
                      <a:ext uri="{FF2B5EF4-FFF2-40B4-BE49-F238E27FC236}">
                        <a16:creationId xmlns:a16="http://schemas.microsoft.com/office/drawing/2014/main" id="{60133D48-340F-4FD1-AA0C-647ED78FDC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0425" y="4104075"/>
                    <a:ext cx="1393176" cy="941547"/>
                  </a:xfrm>
                  <a:prstGeom prst="roundRect">
                    <a:avLst>
                      <a:gd name="adj" fmla="val 12989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30000">
                        <a:schemeClr val="bg1">
                          <a:lumMod val="85000"/>
                        </a:schemeClr>
                      </a:gs>
                      <a:gs pos="80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8900000" scaled="1"/>
                    <a:tileRect/>
                  </a:gra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四角形: 角を丸くする 136">
                    <a:extLst>
                      <a:ext uri="{FF2B5EF4-FFF2-40B4-BE49-F238E27FC236}">
                        <a16:creationId xmlns:a16="http://schemas.microsoft.com/office/drawing/2014/main" id="{71D86E1B-A437-4CFA-BFA5-F419BBCC69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7964" y="4297817"/>
                    <a:ext cx="1213445" cy="694482"/>
                  </a:xfrm>
                  <a:prstGeom prst="roundRect">
                    <a:avLst>
                      <a:gd name="adj" fmla="val 9123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30000">
                        <a:schemeClr val="bg1">
                          <a:lumMod val="50000"/>
                        </a:schemeClr>
                      </a:gs>
                      <a:gs pos="80000">
                        <a:schemeClr val="bg1">
                          <a:lumMod val="75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C847715A-58BC-4791-BDBE-BC6FB862D5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95445" y="4491039"/>
                    <a:ext cx="308040" cy="308038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6EE2CB94-DFBB-4545-948D-2ED8F7DA72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10340" y="4505718"/>
                    <a:ext cx="278682" cy="278680"/>
                  </a:xfrm>
                  <a:custGeom>
                    <a:avLst/>
                    <a:gdLst>
                      <a:gd name="connsiteX0" fmla="*/ 131443 w 264396"/>
                      <a:gd name="connsiteY0" fmla="*/ 147307 h 264394"/>
                      <a:gd name="connsiteX1" fmla="*/ 174338 w 264396"/>
                      <a:gd name="connsiteY1" fmla="*/ 255887 h 264394"/>
                      <a:gd name="connsiteX2" fmla="*/ 132198 w 264396"/>
                      <a:gd name="connsiteY2" fmla="*/ 264394 h 264394"/>
                      <a:gd name="connsiteX3" fmla="*/ 88660 w 264396"/>
                      <a:gd name="connsiteY3" fmla="*/ 255604 h 264394"/>
                      <a:gd name="connsiteX4" fmla="*/ 118061 w 264396"/>
                      <a:gd name="connsiteY4" fmla="*/ 143021 h 264394"/>
                      <a:gd name="connsiteX5" fmla="*/ 72380 w 264396"/>
                      <a:gd name="connsiteY5" fmla="*/ 248368 h 264394"/>
                      <a:gd name="connsiteX6" fmla="*/ 38720 w 264396"/>
                      <a:gd name="connsiteY6" fmla="*/ 225675 h 264394"/>
                      <a:gd name="connsiteX7" fmla="*/ 13549 w 264396"/>
                      <a:gd name="connsiteY7" fmla="*/ 188341 h 264394"/>
                      <a:gd name="connsiteX8" fmla="*/ 139292 w 264396"/>
                      <a:gd name="connsiteY8" fmla="*/ 142881 h 264394"/>
                      <a:gd name="connsiteX9" fmla="*/ 249327 w 264396"/>
                      <a:gd name="connsiteY9" fmla="*/ 190596 h 264394"/>
                      <a:gd name="connsiteX10" fmla="*/ 225676 w 264396"/>
                      <a:gd name="connsiteY10" fmla="*/ 225675 h 264394"/>
                      <a:gd name="connsiteX11" fmla="*/ 186614 w 264396"/>
                      <a:gd name="connsiteY11" fmla="*/ 252011 h 264394"/>
                      <a:gd name="connsiteX12" fmla="*/ 8579 w 264396"/>
                      <a:gd name="connsiteY12" fmla="*/ 89706 h 264394"/>
                      <a:gd name="connsiteX13" fmla="*/ 116136 w 264396"/>
                      <a:gd name="connsiteY13" fmla="*/ 132197 h 264394"/>
                      <a:gd name="connsiteX14" fmla="*/ 8579 w 264396"/>
                      <a:gd name="connsiteY14" fmla="*/ 174689 h 264394"/>
                      <a:gd name="connsiteX15" fmla="*/ 0 w 264396"/>
                      <a:gd name="connsiteY15" fmla="*/ 132197 h 264394"/>
                      <a:gd name="connsiteX16" fmla="*/ 255677 w 264396"/>
                      <a:gd name="connsiteY16" fmla="*/ 89009 h 264394"/>
                      <a:gd name="connsiteX17" fmla="*/ 264396 w 264396"/>
                      <a:gd name="connsiteY17" fmla="*/ 132197 h 264394"/>
                      <a:gd name="connsiteX18" fmla="*/ 255677 w 264396"/>
                      <a:gd name="connsiteY18" fmla="*/ 175384 h 264394"/>
                      <a:gd name="connsiteX19" fmla="*/ 146356 w 264396"/>
                      <a:gd name="connsiteY19" fmla="*/ 132196 h 264394"/>
                      <a:gd name="connsiteX20" fmla="*/ 72225 w 264396"/>
                      <a:gd name="connsiteY20" fmla="*/ 16130 h 264394"/>
                      <a:gd name="connsiteX21" fmla="*/ 117922 w 264396"/>
                      <a:gd name="connsiteY21" fmla="*/ 121512 h 264394"/>
                      <a:gd name="connsiteX22" fmla="*/ 13445 w 264396"/>
                      <a:gd name="connsiteY22" fmla="*/ 76208 h 264394"/>
                      <a:gd name="connsiteX23" fmla="*/ 38720 w 264396"/>
                      <a:gd name="connsiteY23" fmla="*/ 38720 h 264394"/>
                      <a:gd name="connsiteX24" fmla="*/ 186768 w 264396"/>
                      <a:gd name="connsiteY24" fmla="*/ 12487 h 264394"/>
                      <a:gd name="connsiteX25" fmla="*/ 225676 w 264396"/>
                      <a:gd name="connsiteY25" fmla="*/ 38720 h 264394"/>
                      <a:gd name="connsiteX26" fmla="*/ 249430 w 264396"/>
                      <a:gd name="connsiteY26" fmla="*/ 73951 h 264394"/>
                      <a:gd name="connsiteX27" fmla="*/ 139430 w 264396"/>
                      <a:gd name="connsiteY27" fmla="*/ 121651 h 264394"/>
                      <a:gd name="connsiteX28" fmla="*/ 132198 w 264396"/>
                      <a:gd name="connsiteY28" fmla="*/ 0 h 264394"/>
                      <a:gd name="connsiteX29" fmla="*/ 174337 w 264396"/>
                      <a:gd name="connsiteY29" fmla="*/ 8508 h 264394"/>
                      <a:gd name="connsiteX30" fmla="*/ 131442 w 264396"/>
                      <a:gd name="connsiteY30" fmla="*/ 117087 h 264394"/>
                      <a:gd name="connsiteX31" fmla="*/ 88659 w 264396"/>
                      <a:gd name="connsiteY31" fmla="*/ 8790 h 264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64396" h="264394">
                        <a:moveTo>
                          <a:pt x="131443" y="147307"/>
                        </a:moveTo>
                        <a:lnTo>
                          <a:pt x="174338" y="255887"/>
                        </a:lnTo>
                        <a:lnTo>
                          <a:pt x="132198" y="264394"/>
                        </a:lnTo>
                        <a:lnTo>
                          <a:pt x="88660" y="255604"/>
                        </a:lnTo>
                        <a:close/>
                        <a:moveTo>
                          <a:pt x="118061" y="143021"/>
                        </a:moveTo>
                        <a:lnTo>
                          <a:pt x="72380" y="248368"/>
                        </a:lnTo>
                        <a:lnTo>
                          <a:pt x="38720" y="225675"/>
                        </a:lnTo>
                        <a:lnTo>
                          <a:pt x="13549" y="188341"/>
                        </a:lnTo>
                        <a:close/>
                        <a:moveTo>
                          <a:pt x="139292" y="142881"/>
                        </a:moveTo>
                        <a:lnTo>
                          <a:pt x="249327" y="190596"/>
                        </a:lnTo>
                        <a:lnTo>
                          <a:pt x="225676" y="225675"/>
                        </a:lnTo>
                        <a:lnTo>
                          <a:pt x="186614" y="252011"/>
                        </a:lnTo>
                        <a:close/>
                        <a:moveTo>
                          <a:pt x="8579" y="89706"/>
                        </a:moveTo>
                        <a:lnTo>
                          <a:pt x="116136" y="132197"/>
                        </a:lnTo>
                        <a:lnTo>
                          <a:pt x="8579" y="174689"/>
                        </a:lnTo>
                        <a:lnTo>
                          <a:pt x="0" y="132197"/>
                        </a:lnTo>
                        <a:close/>
                        <a:moveTo>
                          <a:pt x="255677" y="89009"/>
                        </a:moveTo>
                        <a:lnTo>
                          <a:pt x="264396" y="132197"/>
                        </a:lnTo>
                        <a:lnTo>
                          <a:pt x="255677" y="175384"/>
                        </a:lnTo>
                        <a:lnTo>
                          <a:pt x="146356" y="132196"/>
                        </a:lnTo>
                        <a:close/>
                        <a:moveTo>
                          <a:pt x="72225" y="16130"/>
                        </a:moveTo>
                        <a:lnTo>
                          <a:pt x="117922" y="121512"/>
                        </a:lnTo>
                        <a:lnTo>
                          <a:pt x="13445" y="76208"/>
                        </a:lnTo>
                        <a:lnTo>
                          <a:pt x="38720" y="38720"/>
                        </a:lnTo>
                        <a:close/>
                        <a:moveTo>
                          <a:pt x="186768" y="12487"/>
                        </a:moveTo>
                        <a:lnTo>
                          <a:pt x="225676" y="38720"/>
                        </a:lnTo>
                        <a:lnTo>
                          <a:pt x="249430" y="73951"/>
                        </a:lnTo>
                        <a:lnTo>
                          <a:pt x="139430" y="121651"/>
                        </a:lnTo>
                        <a:close/>
                        <a:moveTo>
                          <a:pt x="132198" y="0"/>
                        </a:moveTo>
                        <a:lnTo>
                          <a:pt x="174337" y="8508"/>
                        </a:lnTo>
                        <a:lnTo>
                          <a:pt x="131442" y="117087"/>
                        </a:lnTo>
                        <a:lnTo>
                          <a:pt x="88659" y="879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円: 塗りつぶしなし 139">
                    <a:extLst>
                      <a:ext uri="{FF2B5EF4-FFF2-40B4-BE49-F238E27FC236}">
                        <a16:creationId xmlns:a16="http://schemas.microsoft.com/office/drawing/2014/main" id="{C3FF0CE2-FC19-48C9-B27C-A7068761A8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84118" y="4481998"/>
                    <a:ext cx="326120" cy="326120"/>
                  </a:xfrm>
                  <a:prstGeom prst="donut">
                    <a:avLst>
                      <a:gd name="adj" fmla="val 9561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FFD01B16-BFBB-4B5A-BAC7-41603F2083B5}"/>
                    </a:ext>
                  </a:extLst>
                </p:cNvPr>
                <p:cNvGrpSpPr/>
                <p:nvPr/>
              </p:nvGrpSpPr>
              <p:grpSpPr>
                <a:xfrm>
                  <a:off x="1696062" y="2658973"/>
                  <a:ext cx="1060365" cy="1060365"/>
                  <a:chOff x="1696062" y="2658973"/>
                  <a:chExt cx="1060365" cy="1060365"/>
                </a:xfrm>
              </p:grpSpPr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80664258-4145-4AF7-A7E4-D3F3C30E6EE4}"/>
                      </a:ext>
                    </a:extLst>
                  </p:cNvPr>
                  <p:cNvGrpSpPr/>
                  <p:nvPr/>
                </p:nvGrpSpPr>
                <p:grpSpPr>
                  <a:xfrm>
                    <a:off x="1696062" y="2658973"/>
                    <a:ext cx="1060365" cy="1060365"/>
                    <a:chOff x="-852645" y="3068960"/>
                    <a:chExt cx="1330180" cy="1330180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134" name="楕円 133">
                      <a:extLst>
                        <a:ext uri="{FF2B5EF4-FFF2-40B4-BE49-F238E27FC236}">
                          <a16:creationId xmlns:a16="http://schemas.microsoft.com/office/drawing/2014/main" id="{200A07AA-ACF3-4087-BF4D-93F736A4B6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852645" y="3068960"/>
                      <a:ext cx="1330180" cy="1330180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楕円 134">
                      <a:extLst>
                        <a:ext uri="{FF2B5EF4-FFF2-40B4-BE49-F238E27FC236}">
                          <a16:creationId xmlns:a16="http://schemas.microsoft.com/office/drawing/2014/main" id="{ABCEAB30-50DA-4CF8-94CE-31173DDC11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660820" y="3260785"/>
                      <a:ext cx="946530" cy="946530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EC26B009-A804-431A-9377-88F6729897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8250" y="2739026"/>
                    <a:ext cx="371115" cy="361309"/>
                  </a:xfrm>
                  <a:custGeom>
                    <a:avLst/>
                    <a:gdLst>
                      <a:gd name="connsiteX0" fmla="*/ 164014 w 371115"/>
                      <a:gd name="connsiteY0" fmla="*/ 4174 h 361309"/>
                      <a:gd name="connsiteX1" fmla="*/ 112 w 371115"/>
                      <a:gd name="connsiteY1" fmla="*/ 168076 h 361309"/>
                      <a:gd name="connsiteX2" fmla="*/ 138135 w 371115"/>
                      <a:gd name="connsiteY2" fmla="*/ 193955 h 361309"/>
                      <a:gd name="connsiteX3" fmla="*/ 129508 w 371115"/>
                      <a:gd name="connsiteY3" fmla="*/ 323351 h 361309"/>
                      <a:gd name="connsiteX4" fmla="*/ 310663 w 371115"/>
                      <a:gd name="connsiteY4" fmla="*/ 357857 h 361309"/>
                      <a:gd name="connsiteX5" fmla="*/ 371048 w 371115"/>
                      <a:gd name="connsiteY5" fmla="*/ 254340 h 361309"/>
                      <a:gd name="connsiteX6" fmla="*/ 302037 w 371115"/>
                      <a:gd name="connsiteY6" fmla="*/ 159449 h 361309"/>
                      <a:gd name="connsiteX7" fmla="*/ 276158 w 371115"/>
                      <a:gd name="connsiteY7" fmla="*/ 55932 h 361309"/>
                      <a:gd name="connsiteX8" fmla="*/ 164014 w 371115"/>
                      <a:gd name="connsiteY8" fmla="*/ 4174 h 361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1115" h="361309">
                        <a:moveTo>
                          <a:pt x="164014" y="4174"/>
                        </a:moveTo>
                        <a:cubicBezTo>
                          <a:pt x="118006" y="22865"/>
                          <a:pt x="4425" y="136446"/>
                          <a:pt x="112" y="168076"/>
                        </a:cubicBezTo>
                        <a:cubicBezTo>
                          <a:pt x="-4201" y="199706"/>
                          <a:pt x="116569" y="168076"/>
                          <a:pt x="138135" y="193955"/>
                        </a:cubicBezTo>
                        <a:cubicBezTo>
                          <a:pt x="159701" y="219834"/>
                          <a:pt x="100753" y="296034"/>
                          <a:pt x="129508" y="323351"/>
                        </a:cubicBezTo>
                        <a:cubicBezTo>
                          <a:pt x="158263" y="350668"/>
                          <a:pt x="270406" y="369359"/>
                          <a:pt x="310663" y="357857"/>
                        </a:cubicBezTo>
                        <a:cubicBezTo>
                          <a:pt x="350920" y="346355"/>
                          <a:pt x="372486" y="287408"/>
                          <a:pt x="371048" y="254340"/>
                        </a:cubicBezTo>
                        <a:cubicBezTo>
                          <a:pt x="369610" y="221272"/>
                          <a:pt x="317852" y="192517"/>
                          <a:pt x="302037" y="159449"/>
                        </a:cubicBezTo>
                        <a:cubicBezTo>
                          <a:pt x="286222" y="126381"/>
                          <a:pt x="297724" y="77498"/>
                          <a:pt x="276158" y="55932"/>
                        </a:cubicBezTo>
                        <a:cubicBezTo>
                          <a:pt x="254592" y="34366"/>
                          <a:pt x="210022" y="-14517"/>
                          <a:pt x="164014" y="4174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26280643-844C-4E57-8563-18FCE88C14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95520" y="3134171"/>
                    <a:ext cx="511837" cy="407376"/>
                  </a:xfrm>
                  <a:custGeom>
                    <a:avLst/>
                    <a:gdLst>
                      <a:gd name="connsiteX0" fmla="*/ 149228 w 511837"/>
                      <a:gd name="connsiteY0" fmla="*/ 1918 h 407376"/>
                      <a:gd name="connsiteX1" fmla="*/ 2579 w 511837"/>
                      <a:gd name="connsiteY1" fmla="*/ 122687 h 407376"/>
                      <a:gd name="connsiteX2" fmla="*/ 278624 w 511837"/>
                      <a:gd name="connsiteY2" fmla="*/ 286589 h 407376"/>
                      <a:gd name="connsiteX3" fmla="*/ 313130 w 511837"/>
                      <a:gd name="connsiteY3" fmla="*/ 407359 h 407376"/>
                      <a:gd name="connsiteX4" fmla="*/ 511537 w 511837"/>
                      <a:gd name="connsiteY4" fmla="*/ 295216 h 407376"/>
                      <a:gd name="connsiteX5" fmla="*/ 356262 w 511837"/>
                      <a:gd name="connsiteY5" fmla="*/ 252084 h 407376"/>
                      <a:gd name="connsiteX6" fmla="*/ 278624 w 511837"/>
                      <a:gd name="connsiteY6" fmla="*/ 139940 h 407376"/>
                      <a:gd name="connsiteX7" fmla="*/ 295877 w 511837"/>
                      <a:gd name="connsiteY7" fmla="*/ 53676 h 407376"/>
                      <a:gd name="connsiteX8" fmla="*/ 149228 w 511837"/>
                      <a:gd name="connsiteY8" fmla="*/ 1918 h 407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11837" h="407376">
                        <a:moveTo>
                          <a:pt x="149228" y="1918"/>
                        </a:moveTo>
                        <a:cubicBezTo>
                          <a:pt x="100345" y="13420"/>
                          <a:pt x="-18987" y="75242"/>
                          <a:pt x="2579" y="122687"/>
                        </a:cubicBezTo>
                        <a:cubicBezTo>
                          <a:pt x="24145" y="170132"/>
                          <a:pt x="226866" y="239144"/>
                          <a:pt x="278624" y="286589"/>
                        </a:cubicBezTo>
                        <a:cubicBezTo>
                          <a:pt x="330383" y="334034"/>
                          <a:pt x="274311" y="405921"/>
                          <a:pt x="313130" y="407359"/>
                        </a:cubicBezTo>
                        <a:cubicBezTo>
                          <a:pt x="351949" y="408797"/>
                          <a:pt x="504348" y="321095"/>
                          <a:pt x="511537" y="295216"/>
                        </a:cubicBezTo>
                        <a:cubicBezTo>
                          <a:pt x="518726" y="269337"/>
                          <a:pt x="395081" y="277963"/>
                          <a:pt x="356262" y="252084"/>
                        </a:cubicBezTo>
                        <a:cubicBezTo>
                          <a:pt x="317443" y="226205"/>
                          <a:pt x="288688" y="173008"/>
                          <a:pt x="278624" y="139940"/>
                        </a:cubicBezTo>
                        <a:cubicBezTo>
                          <a:pt x="268560" y="106872"/>
                          <a:pt x="317443" y="73804"/>
                          <a:pt x="295877" y="53676"/>
                        </a:cubicBezTo>
                        <a:cubicBezTo>
                          <a:pt x="274311" y="33548"/>
                          <a:pt x="198111" y="-9584"/>
                          <a:pt x="149228" y="1918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92227329-05EF-4FC2-9746-063861D7A27F}"/>
                    </a:ext>
                  </a:extLst>
                </p:cNvPr>
                <p:cNvGrpSpPr/>
                <p:nvPr/>
              </p:nvGrpSpPr>
              <p:grpSpPr>
                <a:xfrm>
                  <a:off x="1386839" y="2907803"/>
                  <a:ext cx="1060365" cy="1060365"/>
                  <a:chOff x="1696062" y="2658973"/>
                  <a:chExt cx="1060365" cy="1060365"/>
                </a:xfrm>
              </p:grpSpPr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D6ED8DD6-DD1C-4505-839C-9E1BA3BAD775}"/>
                      </a:ext>
                    </a:extLst>
                  </p:cNvPr>
                  <p:cNvGrpSpPr/>
                  <p:nvPr/>
                </p:nvGrpSpPr>
                <p:grpSpPr>
                  <a:xfrm>
                    <a:off x="1696062" y="2658973"/>
                    <a:ext cx="1060365" cy="1060365"/>
                    <a:chOff x="-852645" y="3068960"/>
                    <a:chExt cx="1330180" cy="1330180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129" name="楕円 128">
                      <a:extLst>
                        <a:ext uri="{FF2B5EF4-FFF2-40B4-BE49-F238E27FC236}">
                          <a16:creationId xmlns:a16="http://schemas.microsoft.com/office/drawing/2014/main" id="{3D4E8A9A-464F-4869-A41D-A51F481B46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852645" y="3068960"/>
                      <a:ext cx="1330180" cy="1330180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" name="楕円 129">
                      <a:extLst>
                        <a:ext uri="{FF2B5EF4-FFF2-40B4-BE49-F238E27FC236}">
                          <a16:creationId xmlns:a16="http://schemas.microsoft.com/office/drawing/2014/main" id="{15560B2F-2B8C-4817-A119-947EBA1748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660820" y="3260785"/>
                      <a:ext cx="946530" cy="946530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53EB1A3F-6BB7-4063-95C6-56BB9AF638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8250" y="2739026"/>
                    <a:ext cx="371115" cy="361309"/>
                  </a:xfrm>
                  <a:custGeom>
                    <a:avLst/>
                    <a:gdLst>
                      <a:gd name="connsiteX0" fmla="*/ 164014 w 371115"/>
                      <a:gd name="connsiteY0" fmla="*/ 4174 h 361309"/>
                      <a:gd name="connsiteX1" fmla="*/ 112 w 371115"/>
                      <a:gd name="connsiteY1" fmla="*/ 168076 h 361309"/>
                      <a:gd name="connsiteX2" fmla="*/ 138135 w 371115"/>
                      <a:gd name="connsiteY2" fmla="*/ 193955 h 361309"/>
                      <a:gd name="connsiteX3" fmla="*/ 129508 w 371115"/>
                      <a:gd name="connsiteY3" fmla="*/ 323351 h 361309"/>
                      <a:gd name="connsiteX4" fmla="*/ 310663 w 371115"/>
                      <a:gd name="connsiteY4" fmla="*/ 357857 h 361309"/>
                      <a:gd name="connsiteX5" fmla="*/ 371048 w 371115"/>
                      <a:gd name="connsiteY5" fmla="*/ 254340 h 361309"/>
                      <a:gd name="connsiteX6" fmla="*/ 302037 w 371115"/>
                      <a:gd name="connsiteY6" fmla="*/ 159449 h 361309"/>
                      <a:gd name="connsiteX7" fmla="*/ 276158 w 371115"/>
                      <a:gd name="connsiteY7" fmla="*/ 55932 h 361309"/>
                      <a:gd name="connsiteX8" fmla="*/ 164014 w 371115"/>
                      <a:gd name="connsiteY8" fmla="*/ 4174 h 361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1115" h="361309">
                        <a:moveTo>
                          <a:pt x="164014" y="4174"/>
                        </a:moveTo>
                        <a:cubicBezTo>
                          <a:pt x="118006" y="22865"/>
                          <a:pt x="4425" y="136446"/>
                          <a:pt x="112" y="168076"/>
                        </a:cubicBezTo>
                        <a:cubicBezTo>
                          <a:pt x="-4201" y="199706"/>
                          <a:pt x="116569" y="168076"/>
                          <a:pt x="138135" y="193955"/>
                        </a:cubicBezTo>
                        <a:cubicBezTo>
                          <a:pt x="159701" y="219834"/>
                          <a:pt x="100753" y="296034"/>
                          <a:pt x="129508" y="323351"/>
                        </a:cubicBezTo>
                        <a:cubicBezTo>
                          <a:pt x="158263" y="350668"/>
                          <a:pt x="270406" y="369359"/>
                          <a:pt x="310663" y="357857"/>
                        </a:cubicBezTo>
                        <a:cubicBezTo>
                          <a:pt x="350920" y="346355"/>
                          <a:pt x="372486" y="287408"/>
                          <a:pt x="371048" y="254340"/>
                        </a:cubicBezTo>
                        <a:cubicBezTo>
                          <a:pt x="369610" y="221272"/>
                          <a:pt x="317852" y="192517"/>
                          <a:pt x="302037" y="159449"/>
                        </a:cubicBezTo>
                        <a:cubicBezTo>
                          <a:pt x="286222" y="126381"/>
                          <a:pt x="297724" y="77498"/>
                          <a:pt x="276158" y="55932"/>
                        </a:cubicBezTo>
                        <a:cubicBezTo>
                          <a:pt x="254592" y="34366"/>
                          <a:pt x="210022" y="-14517"/>
                          <a:pt x="164014" y="4174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CD111EB2-2FD3-4528-8C11-37DBA3492C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95520" y="3134171"/>
                    <a:ext cx="511837" cy="407376"/>
                  </a:xfrm>
                  <a:custGeom>
                    <a:avLst/>
                    <a:gdLst>
                      <a:gd name="connsiteX0" fmla="*/ 149228 w 511837"/>
                      <a:gd name="connsiteY0" fmla="*/ 1918 h 407376"/>
                      <a:gd name="connsiteX1" fmla="*/ 2579 w 511837"/>
                      <a:gd name="connsiteY1" fmla="*/ 122687 h 407376"/>
                      <a:gd name="connsiteX2" fmla="*/ 278624 w 511837"/>
                      <a:gd name="connsiteY2" fmla="*/ 286589 h 407376"/>
                      <a:gd name="connsiteX3" fmla="*/ 313130 w 511837"/>
                      <a:gd name="connsiteY3" fmla="*/ 407359 h 407376"/>
                      <a:gd name="connsiteX4" fmla="*/ 511537 w 511837"/>
                      <a:gd name="connsiteY4" fmla="*/ 295216 h 407376"/>
                      <a:gd name="connsiteX5" fmla="*/ 356262 w 511837"/>
                      <a:gd name="connsiteY5" fmla="*/ 252084 h 407376"/>
                      <a:gd name="connsiteX6" fmla="*/ 278624 w 511837"/>
                      <a:gd name="connsiteY6" fmla="*/ 139940 h 407376"/>
                      <a:gd name="connsiteX7" fmla="*/ 295877 w 511837"/>
                      <a:gd name="connsiteY7" fmla="*/ 53676 h 407376"/>
                      <a:gd name="connsiteX8" fmla="*/ 149228 w 511837"/>
                      <a:gd name="connsiteY8" fmla="*/ 1918 h 407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11837" h="407376">
                        <a:moveTo>
                          <a:pt x="149228" y="1918"/>
                        </a:moveTo>
                        <a:cubicBezTo>
                          <a:pt x="100345" y="13420"/>
                          <a:pt x="-18987" y="75242"/>
                          <a:pt x="2579" y="122687"/>
                        </a:cubicBezTo>
                        <a:cubicBezTo>
                          <a:pt x="24145" y="170132"/>
                          <a:pt x="226866" y="239144"/>
                          <a:pt x="278624" y="286589"/>
                        </a:cubicBezTo>
                        <a:cubicBezTo>
                          <a:pt x="330383" y="334034"/>
                          <a:pt x="274311" y="405921"/>
                          <a:pt x="313130" y="407359"/>
                        </a:cubicBezTo>
                        <a:cubicBezTo>
                          <a:pt x="351949" y="408797"/>
                          <a:pt x="504348" y="321095"/>
                          <a:pt x="511537" y="295216"/>
                        </a:cubicBezTo>
                        <a:cubicBezTo>
                          <a:pt x="518726" y="269337"/>
                          <a:pt x="395081" y="277963"/>
                          <a:pt x="356262" y="252084"/>
                        </a:cubicBezTo>
                        <a:cubicBezTo>
                          <a:pt x="317443" y="226205"/>
                          <a:pt x="288688" y="173008"/>
                          <a:pt x="278624" y="139940"/>
                        </a:cubicBezTo>
                        <a:cubicBezTo>
                          <a:pt x="268560" y="106872"/>
                          <a:pt x="317443" y="73804"/>
                          <a:pt x="295877" y="53676"/>
                        </a:cubicBezTo>
                        <a:cubicBezTo>
                          <a:pt x="274311" y="33548"/>
                          <a:pt x="198111" y="-9584"/>
                          <a:pt x="149228" y="1918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D40D7361-1C74-4249-800D-B41547636926}"/>
                    </a:ext>
                  </a:extLst>
                </p:cNvPr>
                <p:cNvGrpSpPr/>
                <p:nvPr/>
              </p:nvGrpSpPr>
              <p:grpSpPr>
                <a:xfrm>
                  <a:off x="2275360" y="2916430"/>
                  <a:ext cx="1060365" cy="1060365"/>
                  <a:chOff x="1696062" y="2658973"/>
                  <a:chExt cx="1060365" cy="1060365"/>
                </a:xfrm>
              </p:grpSpPr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7508F33B-3DA3-47D4-9397-02044CA09066}"/>
                      </a:ext>
                    </a:extLst>
                  </p:cNvPr>
                  <p:cNvGrpSpPr/>
                  <p:nvPr/>
                </p:nvGrpSpPr>
                <p:grpSpPr>
                  <a:xfrm>
                    <a:off x="1696062" y="2658973"/>
                    <a:ext cx="1060365" cy="1060365"/>
                    <a:chOff x="-852645" y="3068960"/>
                    <a:chExt cx="1330180" cy="1330180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124" name="楕円 123">
                      <a:extLst>
                        <a:ext uri="{FF2B5EF4-FFF2-40B4-BE49-F238E27FC236}">
                          <a16:creationId xmlns:a16="http://schemas.microsoft.com/office/drawing/2014/main" id="{D634501B-CB9D-44B6-9A0E-F01A094346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852645" y="3068960"/>
                      <a:ext cx="1330180" cy="1330180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5" name="楕円 124">
                      <a:extLst>
                        <a:ext uri="{FF2B5EF4-FFF2-40B4-BE49-F238E27FC236}">
                          <a16:creationId xmlns:a16="http://schemas.microsoft.com/office/drawing/2014/main" id="{FFAA941E-C1B1-492C-B805-6EAE79FA42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660820" y="3260785"/>
                      <a:ext cx="946530" cy="946530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1A992124-72DB-41FC-8D09-F2ECEF9E15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8250" y="2739026"/>
                    <a:ext cx="371115" cy="361309"/>
                  </a:xfrm>
                  <a:custGeom>
                    <a:avLst/>
                    <a:gdLst>
                      <a:gd name="connsiteX0" fmla="*/ 164014 w 371115"/>
                      <a:gd name="connsiteY0" fmla="*/ 4174 h 361309"/>
                      <a:gd name="connsiteX1" fmla="*/ 112 w 371115"/>
                      <a:gd name="connsiteY1" fmla="*/ 168076 h 361309"/>
                      <a:gd name="connsiteX2" fmla="*/ 138135 w 371115"/>
                      <a:gd name="connsiteY2" fmla="*/ 193955 h 361309"/>
                      <a:gd name="connsiteX3" fmla="*/ 129508 w 371115"/>
                      <a:gd name="connsiteY3" fmla="*/ 323351 h 361309"/>
                      <a:gd name="connsiteX4" fmla="*/ 310663 w 371115"/>
                      <a:gd name="connsiteY4" fmla="*/ 357857 h 361309"/>
                      <a:gd name="connsiteX5" fmla="*/ 371048 w 371115"/>
                      <a:gd name="connsiteY5" fmla="*/ 254340 h 361309"/>
                      <a:gd name="connsiteX6" fmla="*/ 302037 w 371115"/>
                      <a:gd name="connsiteY6" fmla="*/ 159449 h 361309"/>
                      <a:gd name="connsiteX7" fmla="*/ 276158 w 371115"/>
                      <a:gd name="connsiteY7" fmla="*/ 55932 h 361309"/>
                      <a:gd name="connsiteX8" fmla="*/ 164014 w 371115"/>
                      <a:gd name="connsiteY8" fmla="*/ 4174 h 361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1115" h="361309">
                        <a:moveTo>
                          <a:pt x="164014" y="4174"/>
                        </a:moveTo>
                        <a:cubicBezTo>
                          <a:pt x="118006" y="22865"/>
                          <a:pt x="4425" y="136446"/>
                          <a:pt x="112" y="168076"/>
                        </a:cubicBezTo>
                        <a:cubicBezTo>
                          <a:pt x="-4201" y="199706"/>
                          <a:pt x="116569" y="168076"/>
                          <a:pt x="138135" y="193955"/>
                        </a:cubicBezTo>
                        <a:cubicBezTo>
                          <a:pt x="159701" y="219834"/>
                          <a:pt x="100753" y="296034"/>
                          <a:pt x="129508" y="323351"/>
                        </a:cubicBezTo>
                        <a:cubicBezTo>
                          <a:pt x="158263" y="350668"/>
                          <a:pt x="270406" y="369359"/>
                          <a:pt x="310663" y="357857"/>
                        </a:cubicBezTo>
                        <a:cubicBezTo>
                          <a:pt x="350920" y="346355"/>
                          <a:pt x="372486" y="287408"/>
                          <a:pt x="371048" y="254340"/>
                        </a:cubicBezTo>
                        <a:cubicBezTo>
                          <a:pt x="369610" y="221272"/>
                          <a:pt x="317852" y="192517"/>
                          <a:pt x="302037" y="159449"/>
                        </a:cubicBezTo>
                        <a:cubicBezTo>
                          <a:pt x="286222" y="126381"/>
                          <a:pt x="297724" y="77498"/>
                          <a:pt x="276158" y="55932"/>
                        </a:cubicBezTo>
                        <a:cubicBezTo>
                          <a:pt x="254592" y="34366"/>
                          <a:pt x="210022" y="-14517"/>
                          <a:pt x="164014" y="4174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55D7EEAE-D025-492A-A005-AFB8A576E9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95520" y="3134171"/>
                    <a:ext cx="511837" cy="407376"/>
                  </a:xfrm>
                  <a:custGeom>
                    <a:avLst/>
                    <a:gdLst>
                      <a:gd name="connsiteX0" fmla="*/ 149228 w 511837"/>
                      <a:gd name="connsiteY0" fmla="*/ 1918 h 407376"/>
                      <a:gd name="connsiteX1" fmla="*/ 2579 w 511837"/>
                      <a:gd name="connsiteY1" fmla="*/ 122687 h 407376"/>
                      <a:gd name="connsiteX2" fmla="*/ 278624 w 511837"/>
                      <a:gd name="connsiteY2" fmla="*/ 286589 h 407376"/>
                      <a:gd name="connsiteX3" fmla="*/ 313130 w 511837"/>
                      <a:gd name="connsiteY3" fmla="*/ 407359 h 407376"/>
                      <a:gd name="connsiteX4" fmla="*/ 511537 w 511837"/>
                      <a:gd name="connsiteY4" fmla="*/ 295216 h 407376"/>
                      <a:gd name="connsiteX5" fmla="*/ 356262 w 511837"/>
                      <a:gd name="connsiteY5" fmla="*/ 252084 h 407376"/>
                      <a:gd name="connsiteX6" fmla="*/ 278624 w 511837"/>
                      <a:gd name="connsiteY6" fmla="*/ 139940 h 407376"/>
                      <a:gd name="connsiteX7" fmla="*/ 295877 w 511837"/>
                      <a:gd name="connsiteY7" fmla="*/ 53676 h 407376"/>
                      <a:gd name="connsiteX8" fmla="*/ 149228 w 511837"/>
                      <a:gd name="connsiteY8" fmla="*/ 1918 h 407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11837" h="407376">
                        <a:moveTo>
                          <a:pt x="149228" y="1918"/>
                        </a:moveTo>
                        <a:cubicBezTo>
                          <a:pt x="100345" y="13420"/>
                          <a:pt x="-18987" y="75242"/>
                          <a:pt x="2579" y="122687"/>
                        </a:cubicBezTo>
                        <a:cubicBezTo>
                          <a:pt x="24145" y="170132"/>
                          <a:pt x="226866" y="239144"/>
                          <a:pt x="278624" y="286589"/>
                        </a:cubicBezTo>
                        <a:cubicBezTo>
                          <a:pt x="330383" y="334034"/>
                          <a:pt x="274311" y="405921"/>
                          <a:pt x="313130" y="407359"/>
                        </a:cubicBezTo>
                        <a:cubicBezTo>
                          <a:pt x="351949" y="408797"/>
                          <a:pt x="504348" y="321095"/>
                          <a:pt x="511537" y="295216"/>
                        </a:cubicBezTo>
                        <a:cubicBezTo>
                          <a:pt x="518726" y="269337"/>
                          <a:pt x="395081" y="277963"/>
                          <a:pt x="356262" y="252084"/>
                        </a:cubicBezTo>
                        <a:cubicBezTo>
                          <a:pt x="317443" y="226205"/>
                          <a:pt x="288688" y="173008"/>
                          <a:pt x="278624" y="139940"/>
                        </a:cubicBezTo>
                        <a:cubicBezTo>
                          <a:pt x="268560" y="106872"/>
                          <a:pt x="317443" y="73804"/>
                          <a:pt x="295877" y="53676"/>
                        </a:cubicBezTo>
                        <a:cubicBezTo>
                          <a:pt x="274311" y="33548"/>
                          <a:pt x="198111" y="-9584"/>
                          <a:pt x="149228" y="1918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EBDD0278-77A7-452F-BFF4-6D804AFF8BE1}"/>
                    </a:ext>
                  </a:extLst>
                </p:cNvPr>
                <p:cNvGrpSpPr/>
                <p:nvPr/>
              </p:nvGrpSpPr>
              <p:grpSpPr>
                <a:xfrm rot="5737729">
                  <a:off x="2217254" y="2865580"/>
                  <a:ext cx="263607" cy="924797"/>
                  <a:chOff x="362490" y="3719337"/>
                  <a:chExt cx="263607" cy="924797"/>
                </a:xfrm>
                <a:solidFill>
                  <a:srgbClr val="FFC000"/>
                </a:solidFill>
              </p:grpSpPr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4EB56408-CE6D-46B9-9F4A-161E20F091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2490" y="3719337"/>
                    <a:ext cx="99705" cy="924797"/>
                  </a:xfrm>
                  <a:custGeom>
                    <a:avLst/>
                    <a:gdLst>
                      <a:gd name="connsiteX0" fmla="*/ 50672 w 179080"/>
                      <a:gd name="connsiteY0" fmla="*/ 0 h 806994"/>
                      <a:gd name="connsiteX1" fmla="*/ 128408 w 179080"/>
                      <a:gd name="connsiteY1" fmla="*/ 0 h 806994"/>
                      <a:gd name="connsiteX2" fmla="*/ 179080 w 179080"/>
                      <a:gd name="connsiteY2" fmla="*/ 806994 h 806994"/>
                      <a:gd name="connsiteX3" fmla="*/ 0 w 179080"/>
                      <a:gd name="connsiteY3" fmla="*/ 806994 h 806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9080" h="806994">
                        <a:moveTo>
                          <a:pt x="50672" y="0"/>
                        </a:moveTo>
                        <a:lnTo>
                          <a:pt x="128408" y="0"/>
                        </a:lnTo>
                        <a:lnTo>
                          <a:pt x="179080" y="806994"/>
                        </a:lnTo>
                        <a:lnTo>
                          <a:pt x="0" y="80699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13D88D10-C895-4FA1-ABAA-473B44559A5C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526392" y="3719337"/>
                    <a:ext cx="99705" cy="924797"/>
                  </a:xfrm>
                  <a:custGeom>
                    <a:avLst/>
                    <a:gdLst>
                      <a:gd name="connsiteX0" fmla="*/ 50672 w 179080"/>
                      <a:gd name="connsiteY0" fmla="*/ 0 h 806994"/>
                      <a:gd name="connsiteX1" fmla="*/ 128408 w 179080"/>
                      <a:gd name="connsiteY1" fmla="*/ 0 h 806994"/>
                      <a:gd name="connsiteX2" fmla="*/ 179080 w 179080"/>
                      <a:gd name="connsiteY2" fmla="*/ 806994 h 806994"/>
                      <a:gd name="connsiteX3" fmla="*/ 0 w 179080"/>
                      <a:gd name="connsiteY3" fmla="*/ 806994 h 806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9080" h="806994">
                        <a:moveTo>
                          <a:pt x="50672" y="0"/>
                        </a:moveTo>
                        <a:lnTo>
                          <a:pt x="128408" y="0"/>
                        </a:lnTo>
                        <a:lnTo>
                          <a:pt x="179080" y="806994"/>
                        </a:lnTo>
                        <a:lnTo>
                          <a:pt x="0" y="80699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4C50F04D-38FE-404F-BAE4-59ABC548A888}"/>
                    </a:ext>
                  </a:extLst>
                </p:cNvPr>
                <p:cNvGrpSpPr/>
                <p:nvPr/>
              </p:nvGrpSpPr>
              <p:grpSpPr>
                <a:xfrm rot="19105293">
                  <a:off x="3240844" y="2495862"/>
                  <a:ext cx="263607" cy="924797"/>
                  <a:chOff x="362490" y="3719337"/>
                  <a:chExt cx="263607" cy="924797"/>
                </a:xfrm>
                <a:solidFill>
                  <a:srgbClr val="FFC000"/>
                </a:solidFill>
              </p:grpSpPr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C32EF2BC-9D8D-4DF0-923D-315218EA97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2490" y="3719337"/>
                    <a:ext cx="99705" cy="924797"/>
                  </a:xfrm>
                  <a:custGeom>
                    <a:avLst/>
                    <a:gdLst>
                      <a:gd name="connsiteX0" fmla="*/ 50672 w 179080"/>
                      <a:gd name="connsiteY0" fmla="*/ 0 h 806994"/>
                      <a:gd name="connsiteX1" fmla="*/ 128408 w 179080"/>
                      <a:gd name="connsiteY1" fmla="*/ 0 h 806994"/>
                      <a:gd name="connsiteX2" fmla="*/ 179080 w 179080"/>
                      <a:gd name="connsiteY2" fmla="*/ 806994 h 806994"/>
                      <a:gd name="connsiteX3" fmla="*/ 0 w 179080"/>
                      <a:gd name="connsiteY3" fmla="*/ 806994 h 806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9080" h="806994">
                        <a:moveTo>
                          <a:pt x="50672" y="0"/>
                        </a:moveTo>
                        <a:lnTo>
                          <a:pt x="128408" y="0"/>
                        </a:lnTo>
                        <a:lnTo>
                          <a:pt x="179080" y="806994"/>
                        </a:lnTo>
                        <a:lnTo>
                          <a:pt x="0" y="80699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23487EF0-8AA2-4A3C-B881-8C237DA51871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526392" y="3719337"/>
                    <a:ext cx="99705" cy="924797"/>
                  </a:xfrm>
                  <a:custGeom>
                    <a:avLst/>
                    <a:gdLst>
                      <a:gd name="connsiteX0" fmla="*/ 50672 w 179080"/>
                      <a:gd name="connsiteY0" fmla="*/ 0 h 806994"/>
                      <a:gd name="connsiteX1" fmla="*/ 128408 w 179080"/>
                      <a:gd name="connsiteY1" fmla="*/ 0 h 806994"/>
                      <a:gd name="connsiteX2" fmla="*/ 179080 w 179080"/>
                      <a:gd name="connsiteY2" fmla="*/ 806994 h 806994"/>
                      <a:gd name="connsiteX3" fmla="*/ 0 w 179080"/>
                      <a:gd name="connsiteY3" fmla="*/ 806994 h 806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9080" h="806994">
                        <a:moveTo>
                          <a:pt x="50672" y="0"/>
                        </a:moveTo>
                        <a:lnTo>
                          <a:pt x="128408" y="0"/>
                        </a:lnTo>
                        <a:lnTo>
                          <a:pt x="179080" y="806994"/>
                        </a:lnTo>
                        <a:lnTo>
                          <a:pt x="0" y="80699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F8BA92F7-E752-4D27-868D-2C5A777DAD9A}"/>
                    </a:ext>
                  </a:extLst>
                </p:cNvPr>
                <p:cNvGrpSpPr/>
                <p:nvPr/>
              </p:nvGrpSpPr>
              <p:grpSpPr>
                <a:xfrm>
                  <a:off x="1850279" y="3571750"/>
                  <a:ext cx="810090" cy="810090"/>
                  <a:chOff x="857545" y="5004175"/>
                  <a:chExt cx="810090" cy="810090"/>
                </a:xfrm>
              </p:grpSpPr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6B51ACC9-6795-472B-B0A9-27AA4EC2AE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7545" y="5004175"/>
                    <a:ext cx="810090" cy="81009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DB91C625-716F-40F9-B175-29E0EB4199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4184" y="5170814"/>
                    <a:ext cx="476812" cy="476812"/>
                  </a:xfrm>
                  <a:prstGeom prst="ellipse">
                    <a:avLst/>
                  </a:prstGeom>
                  <a:solidFill>
                    <a:srgbClr val="9933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643746B1-6B74-4C62-9976-F9DBDC353B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87612" y="5469316"/>
                    <a:ext cx="152142" cy="15214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13820DFB-01F5-4AB1-93A5-52623CDA86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77061" y="5141512"/>
                    <a:ext cx="152142" cy="15214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4870C346-D60A-4F4E-B987-59761B610CA2}"/>
                    </a:ext>
                  </a:extLst>
                </p:cNvPr>
                <p:cNvSpPr/>
                <p:nvPr/>
              </p:nvSpPr>
              <p:spPr bwMode="auto">
                <a:xfrm>
                  <a:off x="1542887" y="4158101"/>
                  <a:ext cx="152142" cy="152142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3B2C49DA-3D0D-47E2-810C-8E626AEEE567}"/>
                    </a:ext>
                  </a:extLst>
                </p:cNvPr>
                <p:cNvGrpSpPr/>
                <p:nvPr/>
              </p:nvGrpSpPr>
              <p:grpSpPr>
                <a:xfrm rot="6077882">
                  <a:off x="3078785" y="3519356"/>
                  <a:ext cx="705176" cy="757370"/>
                  <a:chOff x="-1834860" y="5191816"/>
                  <a:chExt cx="1075212" cy="1154794"/>
                </a:xfrm>
              </p:grpSpPr>
              <p:sp>
                <p:nvSpPr>
                  <p:cNvPr id="111" name="円: 塗りつぶしなし 110">
                    <a:extLst>
                      <a:ext uri="{FF2B5EF4-FFF2-40B4-BE49-F238E27FC236}">
                        <a16:creationId xmlns:a16="http://schemas.microsoft.com/office/drawing/2014/main" id="{339313CB-DF6D-4251-A603-606B56ACD6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834860" y="5359886"/>
                    <a:ext cx="649093" cy="649093"/>
                  </a:xfrm>
                  <a:prstGeom prst="donut">
                    <a:avLst>
                      <a:gd name="adj" fmla="val 12086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" name="四角形: 上の 2 つの角を丸める 111">
                    <a:extLst>
                      <a:ext uri="{FF2B5EF4-FFF2-40B4-BE49-F238E27FC236}">
                        <a16:creationId xmlns:a16="http://schemas.microsoft.com/office/drawing/2014/main" id="{C53DD5FD-2FF8-4F8C-9FA4-64076E18A54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499153" y="5191816"/>
                    <a:ext cx="739505" cy="1154794"/>
                  </a:xfrm>
                  <a:prstGeom prst="round2SameRect">
                    <a:avLst>
                      <a:gd name="adj1" fmla="val 5283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7DFB5C68-F13A-42EB-A267-D20B079091CC}"/>
                    </a:ext>
                  </a:extLst>
                </p:cNvPr>
                <p:cNvSpPr/>
                <p:nvPr/>
              </p:nvSpPr>
              <p:spPr bwMode="auto">
                <a:xfrm rot="2974124">
                  <a:off x="3573156" y="2724883"/>
                  <a:ext cx="348647" cy="890440"/>
                </a:xfrm>
                <a:custGeom>
                  <a:avLst/>
                  <a:gdLst>
                    <a:gd name="connsiteX0" fmla="*/ 692908 w 810090"/>
                    <a:gd name="connsiteY0" fmla="*/ 2068958 h 2068958"/>
                    <a:gd name="connsiteX1" fmla="*/ 117182 w 810090"/>
                    <a:gd name="connsiteY1" fmla="*/ 2068958 h 2068958"/>
                    <a:gd name="connsiteX2" fmla="*/ 276060 w 810090"/>
                    <a:gd name="connsiteY2" fmla="*/ 1813037 h 2068958"/>
                    <a:gd name="connsiteX3" fmla="*/ 198012 w 810090"/>
                    <a:gd name="connsiteY3" fmla="*/ 1346255 h 2068958"/>
                    <a:gd name="connsiteX4" fmla="*/ 178580 w 810090"/>
                    <a:gd name="connsiteY4" fmla="*/ 1324643 h 2068958"/>
                    <a:gd name="connsiteX5" fmla="*/ 0 w 810090"/>
                    <a:gd name="connsiteY5" fmla="*/ 636417 h 2068958"/>
                    <a:gd name="connsiteX6" fmla="*/ 118635 w 810090"/>
                    <a:gd name="connsiteY6" fmla="*/ 49537 h 2068958"/>
                    <a:gd name="connsiteX7" fmla="*/ 147936 w 810090"/>
                    <a:gd name="connsiteY7" fmla="*/ 0 h 2068958"/>
                    <a:gd name="connsiteX8" fmla="*/ 662154 w 810090"/>
                    <a:gd name="connsiteY8" fmla="*/ 0 h 2068958"/>
                    <a:gd name="connsiteX9" fmla="*/ 691455 w 810090"/>
                    <a:gd name="connsiteY9" fmla="*/ 49537 h 2068958"/>
                    <a:gd name="connsiteX10" fmla="*/ 810090 w 810090"/>
                    <a:gd name="connsiteY10" fmla="*/ 636417 h 2068958"/>
                    <a:gd name="connsiteX11" fmla="*/ 631509 w 810090"/>
                    <a:gd name="connsiteY11" fmla="*/ 1324643 h 2068958"/>
                    <a:gd name="connsiteX12" fmla="*/ 612079 w 810090"/>
                    <a:gd name="connsiteY12" fmla="*/ 1346254 h 2068958"/>
                    <a:gd name="connsiteX13" fmla="*/ 534031 w 810090"/>
                    <a:gd name="connsiteY13" fmla="*/ 1813038 h 2068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10090" h="2068958">
                      <a:moveTo>
                        <a:pt x="692908" y="2068958"/>
                      </a:moveTo>
                      <a:lnTo>
                        <a:pt x="117182" y="2068958"/>
                      </a:lnTo>
                      <a:lnTo>
                        <a:pt x="276060" y="1813037"/>
                      </a:lnTo>
                      <a:lnTo>
                        <a:pt x="198012" y="1346255"/>
                      </a:lnTo>
                      <a:lnTo>
                        <a:pt x="178580" y="1324643"/>
                      </a:lnTo>
                      <a:cubicBezTo>
                        <a:pt x="70838" y="1175491"/>
                        <a:pt x="0" y="922905"/>
                        <a:pt x="0" y="636417"/>
                      </a:cubicBezTo>
                      <a:cubicBezTo>
                        <a:pt x="0" y="407226"/>
                        <a:pt x="45336" y="199733"/>
                        <a:pt x="118635" y="49537"/>
                      </a:cubicBezTo>
                      <a:lnTo>
                        <a:pt x="147936" y="0"/>
                      </a:lnTo>
                      <a:lnTo>
                        <a:pt x="662154" y="0"/>
                      </a:lnTo>
                      <a:lnTo>
                        <a:pt x="691455" y="49537"/>
                      </a:lnTo>
                      <a:cubicBezTo>
                        <a:pt x="764753" y="199733"/>
                        <a:pt x="810090" y="407226"/>
                        <a:pt x="810090" y="636417"/>
                      </a:cubicBezTo>
                      <a:cubicBezTo>
                        <a:pt x="810090" y="922905"/>
                        <a:pt x="739252" y="1175491"/>
                        <a:pt x="631509" y="1324643"/>
                      </a:cubicBezTo>
                      <a:lnTo>
                        <a:pt x="612079" y="1346254"/>
                      </a:lnTo>
                      <a:lnTo>
                        <a:pt x="534031" y="1813038"/>
                      </a:lnTo>
                      <a:close/>
                    </a:path>
                  </a:pathLst>
                </a:custGeom>
                <a:solidFill>
                  <a:schemeClr val="tx2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ADFFFD6C-9CEA-4D9D-852E-A8D45B333645}"/>
                    </a:ext>
                  </a:extLst>
                </p:cNvPr>
                <p:cNvSpPr/>
                <p:nvPr/>
              </p:nvSpPr>
              <p:spPr bwMode="auto">
                <a:xfrm>
                  <a:off x="1525015" y="2497486"/>
                  <a:ext cx="661768" cy="186792"/>
                </a:xfrm>
                <a:custGeom>
                  <a:avLst/>
                  <a:gdLst>
                    <a:gd name="connsiteX0" fmla="*/ 770778 w 1251606"/>
                    <a:gd name="connsiteY0" fmla="*/ 184 h 619191"/>
                    <a:gd name="connsiteX1" fmla="*/ 519318 w 1251606"/>
                    <a:gd name="connsiteY1" fmla="*/ 236404 h 619191"/>
                    <a:gd name="connsiteX2" fmla="*/ 176418 w 1251606"/>
                    <a:gd name="connsiteY2" fmla="*/ 76384 h 619191"/>
                    <a:gd name="connsiteX3" fmla="*/ 8778 w 1251606"/>
                    <a:gd name="connsiteY3" fmla="*/ 609784 h 619191"/>
                    <a:gd name="connsiteX4" fmla="*/ 435498 w 1251606"/>
                    <a:gd name="connsiteY4" fmla="*/ 426904 h 619191"/>
                    <a:gd name="connsiteX5" fmla="*/ 725058 w 1251606"/>
                    <a:gd name="connsiteY5" fmla="*/ 556444 h 619191"/>
                    <a:gd name="connsiteX6" fmla="*/ 885078 w 1251606"/>
                    <a:gd name="connsiteY6" fmla="*/ 274504 h 619191"/>
                    <a:gd name="connsiteX7" fmla="*/ 1250838 w 1251606"/>
                    <a:gd name="connsiteY7" fmla="*/ 282124 h 619191"/>
                    <a:gd name="connsiteX8" fmla="*/ 770778 w 1251606"/>
                    <a:gd name="connsiteY8" fmla="*/ 184 h 619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1606" h="619191">
                      <a:moveTo>
                        <a:pt x="770778" y="184"/>
                      </a:moveTo>
                      <a:cubicBezTo>
                        <a:pt x="648858" y="-7436"/>
                        <a:pt x="618378" y="223704"/>
                        <a:pt x="519318" y="236404"/>
                      </a:cubicBezTo>
                      <a:cubicBezTo>
                        <a:pt x="420258" y="249104"/>
                        <a:pt x="261508" y="14154"/>
                        <a:pt x="176418" y="76384"/>
                      </a:cubicBezTo>
                      <a:cubicBezTo>
                        <a:pt x="91328" y="138614"/>
                        <a:pt x="-34402" y="551364"/>
                        <a:pt x="8778" y="609784"/>
                      </a:cubicBezTo>
                      <a:cubicBezTo>
                        <a:pt x="51958" y="668204"/>
                        <a:pt x="316118" y="435794"/>
                        <a:pt x="435498" y="426904"/>
                      </a:cubicBezTo>
                      <a:cubicBezTo>
                        <a:pt x="554878" y="418014"/>
                        <a:pt x="650128" y="581844"/>
                        <a:pt x="725058" y="556444"/>
                      </a:cubicBezTo>
                      <a:cubicBezTo>
                        <a:pt x="799988" y="531044"/>
                        <a:pt x="797448" y="320224"/>
                        <a:pt x="885078" y="274504"/>
                      </a:cubicBezTo>
                      <a:cubicBezTo>
                        <a:pt x="972708" y="228784"/>
                        <a:pt x="1268618" y="327844"/>
                        <a:pt x="1250838" y="282124"/>
                      </a:cubicBezTo>
                      <a:cubicBezTo>
                        <a:pt x="1233058" y="236404"/>
                        <a:pt x="892698" y="7804"/>
                        <a:pt x="770778" y="18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solidFill>
                    <a:srgbClr val="CC66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8B9D560C-7238-407B-BE7B-4F8163B3CE54}"/>
                    </a:ext>
                  </a:extLst>
                </p:cNvPr>
                <p:cNvSpPr/>
                <p:nvPr/>
              </p:nvSpPr>
              <p:spPr bwMode="auto">
                <a:xfrm rot="7136077">
                  <a:off x="3745549" y="3949826"/>
                  <a:ext cx="523425" cy="198089"/>
                </a:xfrm>
                <a:custGeom>
                  <a:avLst/>
                  <a:gdLst>
                    <a:gd name="connsiteX0" fmla="*/ 770778 w 1251606"/>
                    <a:gd name="connsiteY0" fmla="*/ 184 h 619191"/>
                    <a:gd name="connsiteX1" fmla="*/ 519318 w 1251606"/>
                    <a:gd name="connsiteY1" fmla="*/ 236404 h 619191"/>
                    <a:gd name="connsiteX2" fmla="*/ 176418 w 1251606"/>
                    <a:gd name="connsiteY2" fmla="*/ 76384 h 619191"/>
                    <a:gd name="connsiteX3" fmla="*/ 8778 w 1251606"/>
                    <a:gd name="connsiteY3" fmla="*/ 609784 h 619191"/>
                    <a:gd name="connsiteX4" fmla="*/ 435498 w 1251606"/>
                    <a:gd name="connsiteY4" fmla="*/ 426904 h 619191"/>
                    <a:gd name="connsiteX5" fmla="*/ 725058 w 1251606"/>
                    <a:gd name="connsiteY5" fmla="*/ 556444 h 619191"/>
                    <a:gd name="connsiteX6" fmla="*/ 885078 w 1251606"/>
                    <a:gd name="connsiteY6" fmla="*/ 274504 h 619191"/>
                    <a:gd name="connsiteX7" fmla="*/ 1250838 w 1251606"/>
                    <a:gd name="connsiteY7" fmla="*/ 282124 h 619191"/>
                    <a:gd name="connsiteX8" fmla="*/ 770778 w 1251606"/>
                    <a:gd name="connsiteY8" fmla="*/ 184 h 619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1606" h="619191">
                      <a:moveTo>
                        <a:pt x="770778" y="184"/>
                      </a:moveTo>
                      <a:cubicBezTo>
                        <a:pt x="648858" y="-7436"/>
                        <a:pt x="618378" y="223704"/>
                        <a:pt x="519318" y="236404"/>
                      </a:cubicBezTo>
                      <a:cubicBezTo>
                        <a:pt x="420258" y="249104"/>
                        <a:pt x="261508" y="14154"/>
                        <a:pt x="176418" y="76384"/>
                      </a:cubicBezTo>
                      <a:cubicBezTo>
                        <a:pt x="91328" y="138614"/>
                        <a:pt x="-34402" y="551364"/>
                        <a:pt x="8778" y="609784"/>
                      </a:cubicBezTo>
                      <a:cubicBezTo>
                        <a:pt x="51958" y="668204"/>
                        <a:pt x="316118" y="435794"/>
                        <a:pt x="435498" y="426904"/>
                      </a:cubicBezTo>
                      <a:cubicBezTo>
                        <a:pt x="554878" y="418014"/>
                        <a:pt x="650128" y="581844"/>
                        <a:pt x="725058" y="556444"/>
                      </a:cubicBezTo>
                      <a:cubicBezTo>
                        <a:pt x="799988" y="531044"/>
                        <a:pt x="797448" y="320224"/>
                        <a:pt x="885078" y="274504"/>
                      </a:cubicBezTo>
                      <a:cubicBezTo>
                        <a:pt x="972708" y="228784"/>
                        <a:pt x="1268618" y="327844"/>
                        <a:pt x="1250838" y="282124"/>
                      </a:cubicBezTo>
                      <a:cubicBezTo>
                        <a:pt x="1233058" y="236404"/>
                        <a:pt x="892698" y="7804"/>
                        <a:pt x="770778" y="18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solidFill>
                    <a:srgbClr val="CC66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213E81C1-D539-49EB-BDA1-8B2E53A4432F}"/>
                    </a:ext>
                  </a:extLst>
                </p:cNvPr>
                <p:cNvSpPr/>
                <p:nvPr/>
              </p:nvSpPr>
              <p:spPr bwMode="auto">
                <a:xfrm rot="12800351">
                  <a:off x="2712763" y="4171406"/>
                  <a:ext cx="405355" cy="108784"/>
                </a:xfrm>
                <a:custGeom>
                  <a:avLst/>
                  <a:gdLst>
                    <a:gd name="connsiteX0" fmla="*/ 770778 w 1251606"/>
                    <a:gd name="connsiteY0" fmla="*/ 184 h 619191"/>
                    <a:gd name="connsiteX1" fmla="*/ 519318 w 1251606"/>
                    <a:gd name="connsiteY1" fmla="*/ 236404 h 619191"/>
                    <a:gd name="connsiteX2" fmla="*/ 176418 w 1251606"/>
                    <a:gd name="connsiteY2" fmla="*/ 76384 h 619191"/>
                    <a:gd name="connsiteX3" fmla="*/ 8778 w 1251606"/>
                    <a:gd name="connsiteY3" fmla="*/ 609784 h 619191"/>
                    <a:gd name="connsiteX4" fmla="*/ 435498 w 1251606"/>
                    <a:gd name="connsiteY4" fmla="*/ 426904 h 619191"/>
                    <a:gd name="connsiteX5" fmla="*/ 725058 w 1251606"/>
                    <a:gd name="connsiteY5" fmla="*/ 556444 h 619191"/>
                    <a:gd name="connsiteX6" fmla="*/ 885078 w 1251606"/>
                    <a:gd name="connsiteY6" fmla="*/ 274504 h 619191"/>
                    <a:gd name="connsiteX7" fmla="*/ 1250838 w 1251606"/>
                    <a:gd name="connsiteY7" fmla="*/ 282124 h 619191"/>
                    <a:gd name="connsiteX8" fmla="*/ 770778 w 1251606"/>
                    <a:gd name="connsiteY8" fmla="*/ 184 h 619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1606" h="619191">
                      <a:moveTo>
                        <a:pt x="770778" y="184"/>
                      </a:moveTo>
                      <a:cubicBezTo>
                        <a:pt x="648858" y="-7436"/>
                        <a:pt x="618378" y="223704"/>
                        <a:pt x="519318" y="236404"/>
                      </a:cubicBezTo>
                      <a:cubicBezTo>
                        <a:pt x="420258" y="249104"/>
                        <a:pt x="261508" y="14154"/>
                        <a:pt x="176418" y="76384"/>
                      </a:cubicBezTo>
                      <a:cubicBezTo>
                        <a:pt x="91328" y="138614"/>
                        <a:pt x="-34402" y="551364"/>
                        <a:pt x="8778" y="609784"/>
                      </a:cubicBezTo>
                      <a:cubicBezTo>
                        <a:pt x="51958" y="668204"/>
                        <a:pt x="316118" y="435794"/>
                        <a:pt x="435498" y="426904"/>
                      </a:cubicBezTo>
                      <a:cubicBezTo>
                        <a:pt x="554878" y="418014"/>
                        <a:pt x="650128" y="581844"/>
                        <a:pt x="725058" y="556444"/>
                      </a:cubicBezTo>
                      <a:cubicBezTo>
                        <a:pt x="799988" y="531044"/>
                        <a:pt x="797448" y="320224"/>
                        <a:pt x="885078" y="274504"/>
                      </a:cubicBezTo>
                      <a:cubicBezTo>
                        <a:pt x="972708" y="228784"/>
                        <a:pt x="1268618" y="327844"/>
                        <a:pt x="1250838" y="282124"/>
                      </a:cubicBezTo>
                      <a:cubicBezTo>
                        <a:pt x="1233058" y="236404"/>
                        <a:pt x="892698" y="7804"/>
                        <a:pt x="770778" y="18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solidFill>
                    <a:srgbClr val="CC66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0C20AF29-50D6-4049-BDBA-358C88CF90B3}"/>
                    </a:ext>
                  </a:extLst>
                </p:cNvPr>
                <p:cNvGrpSpPr/>
                <p:nvPr/>
              </p:nvGrpSpPr>
              <p:grpSpPr>
                <a:xfrm rot="1783984">
                  <a:off x="3492697" y="3060718"/>
                  <a:ext cx="613265" cy="718508"/>
                  <a:chOff x="3273644" y="3215605"/>
                  <a:chExt cx="2195203" cy="2571927"/>
                </a:xfrm>
                <a:solidFill>
                  <a:srgbClr val="CCECFF"/>
                </a:solidFill>
              </p:grpSpPr>
              <p:grpSp>
                <p:nvGrpSpPr>
                  <p:cNvPr id="106" name="グループ化 105">
                    <a:extLst>
                      <a:ext uri="{FF2B5EF4-FFF2-40B4-BE49-F238E27FC236}">
                        <a16:creationId xmlns:a16="http://schemas.microsoft.com/office/drawing/2014/main" id="{E3EA5368-82BF-461C-A443-A511F3C8524C}"/>
                      </a:ext>
                    </a:extLst>
                  </p:cNvPr>
                  <p:cNvGrpSpPr/>
                  <p:nvPr/>
                </p:nvGrpSpPr>
                <p:grpSpPr>
                  <a:xfrm>
                    <a:off x="3278313" y="3240415"/>
                    <a:ext cx="2185862" cy="2534824"/>
                    <a:chOff x="917262" y="3252708"/>
                    <a:chExt cx="2185862" cy="2534824"/>
                  </a:xfrm>
                  <a:grpFill/>
                </p:grpSpPr>
                <p:sp>
                  <p:nvSpPr>
                    <p:cNvPr id="109" name="フリーフォーム: 図形 108">
                      <a:extLst>
                        <a:ext uri="{FF2B5EF4-FFF2-40B4-BE49-F238E27FC236}">
                          <a16:creationId xmlns:a16="http://schemas.microsoft.com/office/drawing/2014/main" id="{56A3CFFE-3661-48F6-A819-20F4038484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918503" y="3676638"/>
                      <a:ext cx="2183382" cy="2110894"/>
                    </a:xfrm>
                    <a:custGeom>
                      <a:avLst/>
                      <a:gdLst>
                        <a:gd name="connsiteX0" fmla="*/ 0 w 1759456"/>
                        <a:gd name="connsiteY0" fmla="*/ 0 h 1701042"/>
                        <a:gd name="connsiteX1" fmla="*/ 5464 w 1759456"/>
                        <a:gd name="connsiteY1" fmla="*/ 0 h 1701042"/>
                        <a:gd name="connsiteX2" fmla="*/ 6662 w 1759456"/>
                        <a:gd name="connsiteY2" fmla="*/ 9164 h 1701042"/>
                        <a:gd name="connsiteX3" fmla="*/ 879729 w 1759456"/>
                        <a:gd name="connsiteY3" fmla="*/ 313332 h 1701042"/>
                        <a:gd name="connsiteX4" fmla="*/ 1752796 w 1759456"/>
                        <a:gd name="connsiteY4" fmla="*/ 9164 h 1701042"/>
                        <a:gd name="connsiteX5" fmla="*/ 1753995 w 1759456"/>
                        <a:gd name="connsiteY5" fmla="*/ 0 h 1701042"/>
                        <a:gd name="connsiteX6" fmla="*/ 1759456 w 1759456"/>
                        <a:gd name="connsiteY6" fmla="*/ 0 h 1701042"/>
                        <a:gd name="connsiteX7" fmla="*/ 1428979 w 1759456"/>
                        <a:gd name="connsiteY7" fmla="*/ 1502093 h 1701042"/>
                        <a:gd name="connsiteX8" fmla="*/ 879729 w 1759456"/>
                        <a:gd name="connsiteY8" fmla="*/ 1701042 h 1701042"/>
                        <a:gd name="connsiteX9" fmla="*/ 330479 w 1759456"/>
                        <a:gd name="connsiteY9" fmla="*/ 1502093 h 17010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759456" h="1701042">
                          <a:moveTo>
                            <a:pt x="0" y="0"/>
                          </a:moveTo>
                          <a:lnTo>
                            <a:pt x="5464" y="0"/>
                          </a:lnTo>
                          <a:lnTo>
                            <a:pt x="6662" y="9164"/>
                          </a:lnTo>
                          <a:cubicBezTo>
                            <a:pt x="51604" y="180011"/>
                            <a:pt x="425338" y="313332"/>
                            <a:pt x="879729" y="313332"/>
                          </a:cubicBezTo>
                          <a:cubicBezTo>
                            <a:pt x="1334120" y="313332"/>
                            <a:pt x="1707854" y="180011"/>
                            <a:pt x="1752796" y="9164"/>
                          </a:cubicBezTo>
                          <a:lnTo>
                            <a:pt x="1753995" y="0"/>
                          </a:lnTo>
                          <a:lnTo>
                            <a:pt x="1759456" y="0"/>
                          </a:lnTo>
                          <a:lnTo>
                            <a:pt x="1428979" y="1502093"/>
                          </a:lnTo>
                          <a:cubicBezTo>
                            <a:pt x="1376701" y="1615633"/>
                            <a:pt x="1150658" y="1701042"/>
                            <a:pt x="879729" y="1701042"/>
                          </a:cubicBezTo>
                          <a:cubicBezTo>
                            <a:pt x="608800" y="1701042"/>
                            <a:pt x="382757" y="1615633"/>
                            <a:pt x="330479" y="1502093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10" name="楕円 109">
                      <a:extLst>
                        <a:ext uri="{FF2B5EF4-FFF2-40B4-BE49-F238E27FC236}">
                          <a16:creationId xmlns:a16="http://schemas.microsoft.com/office/drawing/2014/main" id="{4FC4F2BB-76E4-4382-BA96-35643899BF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917262" y="3252708"/>
                      <a:ext cx="2185862" cy="800092"/>
                    </a:xfrm>
                    <a:prstGeom prst="ellipse">
                      <a:avLst/>
                    </a:prstGeom>
                    <a:grpFill/>
                    <a:ln w="9525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D65AAE9E-E83B-4CA2-8866-E6ECB08BD1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grpFill/>
                  <a:ln w="5715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" name="楕円 75">
                    <a:extLst>
                      <a:ext uri="{FF2B5EF4-FFF2-40B4-BE49-F238E27FC236}">
                        <a16:creationId xmlns:a16="http://schemas.microsoft.com/office/drawing/2014/main" id="{9D820BB4-5851-4F08-9A3C-9B89DE30A3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6600" y="3651728"/>
                    <a:ext cx="2186705" cy="413066"/>
                  </a:xfrm>
                  <a:custGeom>
                    <a:avLst/>
                    <a:gdLst>
                      <a:gd name="connsiteX0" fmla="*/ 0 w 2118488"/>
                      <a:gd name="connsiteY0" fmla="*/ 400046 h 800092"/>
                      <a:gd name="connsiteX1" fmla="*/ 1059244 w 2118488"/>
                      <a:gd name="connsiteY1" fmla="*/ 0 h 800092"/>
                      <a:gd name="connsiteX2" fmla="*/ 2118488 w 2118488"/>
                      <a:gd name="connsiteY2" fmla="*/ 400046 h 800092"/>
                      <a:gd name="connsiteX3" fmla="*/ 1059244 w 2118488"/>
                      <a:gd name="connsiteY3" fmla="*/ 800092 h 800092"/>
                      <a:gd name="connsiteX4" fmla="*/ 0 w 2118488"/>
                      <a:gd name="connsiteY4" fmla="*/ 400046 h 800092"/>
                      <a:gd name="connsiteX0" fmla="*/ 1059244 w 2118488"/>
                      <a:gd name="connsiteY0" fmla="*/ 0 h 800092"/>
                      <a:gd name="connsiteX1" fmla="*/ 2118488 w 2118488"/>
                      <a:gd name="connsiteY1" fmla="*/ 400046 h 800092"/>
                      <a:gd name="connsiteX2" fmla="*/ 1059244 w 2118488"/>
                      <a:gd name="connsiteY2" fmla="*/ 800092 h 800092"/>
                      <a:gd name="connsiteX3" fmla="*/ 0 w 2118488"/>
                      <a:gd name="connsiteY3" fmla="*/ 400046 h 800092"/>
                      <a:gd name="connsiteX4" fmla="*/ 1150684 w 2118488"/>
                      <a:gd name="connsiteY4" fmla="*/ 91440 h 800092"/>
                      <a:gd name="connsiteX0" fmla="*/ 1059244 w 2118488"/>
                      <a:gd name="connsiteY0" fmla="*/ 0 h 800092"/>
                      <a:gd name="connsiteX1" fmla="*/ 2118488 w 2118488"/>
                      <a:gd name="connsiteY1" fmla="*/ 400046 h 800092"/>
                      <a:gd name="connsiteX2" fmla="*/ 1059244 w 2118488"/>
                      <a:gd name="connsiteY2" fmla="*/ 800092 h 800092"/>
                      <a:gd name="connsiteX3" fmla="*/ 0 w 2118488"/>
                      <a:gd name="connsiteY3" fmla="*/ 400046 h 800092"/>
                      <a:gd name="connsiteX0" fmla="*/ 2118488 w 2118488"/>
                      <a:gd name="connsiteY0" fmla="*/ 0 h 400046"/>
                      <a:gd name="connsiteX1" fmla="*/ 1059244 w 2118488"/>
                      <a:gd name="connsiteY1" fmla="*/ 400046 h 400046"/>
                      <a:gd name="connsiteX2" fmla="*/ 0 w 2118488"/>
                      <a:gd name="connsiteY2" fmla="*/ 0 h 4000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118488" h="400046">
                        <a:moveTo>
                          <a:pt x="2118488" y="0"/>
                        </a:moveTo>
                        <a:cubicBezTo>
                          <a:pt x="2118488" y="220939"/>
                          <a:pt x="1644248" y="400046"/>
                          <a:pt x="1059244" y="400046"/>
                        </a:cubicBezTo>
                        <a:cubicBezTo>
                          <a:pt x="474240" y="400046"/>
                          <a:pt x="0" y="220939"/>
                          <a:pt x="0" y="0"/>
                        </a:cubicBezTo>
                      </a:path>
                    </a:pathLst>
                  </a:custGeom>
                  <a:grpFill/>
                  <a:ln w="5715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4882D051-4554-4184-AA38-94B79AA18119}"/>
                    </a:ext>
                  </a:extLst>
                </p:cNvPr>
                <p:cNvSpPr/>
                <p:nvPr/>
              </p:nvSpPr>
              <p:spPr bwMode="auto">
                <a:xfrm>
                  <a:off x="2497720" y="4038074"/>
                  <a:ext cx="912085" cy="222185"/>
                </a:xfrm>
                <a:custGeom>
                  <a:avLst/>
                  <a:gdLst>
                    <a:gd name="connsiteX0" fmla="*/ 727099 w 922338"/>
                    <a:gd name="connsiteY0" fmla="*/ 0 h 224683"/>
                    <a:gd name="connsiteX1" fmla="*/ 922338 w 922338"/>
                    <a:gd name="connsiteY1" fmla="*/ 110370 h 224683"/>
                    <a:gd name="connsiteX2" fmla="*/ 727099 w 922338"/>
                    <a:gd name="connsiteY2" fmla="*/ 220740 h 224683"/>
                    <a:gd name="connsiteX3" fmla="*/ 547203 w 922338"/>
                    <a:gd name="connsiteY3" fmla="*/ 153331 h 224683"/>
                    <a:gd name="connsiteX4" fmla="*/ 544196 w 922338"/>
                    <a:gd name="connsiteY4" fmla="*/ 144913 h 224683"/>
                    <a:gd name="connsiteX5" fmla="*/ 12240 w 922338"/>
                    <a:gd name="connsiteY5" fmla="*/ 224683 h 224683"/>
                    <a:gd name="connsiteX6" fmla="*/ 0 w 922338"/>
                    <a:gd name="connsiteY6" fmla="*/ 79616 h 224683"/>
                    <a:gd name="connsiteX7" fmla="*/ 546651 w 922338"/>
                    <a:gd name="connsiteY7" fmla="*/ 68955 h 224683"/>
                    <a:gd name="connsiteX8" fmla="*/ 547203 w 922338"/>
                    <a:gd name="connsiteY8" fmla="*/ 67409 h 224683"/>
                    <a:gd name="connsiteX9" fmla="*/ 727099 w 922338"/>
                    <a:gd name="connsiteY9" fmla="*/ 0 h 224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22338" h="224683">
                      <a:moveTo>
                        <a:pt x="727099" y="0"/>
                      </a:moveTo>
                      <a:cubicBezTo>
                        <a:pt x="834927" y="0"/>
                        <a:pt x="922338" y="49414"/>
                        <a:pt x="922338" y="110370"/>
                      </a:cubicBezTo>
                      <a:cubicBezTo>
                        <a:pt x="922338" y="171326"/>
                        <a:pt x="834927" y="220740"/>
                        <a:pt x="727099" y="220740"/>
                      </a:cubicBezTo>
                      <a:cubicBezTo>
                        <a:pt x="646228" y="220740"/>
                        <a:pt x="576842" y="192945"/>
                        <a:pt x="547203" y="153331"/>
                      </a:cubicBezTo>
                      <a:lnTo>
                        <a:pt x="544196" y="144913"/>
                      </a:lnTo>
                      <a:lnTo>
                        <a:pt x="12240" y="224683"/>
                      </a:lnTo>
                      <a:lnTo>
                        <a:pt x="0" y="79616"/>
                      </a:lnTo>
                      <a:lnTo>
                        <a:pt x="546651" y="68955"/>
                      </a:lnTo>
                      <a:lnTo>
                        <a:pt x="547203" y="67409"/>
                      </a:lnTo>
                      <a:cubicBezTo>
                        <a:pt x="576842" y="27796"/>
                        <a:pt x="646228" y="0"/>
                        <a:pt x="7270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  <a:shade val="30000"/>
                        <a:satMod val="11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52BC24BC-CFC5-4E9A-AFAD-E6CABC0CBD50}"/>
                  </a:ext>
                </a:extLst>
              </p:cNvPr>
              <p:cNvGrpSpPr/>
              <p:nvPr/>
            </p:nvGrpSpPr>
            <p:grpSpPr>
              <a:xfrm>
                <a:off x="-871370" y="3148995"/>
                <a:ext cx="349954" cy="933454"/>
                <a:chOff x="4380797" y="1739901"/>
                <a:chExt cx="349954" cy="933454"/>
              </a:xfrm>
            </p:grpSpPr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63DC7F8B-4BDC-4DDA-A337-DC64E031D7E2}"/>
                    </a:ext>
                  </a:extLst>
                </p:cNvPr>
                <p:cNvSpPr/>
                <p:nvPr/>
              </p:nvSpPr>
              <p:spPr bwMode="auto">
                <a:xfrm>
                  <a:off x="4444297" y="1986155"/>
                  <a:ext cx="222954" cy="68720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30000">
                      <a:schemeClr val="bg1">
                        <a:lumMod val="50000"/>
                      </a:schemeClr>
                    </a:gs>
                    <a:gs pos="80000">
                      <a:schemeClr val="bg1">
                        <a:lumMod val="7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89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四角形: 上の 2 つの角を丸める 89">
                  <a:extLst>
                    <a:ext uri="{FF2B5EF4-FFF2-40B4-BE49-F238E27FC236}">
                      <a16:creationId xmlns:a16="http://schemas.microsoft.com/office/drawing/2014/main" id="{BC3BC2D2-7B96-4535-A11D-288EE1D99ED5}"/>
                    </a:ext>
                  </a:extLst>
                </p:cNvPr>
                <p:cNvSpPr/>
                <p:nvPr/>
              </p:nvSpPr>
              <p:spPr bwMode="auto">
                <a:xfrm>
                  <a:off x="4380797" y="1739901"/>
                  <a:ext cx="349954" cy="532472"/>
                </a:xfrm>
                <a:prstGeom prst="round2SameRect">
                  <a:avLst>
                    <a:gd name="adj1" fmla="val 50000"/>
                    <a:gd name="adj2" fmla="val 25714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30000">
                      <a:schemeClr val="bg1">
                        <a:lumMod val="50000"/>
                      </a:schemeClr>
                    </a:gs>
                    <a:gs pos="80000">
                      <a:schemeClr val="bg1">
                        <a:lumMod val="7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89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CA6C460B-840C-4115-A15C-62C1A60E2E5D}"/>
                </a:ext>
              </a:extLst>
            </p:cNvPr>
            <p:cNvGrpSpPr/>
            <p:nvPr/>
          </p:nvGrpSpPr>
          <p:grpSpPr>
            <a:xfrm>
              <a:off x="-2194283" y="3175000"/>
              <a:ext cx="949808" cy="782038"/>
              <a:chOff x="11253700" y="5538754"/>
              <a:chExt cx="976302" cy="803852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074652AD-6D50-4427-B7FA-BBEDBADE9361}"/>
                  </a:ext>
                </a:extLst>
              </p:cNvPr>
              <p:cNvGrpSpPr/>
              <p:nvPr/>
            </p:nvGrpSpPr>
            <p:grpSpPr>
              <a:xfrm rot="12185439">
                <a:off x="11899788" y="5554874"/>
                <a:ext cx="330214" cy="305893"/>
                <a:chOff x="5266614" y="4873982"/>
                <a:chExt cx="498771" cy="462035"/>
              </a:xfrm>
            </p:grpSpPr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EB138322-D148-4C23-8FE1-FA7D3C0448C3}"/>
                    </a:ext>
                  </a:extLst>
                </p:cNvPr>
                <p:cNvSpPr/>
                <p:nvPr/>
              </p:nvSpPr>
              <p:spPr bwMode="auto">
                <a:xfrm>
                  <a:off x="5266614" y="4994275"/>
                  <a:ext cx="438861" cy="21579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A0E49960-8085-46AA-9611-B4BD8AF7B37B}"/>
                    </a:ext>
                  </a:extLst>
                </p:cNvPr>
                <p:cNvSpPr/>
                <p:nvPr/>
              </p:nvSpPr>
              <p:spPr bwMode="auto">
                <a:xfrm rot="20774685">
                  <a:off x="5333597" y="4873982"/>
                  <a:ext cx="431788" cy="21524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12DEF6B7-A1A1-46ED-A1D2-95623CF7F314}"/>
                    </a:ext>
                  </a:extLst>
                </p:cNvPr>
                <p:cNvSpPr/>
                <p:nvPr/>
              </p:nvSpPr>
              <p:spPr bwMode="auto">
                <a:xfrm rot="1800000">
                  <a:off x="5317712" y="5120777"/>
                  <a:ext cx="403026" cy="21524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1D20D03C-647A-458C-9FF1-D616675CFA49}"/>
                  </a:ext>
                </a:extLst>
              </p:cNvPr>
              <p:cNvSpPr/>
              <p:nvPr/>
            </p:nvSpPr>
            <p:spPr bwMode="auto">
              <a:xfrm>
                <a:off x="11253700" y="5538754"/>
                <a:ext cx="552819" cy="803852"/>
              </a:xfrm>
              <a:custGeom>
                <a:avLst/>
                <a:gdLst>
                  <a:gd name="connsiteX0" fmla="*/ 552819 w 552819"/>
                  <a:gd name="connsiteY0" fmla="*/ 66675 h 803852"/>
                  <a:gd name="connsiteX1" fmla="*/ 505194 w 552819"/>
                  <a:gd name="connsiteY1" fmla="*/ 28575 h 803852"/>
                  <a:gd name="connsiteX2" fmla="*/ 448044 w 552819"/>
                  <a:gd name="connsiteY2" fmla="*/ 19050 h 803852"/>
                  <a:gd name="connsiteX3" fmla="*/ 409944 w 552819"/>
                  <a:gd name="connsiteY3" fmla="*/ 0 h 803852"/>
                  <a:gd name="connsiteX4" fmla="*/ 286119 w 552819"/>
                  <a:gd name="connsiteY4" fmla="*/ 9525 h 803852"/>
                  <a:gd name="connsiteX5" fmla="*/ 257544 w 552819"/>
                  <a:gd name="connsiteY5" fmla="*/ 28575 h 803852"/>
                  <a:gd name="connsiteX6" fmla="*/ 228969 w 552819"/>
                  <a:gd name="connsiteY6" fmla="*/ 38100 h 803852"/>
                  <a:gd name="connsiteX7" fmla="*/ 171819 w 552819"/>
                  <a:gd name="connsiteY7" fmla="*/ 85725 h 803852"/>
                  <a:gd name="connsiteX8" fmla="*/ 162294 w 552819"/>
                  <a:gd name="connsiteY8" fmla="*/ 114300 h 803852"/>
                  <a:gd name="connsiteX9" fmla="*/ 171819 w 552819"/>
                  <a:gd name="connsiteY9" fmla="*/ 171450 h 803852"/>
                  <a:gd name="connsiteX10" fmla="*/ 200394 w 552819"/>
                  <a:gd name="connsiteY10" fmla="*/ 190500 h 803852"/>
                  <a:gd name="connsiteX11" fmla="*/ 248019 w 552819"/>
                  <a:gd name="connsiteY11" fmla="*/ 276225 h 803852"/>
                  <a:gd name="connsiteX12" fmla="*/ 305169 w 552819"/>
                  <a:gd name="connsiteY12" fmla="*/ 266700 h 803852"/>
                  <a:gd name="connsiteX13" fmla="*/ 314694 w 552819"/>
                  <a:gd name="connsiteY13" fmla="*/ 123825 h 803852"/>
                  <a:gd name="connsiteX14" fmla="*/ 295644 w 552819"/>
                  <a:gd name="connsiteY14" fmla="*/ 95250 h 803852"/>
                  <a:gd name="connsiteX15" fmla="*/ 152769 w 552819"/>
                  <a:gd name="connsiteY15" fmla="*/ 104775 h 803852"/>
                  <a:gd name="connsiteX16" fmla="*/ 95619 w 552819"/>
                  <a:gd name="connsiteY16" fmla="*/ 133350 h 803852"/>
                  <a:gd name="connsiteX17" fmla="*/ 67044 w 552819"/>
                  <a:gd name="connsiteY17" fmla="*/ 161925 h 803852"/>
                  <a:gd name="connsiteX18" fmla="*/ 28944 w 552819"/>
                  <a:gd name="connsiteY18" fmla="*/ 180975 h 803852"/>
                  <a:gd name="connsiteX19" fmla="*/ 9894 w 552819"/>
                  <a:gd name="connsiteY19" fmla="*/ 209550 h 803852"/>
                  <a:gd name="connsiteX20" fmla="*/ 9894 w 552819"/>
                  <a:gd name="connsiteY20" fmla="*/ 361950 h 803852"/>
                  <a:gd name="connsiteX21" fmla="*/ 19419 w 552819"/>
                  <a:gd name="connsiteY21" fmla="*/ 390525 h 803852"/>
                  <a:gd name="connsiteX22" fmla="*/ 47994 w 552819"/>
                  <a:gd name="connsiteY22" fmla="*/ 428625 h 803852"/>
                  <a:gd name="connsiteX23" fmla="*/ 67044 w 552819"/>
                  <a:gd name="connsiteY23" fmla="*/ 457200 h 803852"/>
                  <a:gd name="connsiteX24" fmla="*/ 95619 w 552819"/>
                  <a:gd name="connsiteY24" fmla="*/ 476250 h 803852"/>
                  <a:gd name="connsiteX25" fmla="*/ 114669 w 552819"/>
                  <a:gd name="connsiteY25" fmla="*/ 504825 h 803852"/>
                  <a:gd name="connsiteX26" fmla="*/ 124194 w 552819"/>
                  <a:gd name="connsiteY26" fmla="*/ 533400 h 803852"/>
                  <a:gd name="connsiteX27" fmla="*/ 190869 w 552819"/>
                  <a:gd name="connsiteY27" fmla="*/ 571500 h 803852"/>
                  <a:gd name="connsiteX28" fmla="*/ 209919 w 552819"/>
                  <a:gd name="connsiteY28" fmla="*/ 609600 h 803852"/>
                  <a:gd name="connsiteX29" fmla="*/ 248019 w 552819"/>
                  <a:gd name="connsiteY29" fmla="*/ 666750 h 803852"/>
                  <a:gd name="connsiteX30" fmla="*/ 257544 w 552819"/>
                  <a:gd name="connsiteY30" fmla="*/ 704850 h 803852"/>
                  <a:gd name="connsiteX31" fmla="*/ 228969 w 552819"/>
                  <a:gd name="connsiteY31" fmla="*/ 762000 h 803852"/>
                  <a:gd name="connsiteX32" fmla="*/ 200394 w 552819"/>
                  <a:gd name="connsiteY32" fmla="*/ 771525 h 803852"/>
                  <a:gd name="connsiteX33" fmla="*/ 171819 w 552819"/>
                  <a:gd name="connsiteY33" fmla="*/ 790575 h 803852"/>
                  <a:gd name="connsiteX34" fmla="*/ 19419 w 552819"/>
                  <a:gd name="connsiteY34" fmla="*/ 800100 h 803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52819" h="803852">
                    <a:moveTo>
                      <a:pt x="552819" y="66675"/>
                    </a:moveTo>
                    <a:cubicBezTo>
                      <a:pt x="536944" y="53975"/>
                      <a:pt x="523702" y="36988"/>
                      <a:pt x="505194" y="28575"/>
                    </a:cubicBezTo>
                    <a:cubicBezTo>
                      <a:pt x="487612" y="20583"/>
                      <a:pt x="466542" y="24599"/>
                      <a:pt x="448044" y="19050"/>
                    </a:cubicBezTo>
                    <a:cubicBezTo>
                      <a:pt x="434444" y="14970"/>
                      <a:pt x="422644" y="6350"/>
                      <a:pt x="409944" y="0"/>
                    </a:cubicBezTo>
                    <a:cubicBezTo>
                      <a:pt x="368669" y="3175"/>
                      <a:pt x="326807" y="1896"/>
                      <a:pt x="286119" y="9525"/>
                    </a:cubicBezTo>
                    <a:cubicBezTo>
                      <a:pt x="274867" y="11635"/>
                      <a:pt x="267783" y="23455"/>
                      <a:pt x="257544" y="28575"/>
                    </a:cubicBezTo>
                    <a:cubicBezTo>
                      <a:pt x="248564" y="33065"/>
                      <a:pt x="238494" y="34925"/>
                      <a:pt x="228969" y="38100"/>
                    </a:cubicBezTo>
                    <a:cubicBezTo>
                      <a:pt x="163071" y="136948"/>
                      <a:pt x="268497" y="-10953"/>
                      <a:pt x="171819" y="85725"/>
                    </a:cubicBezTo>
                    <a:cubicBezTo>
                      <a:pt x="164719" y="92825"/>
                      <a:pt x="165469" y="104775"/>
                      <a:pt x="162294" y="114300"/>
                    </a:cubicBezTo>
                    <a:cubicBezTo>
                      <a:pt x="165469" y="133350"/>
                      <a:pt x="163182" y="154176"/>
                      <a:pt x="171819" y="171450"/>
                    </a:cubicBezTo>
                    <a:cubicBezTo>
                      <a:pt x="176939" y="181689"/>
                      <a:pt x="194327" y="180792"/>
                      <a:pt x="200394" y="190500"/>
                    </a:cubicBezTo>
                    <a:cubicBezTo>
                      <a:pt x="278093" y="314818"/>
                      <a:pt x="168760" y="196966"/>
                      <a:pt x="248019" y="276225"/>
                    </a:cubicBezTo>
                    <a:cubicBezTo>
                      <a:pt x="267069" y="273050"/>
                      <a:pt x="286847" y="272807"/>
                      <a:pt x="305169" y="266700"/>
                    </a:cubicBezTo>
                    <a:cubicBezTo>
                      <a:pt x="370074" y="245065"/>
                      <a:pt x="329710" y="183890"/>
                      <a:pt x="314694" y="123825"/>
                    </a:cubicBezTo>
                    <a:cubicBezTo>
                      <a:pt x="311918" y="112719"/>
                      <a:pt x="301994" y="104775"/>
                      <a:pt x="295644" y="95250"/>
                    </a:cubicBezTo>
                    <a:cubicBezTo>
                      <a:pt x="248019" y="98425"/>
                      <a:pt x="200208" y="99504"/>
                      <a:pt x="152769" y="104775"/>
                    </a:cubicBezTo>
                    <a:cubicBezTo>
                      <a:pt x="132942" y="106978"/>
                      <a:pt x="110191" y="121207"/>
                      <a:pt x="95619" y="133350"/>
                    </a:cubicBezTo>
                    <a:cubicBezTo>
                      <a:pt x="85271" y="141974"/>
                      <a:pt x="78005" y="154095"/>
                      <a:pt x="67044" y="161925"/>
                    </a:cubicBezTo>
                    <a:cubicBezTo>
                      <a:pt x="55490" y="170178"/>
                      <a:pt x="41644" y="174625"/>
                      <a:pt x="28944" y="180975"/>
                    </a:cubicBezTo>
                    <a:cubicBezTo>
                      <a:pt x="22594" y="190500"/>
                      <a:pt x="13914" y="198831"/>
                      <a:pt x="9894" y="209550"/>
                    </a:cubicBezTo>
                    <a:cubicBezTo>
                      <a:pt x="-8368" y="258250"/>
                      <a:pt x="2932" y="313215"/>
                      <a:pt x="9894" y="361950"/>
                    </a:cubicBezTo>
                    <a:cubicBezTo>
                      <a:pt x="11314" y="371889"/>
                      <a:pt x="14438" y="381808"/>
                      <a:pt x="19419" y="390525"/>
                    </a:cubicBezTo>
                    <a:cubicBezTo>
                      <a:pt x="27295" y="404308"/>
                      <a:pt x="38767" y="415707"/>
                      <a:pt x="47994" y="428625"/>
                    </a:cubicBezTo>
                    <a:cubicBezTo>
                      <a:pt x="54648" y="437940"/>
                      <a:pt x="58949" y="449105"/>
                      <a:pt x="67044" y="457200"/>
                    </a:cubicBezTo>
                    <a:cubicBezTo>
                      <a:pt x="75139" y="465295"/>
                      <a:pt x="86094" y="469900"/>
                      <a:pt x="95619" y="476250"/>
                    </a:cubicBezTo>
                    <a:cubicBezTo>
                      <a:pt x="101969" y="485775"/>
                      <a:pt x="109549" y="494586"/>
                      <a:pt x="114669" y="504825"/>
                    </a:cubicBezTo>
                    <a:cubicBezTo>
                      <a:pt x="119159" y="513805"/>
                      <a:pt x="117922" y="525560"/>
                      <a:pt x="124194" y="533400"/>
                    </a:cubicBezTo>
                    <a:cubicBezTo>
                      <a:pt x="133169" y="544619"/>
                      <a:pt x="181494" y="566813"/>
                      <a:pt x="190869" y="571500"/>
                    </a:cubicBezTo>
                    <a:cubicBezTo>
                      <a:pt x="197219" y="584200"/>
                      <a:pt x="202614" y="597424"/>
                      <a:pt x="209919" y="609600"/>
                    </a:cubicBezTo>
                    <a:cubicBezTo>
                      <a:pt x="221699" y="629233"/>
                      <a:pt x="248019" y="666750"/>
                      <a:pt x="248019" y="666750"/>
                    </a:cubicBezTo>
                    <a:cubicBezTo>
                      <a:pt x="251194" y="679450"/>
                      <a:pt x="257544" y="691759"/>
                      <a:pt x="257544" y="704850"/>
                    </a:cubicBezTo>
                    <a:cubicBezTo>
                      <a:pt x="257544" y="718654"/>
                      <a:pt x="238601" y="754295"/>
                      <a:pt x="228969" y="762000"/>
                    </a:cubicBezTo>
                    <a:cubicBezTo>
                      <a:pt x="221129" y="768272"/>
                      <a:pt x="209374" y="767035"/>
                      <a:pt x="200394" y="771525"/>
                    </a:cubicBezTo>
                    <a:cubicBezTo>
                      <a:pt x="190155" y="776645"/>
                      <a:pt x="182058" y="785455"/>
                      <a:pt x="171819" y="790575"/>
                    </a:cubicBezTo>
                    <a:cubicBezTo>
                      <a:pt x="126664" y="813152"/>
                      <a:pt x="60470" y="800100"/>
                      <a:pt x="19419" y="80010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BA6AA034-875A-48EF-BC04-30BC48C3B7DE}"/>
                </a:ext>
              </a:extLst>
            </p:cNvPr>
            <p:cNvGrpSpPr/>
            <p:nvPr/>
          </p:nvGrpSpPr>
          <p:grpSpPr>
            <a:xfrm>
              <a:off x="37122" y="4450630"/>
              <a:ext cx="628844" cy="928482"/>
              <a:chOff x="13846186" y="5290787"/>
              <a:chExt cx="646383" cy="954381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F1C62065-4F45-4A8B-9708-E1935327E264}"/>
                  </a:ext>
                </a:extLst>
              </p:cNvPr>
              <p:cNvGrpSpPr/>
              <p:nvPr/>
            </p:nvGrpSpPr>
            <p:grpSpPr>
              <a:xfrm rot="19768083">
                <a:off x="13846186" y="5939275"/>
                <a:ext cx="330214" cy="305893"/>
                <a:chOff x="5266614" y="4873982"/>
                <a:chExt cx="498771" cy="462035"/>
              </a:xfrm>
            </p:grpSpPr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899827B8-9808-4DF0-9715-D376E41CEB39}"/>
                    </a:ext>
                  </a:extLst>
                </p:cNvPr>
                <p:cNvSpPr/>
                <p:nvPr/>
              </p:nvSpPr>
              <p:spPr bwMode="auto">
                <a:xfrm>
                  <a:off x="5266614" y="4994275"/>
                  <a:ext cx="438861" cy="21579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758CA072-FEDF-413B-8526-C812A05C446D}"/>
                    </a:ext>
                  </a:extLst>
                </p:cNvPr>
                <p:cNvSpPr/>
                <p:nvPr/>
              </p:nvSpPr>
              <p:spPr bwMode="auto">
                <a:xfrm rot="20774685">
                  <a:off x="5333597" y="4873982"/>
                  <a:ext cx="431788" cy="21524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E8E81F5A-766B-475F-8152-2C50B499A81A}"/>
                    </a:ext>
                  </a:extLst>
                </p:cNvPr>
                <p:cNvSpPr/>
                <p:nvPr/>
              </p:nvSpPr>
              <p:spPr bwMode="auto">
                <a:xfrm rot="1800000">
                  <a:off x="5317712" y="5120777"/>
                  <a:ext cx="403026" cy="21524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66CC5F88-E779-4906-BE88-2D284EED56AF}"/>
                  </a:ext>
                </a:extLst>
              </p:cNvPr>
              <p:cNvSpPr/>
              <p:nvPr/>
            </p:nvSpPr>
            <p:spPr bwMode="auto">
              <a:xfrm>
                <a:off x="14111569" y="5290787"/>
                <a:ext cx="381000" cy="733742"/>
              </a:xfrm>
              <a:custGeom>
                <a:avLst/>
                <a:gdLst>
                  <a:gd name="connsiteX0" fmla="*/ 114300 w 381000"/>
                  <a:gd name="connsiteY0" fmla="*/ 733742 h 733742"/>
                  <a:gd name="connsiteX1" fmla="*/ 219075 w 381000"/>
                  <a:gd name="connsiteY1" fmla="*/ 705167 h 733742"/>
                  <a:gd name="connsiteX2" fmla="*/ 247650 w 381000"/>
                  <a:gd name="connsiteY2" fmla="*/ 657542 h 733742"/>
                  <a:gd name="connsiteX3" fmla="*/ 266700 w 381000"/>
                  <a:gd name="connsiteY3" fmla="*/ 628967 h 733742"/>
                  <a:gd name="connsiteX4" fmla="*/ 285750 w 381000"/>
                  <a:gd name="connsiteY4" fmla="*/ 571817 h 733742"/>
                  <a:gd name="connsiteX5" fmla="*/ 257175 w 381000"/>
                  <a:gd name="connsiteY5" fmla="*/ 438467 h 733742"/>
                  <a:gd name="connsiteX6" fmla="*/ 228600 w 381000"/>
                  <a:gd name="connsiteY6" fmla="*/ 419417 h 733742"/>
                  <a:gd name="connsiteX7" fmla="*/ 219075 w 381000"/>
                  <a:gd name="connsiteY7" fmla="*/ 381317 h 733742"/>
                  <a:gd name="connsiteX8" fmla="*/ 161925 w 381000"/>
                  <a:gd name="connsiteY8" fmla="*/ 362267 h 733742"/>
                  <a:gd name="connsiteX9" fmla="*/ 95250 w 381000"/>
                  <a:gd name="connsiteY9" fmla="*/ 371792 h 733742"/>
                  <a:gd name="connsiteX10" fmla="*/ 76200 w 381000"/>
                  <a:gd name="connsiteY10" fmla="*/ 428942 h 733742"/>
                  <a:gd name="connsiteX11" fmla="*/ 123825 w 381000"/>
                  <a:gd name="connsiteY11" fmla="*/ 495617 h 733742"/>
                  <a:gd name="connsiteX12" fmla="*/ 152400 w 381000"/>
                  <a:gd name="connsiteY12" fmla="*/ 514667 h 733742"/>
                  <a:gd name="connsiteX13" fmla="*/ 314325 w 381000"/>
                  <a:gd name="connsiteY13" fmla="*/ 505142 h 733742"/>
                  <a:gd name="connsiteX14" fmla="*/ 342900 w 381000"/>
                  <a:gd name="connsiteY14" fmla="*/ 476567 h 733742"/>
                  <a:gd name="connsiteX15" fmla="*/ 371475 w 381000"/>
                  <a:gd name="connsiteY15" fmla="*/ 457517 h 733742"/>
                  <a:gd name="connsiteX16" fmla="*/ 381000 w 381000"/>
                  <a:gd name="connsiteY16" fmla="*/ 428942 h 733742"/>
                  <a:gd name="connsiteX17" fmla="*/ 361950 w 381000"/>
                  <a:gd name="connsiteY17" fmla="*/ 333692 h 733742"/>
                  <a:gd name="connsiteX18" fmla="*/ 342900 w 381000"/>
                  <a:gd name="connsiteY18" fmla="*/ 295592 h 733742"/>
                  <a:gd name="connsiteX19" fmla="*/ 333375 w 381000"/>
                  <a:gd name="connsiteY19" fmla="*/ 267017 h 733742"/>
                  <a:gd name="connsiteX20" fmla="*/ 304800 w 381000"/>
                  <a:gd name="connsiteY20" fmla="*/ 247967 h 733742"/>
                  <a:gd name="connsiteX21" fmla="*/ 266700 w 381000"/>
                  <a:gd name="connsiteY21" fmla="*/ 171767 h 733742"/>
                  <a:gd name="connsiteX22" fmla="*/ 238125 w 381000"/>
                  <a:gd name="connsiteY22" fmla="*/ 152717 h 733742"/>
                  <a:gd name="connsiteX23" fmla="*/ 209550 w 381000"/>
                  <a:gd name="connsiteY23" fmla="*/ 114617 h 733742"/>
                  <a:gd name="connsiteX24" fmla="*/ 171450 w 381000"/>
                  <a:gd name="connsiteY24" fmla="*/ 95567 h 733742"/>
                  <a:gd name="connsiteX25" fmla="*/ 142875 w 381000"/>
                  <a:gd name="connsiteY25" fmla="*/ 66992 h 733742"/>
                  <a:gd name="connsiteX26" fmla="*/ 114300 w 381000"/>
                  <a:gd name="connsiteY26" fmla="*/ 57467 h 733742"/>
                  <a:gd name="connsiteX27" fmla="*/ 57150 w 381000"/>
                  <a:gd name="connsiteY27" fmla="*/ 9842 h 733742"/>
                  <a:gd name="connsiteX28" fmla="*/ 0 w 381000"/>
                  <a:gd name="connsiteY28" fmla="*/ 317 h 733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81000" h="733742">
                    <a:moveTo>
                      <a:pt x="114300" y="733742"/>
                    </a:moveTo>
                    <a:cubicBezTo>
                      <a:pt x="149225" y="724217"/>
                      <a:pt x="187644" y="723128"/>
                      <a:pt x="219075" y="705167"/>
                    </a:cubicBezTo>
                    <a:cubicBezTo>
                      <a:pt x="235149" y="695982"/>
                      <a:pt x="237838" y="673241"/>
                      <a:pt x="247650" y="657542"/>
                    </a:cubicBezTo>
                    <a:cubicBezTo>
                      <a:pt x="253717" y="647834"/>
                      <a:pt x="262051" y="639428"/>
                      <a:pt x="266700" y="628967"/>
                    </a:cubicBezTo>
                    <a:cubicBezTo>
                      <a:pt x="274855" y="610617"/>
                      <a:pt x="285750" y="571817"/>
                      <a:pt x="285750" y="571817"/>
                    </a:cubicBezTo>
                    <a:cubicBezTo>
                      <a:pt x="281086" y="520514"/>
                      <a:pt x="293753" y="475045"/>
                      <a:pt x="257175" y="438467"/>
                    </a:cubicBezTo>
                    <a:cubicBezTo>
                      <a:pt x="249080" y="430372"/>
                      <a:pt x="238125" y="425767"/>
                      <a:pt x="228600" y="419417"/>
                    </a:cubicBezTo>
                    <a:cubicBezTo>
                      <a:pt x="225425" y="406717"/>
                      <a:pt x="229014" y="389836"/>
                      <a:pt x="219075" y="381317"/>
                    </a:cubicBezTo>
                    <a:cubicBezTo>
                      <a:pt x="203829" y="368249"/>
                      <a:pt x="161925" y="362267"/>
                      <a:pt x="161925" y="362267"/>
                    </a:cubicBezTo>
                    <a:cubicBezTo>
                      <a:pt x="139700" y="365442"/>
                      <a:pt x="112971" y="358009"/>
                      <a:pt x="95250" y="371792"/>
                    </a:cubicBezTo>
                    <a:cubicBezTo>
                      <a:pt x="79399" y="384120"/>
                      <a:pt x="76200" y="428942"/>
                      <a:pt x="76200" y="428942"/>
                    </a:cubicBezTo>
                    <a:cubicBezTo>
                      <a:pt x="87017" y="445167"/>
                      <a:pt x="112010" y="483802"/>
                      <a:pt x="123825" y="495617"/>
                    </a:cubicBezTo>
                    <a:cubicBezTo>
                      <a:pt x="131920" y="503712"/>
                      <a:pt x="142875" y="508317"/>
                      <a:pt x="152400" y="514667"/>
                    </a:cubicBezTo>
                    <a:cubicBezTo>
                      <a:pt x="206375" y="511492"/>
                      <a:pt x="261307" y="515746"/>
                      <a:pt x="314325" y="505142"/>
                    </a:cubicBezTo>
                    <a:cubicBezTo>
                      <a:pt x="327534" y="502500"/>
                      <a:pt x="332552" y="485191"/>
                      <a:pt x="342900" y="476567"/>
                    </a:cubicBezTo>
                    <a:cubicBezTo>
                      <a:pt x="351694" y="469238"/>
                      <a:pt x="361950" y="463867"/>
                      <a:pt x="371475" y="457517"/>
                    </a:cubicBezTo>
                    <a:cubicBezTo>
                      <a:pt x="374650" y="447992"/>
                      <a:pt x="381000" y="438982"/>
                      <a:pt x="381000" y="428942"/>
                    </a:cubicBezTo>
                    <a:cubicBezTo>
                      <a:pt x="381000" y="402648"/>
                      <a:pt x="373680" y="361062"/>
                      <a:pt x="361950" y="333692"/>
                    </a:cubicBezTo>
                    <a:cubicBezTo>
                      <a:pt x="356357" y="320641"/>
                      <a:pt x="348493" y="308643"/>
                      <a:pt x="342900" y="295592"/>
                    </a:cubicBezTo>
                    <a:cubicBezTo>
                      <a:pt x="338945" y="286364"/>
                      <a:pt x="339647" y="274857"/>
                      <a:pt x="333375" y="267017"/>
                    </a:cubicBezTo>
                    <a:cubicBezTo>
                      <a:pt x="326224" y="258078"/>
                      <a:pt x="314325" y="254317"/>
                      <a:pt x="304800" y="247967"/>
                    </a:cubicBezTo>
                    <a:cubicBezTo>
                      <a:pt x="295704" y="225228"/>
                      <a:pt x="285723" y="190790"/>
                      <a:pt x="266700" y="171767"/>
                    </a:cubicBezTo>
                    <a:cubicBezTo>
                      <a:pt x="258605" y="163672"/>
                      <a:pt x="246220" y="160812"/>
                      <a:pt x="238125" y="152717"/>
                    </a:cubicBezTo>
                    <a:cubicBezTo>
                      <a:pt x="226900" y="141492"/>
                      <a:pt x="221603" y="124948"/>
                      <a:pt x="209550" y="114617"/>
                    </a:cubicBezTo>
                    <a:cubicBezTo>
                      <a:pt x="198769" y="105376"/>
                      <a:pt x="183004" y="103820"/>
                      <a:pt x="171450" y="95567"/>
                    </a:cubicBezTo>
                    <a:cubicBezTo>
                      <a:pt x="160489" y="87737"/>
                      <a:pt x="154083" y="74464"/>
                      <a:pt x="142875" y="66992"/>
                    </a:cubicBezTo>
                    <a:cubicBezTo>
                      <a:pt x="134521" y="61423"/>
                      <a:pt x="123280" y="61957"/>
                      <a:pt x="114300" y="57467"/>
                    </a:cubicBezTo>
                    <a:cubicBezTo>
                      <a:pt x="51974" y="26304"/>
                      <a:pt x="120347" y="51973"/>
                      <a:pt x="57150" y="9842"/>
                    </a:cubicBezTo>
                    <a:cubicBezTo>
                      <a:pt x="38344" y="-2695"/>
                      <a:pt x="20775" y="317"/>
                      <a:pt x="0" y="317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2109888D-7C90-4E26-BEEF-C7398AE241F1}"/>
              </a:ext>
            </a:extLst>
          </p:cNvPr>
          <p:cNvGrpSpPr/>
          <p:nvPr/>
        </p:nvGrpSpPr>
        <p:grpSpPr>
          <a:xfrm>
            <a:off x="3789715" y="1220353"/>
            <a:ext cx="2363113" cy="1793954"/>
            <a:chOff x="1419743" y="3158424"/>
            <a:chExt cx="3247374" cy="2465240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C3F3429C-DD25-41A4-8F77-36513A09018A}"/>
                </a:ext>
              </a:extLst>
            </p:cNvPr>
            <p:cNvGrpSpPr/>
            <p:nvPr/>
          </p:nvGrpSpPr>
          <p:grpSpPr>
            <a:xfrm>
              <a:off x="1419743" y="3429000"/>
              <a:ext cx="3247374" cy="2194664"/>
              <a:chOff x="4550425" y="4104075"/>
              <a:chExt cx="1393176" cy="941547"/>
            </a:xfrm>
          </p:grpSpPr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C758D41C-B138-4F41-ADAA-FCC823F62016}"/>
                  </a:ext>
                </a:extLst>
              </p:cNvPr>
              <p:cNvSpPr/>
              <p:nvPr/>
            </p:nvSpPr>
            <p:spPr bwMode="auto">
              <a:xfrm>
                <a:off x="4550425" y="4104075"/>
                <a:ext cx="1393176" cy="941547"/>
              </a:xfrm>
              <a:prstGeom prst="roundRect">
                <a:avLst>
                  <a:gd name="adj" fmla="val 12989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85000"/>
                    </a:schemeClr>
                  </a:gs>
                  <a:gs pos="8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96F2733B-FD47-4797-B3D4-20051FA903DB}"/>
                  </a:ext>
                </a:extLst>
              </p:cNvPr>
              <p:cNvSpPr/>
              <p:nvPr/>
            </p:nvSpPr>
            <p:spPr bwMode="auto">
              <a:xfrm>
                <a:off x="4637964" y="4297817"/>
                <a:ext cx="1213445" cy="694482"/>
              </a:xfrm>
              <a:prstGeom prst="roundRect">
                <a:avLst>
                  <a:gd name="adj" fmla="val 9123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CA4B08A8-0E64-4558-BC14-132D78739D86}"/>
                  </a:ext>
                </a:extLst>
              </p:cNvPr>
              <p:cNvSpPr/>
              <p:nvPr/>
            </p:nvSpPr>
            <p:spPr bwMode="auto">
              <a:xfrm>
                <a:off x="5395445" y="4491039"/>
                <a:ext cx="308040" cy="30803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EA6E56E5-25D8-4A89-BD8C-E6D151AF33D5}"/>
                  </a:ext>
                </a:extLst>
              </p:cNvPr>
              <p:cNvSpPr/>
              <p:nvPr/>
            </p:nvSpPr>
            <p:spPr bwMode="auto">
              <a:xfrm>
                <a:off x="5410340" y="4505718"/>
                <a:ext cx="278682" cy="278680"/>
              </a:xfrm>
              <a:custGeom>
                <a:avLst/>
                <a:gdLst>
                  <a:gd name="connsiteX0" fmla="*/ 131443 w 264396"/>
                  <a:gd name="connsiteY0" fmla="*/ 147307 h 264394"/>
                  <a:gd name="connsiteX1" fmla="*/ 174338 w 264396"/>
                  <a:gd name="connsiteY1" fmla="*/ 255887 h 264394"/>
                  <a:gd name="connsiteX2" fmla="*/ 132198 w 264396"/>
                  <a:gd name="connsiteY2" fmla="*/ 264394 h 264394"/>
                  <a:gd name="connsiteX3" fmla="*/ 88660 w 264396"/>
                  <a:gd name="connsiteY3" fmla="*/ 255604 h 264394"/>
                  <a:gd name="connsiteX4" fmla="*/ 118061 w 264396"/>
                  <a:gd name="connsiteY4" fmla="*/ 143021 h 264394"/>
                  <a:gd name="connsiteX5" fmla="*/ 72380 w 264396"/>
                  <a:gd name="connsiteY5" fmla="*/ 248368 h 264394"/>
                  <a:gd name="connsiteX6" fmla="*/ 38720 w 264396"/>
                  <a:gd name="connsiteY6" fmla="*/ 225675 h 264394"/>
                  <a:gd name="connsiteX7" fmla="*/ 13549 w 264396"/>
                  <a:gd name="connsiteY7" fmla="*/ 188341 h 264394"/>
                  <a:gd name="connsiteX8" fmla="*/ 139292 w 264396"/>
                  <a:gd name="connsiteY8" fmla="*/ 142881 h 264394"/>
                  <a:gd name="connsiteX9" fmla="*/ 249327 w 264396"/>
                  <a:gd name="connsiteY9" fmla="*/ 190596 h 264394"/>
                  <a:gd name="connsiteX10" fmla="*/ 225676 w 264396"/>
                  <a:gd name="connsiteY10" fmla="*/ 225675 h 264394"/>
                  <a:gd name="connsiteX11" fmla="*/ 186614 w 264396"/>
                  <a:gd name="connsiteY11" fmla="*/ 252011 h 264394"/>
                  <a:gd name="connsiteX12" fmla="*/ 8579 w 264396"/>
                  <a:gd name="connsiteY12" fmla="*/ 89706 h 264394"/>
                  <a:gd name="connsiteX13" fmla="*/ 116136 w 264396"/>
                  <a:gd name="connsiteY13" fmla="*/ 132197 h 264394"/>
                  <a:gd name="connsiteX14" fmla="*/ 8579 w 264396"/>
                  <a:gd name="connsiteY14" fmla="*/ 174689 h 264394"/>
                  <a:gd name="connsiteX15" fmla="*/ 0 w 264396"/>
                  <a:gd name="connsiteY15" fmla="*/ 132197 h 264394"/>
                  <a:gd name="connsiteX16" fmla="*/ 255677 w 264396"/>
                  <a:gd name="connsiteY16" fmla="*/ 89009 h 264394"/>
                  <a:gd name="connsiteX17" fmla="*/ 264396 w 264396"/>
                  <a:gd name="connsiteY17" fmla="*/ 132197 h 264394"/>
                  <a:gd name="connsiteX18" fmla="*/ 255677 w 264396"/>
                  <a:gd name="connsiteY18" fmla="*/ 175384 h 264394"/>
                  <a:gd name="connsiteX19" fmla="*/ 146356 w 264396"/>
                  <a:gd name="connsiteY19" fmla="*/ 132196 h 264394"/>
                  <a:gd name="connsiteX20" fmla="*/ 72225 w 264396"/>
                  <a:gd name="connsiteY20" fmla="*/ 16130 h 264394"/>
                  <a:gd name="connsiteX21" fmla="*/ 117922 w 264396"/>
                  <a:gd name="connsiteY21" fmla="*/ 121512 h 264394"/>
                  <a:gd name="connsiteX22" fmla="*/ 13445 w 264396"/>
                  <a:gd name="connsiteY22" fmla="*/ 76208 h 264394"/>
                  <a:gd name="connsiteX23" fmla="*/ 38720 w 264396"/>
                  <a:gd name="connsiteY23" fmla="*/ 38720 h 264394"/>
                  <a:gd name="connsiteX24" fmla="*/ 186768 w 264396"/>
                  <a:gd name="connsiteY24" fmla="*/ 12487 h 264394"/>
                  <a:gd name="connsiteX25" fmla="*/ 225676 w 264396"/>
                  <a:gd name="connsiteY25" fmla="*/ 38720 h 264394"/>
                  <a:gd name="connsiteX26" fmla="*/ 249430 w 264396"/>
                  <a:gd name="connsiteY26" fmla="*/ 73951 h 264394"/>
                  <a:gd name="connsiteX27" fmla="*/ 139430 w 264396"/>
                  <a:gd name="connsiteY27" fmla="*/ 121651 h 264394"/>
                  <a:gd name="connsiteX28" fmla="*/ 132198 w 264396"/>
                  <a:gd name="connsiteY28" fmla="*/ 0 h 264394"/>
                  <a:gd name="connsiteX29" fmla="*/ 174337 w 264396"/>
                  <a:gd name="connsiteY29" fmla="*/ 8508 h 264394"/>
                  <a:gd name="connsiteX30" fmla="*/ 131442 w 264396"/>
                  <a:gd name="connsiteY30" fmla="*/ 117087 h 264394"/>
                  <a:gd name="connsiteX31" fmla="*/ 88659 w 264396"/>
                  <a:gd name="connsiteY31" fmla="*/ 8790 h 264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4396" h="264394">
                    <a:moveTo>
                      <a:pt x="131443" y="147307"/>
                    </a:moveTo>
                    <a:lnTo>
                      <a:pt x="174338" y="255887"/>
                    </a:lnTo>
                    <a:lnTo>
                      <a:pt x="132198" y="264394"/>
                    </a:lnTo>
                    <a:lnTo>
                      <a:pt x="88660" y="255604"/>
                    </a:lnTo>
                    <a:close/>
                    <a:moveTo>
                      <a:pt x="118061" y="143021"/>
                    </a:moveTo>
                    <a:lnTo>
                      <a:pt x="72380" y="248368"/>
                    </a:lnTo>
                    <a:lnTo>
                      <a:pt x="38720" y="225675"/>
                    </a:lnTo>
                    <a:lnTo>
                      <a:pt x="13549" y="188341"/>
                    </a:lnTo>
                    <a:close/>
                    <a:moveTo>
                      <a:pt x="139292" y="142881"/>
                    </a:moveTo>
                    <a:lnTo>
                      <a:pt x="249327" y="190596"/>
                    </a:lnTo>
                    <a:lnTo>
                      <a:pt x="225676" y="225675"/>
                    </a:lnTo>
                    <a:lnTo>
                      <a:pt x="186614" y="252011"/>
                    </a:lnTo>
                    <a:close/>
                    <a:moveTo>
                      <a:pt x="8579" y="89706"/>
                    </a:moveTo>
                    <a:lnTo>
                      <a:pt x="116136" y="132197"/>
                    </a:lnTo>
                    <a:lnTo>
                      <a:pt x="8579" y="174689"/>
                    </a:lnTo>
                    <a:lnTo>
                      <a:pt x="0" y="132197"/>
                    </a:lnTo>
                    <a:close/>
                    <a:moveTo>
                      <a:pt x="255677" y="89009"/>
                    </a:moveTo>
                    <a:lnTo>
                      <a:pt x="264396" y="132197"/>
                    </a:lnTo>
                    <a:lnTo>
                      <a:pt x="255677" y="175384"/>
                    </a:lnTo>
                    <a:lnTo>
                      <a:pt x="146356" y="132196"/>
                    </a:lnTo>
                    <a:close/>
                    <a:moveTo>
                      <a:pt x="72225" y="16130"/>
                    </a:moveTo>
                    <a:lnTo>
                      <a:pt x="117922" y="121512"/>
                    </a:lnTo>
                    <a:lnTo>
                      <a:pt x="13445" y="76208"/>
                    </a:lnTo>
                    <a:lnTo>
                      <a:pt x="38720" y="38720"/>
                    </a:lnTo>
                    <a:close/>
                    <a:moveTo>
                      <a:pt x="186768" y="12487"/>
                    </a:moveTo>
                    <a:lnTo>
                      <a:pt x="225676" y="38720"/>
                    </a:lnTo>
                    <a:lnTo>
                      <a:pt x="249430" y="73951"/>
                    </a:lnTo>
                    <a:lnTo>
                      <a:pt x="139430" y="121651"/>
                    </a:lnTo>
                    <a:close/>
                    <a:moveTo>
                      <a:pt x="132198" y="0"/>
                    </a:moveTo>
                    <a:lnTo>
                      <a:pt x="174337" y="8508"/>
                    </a:lnTo>
                    <a:lnTo>
                      <a:pt x="131442" y="117087"/>
                    </a:lnTo>
                    <a:lnTo>
                      <a:pt x="88659" y="879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円: 塗りつぶしなし 164">
                <a:extLst>
                  <a:ext uri="{FF2B5EF4-FFF2-40B4-BE49-F238E27FC236}">
                    <a16:creationId xmlns:a16="http://schemas.microsoft.com/office/drawing/2014/main" id="{481EC15F-9570-4BC3-834C-7000F2D1D580}"/>
                  </a:ext>
                </a:extLst>
              </p:cNvPr>
              <p:cNvSpPr/>
              <p:nvPr/>
            </p:nvSpPr>
            <p:spPr bwMode="auto">
              <a:xfrm>
                <a:off x="5384118" y="4481998"/>
                <a:ext cx="326120" cy="326120"/>
              </a:xfrm>
              <a:prstGeom prst="donut">
                <a:avLst>
                  <a:gd name="adj" fmla="val 956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52A91BDF-7BC1-4C36-912C-AC7CAA7B23E6}"/>
                </a:ext>
              </a:extLst>
            </p:cNvPr>
            <p:cNvGrpSpPr/>
            <p:nvPr/>
          </p:nvGrpSpPr>
          <p:grpSpPr>
            <a:xfrm>
              <a:off x="1943225" y="3964261"/>
              <a:ext cx="852409" cy="852409"/>
              <a:chOff x="1696062" y="2658973"/>
              <a:chExt cx="1060365" cy="1060365"/>
            </a:xfrm>
          </p:grpSpPr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5B5B0A75-BB29-4ECC-9C34-AD30A52F1D5B}"/>
                  </a:ext>
                </a:extLst>
              </p:cNvPr>
              <p:cNvGrpSpPr/>
              <p:nvPr/>
            </p:nvGrpSpPr>
            <p:grpSpPr>
              <a:xfrm>
                <a:off x="1696062" y="2658973"/>
                <a:ext cx="1060365" cy="1060365"/>
                <a:chOff x="-852645" y="3068960"/>
                <a:chExt cx="1330180" cy="1330180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F77C514B-2174-44BA-9C60-AB0E99C4511E}"/>
                    </a:ext>
                  </a:extLst>
                </p:cNvPr>
                <p:cNvSpPr/>
                <p:nvPr/>
              </p:nvSpPr>
              <p:spPr bwMode="auto">
                <a:xfrm>
                  <a:off x="-852645" y="3068960"/>
                  <a:ext cx="1330180" cy="1330180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BEDC7D19-E089-4001-9A9F-767D2D6852DF}"/>
                    </a:ext>
                  </a:extLst>
                </p:cNvPr>
                <p:cNvSpPr/>
                <p:nvPr/>
              </p:nvSpPr>
              <p:spPr bwMode="auto">
                <a:xfrm>
                  <a:off x="-660820" y="3260785"/>
                  <a:ext cx="946530" cy="946530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7BF87CBD-DE10-4176-82B9-7A19EC74B0E1}"/>
                  </a:ext>
                </a:extLst>
              </p:cNvPr>
              <p:cNvSpPr/>
              <p:nvPr/>
            </p:nvSpPr>
            <p:spPr bwMode="auto">
              <a:xfrm>
                <a:off x="2208250" y="2739026"/>
                <a:ext cx="371115" cy="361309"/>
              </a:xfrm>
              <a:custGeom>
                <a:avLst/>
                <a:gdLst>
                  <a:gd name="connsiteX0" fmla="*/ 164014 w 371115"/>
                  <a:gd name="connsiteY0" fmla="*/ 4174 h 361309"/>
                  <a:gd name="connsiteX1" fmla="*/ 112 w 371115"/>
                  <a:gd name="connsiteY1" fmla="*/ 168076 h 361309"/>
                  <a:gd name="connsiteX2" fmla="*/ 138135 w 371115"/>
                  <a:gd name="connsiteY2" fmla="*/ 193955 h 361309"/>
                  <a:gd name="connsiteX3" fmla="*/ 129508 w 371115"/>
                  <a:gd name="connsiteY3" fmla="*/ 323351 h 361309"/>
                  <a:gd name="connsiteX4" fmla="*/ 310663 w 371115"/>
                  <a:gd name="connsiteY4" fmla="*/ 357857 h 361309"/>
                  <a:gd name="connsiteX5" fmla="*/ 371048 w 371115"/>
                  <a:gd name="connsiteY5" fmla="*/ 254340 h 361309"/>
                  <a:gd name="connsiteX6" fmla="*/ 302037 w 371115"/>
                  <a:gd name="connsiteY6" fmla="*/ 159449 h 361309"/>
                  <a:gd name="connsiteX7" fmla="*/ 276158 w 371115"/>
                  <a:gd name="connsiteY7" fmla="*/ 55932 h 361309"/>
                  <a:gd name="connsiteX8" fmla="*/ 164014 w 371115"/>
                  <a:gd name="connsiteY8" fmla="*/ 4174 h 36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1115" h="361309">
                    <a:moveTo>
                      <a:pt x="164014" y="4174"/>
                    </a:moveTo>
                    <a:cubicBezTo>
                      <a:pt x="118006" y="22865"/>
                      <a:pt x="4425" y="136446"/>
                      <a:pt x="112" y="168076"/>
                    </a:cubicBezTo>
                    <a:cubicBezTo>
                      <a:pt x="-4201" y="199706"/>
                      <a:pt x="116569" y="168076"/>
                      <a:pt x="138135" y="193955"/>
                    </a:cubicBezTo>
                    <a:cubicBezTo>
                      <a:pt x="159701" y="219834"/>
                      <a:pt x="100753" y="296034"/>
                      <a:pt x="129508" y="323351"/>
                    </a:cubicBezTo>
                    <a:cubicBezTo>
                      <a:pt x="158263" y="350668"/>
                      <a:pt x="270406" y="369359"/>
                      <a:pt x="310663" y="357857"/>
                    </a:cubicBezTo>
                    <a:cubicBezTo>
                      <a:pt x="350920" y="346355"/>
                      <a:pt x="372486" y="287408"/>
                      <a:pt x="371048" y="254340"/>
                    </a:cubicBezTo>
                    <a:cubicBezTo>
                      <a:pt x="369610" y="221272"/>
                      <a:pt x="317852" y="192517"/>
                      <a:pt x="302037" y="159449"/>
                    </a:cubicBezTo>
                    <a:cubicBezTo>
                      <a:pt x="286222" y="126381"/>
                      <a:pt x="297724" y="77498"/>
                      <a:pt x="276158" y="55932"/>
                    </a:cubicBezTo>
                    <a:cubicBezTo>
                      <a:pt x="254592" y="34366"/>
                      <a:pt x="210022" y="-14517"/>
                      <a:pt x="164014" y="4174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993AE42B-8AC5-4CC4-91CB-1D881DC59528}"/>
                  </a:ext>
                </a:extLst>
              </p:cNvPr>
              <p:cNvSpPr/>
              <p:nvPr/>
            </p:nvSpPr>
            <p:spPr bwMode="auto">
              <a:xfrm>
                <a:off x="1795520" y="3134171"/>
                <a:ext cx="511837" cy="407376"/>
              </a:xfrm>
              <a:custGeom>
                <a:avLst/>
                <a:gdLst>
                  <a:gd name="connsiteX0" fmla="*/ 149228 w 511837"/>
                  <a:gd name="connsiteY0" fmla="*/ 1918 h 407376"/>
                  <a:gd name="connsiteX1" fmla="*/ 2579 w 511837"/>
                  <a:gd name="connsiteY1" fmla="*/ 122687 h 407376"/>
                  <a:gd name="connsiteX2" fmla="*/ 278624 w 511837"/>
                  <a:gd name="connsiteY2" fmla="*/ 286589 h 407376"/>
                  <a:gd name="connsiteX3" fmla="*/ 313130 w 511837"/>
                  <a:gd name="connsiteY3" fmla="*/ 407359 h 407376"/>
                  <a:gd name="connsiteX4" fmla="*/ 511537 w 511837"/>
                  <a:gd name="connsiteY4" fmla="*/ 295216 h 407376"/>
                  <a:gd name="connsiteX5" fmla="*/ 356262 w 511837"/>
                  <a:gd name="connsiteY5" fmla="*/ 252084 h 407376"/>
                  <a:gd name="connsiteX6" fmla="*/ 278624 w 511837"/>
                  <a:gd name="connsiteY6" fmla="*/ 139940 h 407376"/>
                  <a:gd name="connsiteX7" fmla="*/ 295877 w 511837"/>
                  <a:gd name="connsiteY7" fmla="*/ 53676 h 407376"/>
                  <a:gd name="connsiteX8" fmla="*/ 149228 w 511837"/>
                  <a:gd name="connsiteY8" fmla="*/ 1918 h 407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1837" h="407376">
                    <a:moveTo>
                      <a:pt x="149228" y="1918"/>
                    </a:moveTo>
                    <a:cubicBezTo>
                      <a:pt x="100345" y="13420"/>
                      <a:pt x="-18987" y="75242"/>
                      <a:pt x="2579" y="122687"/>
                    </a:cubicBezTo>
                    <a:cubicBezTo>
                      <a:pt x="24145" y="170132"/>
                      <a:pt x="226866" y="239144"/>
                      <a:pt x="278624" y="286589"/>
                    </a:cubicBezTo>
                    <a:cubicBezTo>
                      <a:pt x="330383" y="334034"/>
                      <a:pt x="274311" y="405921"/>
                      <a:pt x="313130" y="407359"/>
                    </a:cubicBezTo>
                    <a:cubicBezTo>
                      <a:pt x="351949" y="408797"/>
                      <a:pt x="504348" y="321095"/>
                      <a:pt x="511537" y="295216"/>
                    </a:cubicBezTo>
                    <a:cubicBezTo>
                      <a:pt x="518726" y="269337"/>
                      <a:pt x="395081" y="277963"/>
                      <a:pt x="356262" y="252084"/>
                    </a:cubicBezTo>
                    <a:cubicBezTo>
                      <a:pt x="317443" y="226205"/>
                      <a:pt x="288688" y="173008"/>
                      <a:pt x="278624" y="139940"/>
                    </a:cubicBezTo>
                    <a:cubicBezTo>
                      <a:pt x="268560" y="106872"/>
                      <a:pt x="317443" y="73804"/>
                      <a:pt x="295877" y="53676"/>
                    </a:cubicBezTo>
                    <a:cubicBezTo>
                      <a:pt x="274311" y="33548"/>
                      <a:pt x="198111" y="-9584"/>
                      <a:pt x="149228" y="1918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AA772BCB-B316-4EBE-AD50-0E4740E85CF3}"/>
                </a:ext>
              </a:extLst>
            </p:cNvPr>
            <p:cNvGrpSpPr/>
            <p:nvPr/>
          </p:nvGrpSpPr>
          <p:grpSpPr>
            <a:xfrm>
              <a:off x="1652293" y="4330725"/>
              <a:ext cx="1060365" cy="1060365"/>
              <a:chOff x="1696062" y="2658973"/>
              <a:chExt cx="1060365" cy="1060365"/>
            </a:xfrm>
          </p:grpSpPr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261E9DD0-8E9D-476D-AFF9-C29DCB339CD4}"/>
                  </a:ext>
                </a:extLst>
              </p:cNvPr>
              <p:cNvGrpSpPr/>
              <p:nvPr/>
            </p:nvGrpSpPr>
            <p:grpSpPr>
              <a:xfrm>
                <a:off x="1696062" y="2658973"/>
                <a:ext cx="1060365" cy="1060365"/>
                <a:chOff x="-852645" y="3068960"/>
                <a:chExt cx="1330180" cy="1330180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FBEFA05E-6BC8-43B5-B626-EEB7DB406C12}"/>
                    </a:ext>
                  </a:extLst>
                </p:cNvPr>
                <p:cNvSpPr/>
                <p:nvPr/>
              </p:nvSpPr>
              <p:spPr bwMode="auto">
                <a:xfrm>
                  <a:off x="-852645" y="3068960"/>
                  <a:ext cx="1330180" cy="1330180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961F0DD0-1633-43F4-B788-9C23322E6D24}"/>
                    </a:ext>
                  </a:extLst>
                </p:cNvPr>
                <p:cNvSpPr/>
                <p:nvPr/>
              </p:nvSpPr>
              <p:spPr bwMode="auto">
                <a:xfrm>
                  <a:off x="-660820" y="3260785"/>
                  <a:ext cx="946530" cy="946530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861C4D81-9FDA-458B-A340-99620DE7F813}"/>
                  </a:ext>
                </a:extLst>
              </p:cNvPr>
              <p:cNvSpPr/>
              <p:nvPr/>
            </p:nvSpPr>
            <p:spPr bwMode="auto">
              <a:xfrm>
                <a:off x="2208250" y="2739026"/>
                <a:ext cx="371115" cy="361309"/>
              </a:xfrm>
              <a:custGeom>
                <a:avLst/>
                <a:gdLst>
                  <a:gd name="connsiteX0" fmla="*/ 164014 w 371115"/>
                  <a:gd name="connsiteY0" fmla="*/ 4174 h 361309"/>
                  <a:gd name="connsiteX1" fmla="*/ 112 w 371115"/>
                  <a:gd name="connsiteY1" fmla="*/ 168076 h 361309"/>
                  <a:gd name="connsiteX2" fmla="*/ 138135 w 371115"/>
                  <a:gd name="connsiteY2" fmla="*/ 193955 h 361309"/>
                  <a:gd name="connsiteX3" fmla="*/ 129508 w 371115"/>
                  <a:gd name="connsiteY3" fmla="*/ 323351 h 361309"/>
                  <a:gd name="connsiteX4" fmla="*/ 310663 w 371115"/>
                  <a:gd name="connsiteY4" fmla="*/ 357857 h 361309"/>
                  <a:gd name="connsiteX5" fmla="*/ 371048 w 371115"/>
                  <a:gd name="connsiteY5" fmla="*/ 254340 h 361309"/>
                  <a:gd name="connsiteX6" fmla="*/ 302037 w 371115"/>
                  <a:gd name="connsiteY6" fmla="*/ 159449 h 361309"/>
                  <a:gd name="connsiteX7" fmla="*/ 276158 w 371115"/>
                  <a:gd name="connsiteY7" fmla="*/ 55932 h 361309"/>
                  <a:gd name="connsiteX8" fmla="*/ 164014 w 371115"/>
                  <a:gd name="connsiteY8" fmla="*/ 4174 h 36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1115" h="361309">
                    <a:moveTo>
                      <a:pt x="164014" y="4174"/>
                    </a:moveTo>
                    <a:cubicBezTo>
                      <a:pt x="118006" y="22865"/>
                      <a:pt x="4425" y="136446"/>
                      <a:pt x="112" y="168076"/>
                    </a:cubicBezTo>
                    <a:cubicBezTo>
                      <a:pt x="-4201" y="199706"/>
                      <a:pt x="116569" y="168076"/>
                      <a:pt x="138135" y="193955"/>
                    </a:cubicBezTo>
                    <a:cubicBezTo>
                      <a:pt x="159701" y="219834"/>
                      <a:pt x="100753" y="296034"/>
                      <a:pt x="129508" y="323351"/>
                    </a:cubicBezTo>
                    <a:cubicBezTo>
                      <a:pt x="158263" y="350668"/>
                      <a:pt x="270406" y="369359"/>
                      <a:pt x="310663" y="357857"/>
                    </a:cubicBezTo>
                    <a:cubicBezTo>
                      <a:pt x="350920" y="346355"/>
                      <a:pt x="372486" y="287408"/>
                      <a:pt x="371048" y="254340"/>
                    </a:cubicBezTo>
                    <a:cubicBezTo>
                      <a:pt x="369610" y="221272"/>
                      <a:pt x="317852" y="192517"/>
                      <a:pt x="302037" y="159449"/>
                    </a:cubicBezTo>
                    <a:cubicBezTo>
                      <a:pt x="286222" y="126381"/>
                      <a:pt x="297724" y="77498"/>
                      <a:pt x="276158" y="55932"/>
                    </a:cubicBezTo>
                    <a:cubicBezTo>
                      <a:pt x="254592" y="34366"/>
                      <a:pt x="210022" y="-14517"/>
                      <a:pt x="164014" y="4174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7F97ADB7-5D5A-4680-B04F-96797FB47079}"/>
                  </a:ext>
                </a:extLst>
              </p:cNvPr>
              <p:cNvSpPr/>
              <p:nvPr/>
            </p:nvSpPr>
            <p:spPr bwMode="auto">
              <a:xfrm>
                <a:off x="1795520" y="3134171"/>
                <a:ext cx="511837" cy="407376"/>
              </a:xfrm>
              <a:custGeom>
                <a:avLst/>
                <a:gdLst>
                  <a:gd name="connsiteX0" fmla="*/ 149228 w 511837"/>
                  <a:gd name="connsiteY0" fmla="*/ 1918 h 407376"/>
                  <a:gd name="connsiteX1" fmla="*/ 2579 w 511837"/>
                  <a:gd name="connsiteY1" fmla="*/ 122687 h 407376"/>
                  <a:gd name="connsiteX2" fmla="*/ 278624 w 511837"/>
                  <a:gd name="connsiteY2" fmla="*/ 286589 h 407376"/>
                  <a:gd name="connsiteX3" fmla="*/ 313130 w 511837"/>
                  <a:gd name="connsiteY3" fmla="*/ 407359 h 407376"/>
                  <a:gd name="connsiteX4" fmla="*/ 511537 w 511837"/>
                  <a:gd name="connsiteY4" fmla="*/ 295216 h 407376"/>
                  <a:gd name="connsiteX5" fmla="*/ 356262 w 511837"/>
                  <a:gd name="connsiteY5" fmla="*/ 252084 h 407376"/>
                  <a:gd name="connsiteX6" fmla="*/ 278624 w 511837"/>
                  <a:gd name="connsiteY6" fmla="*/ 139940 h 407376"/>
                  <a:gd name="connsiteX7" fmla="*/ 295877 w 511837"/>
                  <a:gd name="connsiteY7" fmla="*/ 53676 h 407376"/>
                  <a:gd name="connsiteX8" fmla="*/ 149228 w 511837"/>
                  <a:gd name="connsiteY8" fmla="*/ 1918 h 407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1837" h="407376">
                    <a:moveTo>
                      <a:pt x="149228" y="1918"/>
                    </a:moveTo>
                    <a:cubicBezTo>
                      <a:pt x="100345" y="13420"/>
                      <a:pt x="-18987" y="75242"/>
                      <a:pt x="2579" y="122687"/>
                    </a:cubicBezTo>
                    <a:cubicBezTo>
                      <a:pt x="24145" y="170132"/>
                      <a:pt x="226866" y="239144"/>
                      <a:pt x="278624" y="286589"/>
                    </a:cubicBezTo>
                    <a:cubicBezTo>
                      <a:pt x="330383" y="334034"/>
                      <a:pt x="274311" y="405921"/>
                      <a:pt x="313130" y="407359"/>
                    </a:cubicBezTo>
                    <a:cubicBezTo>
                      <a:pt x="351949" y="408797"/>
                      <a:pt x="504348" y="321095"/>
                      <a:pt x="511537" y="295216"/>
                    </a:cubicBezTo>
                    <a:cubicBezTo>
                      <a:pt x="518726" y="269337"/>
                      <a:pt x="395081" y="277963"/>
                      <a:pt x="356262" y="252084"/>
                    </a:cubicBezTo>
                    <a:cubicBezTo>
                      <a:pt x="317443" y="226205"/>
                      <a:pt x="288688" y="173008"/>
                      <a:pt x="278624" y="139940"/>
                    </a:cubicBezTo>
                    <a:cubicBezTo>
                      <a:pt x="268560" y="106872"/>
                      <a:pt x="317443" y="73804"/>
                      <a:pt x="295877" y="53676"/>
                    </a:cubicBezTo>
                    <a:cubicBezTo>
                      <a:pt x="274311" y="33548"/>
                      <a:pt x="198111" y="-9584"/>
                      <a:pt x="149228" y="1918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185362AB-26F1-48F1-9C06-B269B4E0C0FD}"/>
                </a:ext>
              </a:extLst>
            </p:cNvPr>
            <p:cNvGrpSpPr/>
            <p:nvPr/>
          </p:nvGrpSpPr>
          <p:grpSpPr>
            <a:xfrm rot="5737729">
              <a:off x="2490799" y="4198511"/>
              <a:ext cx="263607" cy="924797"/>
              <a:chOff x="362490" y="3719337"/>
              <a:chExt cx="263607" cy="924797"/>
            </a:xfrm>
            <a:solidFill>
              <a:srgbClr val="FFC000"/>
            </a:solidFill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FF35F339-A872-4BB6-B7C4-C958270056AB}"/>
                  </a:ext>
                </a:extLst>
              </p:cNvPr>
              <p:cNvSpPr/>
              <p:nvPr/>
            </p:nvSpPr>
            <p:spPr bwMode="auto">
              <a:xfrm>
                <a:off x="362490" y="3719337"/>
                <a:ext cx="99705" cy="924797"/>
              </a:xfrm>
              <a:custGeom>
                <a:avLst/>
                <a:gdLst>
                  <a:gd name="connsiteX0" fmla="*/ 50672 w 179080"/>
                  <a:gd name="connsiteY0" fmla="*/ 0 h 806994"/>
                  <a:gd name="connsiteX1" fmla="*/ 128408 w 179080"/>
                  <a:gd name="connsiteY1" fmla="*/ 0 h 806994"/>
                  <a:gd name="connsiteX2" fmla="*/ 179080 w 179080"/>
                  <a:gd name="connsiteY2" fmla="*/ 806994 h 806994"/>
                  <a:gd name="connsiteX3" fmla="*/ 0 w 179080"/>
                  <a:gd name="connsiteY3" fmla="*/ 806994 h 806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080" h="806994">
                    <a:moveTo>
                      <a:pt x="50672" y="0"/>
                    </a:moveTo>
                    <a:lnTo>
                      <a:pt x="128408" y="0"/>
                    </a:lnTo>
                    <a:lnTo>
                      <a:pt x="179080" y="806994"/>
                    </a:lnTo>
                    <a:lnTo>
                      <a:pt x="0" y="8069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983D529D-E390-44A1-BFE2-6BA4FD6EC1FF}"/>
                  </a:ext>
                </a:extLst>
              </p:cNvPr>
              <p:cNvSpPr/>
              <p:nvPr/>
            </p:nvSpPr>
            <p:spPr bwMode="auto">
              <a:xfrm rot="19800000">
                <a:off x="526392" y="3719337"/>
                <a:ext cx="99705" cy="924797"/>
              </a:xfrm>
              <a:custGeom>
                <a:avLst/>
                <a:gdLst>
                  <a:gd name="connsiteX0" fmla="*/ 50672 w 179080"/>
                  <a:gd name="connsiteY0" fmla="*/ 0 h 806994"/>
                  <a:gd name="connsiteX1" fmla="*/ 128408 w 179080"/>
                  <a:gd name="connsiteY1" fmla="*/ 0 h 806994"/>
                  <a:gd name="connsiteX2" fmla="*/ 179080 w 179080"/>
                  <a:gd name="connsiteY2" fmla="*/ 806994 h 806994"/>
                  <a:gd name="connsiteX3" fmla="*/ 0 w 179080"/>
                  <a:gd name="connsiteY3" fmla="*/ 806994 h 806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080" h="806994">
                    <a:moveTo>
                      <a:pt x="50672" y="0"/>
                    </a:moveTo>
                    <a:lnTo>
                      <a:pt x="128408" y="0"/>
                    </a:lnTo>
                    <a:lnTo>
                      <a:pt x="179080" y="806994"/>
                    </a:lnTo>
                    <a:lnTo>
                      <a:pt x="0" y="8069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DC9AAB63-2556-464F-B69F-3664ABC79F23}"/>
                </a:ext>
              </a:extLst>
            </p:cNvPr>
            <p:cNvGrpSpPr/>
            <p:nvPr/>
          </p:nvGrpSpPr>
          <p:grpSpPr>
            <a:xfrm>
              <a:off x="2857855" y="3158424"/>
              <a:ext cx="349954" cy="933454"/>
              <a:chOff x="4380797" y="1739901"/>
              <a:chExt cx="349954" cy="933454"/>
            </a:xfrm>
          </p:grpSpPr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E45E2926-7C78-4EFE-917E-724B5642BC5F}"/>
                  </a:ext>
                </a:extLst>
              </p:cNvPr>
              <p:cNvSpPr/>
              <p:nvPr/>
            </p:nvSpPr>
            <p:spPr bwMode="auto">
              <a:xfrm>
                <a:off x="4444297" y="1986155"/>
                <a:ext cx="222954" cy="68720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05E1BDF4-7888-4073-9058-5667ED741487}"/>
                  </a:ext>
                </a:extLst>
              </p:cNvPr>
              <p:cNvSpPr/>
              <p:nvPr/>
            </p:nvSpPr>
            <p:spPr bwMode="auto">
              <a:xfrm>
                <a:off x="4380797" y="1739901"/>
                <a:ext cx="349954" cy="532472"/>
              </a:xfrm>
              <a:prstGeom prst="round2SameRect">
                <a:avLst>
                  <a:gd name="adj1" fmla="val 50000"/>
                  <a:gd name="adj2" fmla="val 25714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C64943F6-E9F5-4122-92DA-9B1DBCDCF751}"/>
              </a:ext>
            </a:extLst>
          </p:cNvPr>
          <p:cNvGrpSpPr/>
          <p:nvPr/>
        </p:nvGrpSpPr>
        <p:grpSpPr>
          <a:xfrm>
            <a:off x="3771443" y="4186056"/>
            <a:ext cx="2363113" cy="1793954"/>
            <a:chOff x="1315949" y="6006495"/>
            <a:chExt cx="3247374" cy="2465240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A92C9A3F-9444-47E2-A74D-9BAA4A448754}"/>
                </a:ext>
              </a:extLst>
            </p:cNvPr>
            <p:cNvGrpSpPr/>
            <p:nvPr/>
          </p:nvGrpSpPr>
          <p:grpSpPr>
            <a:xfrm>
              <a:off x="1315949" y="6277071"/>
              <a:ext cx="3247374" cy="2194664"/>
              <a:chOff x="4550425" y="4104075"/>
              <a:chExt cx="1393176" cy="941547"/>
            </a:xfrm>
          </p:grpSpPr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83FEABEC-53E5-4D8A-97A0-7A11907108EC}"/>
                  </a:ext>
                </a:extLst>
              </p:cNvPr>
              <p:cNvSpPr/>
              <p:nvPr/>
            </p:nvSpPr>
            <p:spPr bwMode="auto">
              <a:xfrm>
                <a:off x="4550425" y="4104075"/>
                <a:ext cx="1393176" cy="941547"/>
              </a:xfrm>
              <a:prstGeom prst="roundRect">
                <a:avLst>
                  <a:gd name="adj" fmla="val 12989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85000"/>
                    </a:schemeClr>
                  </a:gs>
                  <a:gs pos="8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7BD06CCA-74F4-4C5F-8DBE-C2F88A71B0C0}"/>
                  </a:ext>
                </a:extLst>
              </p:cNvPr>
              <p:cNvSpPr/>
              <p:nvPr/>
            </p:nvSpPr>
            <p:spPr bwMode="auto">
              <a:xfrm>
                <a:off x="4637964" y="4297817"/>
                <a:ext cx="1213445" cy="694482"/>
              </a:xfrm>
              <a:prstGeom prst="roundRect">
                <a:avLst>
                  <a:gd name="adj" fmla="val 9123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65659093-F465-41FB-9E10-A4E98A908C62}"/>
                  </a:ext>
                </a:extLst>
              </p:cNvPr>
              <p:cNvSpPr/>
              <p:nvPr/>
            </p:nvSpPr>
            <p:spPr bwMode="auto">
              <a:xfrm>
                <a:off x="5395445" y="4491039"/>
                <a:ext cx="308040" cy="30803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E052BE04-636A-4667-A2CA-A6CC85286440}"/>
                  </a:ext>
                </a:extLst>
              </p:cNvPr>
              <p:cNvSpPr/>
              <p:nvPr/>
            </p:nvSpPr>
            <p:spPr bwMode="auto">
              <a:xfrm>
                <a:off x="5410340" y="4505718"/>
                <a:ext cx="278682" cy="278680"/>
              </a:xfrm>
              <a:custGeom>
                <a:avLst/>
                <a:gdLst>
                  <a:gd name="connsiteX0" fmla="*/ 131443 w 264396"/>
                  <a:gd name="connsiteY0" fmla="*/ 147307 h 264394"/>
                  <a:gd name="connsiteX1" fmla="*/ 174338 w 264396"/>
                  <a:gd name="connsiteY1" fmla="*/ 255887 h 264394"/>
                  <a:gd name="connsiteX2" fmla="*/ 132198 w 264396"/>
                  <a:gd name="connsiteY2" fmla="*/ 264394 h 264394"/>
                  <a:gd name="connsiteX3" fmla="*/ 88660 w 264396"/>
                  <a:gd name="connsiteY3" fmla="*/ 255604 h 264394"/>
                  <a:gd name="connsiteX4" fmla="*/ 118061 w 264396"/>
                  <a:gd name="connsiteY4" fmla="*/ 143021 h 264394"/>
                  <a:gd name="connsiteX5" fmla="*/ 72380 w 264396"/>
                  <a:gd name="connsiteY5" fmla="*/ 248368 h 264394"/>
                  <a:gd name="connsiteX6" fmla="*/ 38720 w 264396"/>
                  <a:gd name="connsiteY6" fmla="*/ 225675 h 264394"/>
                  <a:gd name="connsiteX7" fmla="*/ 13549 w 264396"/>
                  <a:gd name="connsiteY7" fmla="*/ 188341 h 264394"/>
                  <a:gd name="connsiteX8" fmla="*/ 139292 w 264396"/>
                  <a:gd name="connsiteY8" fmla="*/ 142881 h 264394"/>
                  <a:gd name="connsiteX9" fmla="*/ 249327 w 264396"/>
                  <a:gd name="connsiteY9" fmla="*/ 190596 h 264394"/>
                  <a:gd name="connsiteX10" fmla="*/ 225676 w 264396"/>
                  <a:gd name="connsiteY10" fmla="*/ 225675 h 264394"/>
                  <a:gd name="connsiteX11" fmla="*/ 186614 w 264396"/>
                  <a:gd name="connsiteY11" fmla="*/ 252011 h 264394"/>
                  <a:gd name="connsiteX12" fmla="*/ 8579 w 264396"/>
                  <a:gd name="connsiteY12" fmla="*/ 89706 h 264394"/>
                  <a:gd name="connsiteX13" fmla="*/ 116136 w 264396"/>
                  <a:gd name="connsiteY13" fmla="*/ 132197 h 264394"/>
                  <a:gd name="connsiteX14" fmla="*/ 8579 w 264396"/>
                  <a:gd name="connsiteY14" fmla="*/ 174689 h 264394"/>
                  <a:gd name="connsiteX15" fmla="*/ 0 w 264396"/>
                  <a:gd name="connsiteY15" fmla="*/ 132197 h 264394"/>
                  <a:gd name="connsiteX16" fmla="*/ 255677 w 264396"/>
                  <a:gd name="connsiteY16" fmla="*/ 89009 h 264394"/>
                  <a:gd name="connsiteX17" fmla="*/ 264396 w 264396"/>
                  <a:gd name="connsiteY17" fmla="*/ 132197 h 264394"/>
                  <a:gd name="connsiteX18" fmla="*/ 255677 w 264396"/>
                  <a:gd name="connsiteY18" fmla="*/ 175384 h 264394"/>
                  <a:gd name="connsiteX19" fmla="*/ 146356 w 264396"/>
                  <a:gd name="connsiteY19" fmla="*/ 132196 h 264394"/>
                  <a:gd name="connsiteX20" fmla="*/ 72225 w 264396"/>
                  <a:gd name="connsiteY20" fmla="*/ 16130 h 264394"/>
                  <a:gd name="connsiteX21" fmla="*/ 117922 w 264396"/>
                  <a:gd name="connsiteY21" fmla="*/ 121512 h 264394"/>
                  <a:gd name="connsiteX22" fmla="*/ 13445 w 264396"/>
                  <a:gd name="connsiteY22" fmla="*/ 76208 h 264394"/>
                  <a:gd name="connsiteX23" fmla="*/ 38720 w 264396"/>
                  <a:gd name="connsiteY23" fmla="*/ 38720 h 264394"/>
                  <a:gd name="connsiteX24" fmla="*/ 186768 w 264396"/>
                  <a:gd name="connsiteY24" fmla="*/ 12487 h 264394"/>
                  <a:gd name="connsiteX25" fmla="*/ 225676 w 264396"/>
                  <a:gd name="connsiteY25" fmla="*/ 38720 h 264394"/>
                  <a:gd name="connsiteX26" fmla="*/ 249430 w 264396"/>
                  <a:gd name="connsiteY26" fmla="*/ 73951 h 264394"/>
                  <a:gd name="connsiteX27" fmla="*/ 139430 w 264396"/>
                  <a:gd name="connsiteY27" fmla="*/ 121651 h 264394"/>
                  <a:gd name="connsiteX28" fmla="*/ 132198 w 264396"/>
                  <a:gd name="connsiteY28" fmla="*/ 0 h 264394"/>
                  <a:gd name="connsiteX29" fmla="*/ 174337 w 264396"/>
                  <a:gd name="connsiteY29" fmla="*/ 8508 h 264394"/>
                  <a:gd name="connsiteX30" fmla="*/ 131442 w 264396"/>
                  <a:gd name="connsiteY30" fmla="*/ 117087 h 264394"/>
                  <a:gd name="connsiteX31" fmla="*/ 88659 w 264396"/>
                  <a:gd name="connsiteY31" fmla="*/ 8790 h 264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4396" h="264394">
                    <a:moveTo>
                      <a:pt x="131443" y="147307"/>
                    </a:moveTo>
                    <a:lnTo>
                      <a:pt x="174338" y="255887"/>
                    </a:lnTo>
                    <a:lnTo>
                      <a:pt x="132198" y="264394"/>
                    </a:lnTo>
                    <a:lnTo>
                      <a:pt x="88660" y="255604"/>
                    </a:lnTo>
                    <a:close/>
                    <a:moveTo>
                      <a:pt x="118061" y="143021"/>
                    </a:moveTo>
                    <a:lnTo>
                      <a:pt x="72380" y="248368"/>
                    </a:lnTo>
                    <a:lnTo>
                      <a:pt x="38720" y="225675"/>
                    </a:lnTo>
                    <a:lnTo>
                      <a:pt x="13549" y="188341"/>
                    </a:lnTo>
                    <a:close/>
                    <a:moveTo>
                      <a:pt x="139292" y="142881"/>
                    </a:moveTo>
                    <a:lnTo>
                      <a:pt x="249327" y="190596"/>
                    </a:lnTo>
                    <a:lnTo>
                      <a:pt x="225676" y="225675"/>
                    </a:lnTo>
                    <a:lnTo>
                      <a:pt x="186614" y="252011"/>
                    </a:lnTo>
                    <a:close/>
                    <a:moveTo>
                      <a:pt x="8579" y="89706"/>
                    </a:moveTo>
                    <a:lnTo>
                      <a:pt x="116136" y="132197"/>
                    </a:lnTo>
                    <a:lnTo>
                      <a:pt x="8579" y="174689"/>
                    </a:lnTo>
                    <a:lnTo>
                      <a:pt x="0" y="132197"/>
                    </a:lnTo>
                    <a:close/>
                    <a:moveTo>
                      <a:pt x="255677" y="89009"/>
                    </a:moveTo>
                    <a:lnTo>
                      <a:pt x="264396" y="132197"/>
                    </a:lnTo>
                    <a:lnTo>
                      <a:pt x="255677" y="175384"/>
                    </a:lnTo>
                    <a:lnTo>
                      <a:pt x="146356" y="132196"/>
                    </a:lnTo>
                    <a:close/>
                    <a:moveTo>
                      <a:pt x="72225" y="16130"/>
                    </a:moveTo>
                    <a:lnTo>
                      <a:pt x="117922" y="121512"/>
                    </a:lnTo>
                    <a:lnTo>
                      <a:pt x="13445" y="76208"/>
                    </a:lnTo>
                    <a:lnTo>
                      <a:pt x="38720" y="38720"/>
                    </a:lnTo>
                    <a:close/>
                    <a:moveTo>
                      <a:pt x="186768" y="12487"/>
                    </a:moveTo>
                    <a:lnTo>
                      <a:pt x="225676" y="38720"/>
                    </a:lnTo>
                    <a:lnTo>
                      <a:pt x="249430" y="73951"/>
                    </a:lnTo>
                    <a:lnTo>
                      <a:pt x="139430" y="121651"/>
                    </a:lnTo>
                    <a:close/>
                    <a:moveTo>
                      <a:pt x="132198" y="0"/>
                    </a:moveTo>
                    <a:lnTo>
                      <a:pt x="174337" y="8508"/>
                    </a:lnTo>
                    <a:lnTo>
                      <a:pt x="131442" y="117087"/>
                    </a:lnTo>
                    <a:lnTo>
                      <a:pt x="88659" y="879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円: 塗りつぶしなし 174">
                <a:extLst>
                  <a:ext uri="{FF2B5EF4-FFF2-40B4-BE49-F238E27FC236}">
                    <a16:creationId xmlns:a16="http://schemas.microsoft.com/office/drawing/2014/main" id="{D964696D-ED0E-4DC9-A105-89A387BD9EE8}"/>
                  </a:ext>
                </a:extLst>
              </p:cNvPr>
              <p:cNvSpPr/>
              <p:nvPr/>
            </p:nvSpPr>
            <p:spPr bwMode="auto">
              <a:xfrm>
                <a:off x="5384118" y="4481998"/>
                <a:ext cx="326120" cy="326120"/>
              </a:xfrm>
              <a:prstGeom prst="donut">
                <a:avLst>
                  <a:gd name="adj" fmla="val 956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1FC2CABA-8B83-44B9-9067-77CABD1A27BD}"/>
                  </a:ext>
                </a:extLst>
              </p:cNvPr>
              <p:cNvSpPr/>
              <p:nvPr/>
            </p:nvSpPr>
            <p:spPr bwMode="auto">
              <a:xfrm>
                <a:off x="4597825" y="4199656"/>
                <a:ext cx="1293723" cy="814006"/>
              </a:xfrm>
              <a:prstGeom prst="roundRect">
                <a:avLst>
                  <a:gd name="adj" fmla="val 11533"/>
                </a:avLst>
              </a:prstGeom>
              <a:solidFill>
                <a:srgbClr val="C00000">
                  <a:alpha val="5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41A1A2C8-F25E-446F-83DB-BE30E9E23CD4}"/>
                </a:ext>
              </a:extLst>
            </p:cNvPr>
            <p:cNvGrpSpPr/>
            <p:nvPr/>
          </p:nvGrpSpPr>
          <p:grpSpPr>
            <a:xfrm>
              <a:off x="2729940" y="6006495"/>
              <a:ext cx="349954" cy="933454"/>
              <a:chOff x="4380797" y="1739901"/>
              <a:chExt cx="349954" cy="933454"/>
            </a:xfrm>
          </p:grpSpPr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61DDCB60-CEF9-4FAC-84F7-67050C19E93F}"/>
                  </a:ext>
                </a:extLst>
              </p:cNvPr>
              <p:cNvSpPr/>
              <p:nvPr/>
            </p:nvSpPr>
            <p:spPr bwMode="auto">
              <a:xfrm>
                <a:off x="4444297" y="1986155"/>
                <a:ext cx="222954" cy="68720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A379E566-F422-4BC6-B2CC-527779A982E0}"/>
                  </a:ext>
                </a:extLst>
              </p:cNvPr>
              <p:cNvSpPr/>
              <p:nvPr/>
            </p:nvSpPr>
            <p:spPr bwMode="auto">
              <a:xfrm>
                <a:off x="4380797" y="1739901"/>
                <a:ext cx="349954" cy="532472"/>
              </a:xfrm>
              <a:prstGeom prst="round2SameRect">
                <a:avLst>
                  <a:gd name="adj1" fmla="val 50000"/>
                  <a:gd name="adj2" fmla="val 25714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C6959711-CDE9-465E-BEE7-A51D951C0F6E}"/>
              </a:ext>
            </a:extLst>
          </p:cNvPr>
          <p:cNvGrpSpPr/>
          <p:nvPr/>
        </p:nvGrpSpPr>
        <p:grpSpPr>
          <a:xfrm>
            <a:off x="6713457" y="4186056"/>
            <a:ext cx="2363113" cy="1793954"/>
            <a:chOff x="5452520" y="6006495"/>
            <a:chExt cx="3247374" cy="2465240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DBBA0B19-3F4C-4504-8419-FD2B28A84EC7}"/>
                </a:ext>
              </a:extLst>
            </p:cNvPr>
            <p:cNvGrpSpPr/>
            <p:nvPr/>
          </p:nvGrpSpPr>
          <p:grpSpPr>
            <a:xfrm>
              <a:off x="5452520" y="6277071"/>
              <a:ext cx="3247374" cy="2194664"/>
              <a:chOff x="4550425" y="4104075"/>
              <a:chExt cx="1393176" cy="941547"/>
            </a:xfrm>
          </p:grpSpPr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ADEB1289-31D1-4CA4-A8FA-9BECFFC050AB}"/>
                  </a:ext>
                </a:extLst>
              </p:cNvPr>
              <p:cNvSpPr/>
              <p:nvPr/>
            </p:nvSpPr>
            <p:spPr bwMode="auto">
              <a:xfrm>
                <a:off x="4550425" y="4104075"/>
                <a:ext cx="1393176" cy="941547"/>
              </a:xfrm>
              <a:prstGeom prst="roundRect">
                <a:avLst>
                  <a:gd name="adj" fmla="val 12989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85000"/>
                    </a:schemeClr>
                  </a:gs>
                  <a:gs pos="8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74354811-F629-45E5-87D2-E9DC44462753}"/>
                  </a:ext>
                </a:extLst>
              </p:cNvPr>
              <p:cNvSpPr/>
              <p:nvPr/>
            </p:nvSpPr>
            <p:spPr bwMode="auto">
              <a:xfrm>
                <a:off x="4637964" y="4297817"/>
                <a:ext cx="1213445" cy="694482"/>
              </a:xfrm>
              <a:prstGeom prst="roundRect">
                <a:avLst>
                  <a:gd name="adj" fmla="val 9123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236EB82B-B565-4A8C-B320-13B81758FC51}"/>
                  </a:ext>
                </a:extLst>
              </p:cNvPr>
              <p:cNvSpPr/>
              <p:nvPr/>
            </p:nvSpPr>
            <p:spPr bwMode="auto">
              <a:xfrm>
                <a:off x="5395445" y="4491039"/>
                <a:ext cx="308040" cy="30803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91B5328F-DE3E-41A2-B883-662CE95AA4DF}"/>
                  </a:ext>
                </a:extLst>
              </p:cNvPr>
              <p:cNvSpPr/>
              <p:nvPr/>
            </p:nvSpPr>
            <p:spPr bwMode="auto">
              <a:xfrm>
                <a:off x="5410340" y="4505718"/>
                <a:ext cx="278682" cy="278680"/>
              </a:xfrm>
              <a:custGeom>
                <a:avLst/>
                <a:gdLst>
                  <a:gd name="connsiteX0" fmla="*/ 131443 w 264396"/>
                  <a:gd name="connsiteY0" fmla="*/ 147307 h 264394"/>
                  <a:gd name="connsiteX1" fmla="*/ 174338 w 264396"/>
                  <a:gd name="connsiteY1" fmla="*/ 255887 h 264394"/>
                  <a:gd name="connsiteX2" fmla="*/ 132198 w 264396"/>
                  <a:gd name="connsiteY2" fmla="*/ 264394 h 264394"/>
                  <a:gd name="connsiteX3" fmla="*/ 88660 w 264396"/>
                  <a:gd name="connsiteY3" fmla="*/ 255604 h 264394"/>
                  <a:gd name="connsiteX4" fmla="*/ 118061 w 264396"/>
                  <a:gd name="connsiteY4" fmla="*/ 143021 h 264394"/>
                  <a:gd name="connsiteX5" fmla="*/ 72380 w 264396"/>
                  <a:gd name="connsiteY5" fmla="*/ 248368 h 264394"/>
                  <a:gd name="connsiteX6" fmla="*/ 38720 w 264396"/>
                  <a:gd name="connsiteY6" fmla="*/ 225675 h 264394"/>
                  <a:gd name="connsiteX7" fmla="*/ 13549 w 264396"/>
                  <a:gd name="connsiteY7" fmla="*/ 188341 h 264394"/>
                  <a:gd name="connsiteX8" fmla="*/ 139292 w 264396"/>
                  <a:gd name="connsiteY8" fmla="*/ 142881 h 264394"/>
                  <a:gd name="connsiteX9" fmla="*/ 249327 w 264396"/>
                  <a:gd name="connsiteY9" fmla="*/ 190596 h 264394"/>
                  <a:gd name="connsiteX10" fmla="*/ 225676 w 264396"/>
                  <a:gd name="connsiteY10" fmla="*/ 225675 h 264394"/>
                  <a:gd name="connsiteX11" fmla="*/ 186614 w 264396"/>
                  <a:gd name="connsiteY11" fmla="*/ 252011 h 264394"/>
                  <a:gd name="connsiteX12" fmla="*/ 8579 w 264396"/>
                  <a:gd name="connsiteY12" fmla="*/ 89706 h 264394"/>
                  <a:gd name="connsiteX13" fmla="*/ 116136 w 264396"/>
                  <a:gd name="connsiteY13" fmla="*/ 132197 h 264394"/>
                  <a:gd name="connsiteX14" fmla="*/ 8579 w 264396"/>
                  <a:gd name="connsiteY14" fmla="*/ 174689 h 264394"/>
                  <a:gd name="connsiteX15" fmla="*/ 0 w 264396"/>
                  <a:gd name="connsiteY15" fmla="*/ 132197 h 264394"/>
                  <a:gd name="connsiteX16" fmla="*/ 255677 w 264396"/>
                  <a:gd name="connsiteY16" fmla="*/ 89009 h 264394"/>
                  <a:gd name="connsiteX17" fmla="*/ 264396 w 264396"/>
                  <a:gd name="connsiteY17" fmla="*/ 132197 h 264394"/>
                  <a:gd name="connsiteX18" fmla="*/ 255677 w 264396"/>
                  <a:gd name="connsiteY18" fmla="*/ 175384 h 264394"/>
                  <a:gd name="connsiteX19" fmla="*/ 146356 w 264396"/>
                  <a:gd name="connsiteY19" fmla="*/ 132196 h 264394"/>
                  <a:gd name="connsiteX20" fmla="*/ 72225 w 264396"/>
                  <a:gd name="connsiteY20" fmla="*/ 16130 h 264394"/>
                  <a:gd name="connsiteX21" fmla="*/ 117922 w 264396"/>
                  <a:gd name="connsiteY21" fmla="*/ 121512 h 264394"/>
                  <a:gd name="connsiteX22" fmla="*/ 13445 w 264396"/>
                  <a:gd name="connsiteY22" fmla="*/ 76208 h 264394"/>
                  <a:gd name="connsiteX23" fmla="*/ 38720 w 264396"/>
                  <a:gd name="connsiteY23" fmla="*/ 38720 h 264394"/>
                  <a:gd name="connsiteX24" fmla="*/ 186768 w 264396"/>
                  <a:gd name="connsiteY24" fmla="*/ 12487 h 264394"/>
                  <a:gd name="connsiteX25" fmla="*/ 225676 w 264396"/>
                  <a:gd name="connsiteY25" fmla="*/ 38720 h 264394"/>
                  <a:gd name="connsiteX26" fmla="*/ 249430 w 264396"/>
                  <a:gd name="connsiteY26" fmla="*/ 73951 h 264394"/>
                  <a:gd name="connsiteX27" fmla="*/ 139430 w 264396"/>
                  <a:gd name="connsiteY27" fmla="*/ 121651 h 264394"/>
                  <a:gd name="connsiteX28" fmla="*/ 132198 w 264396"/>
                  <a:gd name="connsiteY28" fmla="*/ 0 h 264394"/>
                  <a:gd name="connsiteX29" fmla="*/ 174337 w 264396"/>
                  <a:gd name="connsiteY29" fmla="*/ 8508 h 264394"/>
                  <a:gd name="connsiteX30" fmla="*/ 131442 w 264396"/>
                  <a:gd name="connsiteY30" fmla="*/ 117087 h 264394"/>
                  <a:gd name="connsiteX31" fmla="*/ 88659 w 264396"/>
                  <a:gd name="connsiteY31" fmla="*/ 8790 h 264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4396" h="264394">
                    <a:moveTo>
                      <a:pt x="131443" y="147307"/>
                    </a:moveTo>
                    <a:lnTo>
                      <a:pt x="174338" y="255887"/>
                    </a:lnTo>
                    <a:lnTo>
                      <a:pt x="132198" y="264394"/>
                    </a:lnTo>
                    <a:lnTo>
                      <a:pt x="88660" y="255604"/>
                    </a:lnTo>
                    <a:close/>
                    <a:moveTo>
                      <a:pt x="118061" y="143021"/>
                    </a:moveTo>
                    <a:lnTo>
                      <a:pt x="72380" y="248368"/>
                    </a:lnTo>
                    <a:lnTo>
                      <a:pt x="38720" y="225675"/>
                    </a:lnTo>
                    <a:lnTo>
                      <a:pt x="13549" y="188341"/>
                    </a:lnTo>
                    <a:close/>
                    <a:moveTo>
                      <a:pt x="139292" y="142881"/>
                    </a:moveTo>
                    <a:lnTo>
                      <a:pt x="249327" y="190596"/>
                    </a:lnTo>
                    <a:lnTo>
                      <a:pt x="225676" y="225675"/>
                    </a:lnTo>
                    <a:lnTo>
                      <a:pt x="186614" y="252011"/>
                    </a:lnTo>
                    <a:close/>
                    <a:moveTo>
                      <a:pt x="8579" y="89706"/>
                    </a:moveTo>
                    <a:lnTo>
                      <a:pt x="116136" y="132197"/>
                    </a:lnTo>
                    <a:lnTo>
                      <a:pt x="8579" y="174689"/>
                    </a:lnTo>
                    <a:lnTo>
                      <a:pt x="0" y="132197"/>
                    </a:lnTo>
                    <a:close/>
                    <a:moveTo>
                      <a:pt x="255677" y="89009"/>
                    </a:moveTo>
                    <a:lnTo>
                      <a:pt x="264396" y="132197"/>
                    </a:lnTo>
                    <a:lnTo>
                      <a:pt x="255677" y="175384"/>
                    </a:lnTo>
                    <a:lnTo>
                      <a:pt x="146356" y="132196"/>
                    </a:lnTo>
                    <a:close/>
                    <a:moveTo>
                      <a:pt x="72225" y="16130"/>
                    </a:moveTo>
                    <a:lnTo>
                      <a:pt x="117922" y="121512"/>
                    </a:lnTo>
                    <a:lnTo>
                      <a:pt x="13445" y="76208"/>
                    </a:lnTo>
                    <a:lnTo>
                      <a:pt x="38720" y="38720"/>
                    </a:lnTo>
                    <a:close/>
                    <a:moveTo>
                      <a:pt x="186768" y="12487"/>
                    </a:moveTo>
                    <a:lnTo>
                      <a:pt x="225676" y="38720"/>
                    </a:lnTo>
                    <a:lnTo>
                      <a:pt x="249430" y="73951"/>
                    </a:lnTo>
                    <a:lnTo>
                      <a:pt x="139430" y="121651"/>
                    </a:lnTo>
                    <a:close/>
                    <a:moveTo>
                      <a:pt x="132198" y="0"/>
                    </a:moveTo>
                    <a:lnTo>
                      <a:pt x="174337" y="8508"/>
                    </a:lnTo>
                    <a:lnTo>
                      <a:pt x="131442" y="117087"/>
                    </a:lnTo>
                    <a:lnTo>
                      <a:pt x="88659" y="879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円: 塗りつぶしなし 185">
                <a:extLst>
                  <a:ext uri="{FF2B5EF4-FFF2-40B4-BE49-F238E27FC236}">
                    <a16:creationId xmlns:a16="http://schemas.microsoft.com/office/drawing/2014/main" id="{53BD21AB-11B6-4D58-8B61-C495C030DE07}"/>
                  </a:ext>
                </a:extLst>
              </p:cNvPr>
              <p:cNvSpPr/>
              <p:nvPr/>
            </p:nvSpPr>
            <p:spPr bwMode="auto">
              <a:xfrm>
                <a:off x="5384118" y="4481998"/>
                <a:ext cx="326120" cy="326120"/>
              </a:xfrm>
              <a:prstGeom prst="donut">
                <a:avLst>
                  <a:gd name="adj" fmla="val 956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D404D047-BF2A-4F79-9FE5-01747B2A2268}"/>
                  </a:ext>
                </a:extLst>
              </p:cNvPr>
              <p:cNvSpPr/>
              <p:nvPr/>
            </p:nvSpPr>
            <p:spPr bwMode="auto">
              <a:xfrm>
                <a:off x="4597825" y="4199656"/>
                <a:ext cx="1293723" cy="814006"/>
              </a:xfrm>
              <a:prstGeom prst="roundRect">
                <a:avLst>
                  <a:gd name="adj" fmla="val 11533"/>
                </a:avLst>
              </a:prstGeom>
              <a:solidFill>
                <a:schemeClr val="tx1">
                  <a:lumMod val="50000"/>
                  <a:lumOff val="50000"/>
                  <a:alpha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C3CD6ED3-AE6A-43FB-A54F-474B94F48FE3}"/>
                </a:ext>
              </a:extLst>
            </p:cNvPr>
            <p:cNvGrpSpPr/>
            <p:nvPr/>
          </p:nvGrpSpPr>
          <p:grpSpPr>
            <a:xfrm>
              <a:off x="6866511" y="6006495"/>
              <a:ext cx="349954" cy="933454"/>
              <a:chOff x="4380797" y="1739901"/>
              <a:chExt cx="349954" cy="933454"/>
            </a:xfrm>
          </p:grpSpPr>
          <p:sp>
            <p:nvSpPr>
              <p:cNvPr id="180" name="四角形: 上の 2 つの角を丸める 179">
                <a:extLst>
                  <a:ext uri="{FF2B5EF4-FFF2-40B4-BE49-F238E27FC236}">
                    <a16:creationId xmlns:a16="http://schemas.microsoft.com/office/drawing/2014/main" id="{6B137739-27A1-442A-92FD-58E3C698BFE4}"/>
                  </a:ext>
                </a:extLst>
              </p:cNvPr>
              <p:cNvSpPr/>
              <p:nvPr/>
            </p:nvSpPr>
            <p:spPr bwMode="auto">
              <a:xfrm>
                <a:off x="4444297" y="1986155"/>
                <a:ext cx="222954" cy="68720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四角形: 上の 2 つの角を丸める 180">
                <a:extLst>
                  <a:ext uri="{FF2B5EF4-FFF2-40B4-BE49-F238E27FC236}">
                    <a16:creationId xmlns:a16="http://schemas.microsoft.com/office/drawing/2014/main" id="{E1045CD2-561F-4B76-B156-03A9E5C08743}"/>
                  </a:ext>
                </a:extLst>
              </p:cNvPr>
              <p:cNvSpPr/>
              <p:nvPr/>
            </p:nvSpPr>
            <p:spPr bwMode="auto">
              <a:xfrm>
                <a:off x="4380797" y="1739901"/>
                <a:ext cx="349954" cy="532472"/>
              </a:xfrm>
              <a:prstGeom prst="round2SameRect">
                <a:avLst>
                  <a:gd name="adj1" fmla="val 50000"/>
                  <a:gd name="adj2" fmla="val 25714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30000">
                    <a:schemeClr val="bg1">
                      <a:lumMod val="50000"/>
                    </a:schemeClr>
                  </a:gs>
                  <a:gs pos="80000">
                    <a:schemeClr val="bg1">
                      <a:lumMod val="7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B0C5A053-2C26-496F-A4F0-8D6AF5FD5BA9}"/>
              </a:ext>
            </a:extLst>
          </p:cNvPr>
          <p:cNvGrpSpPr/>
          <p:nvPr/>
        </p:nvGrpSpPr>
        <p:grpSpPr>
          <a:xfrm>
            <a:off x="6713457" y="1237800"/>
            <a:ext cx="2363113" cy="1757422"/>
            <a:chOff x="5370208" y="3158424"/>
            <a:chExt cx="3247374" cy="2415038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BF7D956F-7070-4678-AB51-5F893CA88F34}"/>
                </a:ext>
              </a:extLst>
            </p:cNvPr>
            <p:cNvGrpSpPr/>
            <p:nvPr/>
          </p:nvGrpSpPr>
          <p:grpSpPr>
            <a:xfrm>
              <a:off x="5370208" y="3378798"/>
              <a:ext cx="3247374" cy="2194664"/>
              <a:chOff x="1433843" y="634882"/>
              <a:chExt cx="3247374" cy="2194664"/>
            </a:xfrm>
          </p:grpSpPr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72B2BCB1-56D6-44CE-A435-0FCEAD2EFCA6}"/>
                  </a:ext>
                </a:extLst>
              </p:cNvPr>
              <p:cNvGrpSpPr/>
              <p:nvPr/>
            </p:nvGrpSpPr>
            <p:grpSpPr>
              <a:xfrm>
                <a:off x="1433843" y="634882"/>
                <a:ext cx="3247374" cy="2194664"/>
                <a:chOff x="4550425" y="4104075"/>
                <a:chExt cx="1393176" cy="941547"/>
              </a:xfrm>
            </p:grpSpPr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9E9A7F6F-E97A-4183-AE3D-C3E12DD2F7B4}"/>
                    </a:ext>
                  </a:extLst>
                </p:cNvPr>
                <p:cNvSpPr/>
                <p:nvPr/>
              </p:nvSpPr>
              <p:spPr bwMode="auto">
                <a:xfrm>
                  <a:off x="4550425" y="4104075"/>
                  <a:ext cx="1393176" cy="941547"/>
                </a:xfrm>
                <a:prstGeom prst="roundRect">
                  <a:avLst>
                    <a:gd name="adj" fmla="val 12989"/>
                  </a:avLst>
                </a:prstGeom>
                <a:gradFill flip="none" rotWithShape="1">
                  <a:gsLst>
                    <a:gs pos="63714">
                      <a:schemeClr val="bg1">
                        <a:lumMod val="75000"/>
                      </a:schemeClr>
                    </a:gs>
                    <a:gs pos="46000">
                      <a:srgbClr val="993300"/>
                    </a:gs>
                    <a:gs pos="0">
                      <a:schemeClr val="bg1">
                        <a:lumMod val="85000"/>
                      </a:schemeClr>
                    </a:gs>
                    <a:gs pos="30000">
                      <a:schemeClr val="bg1">
                        <a:lumMod val="85000"/>
                      </a:schemeClr>
                    </a:gs>
                    <a:gs pos="8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四角形: 角を丸くする 203">
                  <a:extLst>
                    <a:ext uri="{FF2B5EF4-FFF2-40B4-BE49-F238E27FC236}">
                      <a16:creationId xmlns:a16="http://schemas.microsoft.com/office/drawing/2014/main" id="{7BE35329-BA0D-4C85-A3B9-CFF3221572BB}"/>
                    </a:ext>
                  </a:extLst>
                </p:cNvPr>
                <p:cNvSpPr/>
                <p:nvPr/>
              </p:nvSpPr>
              <p:spPr bwMode="auto">
                <a:xfrm>
                  <a:off x="4637964" y="4297817"/>
                  <a:ext cx="1213445" cy="694482"/>
                </a:xfrm>
                <a:prstGeom prst="roundRect">
                  <a:avLst>
                    <a:gd name="adj" fmla="val 9123"/>
                  </a:avLst>
                </a:prstGeom>
                <a:gradFill flip="none" rotWithShape="1">
                  <a:gsLst>
                    <a:gs pos="0">
                      <a:srgbClr val="C00000"/>
                    </a:gs>
                    <a:gs pos="30000">
                      <a:schemeClr val="bg1">
                        <a:lumMod val="50000"/>
                      </a:schemeClr>
                    </a:gs>
                    <a:gs pos="80000">
                      <a:schemeClr val="bg1">
                        <a:lumMod val="7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D5F9E5-7E31-4225-B243-549620ABA470}"/>
                    </a:ext>
                  </a:extLst>
                </p:cNvPr>
                <p:cNvSpPr/>
                <p:nvPr/>
              </p:nvSpPr>
              <p:spPr bwMode="auto">
                <a:xfrm>
                  <a:off x="5395445" y="4491039"/>
                  <a:ext cx="308040" cy="30803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A4251BC4-F0E7-479E-9B9E-AF6BC2CE999E}"/>
                    </a:ext>
                  </a:extLst>
                </p:cNvPr>
                <p:cNvSpPr/>
                <p:nvPr/>
              </p:nvSpPr>
              <p:spPr bwMode="auto">
                <a:xfrm>
                  <a:off x="5410340" y="4505718"/>
                  <a:ext cx="278682" cy="278680"/>
                </a:xfrm>
                <a:custGeom>
                  <a:avLst/>
                  <a:gdLst>
                    <a:gd name="connsiteX0" fmla="*/ 131443 w 264396"/>
                    <a:gd name="connsiteY0" fmla="*/ 147307 h 264394"/>
                    <a:gd name="connsiteX1" fmla="*/ 174338 w 264396"/>
                    <a:gd name="connsiteY1" fmla="*/ 255887 h 264394"/>
                    <a:gd name="connsiteX2" fmla="*/ 132198 w 264396"/>
                    <a:gd name="connsiteY2" fmla="*/ 264394 h 264394"/>
                    <a:gd name="connsiteX3" fmla="*/ 88660 w 264396"/>
                    <a:gd name="connsiteY3" fmla="*/ 255604 h 264394"/>
                    <a:gd name="connsiteX4" fmla="*/ 118061 w 264396"/>
                    <a:gd name="connsiteY4" fmla="*/ 143021 h 264394"/>
                    <a:gd name="connsiteX5" fmla="*/ 72380 w 264396"/>
                    <a:gd name="connsiteY5" fmla="*/ 248368 h 264394"/>
                    <a:gd name="connsiteX6" fmla="*/ 38720 w 264396"/>
                    <a:gd name="connsiteY6" fmla="*/ 225675 h 264394"/>
                    <a:gd name="connsiteX7" fmla="*/ 13549 w 264396"/>
                    <a:gd name="connsiteY7" fmla="*/ 188341 h 264394"/>
                    <a:gd name="connsiteX8" fmla="*/ 139292 w 264396"/>
                    <a:gd name="connsiteY8" fmla="*/ 142881 h 264394"/>
                    <a:gd name="connsiteX9" fmla="*/ 249327 w 264396"/>
                    <a:gd name="connsiteY9" fmla="*/ 190596 h 264394"/>
                    <a:gd name="connsiteX10" fmla="*/ 225676 w 264396"/>
                    <a:gd name="connsiteY10" fmla="*/ 225675 h 264394"/>
                    <a:gd name="connsiteX11" fmla="*/ 186614 w 264396"/>
                    <a:gd name="connsiteY11" fmla="*/ 252011 h 264394"/>
                    <a:gd name="connsiteX12" fmla="*/ 8579 w 264396"/>
                    <a:gd name="connsiteY12" fmla="*/ 89706 h 264394"/>
                    <a:gd name="connsiteX13" fmla="*/ 116136 w 264396"/>
                    <a:gd name="connsiteY13" fmla="*/ 132197 h 264394"/>
                    <a:gd name="connsiteX14" fmla="*/ 8579 w 264396"/>
                    <a:gd name="connsiteY14" fmla="*/ 174689 h 264394"/>
                    <a:gd name="connsiteX15" fmla="*/ 0 w 264396"/>
                    <a:gd name="connsiteY15" fmla="*/ 132197 h 264394"/>
                    <a:gd name="connsiteX16" fmla="*/ 255677 w 264396"/>
                    <a:gd name="connsiteY16" fmla="*/ 89009 h 264394"/>
                    <a:gd name="connsiteX17" fmla="*/ 264396 w 264396"/>
                    <a:gd name="connsiteY17" fmla="*/ 132197 h 264394"/>
                    <a:gd name="connsiteX18" fmla="*/ 255677 w 264396"/>
                    <a:gd name="connsiteY18" fmla="*/ 175384 h 264394"/>
                    <a:gd name="connsiteX19" fmla="*/ 146356 w 264396"/>
                    <a:gd name="connsiteY19" fmla="*/ 132196 h 264394"/>
                    <a:gd name="connsiteX20" fmla="*/ 72225 w 264396"/>
                    <a:gd name="connsiteY20" fmla="*/ 16130 h 264394"/>
                    <a:gd name="connsiteX21" fmla="*/ 117922 w 264396"/>
                    <a:gd name="connsiteY21" fmla="*/ 121512 h 264394"/>
                    <a:gd name="connsiteX22" fmla="*/ 13445 w 264396"/>
                    <a:gd name="connsiteY22" fmla="*/ 76208 h 264394"/>
                    <a:gd name="connsiteX23" fmla="*/ 38720 w 264396"/>
                    <a:gd name="connsiteY23" fmla="*/ 38720 h 264394"/>
                    <a:gd name="connsiteX24" fmla="*/ 186768 w 264396"/>
                    <a:gd name="connsiteY24" fmla="*/ 12487 h 264394"/>
                    <a:gd name="connsiteX25" fmla="*/ 225676 w 264396"/>
                    <a:gd name="connsiteY25" fmla="*/ 38720 h 264394"/>
                    <a:gd name="connsiteX26" fmla="*/ 249430 w 264396"/>
                    <a:gd name="connsiteY26" fmla="*/ 73951 h 264394"/>
                    <a:gd name="connsiteX27" fmla="*/ 139430 w 264396"/>
                    <a:gd name="connsiteY27" fmla="*/ 121651 h 264394"/>
                    <a:gd name="connsiteX28" fmla="*/ 132198 w 264396"/>
                    <a:gd name="connsiteY28" fmla="*/ 0 h 264394"/>
                    <a:gd name="connsiteX29" fmla="*/ 174337 w 264396"/>
                    <a:gd name="connsiteY29" fmla="*/ 8508 h 264394"/>
                    <a:gd name="connsiteX30" fmla="*/ 131442 w 264396"/>
                    <a:gd name="connsiteY30" fmla="*/ 117087 h 264394"/>
                    <a:gd name="connsiteX31" fmla="*/ 88659 w 264396"/>
                    <a:gd name="connsiteY31" fmla="*/ 8790 h 264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64396" h="264394">
                      <a:moveTo>
                        <a:pt x="131443" y="147307"/>
                      </a:moveTo>
                      <a:lnTo>
                        <a:pt x="174338" y="255887"/>
                      </a:lnTo>
                      <a:lnTo>
                        <a:pt x="132198" y="264394"/>
                      </a:lnTo>
                      <a:lnTo>
                        <a:pt x="88660" y="255604"/>
                      </a:lnTo>
                      <a:close/>
                      <a:moveTo>
                        <a:pt x="118061" y="143021"/>
                      </a:moveTo>
                      <a:lnTo>
                        <a:pt x="72380" y="248368"/>
                      </a:lnTo>
                      <a:lnTo>
                        <a:pt x="38720" y="225675"/>
                      </a:lnTo>
                      <a:lnTo>
                        <a:pt x="13549" y="188341"/>
                      </a:lnTo>
                      <a:close/>
                      <a:moveTo>
                        <a:pt x="139292" y="142881"/>
                      </a:moveTo>
                      <a:lnTo>
                        <a:pt x="249327" y="190596"/>
                      </a:lnTo>
                      <a:lnTo>
                        <a:pt x="225676" y="225675"/>
                      </a:lnTo>
                      <a:lnTo>
                        <a:pt x="186614" y="252011"/>
                      </a:lnTo>
                      <a:close/>
                      <a:moveTo>
                        <a:pt x="8579" y="89706"/>
                      </a:moveTo>
                      <a:lnTo>
                        <a:pt x="116136" y="132197"/>
                      </a:lnTo>
                      <a:lnTo>
                        <a:pt x="8579" y="174689"/>
                      </a:lnTo>
                      <a:lnTo>
                        <a:pt x="0" y="132197"/>
                      </a:lnTo>
                      <a:close/>
                      <a:moveTo>
                        <a:pt x="255677" y="89009"/>
                      </a:moveTo>
                      <a:lnTo>
                        <a:pt x="264396" y="132197"/>
                      </a:lnTo>
                      <a:lnTo>
                        <a:pt x="255677" y="175384"/>
                      </a:lnTo>
                      <a:lnTo>
                        <a:pt x="146356" y="132196"/>
                      </a:lnTo>
                      <a:close/>
                      <a:moveTo>
                        <a:pt x="72225" y="16130"/>
                      </a:moveTo>
                      <a:lnTo>
                        <a:pt x="117922" y="121512"/>
                      </a:lnTo>
                      <a:lnTo>
                        <a:pt x="13445" y="76208"/>
                      </a:lnTo>
                      <a:lnTo>
                        <a:pt x="38720" y="38720"/>
                      </a:lnTo>
                      <a:close/>
                      <a:moveTo>
                        <a:pt x="186768" y="12487"/>
                      </a:moveTo>
                      <a:lnTo>
                        <a:pt x="225676" y="38720"/>
                      </a:lnTo>
                      <a:lnTo>
                        <a:pt x="249430" y="73951"/>
                      </a:lnTo>
                      <a:lnTo>
                        <a:pt x="139430" y="121651"/>
                      </a:lnTo>
                      <a:close/>
                      <a:moveTo>
                        <a:pt x="132198" y="0"/>
                      </a:moveTo>
                      <a:lnTo>
                        <a:pt x="174337" y="8508"/>
                      </a:lnTo>
                      <a:lnTo>
                        <a:pt x="131442" y="117087"/>
                      </a:lnTo>
                      <a:lnTo>
                        <a:pt x="88659" y="879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円: 塗りつぶしなし 206">
                  <a:extLst>
                    <a:ext uri="{FF2B5EF4-FFF2-40B4-BE49-F238E27FC236}">
                      <a16:creationId xmlns:a16="http://schemas.microsoft.com/office/drawing/2014/main" id="{3AA8427B-7423-44F5-A7BB-E4BF5BA9E253}"/>
                    </a:ext>
                  </a:extLst>
                </p:cNvPr>
                <p:cNvSpPr/>
                <p:nvPr/>
              </p:nvSpPr>
              <p:spPr bwMode="auto">
                <a:xfrm>
                  <a:off x="5384118" y="4481998"/>
                  <a:ext cx="326120" cy="326120"/>
                </a:xfrm>
                <a:prstGeom prst="donut">
                  <a:avLst>
                    <a:gd name="adj" fmla="val 9561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85B01D0C-242A-4E7E-BB01-84D59379A458}"/>
                  </a:ext>
                </a:extLst>
              </p:cNvPr>
              <p:cNvSpPr/>
              <p:nvPr/>
            </p:nvSpPr>
            <p:spPr bwMode="auto">
              <a:xfrm>
                <a:off x="1886857" y="773697"/>
                <a:ext cx="261905" cy="150365"/>
              </a:xfrm>
              <a:custGeom>
                <a:avLst/>
                <a:gdLst>
                  <a:gd name="connsiteX0" fmla="*/ 241655 w 890033"/>
                  <a:gd name="connsiteY0" fmla="*/ 4115 h 585660"/>
                  <a:gd name="connsiteX1" fmla="*/ 3530 w 890033"/>
                  <a:gd name="connsiteY1" fmla="*/ 280340 h 585660"/>
                  <a:gd name="connsiteX2" fmla="*/ 413105 w 890033"/>
                  <a:gd name="connsiteY2" fmla="*/ 375590 h 585660"/>
                  <a:gd name="connsiteX3" fmla="*/ 641705 w 890033"/>
                  <a:gd name="connsiteY3" fmla="*/ 585140 h 585660"/>
                  <a:gd name="connsiteX4" fmla="*/ 889355 w 890033"/>
                  <a:gd name="connsiteY4" fmla="*/ 308915 h 585660"/>
                  <a:gd name="connsiteX5" fmla="*/ 698855 w 890033"/>
                  <a:gd name="connsiteY5" fmla="*/ 127940 h 585660"/>
                  <a:gd name="connsiteX6" fmla="*/ 241655 w 890033"/>
                  <a:gd name="connsiteY6" fmla="*/ 4115 h 5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0033" h="585660">
                    <a:moveTo>
                      <a:pt x="241655" y="4115"/>
                    </a:moveTo>
                    <a:cubicBezTo>
                      <a:pt x="125768" y="29515"/>
                      <a:pt x="-25045" y="218428"/>
                      <a:pt x="3530" y="280340"/>
                    </a:cubicBezTo>
                    <a:cubicBezTo>
                      <a:pt x="32105" y="342252"/>
                      <a:pt x="306743" y="324790"/>
                      <a:pt x="413105" y="375590"/>
                    </a:cubicBezTo>
                    <a:cubicBezTo>
                      <a:pt x="519468" y="426390"/>
                      <a:pt x="562330" y="596252"/>
                      <a:pt x="641705" y="585140"/>
                    </a:cubicBezTo>
                    <a:cubicBezTo>
                      <a:pt x="721080" y="574028"/>
                      <a:pt x="879830" y="385115"/>
                      <a:pt x="889355" y="308915"/>
                    </a:cubicBezTo>
                    <a:cubicBezTo>
                      <a:pt x="898880" y="232715"/>
                      <a:pt x="806805" y="178740"/>
                      <a:pt x="698855" y="127940"/>
                    </a:cubicBezTo>
                    <a:cubicBezTo>
                      <a:pt x="590905" y="77140"/>
                      <a:pt x="357542" y="-21285"/>
                      <a:pt x="241655" y="4115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4B30A378-F4BD-479A-A540-BF3DF196F9AA}"/>
                  </a:ext>
                </a:extLst>
              </p:cNvPr>
              <p:cNvSpPr/>
              <p:nvPr/>
            </p:nvSpPr>
            <p:spPr bwMode="auto">
              <a:xfrm>
                <a:off x="2448949" y="1641363"/>
                <a:ext cx="261905" cy="302472"/>
              </a:xfrm>
              <a:custGeom>
                <a:avLst/>
                <a:gdLst>
                  <a:gd name="connsiteX0" fmla="*/ 241655 w 890033"/>
                  <a:gd name="connsiteY0" fmla="*/ 4115 h 585660"/>
                  <a:gd name="connsiteX1" fmla="*/ 3530 w 890033"/>
                  <a:gd name="connsiteY1" fmla="*/ 280340 h 585660"/>
                  <a:gd name="connsiteX2" fmla="*/ 413105 w 890033"/>
                  <a:gd name="connsiteY2" fmla="*/ 375590 h 585660"/>
                  <a:gd name="connsiteX3" fmla="*/ 641705 w 890033"/>
                  <a:gd name="connsiteY3" fmla="*/ 585140 h 585660"/>
                  <a:gd name="connsiteX4" fmla="*/ 889355 w 890033"/>
                  <a:gd name="connsiteY4" fmla="*/ 308915 h 585660"/>
                  <a:gd name="connsiteX5" fmla="*/ 698855 w 890033"/>
                  <a:gd name="connsiteY5" fmla="*/ 127940 h 585660"/>
                  <a:gd name="connsiteX6" fmla="*/ 241655 w 890033"/>
                  <a:gd name="connsiteY6" fmla="*/ 4115 h 5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0033" h="585660">
                    <a:moveTo>
                      <a:pt x="241655" y="4115"/>
                    </a:moveTo>
                    <a:cubicBezTo>
                      <a:pt x="125768" y="29515"/>
                      <a:pt x="-25045" y="218428"/>
                      <a:pt x="3530" y="280340"/>
                    </a:cubicBezTo>
                    <a:cubicBezTo>
                      <a:pt x="32105" y="342252"/>
                      <a:pt x="306743" y="324790"/>
                      <a:pt x="413105" y="375590"/>
                    </a:cubicBezTo>
                    <a:cubicBezTo>
                      <a:pt x="519468" y="426390"/>
                      <a:pt x="562330" y="596252"/>
                      <a:pt x="641705" y="585140"/>
                    </a:cubicBezTo>
                    <a:cubicBezTo>
                      <a:pt x="721080" y="574028"/>
                      <a:pt x="879830" y="385115"/>
                      <a:pt x="889355" y="308915"/>
                    </a:cubicBezTo>
                    <a:cubicBezTo>
                      <a:pt x="898880" y="232715"/>
                      <a:pt x="806805" y="178740"/>
                      <a:pt x="698855" y="127940"/>
                    </a:cubicBezTo>
                    <a:cubicBezTo>
                      <a:pt x="590905" y="77140"/>
                      <a:pt x="357542" y="-21285"/>
                      <a:pt x="241655" y="4115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185B15C6-61ED-4572-9F26-481C2048691D}"/>
                  </a:ext>
                </a:extLst>
              </p:cNvPr>
              <p:cNvSpPr/>
              <p:nvPr/>
            </p:nvSpPr>
            <p:spPr bwMode="auto">
              <a:xfrm rot="2700000">
                <a:off x="1874665" y="2381716"/>
                <a:ext cx="134105" cy="229201"/>
              </a:xfrm>
              <a:custGeom>
                <a:avLst/>
                <a:gdLst>
                  <a:gd name="connsiteX0" fmla="*/ 347763 w 390726"/>
                  <a:gd name="connsiteY0" fmla="*/ 0 h 900101"/>
                  <a:gd name="connsiteX1" fmla="*/ 390726 w 390726"/>
                  <a:gd name="connsiteY1" fmla="*/ 42963 h 900101"/>
                  <a:gd name="connsiteX2" fmla="*/ 390726 w 390726"/>
                  <a:gd name="connsiteY2" fmla="*/ 857138 h 900101"/>
                  <a:gd name="connsiteX3" fmla="*/ 347763 w 390726"/>
                  <a:gd name="connsiteY3" fmla="*/ 900101 h 900101"/>
                  <a:gd name="connsiteX4" fmla="*/ 304800 w 390726"/>
                  <a:gd name="connsiteY4" fmla="*/ 857138 h 900101"/>
                  <a:gd name="connsiteX5" fmla="*/ 304800 w 390726"/>
                  <a:gd name="connsiteY5" fmla="*/ 42963 h 900101"/>
                  <a:gd name="connsiteX6" fmla="*/ 347763 w 390726"/>
                  <a:gd name="connsiteY6" fmla="*/ 0 h 900101"/>
                  <a:gd name="connsiteX7" fmla="*/ 195363 w 390726"/>
                  <a:gd name="connsiteY7" fmla="*/ 0 h 900101"/>
                  <a:gd name="connsiteX8" fmla="*/ 238326 w 390726"/>
                  <a:gd name="connsiteY8" fmla="*/ 42963 h 900101"/>
                  <a:gd name="connsiteX9" fmla="*/ 238326 w 390726"/>
                  <a:gd name="connsiteY9" fmla="*/ 857138 h 900101"/>
                  <a:gd name="connsiteX10" fmla="*/ 195363 w 390726"/>
                  <a:gd name="connsiteY10" fmla="*/ 900101 h 900101"/>
                  <a:gd name="connsiteX11" fmla="*/ 152400 w 390726"/>
                  <a:gd name="connsiteY11" fmla="*/ 857138 h 900101"/>
                  <a:gd name="connsiteX12" fmla="*/ 152400 w 390726"/>
                  <a:gd name="connsiteY12" fmla="*/ 42963 h 900101"/>
                  <a:gd name="connsiteX13" fmla="*/ 195363 w 390726"/>
                  <a:gd name="connsiteY13" fmla="*/ 0 h 900101"/>
                  <a:gd name="connsiteX14" fmla="*/ 42963 w 390726"/>
                  <a:gd name="connsiteY14" fmla="*/ 0 h 900101"/>
                  <a:gd name="connsiteX15" fmla="*/ 85926 w 390726"/>
                  <a:gd name="connsiteY15" fmla="*/ 42963 h 900101"/>
                  <a:gd name="connsiteX16" fmla="*/ 85926 w 390726"/>
                  <a:gd name="connsiteY16" fmla="*/ 857138 h 900101"/>
                  <a:gd name="connsiteX17" fmla="*/ 42963 w 390726"/>
                  <a:gd name="connsiteY17" fmla="*/ 900101 h 900101"/>
                  <a:gd name="connsiteX18" fmla="*/ 0 w 390726"/>
                  <a:gd name="connsiteY18" fmla="*/ 857138 h 900101"/>
                  <a:gd name="connsiteX19" fmla="*/ 0 w 390726"/>
                  <a:gd name="connsiteY19" fmla="*/ 42963 h 900101"/>
                  <a:gd name="connsiteX20" fmla="*/ 42963 w 390726"/>
                  <a:gd name="connsiteY20" fmla="*/ 0 h 90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0726" h="900101">
                    <a:moveTo>
                      <a:pt x="347763" y="0"/>
                    </a:moveTo>
                    <a:cubicBezTo>
                      <a:pt x="371491" y="0"/>
                      <a:pt x="390726" y="19235"/>
                      <a:pt x="390726" y="42963"/>
                    </a:cubicBezTo>
                    <a:lnTo>
                      <a:pt x="390726" y="857138"/>
                    </a:lnTo>
                    <a:cubicBezTo>
                      <a:pt x="390726" y="880866"/>
                      <a:pt x="371491" y="900101"/>
                      <a:pt x="347763" y="900101"/>
                    </a:cubicBezTo>
                    <a:cubicBezTo>
                      <a:pt x="324035" y="900101"/>
                      <a:pt x="304800" y="880866"/>
                      <a:pt x="304800" y="857138"/>
                    </a:cubicBezTo>
                    <a:lnTo>
                      <a:pt x="304800" y="42963"/>
                    </a:lnTo>
                    <a:cubicBezTo>
                      <a:pt x="304800" y="19235"/>
                      <a:pt x="324035" y="0"/>
                      <a:pt x="347763" y="0"/>
                    </a:cubicBezTo>
                    <a:close/>
                    <a:moveTo>
                      <a:pt x="195363" y="0"/>
                    </a:moveTo>
                    <a:cubicBezTo>
                      <a:pt x="219091" y="0"/>
                      <a:pt x="238326" y="19235"/>
                      <a:pt x="238326" y="42963"/>
                    </a:cubicBezTo>
                    <a:lnTo>
                      <a:pt x="238326" y="857138"/>
                    </a:lnTo>
                    <a:cubicBezTo>
                      <a:pt x="238326" y="880866"/>
                      <a:pt x="219091" y="900101"/>
                      <a:pt x="195363" y="900101"/>
                    </a:cubicBezTo>
                    <a:cubicBezTo>
                      <a:pt x="171635" y="900101"/>
                      <a:pt x="152400" y="880866"/>
                      <a:pt x="152400" y="857138"/>
                    </a:cubicBezTo>
                    <a:lnTo>
                      <a:pt x="152400" y="42963"/>
                    </a:lnTo>
                    <a:cubicBezTo>
                      <a:pt x="152400" y="19235"/>
                      <a:pt x="171635" y="0"/>
                      <a:pt x="195363" y="0"/>
                    </a:cubicBezTo>
                    <a:close/>
                    <a:moveTo>
                      <a:pt x="42963" y="0"/>
                    </a:moveTo>
                    <a:cubicBezTo>
                      <a:pt x="66691" y="0"/>
                      <a:pt x="85926" y="19235"/>
                      <a:pt x="85926" y="42963"/>
                    </a:cubicBezTo>
                    <a:lnTo>
                      <a:pt x="85926" y="857138"/>
                    </a:lnTo>
                    <a:cubicBezTo>
                      <a:pt x="85926" y="880866"/>
                      <a:pt x="66691" y="900101"/>
                      <a:pt x="42963" y="900101"/>
                    </a:cubicBezTo>
                    <a:cubicBezTo>
                      <a:pt x="19235" y="900101"/>
                      <a:pt x="0" y="880866"/>
                      <a:pt x="0" y="857138"/>
                    </a:cubicBezTo>
                    <a:lnTo>
                      <a:pt x="0" y="42963"/>
                    </a:lnTo>
                    <a:cubicBezTo>
                      <a:pt x="0" y="19235"/>
                      <a:pt x="19235" y="0"/>
                      <a:pt x="4296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F4E34FC8-AB3B-44E6-8E2B-0E3BA5B969A1}"/>
                  </a:ext>
                </a:extLst>
              </p:cNvPr>
              <p:cNvSpPr/>
              <p:nvPr/>
            </p:nvSpPr>
            <p:spPr bwMode="auto">
              <a:xfrm rot="2700000">
                <a:off x="3887850" y="2325298"/>
                <a:ext cx="172847" cy="360040"/>
              </a:xfrm>
              <a:custGeom>
                <a:avLst/>
                <a:gdLst>
                  <a:gd name="connsiteX0" fmla="*/ 347763 w 390726"/>
                  <a:gd name="connsiteY0" fmla="*/ 0 h 900101"/>
                  <a:gd name="connsiteX1" fmla="*/ 390726 w 390726"/>
                  <a:gd name="connsiteY1" fmla="*/ 42963 h 900101"/>
                  <a:gd name="connsiteX2" fmla="*/ 390726 w 390726"/>
                  <a:gd name="connsiteY2" fmla="*/ 857138 h 900101"/>
                  <a:gd name="connsiteX3" fmla="*/ 347763 w 390726"/>
                  <a:gd name="connsiteY3" fmla="*/ 900101 h 900101"/>
                  <a:gd name="connsiteX4" fmla="*/ 304800 w 390726"/>
                  <a:gd name="connsiteY4" fmla="*/ 857138 h 900101"/>
                  <a:gd name="connsiteX5" fmla="*/ 304800 w 390726"/>
                  <a:gd name="connsiteY5" fmla="*/ 42963 h 900101"/>
                  <a:gd name="connsiteX6" fmla="*/ 347763 w 390726"/>
                  <a:gd name="connsiteY6" fmla="*/ 0 h 900101"/>
                  <a:gd name="connsiteX7" fmla="*/ 195363 w 390726"/>
                  <a:gd name="connsiteY7" fmla="*/ 0 h 900101"/>
                  <a:gd name="connsiteX8" fmla="*/ 238326 w 390726"/>
                  <a:gd name="connsiteY8" fmla="*/ 42963 h 900101"/>
                  <a:gd name="connsiteX9" fmla="*/ 238326 w 390726"/>
                  <a:gd name="connsiteY9" fmla="*/ 857138 h 900101"/>
                  <a:gd name="connsiteX10" fmla="*/ 195363 w 390726"/>
                  <a:gd name="connsiteY10" fmla="*/ 900101 h 900101"/>
                  <a:gd name="connsiteX11" fmla="*/ 152400 w 390726"/>
                  <a:gd name="connsiteY11" fmla="*/ 857138 h 900101"/>
                  <a:gd name="connsiteX12" fmla="*/ 152400 w 390726"/>
                  <a:gd name="connsiteY12" fmla="*/ 42963 h 900101"/>
                  <a:gd name="connsiteX13" fmla="*/ 195363 w 390726"/>
                  <a:gd name="connsiteY13" fmla="*/ 0 h 900101"/>
                  <a:gd name="connsiteX14" fmla="*/ 42963 w 390726"/>
                  <a:gd name="connsiteY14" fmla="*/ 0 h 900101"/>
                  <a:gd name="connsiteX15" fmla="*/ 85926 w 390726"/>
                  <a:gd name="connsiteY15" fmla="*/ 42963 h 900101"/>
                  <a:gd name="connsiteX16" fmla="*/ 85926 w 390726"/>
                  <a:gd name="connsiteY16" fmla="*/ 857138 h 900101"/>
                  <a:gd name="connsiteX17" fmla="*/ 42963 w 390726"/>
                  <a:gd name="connsiteY17" fmla="*/ 900101 h 900101"/>
                  <a:gd name="connsiteX18" fmla="*/ 0 w 390726"/>
                  <a:gd name="connsiteY18" fmla="*/ 857138 h 900101"/>
                  <a:gd name="connsiteX19" fmla="*/ 0 w 390726"/>
                  <a:gd name="connsiteY19" fmla="*/ 42963 h 900101"/>
                  <a:gd name="connsiteX20" fmla="*/ 42963 w 390726"/>
                  <a:gd name="connsiteY20" fmla="*/ 0 h 90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0726" h="900101">
                    <a:moveTo>
                      <a:pt x="347763" y="0"/>
                    </a:moveTo>
                    <a:cubicBezTo>
                      <a:pt x="371491" y="0"/>
                      <a:pt x="390726" y="19235"/>
                      <a:pt x="390726" y="42963"/>
                    </a:cubicBezTo>
                    <a:lnTo>
                      <a:pt x="390726" y="857138"/>
                    </a:lnTo>
                    <a:cubicBezTo>
                      <a:pt x="390726" y="880866"/>
                      <a:pt x="371491" y="900101"/>
                      <a:pt x="347763" y="900101"/>
                    </a:cubicBezTo>
                    <a:cubicBezTo>
                      <a:pt x="324035" y="900101"/>
                      <a:pt x="304800" y="880866"/>
                      <a:pt x="304800" y="857138"/>
                    </a:cubicBezTo>
                    <a:lnTo>
                      <a:pt x="304800" y="42963"/>
                    </a:lnTo>
                    <a:cubicBezTo>
                      <a:pt x="304800" y="19235"/>
                      <a:pt x="324035" y="0"/>
                      <a:pt x="347763" y="0"/>
                    </a:cubicBezTo>
                    <a:close/>
                    <a:moveTo>
                      <a:pt x="195363" y="0"/>
                    </a:moveTo>
                    <a:cubicBezTo>
                      <a:pt x="219091" y="0"/>
                      <a:pt x="238326" y="19235"/>
                      <a:pt x="238326" y="42963"/>
                    </a:cubicBezTo>
                    <a:lnTo>
                      <a:pt x="238326" y="857138"/>
                    </a:lnTo>
                    <a:cubicBezTo>
                      <a:pt x="238326" y="880866"/>
                      <a:pt x="219091" y="900101"/>
                      <a:pt x="195363" y="900101"/>
                    </a:cubicBezTo>
                    <a:cubicBezTo>
                      <a:pt x="171635" y="900101"/>
                      <a:pt x="152400" y="880866"/>
                      <a:pt x="152400" y="857138"/>
                    </a:cubicBezTo>
                    <a:lnTo>
                      <a:pt x="152400" y="42963"/>
                    </a:lnTo>
                    <a:cubicBezTo>
                      <a:pt x="152400" y="19235"/>
                      <a:pt x="171635" y="0"/>
                      <a:pt x="195363" y="0"/>
                    </a:cubicBezTo>
                    <a:close/>
                    <a:moveTo>
                      <a:pt x="42963" y="0"/>
                    </a:moveTo>
                    <a:cubicBezTo>
                      <a:pt x="66691" y="0"/>
                      <a:pt x="85926" y="19235"/>
                      <a:pt x="85926" y="42963"/>
                    </a:cubicBezTo>
                    <a:lnTo>
                      <a:pt x="85926" y="857138"/>
                    </a:lnTo>
                    <a:cubicBezTo>
                      <a:pt x="85926" y="880866"/>
                      <a:pt x="66691" y="900101"/>
                      <a:pt x="42963" y="900101"/>
                    </a:cubicBezTo>
                    <a:cubicBezTo>
                      <a:pt x="19235" y="900101"/>
                      <a:pt x="0" y="880866"/>
                      <a:pt x="0" y="857138"/>
                    </a:cubicBezTo>
                    <a:lnTo>
                      <a:pt x="0" y="42963"/>
                    </a:lnTo>
                    <a:cubicBezTo>
                      <a:pt x="0" y="19235"/>
                      <a:pt x="19235" y="0"/>
                      <a:pt x="42963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B5827A72-5F8C-474E-A578-2A2CE5611FCB}"/>
                  </a:ext>
                </a:extLst>
              </p:cNvPr>
              <p:cNvSpPr/>
              <p:nvPr/>
            </p:nvSpPr>
            <p:spPr bwMode="auto">
              <a:xfrm rot="2700000">
                <a:off x="2782951" y="2239573"/>
                <a:ext cx="172847" cy="360040"/>
              </a:xfrm>
              <a:custGeom>
                <a:avLst/>
                <a:gdLst>
                  <a:gd name="connsiteX0" fmla="*/ 347763 w 390726"/>
                  <a:gd name="connsiteY0" fmla="*/ 0 h 900101"/>
                  <a:gd name="connsiteX1" fmla="*/ 390726 w 390726"/>
                  <a:gd name="connsiteY1" fmla="*/ 42963 h 900101"/>
                  <a:gd name="connsiteX2" fmla="*/ 390726 w 390726"/>
                  <a:gd name="connsiteY2" fmla="*/ 857138 h 900101"/>
                  <a:gd name="connsiteX3" fmla="*/ 347763 w 390726"/>
                  <a:gd name="connsiteY3" fmla="*/ 900101 h 900101"/>
                  <a:gd name="connsiteX4" fmla="*/ 304800 w 390726"/>
                  <a:gd name="connsiteY4" fmla="*/ 857138 h 900101"/>
                  <a:gd name="connsiteX5" fmla="*/ 304800 w 390726"/>
                  <a:gd name="connsiteY5" fmla="*/ 42963 h 900101"/>
                  <a:gd name="connsiteX6" fmla="*/ 347763 w 390726"/>
                  <a:gd name="connsiteY6" fmla="*/ 0 h 900101"/>
                  <a:gd name="connsiteX7" fmla="*/ 195363 w 390726"/>
                  <a:gd name="connsiteY7" fmla="*/ 0 h 900101"/>
                  <a:gd name="connsiteX8" fmla="*/ 238326 w 390726"/>
                  <a:gd name="connsiteY8" fmla="*/ 42963 h 900101"/>
                  <a:gd name="connsiteX9" fmla="*/ 238326 w 390726"/>
                  <a:gd name="connsiteY9" fmla="*/ 857138 h 900101"/>
                  <a:gd name="connsiteX10" fmla="*/ 195363 w 390726"/>
                  <a:gd name="connsiteY10" fmla="*/ 900101 h 900101"/>
                  <a:gd name="connsiteX11" fmla="*/ 152400 w 390726"/>
                  <a:gd name="connsiteY11" fmla="*/ 857138 h 900101"/>
                  <a:gd name="connsiteX12" fmla="*/ 152400 w 390726"/>
                  <a:gd name="connsiteY12" fmla="*/ 42963 h 900101"/>
                  <a:gd name="connsiteX13" fmla="*/ 195363 w 390726"/>
                  <a:gd name="connsiteY13" fmla="*/ 0 h 900101"/>
                  <a:gd name="connsiteX14" fmla="*/ 42963 w 390726"/>
                  <a:gd name="connsiteY14" fmla="*/ 0 h 900101"/>
                  <a:gd name="connsiteX15" fmla="*/ 85926 w 390726"/>
                  <a:gd name="connsiteY15" fmla="*/ 42963 h 900101"/>
                  <a:gd name="connsiteX16" fmla="*/ 85926 w 390726"/>
                  <a:gd name="connsiteY16" fmla="*/ 857138 h 900101"/>
                  <a:gd name="connsiteX17" fmla="*/ 42963 w 390726"/>
                  <a:gd name="connsiteY17" fmla="*/ 900101 h 900101"/>
                  <a:gd name="connsiteX18" fmla="*/ 0 w 390726"/>
                  <a:gd name="connsiteY18" fmla="*/ 857138 h 900101"/>
                  <a:gd name="connsiteX19" fmla="*/ 0 w 390726"/>
                  <a:gd name="connsiteY19" fmla="*/ 42963 h 900101"/>
                  <a:gd name="connsiteX20" fmla="*/ 42963 w 390726"/>
                  <a:gd name="connsiteY20" fmla="*/ 0 h 90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0726" h="900101">
                    <a:moveTo>
                      <a:pt x="347763" y="0"/>
                    </a:moveTo>
                    <a:cubicBezTo>
                      <a:pt x="371491" y="0"/>
                      <a:pt x="390726" y="19235"/>
                      <a:pt x="390726" y="42963"/>
                    </a:cubicBezTo>
                    <a:lnTo>
                      <a:pt x="390726" y="857138"/>
                    </a:lnTo>
                    <a:cubicBezTo>
                      <a:pt x="390726" y="880866"/>
                      <a:pt x="371491" y="900101"/>
                      <a:pt x="347763" y="900101"/>
                    </a:cubicBezTo>
                    <a:cubicBezTo>
                      <a:pt x="324035" y="900101"/>
                      <a:pt x="304800" y="880866"/>
                      <a:pt x="304800" y="857138"/>
                    </a:cubicBezTo>
                    <a:lnTo>
                      <a:pt x="304800" y="42963"/>
                    </a:lnTo>
                    <a:cubicBezTo>
                      <a:pt x="304800" y="19235"/>
                      <a:pt x="324035" y="0"/>
                      <a:pt x="347763" y="0"/>
                    </a:cubicBezTo>
                    <a:close/>
                    <a:moveTo>
                      <a:pt x="195363" y="0"/>
                    </a:moveTo>
                    <a:cubicBezTo>
                      <a:pt x="219091" y="0"/>
                      <a:pt x="238326" y="19235"/>
                      <a:pt x="238326" y="42963"/>
                    </a:cubicBezTo>
                    <a:lnTo>
                      <a:pt x="238326" y="857138"/>
                    </a:lnTo>
                    <a:cubicBezTo>
                      <a:pt x="238326" y="880866"/>
                      <a:pt x="219091" y="900101"/>
                      <a:pt x="195363" y="900101"/>
                    </a:cubicBezTo>
                    <a:cubicBezTo>
                      <a:pt x="171635" y="900101"/>
                      <a:pt x="152400" y="880866"/>
                      <a:pt x="152400" y="857138"/>
                    </a:cubicBezTo>
                    <a:lnTo>
                      <a:pt x="152400" y="42963"/>
                    </a:lnTo>
                    <a:cubicBezTo>
                      <a:pt x="152400" y="19235"/>
                      <a:pt x="171635" y="0"/>
                      <a:pt x="195363" y="0"/>
                    </a:cubicBezTo>
                    <a:close/>
                    <a:moveTo>
                      <a:pt x="42963" y="0"/>
                    </a:moveTo>
                    <a:cubicBezTo>
                      <a:pt x="66691" y="0"/>
                      <a:pt x="85926" y="19235"/>
                      <a:pt x="85926" y="42963"/>
                    </a:cubicBezTo>
                    <a:lnTo>
                      <a:pt x="85926" y="857138"/>
                    </a:lnTo>
                    <a:cubicBezTo>
                      <a:pt x="85926" y="880866"/>
                      <a:pt x="66691" y="900101"/>
                      <a:pt x="42963" y="900101"/>
                    </a:cubicBezTo>
                    <a:cubicBezTo>
                      <a:pt x="19235" y="900101"/>
                      <a:pt x="0" y="880866"/>
                      <a:pt x="0" y="857138"/>
                    </a:cubicBezTo>
                    <a:lnTo>
                      <a:pt x="0" y="42963"/>
                    </a:lnTo>
                    <a:cubicBezTo>
                      <a:pt x="0" y="19235"/>
                      <a:pt x="19235" y="0"/>
                      <a:pt x="42963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0EB7BB28-4823-4B6A-BA44-E565DEB2678F}"/>
                  </a:ext>
                </a:extLst>
              </p:cNvPr>
              <p:cNvSpPr/>
              <p:nvPr/>
            </p:nvSpPr>
            <p:spPr bwMode="auto">
              <a:xfrm rot="2700000">
                <a:off x="3394681" y="1303562"/>
                <a:ext cx="134105" cy="229201"/>
              </a:xfrm>
              <a:custGeom>
                <a:avLst/>
                <a:gdLst>
                  <a:gd name="connsiteX0" fmla="*/ 347763 w 390726"/>
                  <a:gd name="connsiteY0" fmla="*/ 0 h 900101"/>
                  <a:gd name="connsiteX1" fmla="*/ 390726 w 390726"/>
                  <a:gd name="connsiteY1" fmla="*/ 42963 h 900101"/>
                  <a:gd name="connsiteX2" fmla="*/ 390726 w 390726"/>
                  <a:gd name="connsiteY2" fmla="*/ 857138 h 900101"/>
                  <a:gd name="connsiteX3" fmla="*/ 347763 w 390726"/>
                  <a:gd name="connsiteY3" fmla="*/ 900101 h 900101"/>
                  <a:gd name="connsiteX4" fmla="*/ 304800 w 390726"/>
                  <a:gd name="connsiteY4" fmla="*/ 857138 h 900101"/>
                  <a:gd name="connsiteX5" fmla="*/ 304800 w 390726"/>
                  <a:gd name="connsiteY5" fmla="*/ 42963 h 900101"/>
                  <a:gd name="connsiteX6" fmla="*/ 347763 w 390726"/>
                  <a:gd name="connsiteY6" fmla="*/ 0 h 900101"/>
                  <a:gd name="connsiteX7" fmla="*/ 195363 w 390726"/>
                  <a:gd name="connsiteY7" fmla="*/ 0 h 900101"/>
                  <a:gd name="connsiteX8" fmla="*/ 238326 w 390726"/>
                  <a:gd name="connsiteY8" fmla="*/ 42963 h 900101"/>
                  <a:gd name="connsiteX9" fmla="*/ 238326 w 390726"/>
                  <a:gd name="connsiteY9" fmla="*/ 857138 h 900101"/>
                  <a:gd name="connsiteX10" fmla="*/ 195363 w 390726"/>
                  <a:gd name="connsiteY10" fmla="*/ 900101 h 900101"/>
                  <a:gd name="connsiteX11" fmla="*/ 152400 w 390726"/>
                  <a:gd name="connsiteY11" fmla="*/ 857138 h 900101"/>
                  <a:gd name="connsiteX12" fmla="*/ 152400 w 390726"/>
                  <a:gd name="connsiteY12" fmla="*/ 42963 h 900101"/>
                  <a:gd name="connsiteX13" fmla="*/ 195363 w 390726"/>
                  <a:gd name="connsiteY13" fmla="*/ 0 h 900101"/>
                  <a:gd name="connsiteX14" fmla="*/ 42963 w 390726"/>
                  <a:gd name="connsiteY14" fmla="*/ 0 h 900101"/>
                  <a:gd name="connsiteX15" fmla="*/ 85926 w 390726"/>
                  <a:gd name="connsiteY15" fmla="*/ 42963 h 900101"/>
                  <a:gd name="connsiteX16" fmla="*/ 85926 w 390726"/>
                  <a:gd name="connsiteY16" fmla="*/ 857138 h 900101"/>
                  <a:gd name="connsiteX17" fmla="*/ 42963 w 390726"/>
                  <a:gd name="connsiteY17" fmla="*/ 900101 h 900101"/>
                  <a:gd name="connsiteX18" fmla="*/ 0 w 390726"/>
                  <a:gd name="connsiteY18" fmla="*/ 857138 h 900101"/>
                  <a:gd name="connsiteX19" fmla="*/ 0 w 390726"/>
                  <a:gd name="connsiteY19" fmla="*/ 42963 h 900101"/>
                  <a:gd name="connsiteX20" fmla="*/ 42963 w 390726"/>
                  <a:gd name="connsiteY20" fmla="*/ 0 h 90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0726" h="900101">
                    <a:moveTo>
                      <a:pt x="347763" y="0"/>
                    </a:moveTo>
                    <a:cubicBezTo>
                      <a:pt x="371491" y="0"/>
                      <a:pt x="390726" y="19235"/>
                      <a:pt x="390726" y="42963"/>
                    </a:cubicBezTo>
                    <a:lnTo>
                      <a:pt x="390726" y="857138"/>
                    </a:lnTo>
                    <a:cubicBezTo>
                      <a:pt x="390726" y="880866"/>
                      <a:pt x="371491" y="900101"/>
                      <a:pt x="347763" y="900101"/>
                    </a:cubicBezTo>
                    <a:cubicBezTo>
                      <a:pt x="324035" y="900101"/>
                      <a:pt x="304800" y="880866"/>
                      <a:pt x="304800" y="857138"/>
                    </a:cubicBezTo>
                    <a:lnTo>
                      <a:pt x="304800" y="42963"/>
                    </a:lnTo>
                    <a:cubicBezTo>
                      <a:pt x="304800" y="19235"/>
                      <a:pt x="324035" y="0"/>
                      <a:pt x="347763" y="0"/>
                    </a:cubicBezTo>
                    <a:close/>
                    <a:moveTo>
                      <a:pt x="195363" y="0"/>
                    </a:moveTo>
                    <a:cubicBezTo>
                      <a:pt x="219091" y="0"/>
                      <a:pt x="238326" y="19235"/>
                      <a:pt x="238326" y="42963"/>
                    </a:cubicBezTo>
                    <a:lnTo>
                      <a:pt x="238326" y="857138"/>
                    </a:lnTo>
                    <a:cubicBezTo>
                      <a:pt x="238326" y="880866"/>
                      <a:pt x="219091" y="900101"/>
                      <a:pt x="195363" y="900101"/>
                    </a:cubicBezTo>
                    <a:cubicBezTo>
                      <a:pt x="171635" y="900101"/>
                      <a:pt x="152400" y="880866"/>
                      <a:pt x="152400" y="857138"/>
                    </a:cubicBezTo>
                    <a:lnTo>
                      <a:pt x="152400" y="42963"/>
                    </a:lnTo>
                    <a:cubicBezTo>
                      <a:pt x="152400" y="19235"/>
                      <a:pt x="171635" y="0"/>
                      <a:pt x="195363" y="0"/>
                    </a:cubicBezTo>
                    <a:close/>
                    <a:moveTo>
                      <a:pt x="42963" y="0"/>
                    </a:moveTo>
                    <a:cubicBezTo>
                      <a:pt x="66691" y="0"/>
                      <a:pt x="85926" y="19235"/>
                      <a:pt x="85926" y="42963"/>
                    </a:cubicBezTo>
                    <a:lnTo>
                      <a:pt x="85926" y="857138"/>
                    </a:lnTo>
                    <a:cubicBezTo>
                      <a:pt x="85926" y="880866"/>
                      <a:pt x="66691" y="900101"/>
                      <a:pt x="42963" y="900101"/>
                    </a:cubicBezTo>
                    <a:cubicBezTo>
                      <a:pt x="19235" y="900101"/>
                      <a:pt x="0" y="880866"/>
                      <a:pt x="0" y="857138"/>
                    </a:cubicBezTo>
                    <a:lnTo>
                      <a:pt x="0" y="42963"/>
                    </a:lnTo>
                    <a:cubicBezTo>
                      <a:pt x="0" y="19235"/>
                      <a:pt x="19235" y="0"/>
                      <a:pt x="42963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84ADB393-1AEE-4FE1-8F18-0A504A028334}"/>
                  </a:ext>
                </a:extLst>
              </p:cNvPr>
              <p:cNvSpPr/>
              <p:nvPr/>
            </p:nvSpPr>
            <p:spPr bwMode="auto">
              <a:xfrm rot="2700000">
                <a:off x="2472931" y="909155"/>
                <a:ext cx="105618" cy="180513"/>
              </a:xfrm>
              <a:custGeom>
                <a:avLst/>
                <a:gdLst>
                  <a:gd name="connsiteX0" fmla="*/ 347763 w 390726"/>
                  <a:gd name="connsiteY0" fmla="*/ 0 h 900101"/>
                  <a:gd name="connsiteX1" fmla="*/ 390726 w 390726"/>
                  <a:gd name="connsiteY1" fmla="*/ 42963 h 900101"/>
                  <a:gd name="connsiteX2" fmla="*/ 390726 w 390726"/>
                  <a:gd name="connsiteY2" fmla="*/ 857138 h 900101"/>
                  <a:gd name="connsiteX3" fmla="*/ 347763 w 390726"/>
                  <a:gd name="connsiteY3" fmla="*/ 900101 h 900101"/>
                  <a:gd name="connsiteX4" fmla="*/ 304800 w 390726"/>
                  <a:gd name="connsiteY4" fmla="*/ 857138 h 900101"/>
                  <a:gd name="connsiteX5" fmla="*/ 304800 w 390726"/>
                  <a:gd name="connsiteY5" fmla="*/ 42963 h 900101"/>
                  <a:gd name="connsiteX6" fmla="*/ 347763 w 390726"/>
                  <a:gd name="connsiteY6" fmla="*/ 0 h 900101"/>
                  <a:gd name="connsiteX7" fmla="*/ 195363 w 390726"/>
                  <a:gd name="connsiteY7" fmla="*/ 0 h 900101"/>
                  <a:gd name="connsiteX8" fmla="*/ 238326 w 390726"/>
                  <a:gd name="connsiteY8" fmla="*/ 42963 h 900101"/>
                  <a:gd name="connsiteX9" fmla="*/ 238326 w 390726"/>
                  <a:gd name="connsiteY9" fmla="*/ 857138 h 900101"/>
                  <a:gd name="connsiteX10" fmla="*/ 195363 w 390726"/>
                  <a:gd name="connsiteY10" fmla="*/ 900101 h 900101"/>
                  <a:gd name="connsiteX11" fmla="*/ 152400 w 390726"/>
                  <a:gd name="connsiteY11" fmla="*/ 857138 h 900101"/>
                  <a:gd name="connsiteX12" fmla="*/ 152400 w 390726"/>
                  <a:gd name="connsiteY12" fmla="*/ 42963 h 900101"/>
                  <a:gd name="connsiteX13" fmla="*/ 195363 w 390726"/>
                  <a:gd name="connsiteY13" fmla="*/ 0 h 900101"/>
                  <a:gd name="connsiteX14" fmla="*/ 42963 w 390726"/>
                  <a:gd name="connsiteY14" fmla="*/ 0 h 900101"/>
                  <a:gd name="connsiteX15" fmla="*/ 85926 w 390726"/>
                  <a:gd name="connsiteY15" fmla="*/ 42963 h 900101"/>
                  <a:gd name="connsiteX16" fmla="*/ 85926 w 390726"/>
                  <a:gd name="connsiteY16" fmla="*/ 857138 h 900101"/>
                  <a:gd name="connsiteX17" fmla="*/ 42963 w 390726"/>
                  <a:gd name="connsiteY17" fmla="*/ 900101 h 900101"/>
                  <a:gd name="connsiteX18" fmla="*/ 0 w 390726"/>
                  <a:gd name="connsiteY18" fmla="*/ 857138 h 900101"/>
                  <a:gd name="connsiteX19" fmla="*/ 0 w 390726"/>
                  <a:gd name="connsiteY19" fmla="*/ 42963 h 900101"/>
                  <a:gd name="connsiteX20" fmla="*/ 42963 w 390726"/>
                  <a:gd name="connsiteY20" fmla="*/ 0 h 90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0726" h="900101">
                    <a:moveTo>
                      <a:pt x="347763" y="0"/>
                    </a:moveTo>
                    <a:cubicBezTo>
                      <a:pt x="371491" y="0"/>
                      <a:pt x="390726" y="19235"/>
                      <a:pt x="390726" y="42963"/>
                    </a:cubicBezTo>
                    <a:lnTo>
                      <a:pt x="390726" y="857138"/>
                    </a:lnTo>
                    <a:cubicBezTo>
                      <a:pt x="390726" y="880866"/>
                      <a:pt x="371491" y="900101"/>
                      <a:pt x="347763" y="900101"/>
                    </a:cubicBezTo>
                    <a:cubicBezTo>
                      <a:pt x="324035" y="900101"/>
                      <a:pt x="304800" y="880866"/>
                      <a:pt x="304800" y="857138"/>
                    </a:cubicBezTo>
                    <a:lnTo>
                      <a:pt x="304800" y="42963"/>
                    </a:lnTo>
                    <a:cubicBezTo>
                      <a:pt x="304800" y="19235"/>
                      <a:pt x="324035" y="0"/>
                      <a:pt x="347763" y="0"/>
                    </a:cubicBezTo>
                    <a:close/>
                    <a:moveTo>
                      <a:pt x="195363" y="0"/>
                    </a:moveTo>
                    <a:cubicBezTo>
                      <a:pt x="219091" y="0"/>
                      <a:pt x="238326" y="19235"/>
                      <a:pt x="238326" y="42963"/>
                    </a:cubicBezTo>
                    <a:lnTo>
                      <a:pt x="238326" y="857138"/>
                    </a:lnTo>
                    <a:cubicBezTo>
                      <a:pt x="238326" y="880866"/>
                      <a:pt x="219091" y="900101"/>
                      <a:pt x="195363" y="900101"/>
                    </a:cubicBezTo>
                    <a:cubicBezTo>
                      <a:pt x="171635" y="900101"/>
                      <a:pt x="152400" y="880866"/>
                      <a:pt x="152400" y="857138"/>
                    </a:cubicBezTo>
                    <a:lnTo>
                      <a:pt x="152400" y="42963"/>
                    </a:lnTo>
                    <a:cubicBezTo>
                      <a:pt x="152400" y="19235"/>
                      <a:pt x="171635" y="0"/>
                      <a:pt x="195363" y="0"/>
                    </a:cubicBezTo>
                    <a:close/>
                    <a:moveTo>
                      <a:pt x="42963" y="0"/>
                    </a:moveTo>
                    <a:cubicBezTo>
                      <a:pt x="66691" y="0"/>
                      <a:pt x="85926" y="19235"/>
                      <a:pt x="85926" y="42963"/>
                    </a:cubicBezTo>
                    <a:lnTo>
                      <a:pt x="85926" y="857138"/>
                    </a:lnTo>
                    <a:cubicBezTo>
                      <a:pt x="85926" y="880866"/>
                      <a:pt x="66691" y="900101"/>
                      <a:pt x="42963" y="900101"/>
                    </a:cubicBezTo>
                    <a:cubicBezTo>
                      <a:pt x="19235" y="900101"/>
                      <a:pt x="0" y="880866"/>
                      <a:pt x="0" y="857138"/>
                    </a:cubicBezTo>
                    <a:lnTo>
                      <a:pt x="0" y="42963"/>
                    </a:lnTo>
                    <a:cubicBezTo>
                      <a:pt x="0" y="19235"/>
                      <a:pt x="19235" y="0"/>
                      <a:pt x="42963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2CFFE8C9-E0B4-489C-BD5A-A10992D0854A}"/>
                  </a:ext>
                </a:extLst>
              </p:cNvPr>
              <p:cNvSpPr/>
              <p:nvPr/>
            </p:nvSpPr>
            <p:spPr bwMode="auto">
              <a:xfrm rot="2700000">
                <a:off x="4237479" y="714650"/>
                <a:ext cx="134105" cy="229201"/>
              </a:xfrm>
              <a:custGeom>
                <a:avLst/>
                <a:gdLst>
                  <a:gd name="connsiteX0" fmla="*/ 347763 w 390726"/>
                  <a:gd name="connsiteY0" fmla="*/ 0 h 900101"/>
                  <a:gd name="connsiteX1" fmla="*/ 390726 w 390726"/>
                  <a:gd name="connsiteY1" fmla="*/ 42963 h 900101"/>
                  <a:gd name="connsiteX2" fmla="*/ 390726 w 390726"/>
                  <a:gd name="connsiteY2" fmla="*/ 857138 h 900101"/>
                  <a:gd name="connsiteX3" fmla="*/ 347763 w 390726"/>
                  <a:gd name="connsiteY3" fmla="*/ 900101 h 900101"/>
                  <a:gd name="connsiteX4" fmla="*/ 304800 w 390726"/>
                  <a:gd name="connsiteY4" fmla="*/ 857138 h 900101"/>
                  <a:gd name="connsiteX5" fmla="*/ 304800 w 390726"/>
                  <a:gd name="connsiteY5" fmla="*/ 42963 h 900101"/>
                  <a:gd name="connsiteX6" fmla="*/ 347763 w 390726"/>
                  <a:gd name="connsiteY6" fmla="*/ 0 h 900101"/>
                  <a:gd name="connsiteX7" fmla="*/ 195363 w 390726"/>
                  <a:gd name="connsiteY7" fmla="*/ 0 h 900101"/>
                  <a:gd name="connsiteX8" fmla="*/ 238326 w 390726"/>
                  <a:gd name="connsiteY8" fmla="*/ 42963 h 900101"/>
                  <a:gd name="connsiteX9" fmla="*/ 238326 w 390726"/>
                  <a:gd name="connsiteY9" fmla="*/ 857138 h 900101"/>
                  <a:gd name="connsiteX10" fmla="*/ 195363 w 390726"/>
                  <a:gd name="connsiteY10" fmla="*/ 900101 h 900101"/>
                  <a:gd name="connsiteX11" fmla="*/ 152400 w 390726"/>
                  <a:gd name="connsiteY11" fmla="*/ 857138 h 900101"/>
                  <a:gd name="connsiteX12" fmla="*/ 152400 w 390726"/>
                  <a:gd name="connsiteY12" fmla="*/ 42963 h 900101"/>
                  <a:gd name="connsiteX13" fmla="*/ 195363 w 390726"/>
                  <a:gd name="connsiteY13" fmla="*/ 0 h 900101"/>
                  <a:gd name="connsiteX14" fmla="*/ 42963 w 390726"/>
                  <a:gd name="connsiteY14" fmla="*/ 0 h 900101"/>
                  <a:gd name="connsiteX15" fmla="*/ 85926 w 390726"/>
                  <a:gd name="connsiteY15" fmla="*/ 42963 h 900101"/>
                  <a:gd name="connsiteX16" fmla="*/ 85926 w 390726"/>
                  <a:gd name="connsiteY16" fmla="*/ 857138 h 900101"/>
                  <a:gd name="connsiteX17" fmla="*/ 42963 w 390726"/>
                  <a:gd name="connsiteY17" fmla="*/ 900101 h 900101"/>
                  <a:gd name="connsiteX18" fmla="*/ 0 w 390726"/>
                  <a:gd name="connsiteY18" fmla="*/ 857138 h 900101"/>
                  <a:gd name="connsiteX19" fmla="*/ 0 w 390726"/>
                  <a:gd name="connsiteY19" fmla="*/ 42963 h 900101"/>
                  <a:gd name="connsiteX20" fmla="*/ 42963 w 390726"/>
                  <a:gd name="connsiteY20" fmla="*/ 0 h 90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90726" h="900101">
                    <a:moveTo>
                      <a:pt x="347763" y="0"/>
                    </a:moveTo>
                    <a:cubicBezTo>
                      <a:pt x="371491" y="0"/>
                      <a:pt x="390726" y="19235"/>
                      <a:pt x="390726" y="42963"/>
                    </a:cubicBezTo>
                    <a:lnTo>
                      <a:pt x="390726" y="857138"/>
                    </a:lnTo>
                    <a:cubicBezTo>
                      <a:pt x="390726" y="880866"/>
                      <a:pt x="371491" y="900101"/>
                      <a:pt x="347763" y="900101"/>
                    </a:cubicBezTo>
                    <a:cubicBezTo>
                      <a:pt x="324035" y="900101"/>
                      <a:pt x="304800" y="880866"/>
                      <a:pt x="304800" y="857138"/>
                    </a:cubicBezTo>
                    <a:lnTo>
                      <a:pt x="304800" y="42963"/>
                    </a:lnTo>
                    <a:cubicBezTo>
                      <a:pt x="304800" y="19235"/>
                      <a:pt x="324035" y="0"/>
                      <a:pt x="347763" y="0"/>
                    </a:cubicBezTo>
                    <a:close/>
                    <a:moveTo>
                      <a:pt x="195363" y="0"/>
                    </a:moveTo>
                    <a:cubicBezTo>
                      <a:pt x="219091" y="0"/>
                      <a:pt x="238326" y="19235"/>
                      <a:pt x="238326" y="42963"/>
                    </a:cubicBezTo>
                    <a:lnTo>
                      <a:pt x="238326" y="857138"/>
                    </a:lnTo>
                    <a:cubicBezTo>
                      <a:pt x="238326" y="880866"/>
                      <a:pt x="219091" y="900101"/>
                      <a:pt x="195363" y="900101"/>
                    </a:cubicBezTo>
                    <a:cubicBezTo>
                      <a:pt x="171635" y="900101"/>
                      <a:pt x="152400" y="880866"/>
                      <a:pt x="152400" y="857138"/>
                    </a:cubicBezTo>
                    <a:lnTo>
                      <a:pt x="152400" y="42963"/>
                    </a:lnTo>
                    <a:cubicBezTo>
                      <a:pt x="152400" y="19235"/>
                      <a:pt x="171635" y="0"/>
                      <a:pt x="195363" y="0"/>
                    </a:cubicBezTo>
                    <a:close/>
                    <a:moveTo>
                      <a:pt x="42963" y="0"/>
                    </a:moveTo>
                    <a:cubicBezTo>
                      <a:pt x="66691" y="0"/>
                      <a:pt x="85926" y="19235"/>
                      <a:pt x="85926" y="42963"/>
                    </a:cubicBezTo>
                    <a:lnTo>
                      <a:pt x="85926" y="857138"/>
                    </a:lnTo>
                    <a:cubicBezTo>
                      <a:pt x="85926" y="880866"/>
                      <a:pt x="66691" y="900101"/>
                      <a:pt x="42963" y="900101"/>
                    </a:cubicBezTo>
                    <a:cubicBezTo>
                      <a:pt x="19235" y="900101"/>
                      <a:pt x="0" y="880866"/>
                      <a:pt x="0" y="857138"/>
                    </a:cubicBezTo>
                    <a:lnTo>
                      <a:pt x="0" y="42963"/>
                    </a:lnTo>
                    <a:cubicBezTo>
                      <a:pt x="0" y="19235"/>
                      <a:pt x="19235" y="0"/>
                      <a:pt x="42963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006E63D3-7233-48D7-AF95-C4ABFE43D130}"/>
                  </a:ext>
                </a:extLst>
              </p:cNvPr>
              <p:cNvSpPr/>
              <p:nvPr/>
            </p:nvSpPr>
            <p:spPr bwMode="auto">
              <a:xfrm>
                <a:off x="4095253" y="1314450"/>
                <a:ext cx="295855" cy="409807"/>
              </a:xfrm>
              <a:custGeom>
                <a:avLst/>
                <a:gdLst>
                  <a:gd name="connsiteX0" fmla="*/ 105272 w 295855"/>
                  <a:gd name="connsiteY0" fmla="*/ 0 h 409807"/>
                  <a:gd name="connsiteX1" fmla="*/ 497 w 295855"/>
                  <a:gd name="connsiteY1" fmla="*/ 95250 h 409807"/>
                  <a:gd name="connsiteX2" fmla="*/ 143372 w 295855"/>
                  <a:gd name="connsiteY2" fmla="*/ 238125 h 409807"/>
                  <a:gd name="connsiteX3" fmla="*/ 190997 w 295855"/>
                  <a:gd name="connsiteY3" fmla="*/ 409575 h 409807"/>
                  <a:gd name="connsiteX4" fmla="*/ 295772 w 295855"/>
                  <a:gd name="connsiteY4" fmla="*/ 200025 h 409807"/>
                  <a:gd name="connsiteX5" fmla="*/ 210047 w 295855"/>
                  <a:gd name="connsiteY5" fmla="*/ 85725 h 409807"/>
                  <a:gd name="connsiteX6" fmla="*/ 105272 w 295855"/>
                  <a:gd name="connsiteY6" fmla="*/ 0 h 409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5855" h="409807">
                    <a:moveTo>
                      <a:pt x="105272" y="0"/>
                    </a:moveTo>
                    <a:cubicBezTo>
                      <a:pt x="49709" y="27781"/>
                      <a:pt x="-5853" y="55563"/>
                      <a:pt x="497" y="95250"/>
                    </a:cubicBezTo>
                    <a:cubicBezTo>
                      <a:pt x="6847" y="134937"/>
                      <a:pt x="111622" y="185738"/>
                      <a:pt x="143372" y="238125"/>
                    </a:cubicBezTo>
                    <a:cubicBezTo>
                      <a:pt x="175122" y="290512"/>
                      <a:pt x="165597" y="415925"/>
                      <a:pt x="190997" y="409575"/>
                    </a:cubicBezTo>
                    <a:cubicBezTo>
                      <a:pt x="216397" y="403225"/>
                      <a:pt x="292597" y="254000"/>
                      <a:pt x="295772" y="200025"/>
                    </a:cubicBezTo>
                    <a:cubicBezTo>
                      <a:pt x="298947" y="146050"/>
                      <a:pt x="210047" y="85725"/>
                      <a:pt x="210047" y="85725"/>
                    </a:cubicBezTo>
                    <a:lnTo>
                      <a:pt x="105272" y="0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4843FC52-3B71-41BE-808C-B7146C214115}"/>
                  </a:ext>
                </a:extLst>
              </p:cNvPr>
              <p:cNvSpPr/>
              <p:nvPr/>
            </p:nvSpPr>
            <p:spPr bwMode="auto">
              <a:xfrm>
                <a:off x="1715524" y="1412763"/>
                <a:ext cx="261905" cy="302472"/>
              </a:xfrm>
              <a:custGeom>
                <a:avLst/>
                <a:gdLst>
                  <a:gd name="connsiteX0" fmla="*/ 241655 w 890033"/>
                  <a:gd name="connsiteY0" fmla="*/ 4115 h 585660"/>
                  <a:gd name="connsiteX1" fmla="*/ 3530 w 890033"/>
                  <a:gd name="connsiteY1" fmla="*/ 280340 h 585660"/>
                  <a:gd name="connsiteX2" fmla="*/ 413105 w 890033"/>
                  <a:gd name="connsiteY2" fmla="*/ 375590 h 585660"/>
                  <a:gd name="connsiteX3" fmla="*/ 641705 w 890033"/>
                  <a:gd name="connsiteY3" fmla="*/ 585140 h 585660"/>
                  <a:gd name="connsiteX4" fmla="*/ 889355 w 890033"/>
                  <a:gd name="connsiteY4" fmla="*/ 308915 h 585660"/>
                  <a:gd name="connsiteX5" fmla="*/ 698855 w 890033"/>
                  <a:gd name="connsiteY5" fmla="*/ 127940 h 585660"/>
                  <a:gd name="connsiteX6" fmla="*/ 241655 w 890033"/>
                  <a:gd name="connsiteY6" fmla="*/ 4115 h 5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0033" h="585660">
                    <a:moveTo>
                      <a:pt x="241655" y="4115"/>
                    </a:moveTo>
                    <a:cubicBezTo>
                      <a:pt x="125768" y="29515"/>
                      <a:pt x="-25045" y="218428"/>
                      <a:pt x="3530" y="280340"/>
                    </a:cubicBezTo>
                    <a:cubicBezTo>
                      <a:pt x="32105" y="342252"/>
                      <a:pt x="306743" y="324790"/>
                      <a:pt x="413105" y="375590"/>
                    </a:cubicBezTo>
                    <a:cubicBezTo>
                      <a:pt x="519468" y="426390"/>
                      <a:pt x="562330" y="596252"/>
                      <a:pt x="641705" y="585140"/>
                    </a:cubicBezTo>
                    <a:cubicBezTo>
                      <a:pt x="721080" y="574028"/>
                      <a:pt x="879830" y="385115"/>
                      <a:pt x="889355" y="308915"/>
                    </a:cubicBezTo>
                    <a:cubicBezTo>
                      <a:pt x="898880" y="232715"/>
                      <a:pt x="806805" y="178740"/>
                      <a:pt x="698855" y="127940"/>
                    </a:cubicBezTo>
                    <a:cubicBezTo>
                      <a:pt x="590905" y="77140"/>
                      <a:pt x="357542" y="-21285"/>
                      <a:pt x="241655" y="4115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A71C295D-F0B7-4A5E-AD65-41DEFDB5A91F}"/>
                </a:ext>
              </a:extLst>
            </p:cNvPr>
            <p:cNvSpPr/>
            <p:nvPr/>
          </p:nvSpPr>
          <p:spPr bwMode="auto">
            <a:xfrm>
              <a:off x="6871033" y="3404678"/>
              <a:ext cx="222954" cy="687200"/>
            </a:xfrm>
            <a:prstGeom prst="round2SameRect">
              <a:avLst>
                <a:gd name="adj1" fmla="val 0"/>
                <a:gd name="adj2" fmla="val 50000"/>
              </a:avLst>
            </a:prstGeom>
            <a:gradFill flip="none" rotWithShape="1">
              <a:gsLst>
                <a:gs pos="62850">
                  <a:srgbClr val="C00000"/>
                </a:gs>
                <a:gs pos="0">
                  <a:schemeClr val="bg1">
                    <a:lumMod val="85000"/>
                  </a:schemeClr>
                </a:gs>
                <a:gs pos="30000">
                  <a:schemeClr val="bg1">
                    <a:lumMod val="50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EA9AC543-3BBC-468E-8F25-84ACB7EA1BBF}"/>
                </a:ext>
              </a:extLst>
            </p:cNvPr>
            <p:cNvSpPr/>
            <p:nvPr/>
          </p:nvSpPr>
          <p:spPr bwMode="auto">
            <a:xfrm>
              <a:off x="6807533" y="3158424"/>
              <a:ext cx="349954" cy="532472"/>
            </a:xfrm>
            <a:prstGeom prst="round2SameRect">
              <a:avLst>
                <a:gd name="adj1" fmla="val 50000"/>
                <a:gd name="adj2" fmla="val 25714"/>
              </a:avLst>
            </a:prstGeom>
            <a:gradFill flip="none" rotWithShape="1">
              <a:gsLst>
                <a:gs pos="62850">
                  <a:srgbClr val="C00000"/>
                </a:gs>
                <a:gs pos="0">
                  <a:schemeClr val="bg1">
                    <a:lumMod val="85000"/>
                  </a:schemeClr>
                </a:gs>
                <a:gs pos="30000">
                  <a:schemeClr val="bg1">
                    <a:lumMod val="50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1966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21129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pptxi67_シンク、流しのイラスト</dc:title>
  <dc:subject>pptxi67_シンク、流しのイラスト</dc:subject>
  <dc:creator>でじけろお</dc:creator>
  <cp:revision>1</cp:revision>
  <dcterms:created xsi:type="dcterms:W3CDTF">2018-05-20T00:31:01Z</dcterms:created>
  <dcterms:modified xsi:type="dcterms:W3CDTF">2022-01-31T02:10:00Z</dcterms:modified>
  <cp:version>1</cp:version>
</cp:coreProperties>
</file>