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おもちゃの乗り物のイラスト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857B277D-055B-4CFE-A3EA-E0827AD74830}"/>
              </a:ext>
            </a:extLst>
          </p:cNvPr>
          <p:cNvGrpSpPr/>
          <p:nvPr/>
        </p:nvGrpSpPr>
        <p:grpSpPr>
          <a:xfrm>
            <a:off x="1000996" y="1081739"/>
            <a:ext cx="2095888" cy="2110054"/>
            <a:chOff x="2252700" y="1313765"/>
            <a:chExt cx="1990746" cy="2004204"/>
          </a:xfrm>
          <a:solidFill>
            <a:srgbClr val="0070C0"/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8723D5C4-6251-438B-9A38-745C5C9E6844}"/>
                </a:ext>
              </a:extLst>
            </p:cNvPr>
            <p:cNvSpPr/>
            <p:nvPr/>
          </p:nvSpPr>
          <p:spPr bwMode="auto">
            <a:xfrm>
              <a:off x="4115733" y="1361539"/>
              <a:ext cx="77470" cy="12908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704B37BC-83C8-428C-B2D5-20F6A67939DB}"/>
                </a:ext>
              </a:extLst>
            </p:cNvPr>
            <p:cNvSpPr/>
            <p:nvPr/>
          </p:nvSpPr>
          <p:spPr bwMode="auto">
            <a:xfrm>
              <a:off x="2467852" y="2551731"/>
              <a:ext cx="1722693" cy="652244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9DF2BEAB-EA0B-47C7-B7FE-01BBB89812D9}"/>
                </a:ext>
              </a:extLst>
            </p:cNvPr>
            <p:cNvSpPr/>
            <p:nvPr/>
          </p:nvSpPr>
          <p:spPr bwMode="auto">
            <a:xfrm>
              <a:off x="2763601" y="2166938"/>
              <a:ext cx="289162" cy="1524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BCD51FA-1DA8-407E-A57C-A88B900F9779}"/>
                </a:ext>
              </a:extLst>
            </p:cNvPr>
            <p:cNvSpPr/>
            <p:nvPr/>
          </p:nvSpPr>
          <p:spPr bwMode="auto">
            <a:xfrm rot="16200000">
              <a:off x="2183082" y="2508507"/>
              <a:ext cx="542086" cy="402850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FCE0DE28-F132-498B-A771-6C8B03D27D30}"/>
                </a:ext>
              </a:extLst>
            </p:cNvPr>
            <p:cNvSpPr/>
            <p:nvPr/>
          </p:nvSpPr>
          <p:spPr bwMode="auto">
            <a:xfrm rot="16200000">
              <a:off x="2288787" y="2280165"/>
              <a:ext cx="148866" cy="168580"/>
            </a:xfrm>
            <a:prstGeom prst="round2SameRect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C5A43A6A-7A0F-4B53-82F1-8160E0D119AD}"/>
                </a:ext>
              </a:extLst>
            </p:cNvPr>
            <p:cNvSpPr/>
            <p:nvPr/>
          </p:nvSpPr>
          <p:spPr bwMode="auto">
            <a:xfrm>
              <a:off x="2467852" y="2231244"/>
              <a:ext cx="219655" cy="21965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1A860A8-A5AE-4CCA-A1E6-158D1F166A36}"/>
                </a:ext>
              </a:extLst>
            </p:cNvPr>
            <p:cNvSpPr/>
            <p:nvPr/>
          </p:nvSpPr>
          <p:spPr bwMode="auto">
            <a:xfrm flipH="1">
              <a:off x="2373688" y="2280932"/>
              <a:ext cx="826257" cy="923043"/>
            </a:xfrm>
            <a:custGeom>
              <a:avLst/>
              <a:gdLst>
                <a:gd name="connsiteX0" fmla="*/ 561334 w 826257"/>
                <a:gd name="connsiteY0" fmla="*/ 0 h 923043"/>
                <a:gd name="connsiteX1" fmla="*/ 0 w 826257"/>
                <a:gd name="connsiteY1" fmla="*/ 0 h 923043"/>
                <a:gd name="connsiteX2" fmla="*/ 0 w 826257"/>
                <a:gd name="connsiteY2" fmla="*/ 447141 h 923043"/>
                <a:gd name="connsiteX3" fmla="*/ 326289 w 826257"/>
                <a:gd name="connsiteY3" fmla="*/ 447141 h 923043"/>
                <a:gd name="connsiteX4" fmla="*/ 667391 w 826257"/>
                <a:gd name="connsiteY4" fmla="*/ 923043 h 923043"/>
                <a:gd name="connsiteX5" fmla="*/ 826257 w 826257"/>
                <a:gd name="connsiteY5" fmla="*/ 923043 h 923043"/>
                <a:gd name="connsiteX6" fmla="*/ 826257 w 826257"/>
                <a:gd name="connsiteY6" fmla="*/ 264923 h 92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6257" h="923043">
                  <a:moveTo>
                    <a:pt x="561334" y="0"/>
                  </a:moveTo>
                  <a:lnTo>
                    <a:pt x="0" y="0"/>
                  </a:lnTo>
                  <a:lnTo>
                    <a:pt x="0" y="447141"/>
                  </a:lnTo>
                  <a:lnTo>
                    <a:pt x="326289" y="447141"/>
                  </a:lnTo>
                  <a:lnTo>
                    <a:pt x="667391" y="923043"/>
                  </a:lnTo>
                  <a:lnTo>
                    <a:pt x="826257" y="923043"/>
                  </a:lnTo>
                  <a:lnTo>
                    <a:pt x="826257" y="264923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242D38B-FAC4-4074-B08D-5B216FAE2EB2}"/>
                </a:ext>
              </a:extLst>
            </p:cNvPr>
            <p:cNvSpPr/>
            <p:nvPr/>
          </p:nvSpPr>
          <p:spPr bwMode="auto">
            <a:xfrm>
              <a:off x="2708984" y="1944719"/>
              <a:ext cx="394926" cy="103156"/>
            </a:xfrm>
            <a:custGeom>
              <a:avLst/>
              <a:gdLst>
                <a:gd name="connsiteX0" fmla="*/ 51577 w 394926"/>
                <a:gd name="connsiteY0" fmla="*/ 0 h 103156"/>
                <a:gd name="connsiteX1" fmla="*/ 343348 w 394926"/>
                <a:gd name="connsiteY1" fmla="*/ 0 h 103156"/>
                <a:gd name="connsiteX2" fmla="*/ 394926 w 394926"/>
                <a:gd name="connsiteY2" fmla="*/ 103156 h 103156"/>
                <a:gd name="connsiteX3" fmla="*/ 0 w 394926"/>
                <a:gd name="connsiteY3" fmla="*/ 103156 h 103156"/>
                <a:gd name="connsiteX4" fmla="*/ 51577 w 394926"/>
                <a:gd name="connsiteY4" fmla="*/ 0 h 1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926" h="103156">
                  <a:moveTo>
                    <a:pt x="51577" y="0"/>
                  </a:moveTo>
                  <a:lnTo>
                    <a:pt x="343348" y="0"/>
                  </a:lnTo>
                  <a:lnTo>
                    <a:pt x="394926" y="103156"/>
                  </a:lnTo>
                  <a:lnTo>
                    <a:pt x="0" y="103156"/>
                  </a:lnTo>
                  <a:lnTo>
                    <a:pt x="51577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DD2008D-85BB-4DBC-87A4-FF9E840D4A7B}"/>
                </a:ext>
              </a:extLst>
            </p:cNvPr>
            <p:cNvSpPr/>
            <p:nvPr/>
          </p:nvSpPr>
          <p:spPr bwMode="auto">
            <a:xfrm>
              <a:off x="2705100" y="2047875"/>
              <a:ext cx="402695" cy="118693"/>
            </a:xfrm>
            <a:custGeom>
              <a:avLst/>
              <a:gdLst>
                <a:gd name="connsiteX0" fmla="*/ 3885 w 402695"/>
                <a:gd name="connsiteY0" fmla="*/ 0 h 118693"/>
                <a:gd name="connsiteX1" fmla="*/ 398811 w 402695"/>
                <a:gd name="connsiteY1" fmla="*/ 0 h 118693"/>
                <a:gd name="connsiteX2" fmla="*/ 402695 w 402695"/>
                <a:gd name="connsiteY2" fmla="*/ 7769 h 118693"/>
                <a:gd name="connsiteX3" fmla="*/ 347233 w 402695"/>
                <a:gd name="connsiteY3" fmla="*/ 118693 h 118693"/>
                <a:gd name="connsiteX4" fmla="*/ 55462 w 402695"/>
                <a:gd name="connsiteY4" fmla="*/ 118693 h 118693"/>
                <a:gd name="connsiteX5" fmla="*/ 0 w 402695"/>
                <a:gd name="connsiteY5" fmla="*/ 7769 h 118693"/>
                <a:gd name="connsiteX6" fmla="*/ 3885 w 402695"/>
                <a:gd name="connsiteY6" fmla="*/ 0 h 1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695" h="118693">
                  <a:moveTo>
                    <a:pt x="3885" y="0"/>
                  </a:moveTo>
                  <a:lnTo>
                    <a:pt x="398811" y="0"/>
                  </a:lnTo>
                  <a:lnTo>
                    <a:pt x="402695" y="7769"/>
                  </a:lnTo>
                  <a:lnTo>
                    <a:pt x="347233" y="118693"/>
                  </a:lnTo>
                  <a:lnTo>
                    <a:pt x="55462" y="118693"/>
                  </a:lnTo>
                  <a:lnTo>
                    <a:pt x="0" y="7769"/>
                  </a:lnTo>
                  <a:lnTo>
                    <a:pt x="3885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873129F3-EC0D-4E1C-A203-BD27B03805BA}"/>
                </a:ext>
              </a:extLst>
            </p:cNvPr>
            <p:cNvSpPr/>
            <p:nvPr/>
          </p:nvSpPr>
          <p:spPr bwMode="auto">
            <a:xfrm>
              <a:off x="2690710" y="2869953"/>
              <a:ext cx="448016" cy="44801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BF7D30DA-5E0D-4AC2-A625-D736171C459C}"/>
                </a:ext>
              </a:extLst>
            </p:cNvPr>
            <p:cNvSpPr/>
            <p:nvPr/>
          </p:nvSpPr>
          <p:spPr bwMode="auto">
            <a:xfrm>
              <a:off x="3625389" y="2869953"/>
              <a:ext cx="448016" cy="44801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A574E91E-FCAE-4437-A527-4C641B145210}"/>
                </a:ext>
              </a:extLst>
            </p:cNvPr>
            <p:cNvSpPr/>
            <p:nvPr/>
          </p:nvSpPr>
          <p:spPr bwMode="auto">
            <a:xfrm>
              <a:off x="3677545" y="2926269"/>
              <a:ext cx="343704" cy="344910"/>
            </a:xfrm>
            <a:custGeom>
              <a:avLst/>
              <a:gdLst>
                <a:gd name="connsiteX0" fmla="*/ 184041 w 343704"/>
                <a:gd name="connsiteY0" fmla="*/ 207741 h 344910"/>
                <a:gd name="connsiteX1" fmla="*/ 281740 w 343704"/>
                <a:gd name="connsiteY1" fmla="*/ 305441 h 344910"/>
                <a:gd name="connsiteX2" fmla="*/ 239937 w 343704"/>
                <a:gd name="connsiteY2" fmla="*/ 333625 h 344910"/>
                <a:gd name="connsiteX3" fmla="*/ 184041 w 343704"/>
                <a:gd name="connsiteY3" fmla="*/ 344910 h 344910"/>
                <a:gd name="connsiteX4" fmla="*/ 153680 w 343704"/>
                <a:gd name="connsiteY4" fmla="*/ 205807 h 344910"/>
                <a:gd name="connsiteX5" fmla="*/ 153680 w 343704"/>
                <a:gd name="connsiteY5" fmla="*/ 343702 h 344910"/>
                <a:gd name="connsiteX6" fmla="*/ 103767 w 343704"/>
                <a:gd name="connsiteY6" fmla="*/ 333625 h 344910"/>
                <a:gd name="connsiteX7" fmla="*/ 57234 w 343704"/>
                <a:gd name="connsiteY7" fmla="*/ 302252 h 344910"/>
                <a:gd name="connsiteX8" fmla="*/ 206874 w 343704"/>
                <a:gd name="connsiteY8" fmla="*/ 187638 h 344910"/>
                <a:gd name="connsiteX9" fmla="*/ 343703 w 343704"/>
                <a:gd name="connsiteY9" fmla="*/ 187638 h 344910"/>
                <a:gd name="connsiteX10" fmla="*/ 333022 w 343704"/>
                <a:gd name="connsiteY10" fmla="*/ 240540 h 344910"/>
                <a:gd name="connsiteX11" fmla="*/ 303526 w 343704"/>
                <a:gd name="connsiteY11" fmla="*/ 284289 h 344910"/>
                <a:gd name="connsiteX12" fmla="*/ 128912 w 343704"/>
                <a:gd name="connsiteY12" fmla="*/ 187638 h 344910"/>
                <a:gd name="connsiteX13" fmla="*/ 36990 w 343704"/>
                <a:gd name="connsiteY13" fmla="*/ 279560 h 344910"/>
                <a:gd name="connsiteX14" fmla="*/ 10682 w 343704"/>
                <a:gd name="connsiteY14" fmla="*/ 240540 h 344910"/>
                <a:gd name="connsiteX15" fmla="*/ 1 w 343704"/>
                <a:gd name="connsiteY15" fmla="*/ 187638 h 344910"/>
                <a:gd name="connsiteX16" fmla="*/ 38867 w 343704"/>
                <a:gd name="connsiteY16" fmla="*/ 62567 h 344910"/>
                <a:gd name="connsiteX17" fmla="*/ 133577 w 343704"/>
                <a:gd name="connsiteY17" fmla="*/ 157277 h 344910"/>
                <a:gd name="connsiteX18" fmla="*/ 0 w 343704"/>
                <a:gd name="connsiteY18" fmla="*/ 157277 h 344910"/>
                <a:gd name="connsiteX19" fmla="*/ 10682 w 343704"/>
                <a:gd name="connsiteY19" fmla="*/ 104370 h 344910"/>
                <a:gd name="connsiteX20" fmla="*/ 301649 w 343704"/>
                <a:gd name="connsiteY20" fmla="*/ 57837 h 344910"/>
                <a:gd name="connsiteX21" fmla="*/ 333022 w 343704"/>
                <a:gd name="connsiteY21" fmla="*/ 104370 h 344910"/>
                <a:gd name="connsiteX22" fmla="*/ 343704 w 343704"/>
                <a:gd name="connsiteY22" fmla="*/ 157277 h 344910"/>
                <a:gd name="connsiteX23" fmla="*/ 202209 w 343704"/>
                <a:gd name="connsiteY23" fmla="*/ 157277 h 344910"/>
                <a:gd name="connsiteX24" fmla="*/ 153680 w 343704"/>
                <a:gd name="connsiteY24" fmla="*/ 1208 h 344910"/>
                <a:gd name="connsiteX25" fmla="*/ 153680 w 343704"/>
                <a:gd name="connsiteY25" fmla="*/ 134444 h 344910"/>
                <a:gd name="connsiteX26" fmla="*/ 60018 w 343704"/>
                <a:gd name="connsiteY26" fmla="*/ 40782 h 344910"/>
                <a:gd name="connsiteX27" fmla="*/ 103767 w 343704"/>
                <a:gd name="connsiteY27" fmla="*/ 11285 h 344910"/>
                <a:gd name="connsiteX28" fmla="*/ 184041 w 343704"/>
                <a:gd name="connsiteY28" fmla="*/ 0 h 344910"/>
                <a:gd name="connsiteX29" fmla="*/ 239937 w 343704"/>
                <a:gd name="connsiteY29" fmla="*/ 11285 h 344910"/>
                <a:gd name="connsiteX30" fmla="*/ 278957 w 343704"/>
                <a:gd name="connsiteY30" fmla="*/ 37593 h 344910"/>
                <a:gd name="connsiteX31" fmla="*/ 184041 w 343704"/>
                <a:gd name="connsiteY31" fmla="*/ 132509 h 3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3704" h="344910">
                  <a:moveTo>
                    <a:pt x="184041" y="207741"/>
                  </a:moveTo>
                  <a:lnTo>
                    <a:pt x="281740" y="305441"/>
                  </a:lnTo>
                  <a:lnTo>
                    <a:pt x="239937" y="333625"/>
                  </a:lnTo>
                  <a:lnTo>
                    <a:pt x="184041" y="344910"/>
                  </a:lnTo>
                  <a:close/>
                  <a:moveTo>
                    <a:pt x="153680" y="205807"/>
                  </a:moveTo>
                  <a:lnTo>
                    <a:pt x="153680" y="343702"/>
                  </a:lnTo>
                  <a:lnTo>
                    <a:pt x="103767" y="333625"/>
                  </a:lnTo>
                  <a:lnTo>
                    <a:pt x="57234" y="302252"/>
                  </a:lnTo>
                  <a:close/>
                  <a:moveTo>
                    <a:pt x="206874" y="187638"/>
                  </a:moveTo>
                  <a:lnTo>
                    <a:pt x="343703" y="187638"/>
                  </a:lnTo>
                  <a:lnTo>
                    <a:pt x="333022" y="240540"/>
                  </a:lnTo>
                  <a:lnTo>
                    <a:pt x="303526" y="284289"/>
                  </a:lnTo>
                  <a:close/>
                  <a:moveTo>
                    <a:pt x="128912" y="187638"/>
                  </a:moveTo>
                  <a:lnTo>
                    <a:pt x="36990" y="279560"/>
                  </a:lnTo>
                  <a:lnTo>
                    <a:pt x="10682" y="240540"/>
                  </a:lnTo>
                  <a:lnTo>
                    <a:pt x="1" y="187638"/>
                  </a:lnTo>
                  <a:close/>
                  <a:moveTo>
                    <a:pt x="38867" y="62567"/>
                  </a:moveTo>
                  <a:lnTo>
                    <a:pt x="133577" y="157277"/>
                  </a:lnTo>
                  <a:lnTo>
                    <a:pt x="0" y="157277"/>
                  </a:lnTo>
                  <a:lnTo>
                    <a:pt x="10682" y="104370"/>
                  </a:lnTo>
                  <a:close/>
                  <a:moveTo>
                    <a:pt x="301649" y="57837"/>
                  </a:moveTo>
                  <a:lnTo>
                    <a:pt x="333022" y="104370"/>
                  </a:lnTo>
                  <a:lnTo>
                    <a:pt x="343704" y="157277"/>
                  </a:lnTo>
                  <a:lnTo>
                    <a:pt x="202209" y="157277"/>
                  </a:lnTo>
                  <a:close/>
                  <a:moveTo>
                    <a:pt x="153680" y="1208"/>
                  </a:moveTo>
                  <a:lnTo>
                    <a:pt x="153680" y="134444"/>
                  </a:lnTo>
                  <a:lnTo>
                    <a:pt x="60018" y="40782"/>
                  </a:lnTo>
                  <a:lnTo>
                    <a:pt x="103767" y="11285"/>
                  </a:lnTo>
                  <a:close/>
                  <a:moveTo>
                    <a:pt x="184041" y="0"/>
                  </a:moveTo>
                  <a:lnTo>
                    <a:pt x="239937" y="11285"/>
                  </a:lnTo>
                  <a:lnTo>
                    <a:pt x="278957" y="37593"/>
                  </a:lnTo>
                  <a:lnTo>
                    <a:pt x="184041" y="13250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F33E64E4-DBEA-48EA-81E1-147C97288801}"/>
                </a:ext>
              </a:extLst>
            </p:cNvPr>
            <p:cNvSpPr/>
            <p:nvPr/>
          </p:nvSpPr>
          <p:spPr bwMode="auto">
            <a:xfrm>
              <a:off x="4063426" y="1313765"/>
              <a:ext cx="180020" cy="18002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3AB5DA6-9242-42C7-8CEF-57F088EFC32A}"/>
                </a:ext>
              </a:extLst>
            </p:cNvPr>
            <p:cNvSpPr/>
            <p:nvPr/>
          </p:nvSpPr>
          <p:spPr bwMode="auto">
            <a:xfrm>
              <a:off x="2741787" y="2926269"/>
              <a:ext cx="343704" cy="344910"/>
            </a:xfrm>
            <a:custGeom>
              <a:avLst/>
              <a:gdLst>
                <a:gd name="connsiteX0" fmla="*/ 184041 w 343704"/>
                <a:gd name="connsiteY0" fmla="*/ 207741 h 344910"/>
                <a:gd name="connsiteX1" fmla="*/ 281740 w 343704"/>
                <a:gd name="connsiteY1" fmla="*/ 305441 h 344910"/>
                <a:gd name="connsiteX2" fmla="*/ 239937 w 343704"/>
                <a:gd name="connsiteY2" fmla="*/ 333625 h 344910"/>
                <a:gd name="connsiteX3" fmla="*/ 184041 w 343704"/>
                <a:gd name="connsiteY3" fmla="*/ 344910 h 344910"/>
                <a:gd name="connsiteX4" fmla="*/ 153680 w 343704"/>
                <a:gd name="connsiteY4" fmla="*/ 205807 h 344910"/>
                <a:gd name="connsiteX5" fmla="*/ 153680 w 343704"/>
                <a:gd name="connsiteY5" fmla="*/ 343702 h 344910"/>
                <a:gd name="connsiteX6" fmla="*/ 103767 w 343704"/>
                <a:gd name="connsiteY6" fmla="*/ 333625 h 344910"/>
                <a:gd name="connsiteX7" fmla="*/ 57234 w 343704"/>
                <a:gd name="connsiteY7" fmla="*/ 302252 h 344910"/>
                <a:gd name="connsiteX8" fmla="*/ 206874 w 343704"/>
                <a:gd name="connsiteY8" fmla="*/ 187638 h 344910"/>
                <a:gd name="connsiteX9" fmla="*/ 343703 w 343704"/>
                <a:gd name="connsiteY9" fmla="*/ 187638 h 344910"/>
                <a:gd name="connsiteX10" fmla="*/ 333022 w 343704"/>
                <a:gd name="connsiteY10" fmla="*/ 240540 h 344910"/>
                <a:gd name="connsiteX11" fmla="*/ 303526 w 343704"/>
                <a:gd name="connsiteY11" fmla="*/ 284289 h 344910"/>
                <a:gd name="connsiteX12" fmla="*/ 128912 w 343704"/>
                <a:gd name="connsiteY12" fmla="*/ 187638 h 344910"/>
                <a:gd name="connsiteX13" fmla="*/ 36990 w 343704"/>
                <a:gd name="connsiteY13" fmla="*/ 279560 h 344910"/>
                <a:gd name="connsiteX14" fmla="*/ 10682 w 343704"/>
                <a:gd name="connsiteY14" fmla="*/ 240540 h 344910"/>
                <a:gd name="connsiteX15" fmla="*/ 1 w 343704"/>
                <a:gd name="connsiteY15" fmla="*/ 187638 h 344910"/>
                <a:gd name="connsiteX16" fmla="*/ 38867 w 343704"/>
                <a:gd name="connsiteY16" fmla="*/ 62567 h 344910"/>
                <a:gd name="connsiteX17" fmla="*/ 133577 w 343704"/>
                <a:gd name="connsiteY17" fmla="*/ 157277 h 344910"/>
                <a:gd name="connsiteX18" fmla="*/ 0 w 343704"/>
                <a:gd name="connsiteY18" fmla="*/ 157277 h 344910"/>
                <a:gd name="connsiteX19" fmla="*/ 10682 w 343704"/>
                <a:gd name="connsiteY19" fmla="*/ 104370 h 344910"/>
                <a:gd name="connsiteX20" fmla="*/ 301649 w 343704"/>
                <a:gd name="connsiteY20" fmla="*/ 57837 h 344910"/>
                <a:gd name="connsiteX21" fmla="*/ 333022 w 343704"/>
                <a:gd name="connsiteY21" fmla="*/ 104370 h 344910"/>
                <a:gd name="connsiteX22" fmla="*/ 343704 w 343704"/>
                <a:gd name="connsiteY22" fmla="*/ 157277 h 344910"/>
                <a:gd name="connsiteX23" fmla="*/ 202209 w 343704"/>
                <a:gd name="connsiteY23" fmla="*/ 157277 h 344910"/>
                <a:gd name="connsiteX24" fmla="*/ 153680 w 343704"/>
                <a:gd name="connsiteY24" fmla="*/ 1208 h 344910"/>
                <a:gd name="connsiteX25" fmla="*/ 153680 w 343704"/>
                <a:gd name="connsiteY25" fmla="*/ 134444 h 344910"/>
                <a:gd name="connsiteX26" fmla="*/ 60018 w 343704"/>
                <a:gd name="connsiteY26" fmla="*/ 40782 h 344910"/>
                <a:gd name="connsiteX27" fmla="*/ 103767 w 343704"/>
                <a:gd name="connsiteY27" fmla="*/ 11285 h 344910"/>
                <a:gd name="connsiteX28" fmla="*/ 184041 w 343704"/>
                <a:gd name="connsiteY28" fmla="*/ 0 h 344910"/>
                <a:gd name="connsiteX29" fmla="*/ 239937 w 343704"/>
                <a:gd name="connsiteY29" fmla="*/ 11285 h 344910"/>
                <a:gd name="connsiteX30" fmla="*/ 278957 w 343704"/>
                <a:gd name="connsiteY30" fmla="*/ 37593 h 344910"/>
                <a:gd name="connsiteX31" fmla="*/ 184041 w 343704"/>
                <a:gd name="connsiteY31" fmla="*/ 132509 h 3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3704" h="344910">
                  <a:moveTo>
                    <a:pt x="184041" y="207741"/>
                  </a:moveTo>
                  <a:lnTo>
                    <a:pt x="281740" y="305441"/>
                  </a:lnTo>
                  <a:lnTo>
                    <a:pt x="239937" y="333625"/>
                  </a:lnTo>
                  <a:lnTo>
                    <a:pt x="184041" y="344910"/>
                  </a:lnTo>
                  <a:close/>
                  <a:moveTo>
                    <a:pt x="153680" y="205807"/>
                  </a:moveTo>
                  <a:lnTo>
                    <a:pt x="153680" y="343702"/>
                  </a:lnTo>
                  <a:lnTo>
                    <a:pt x="103767" y="333625"/>
                  </a:lnTo>
                  <a:lnTo>
                    <a:pt x="57234" y="302252"/>
                  </a:lnTo>
                  <a:close/>
                  <a:moveTo>
                    <a:pt x="206874" y="187638"/>
                  </a:moveTo>
                  <a:lnTo>
                    <a:pt x="343703" y="187638"/>
                  </a:lnTo>
                  <a:lnTo>
                    <a:pt x="333022" y="240540"/>
                  </a:lnTo>
                  <a:lnTo>
                    <a:pt x="303526" y="284289"/>
                  </a:lnTo>
                  <a:close/>
                  <a:moveTo>
                    <a:pt x="128912" y="187638"/>
                  </a:moveTo>
                  <a:lnTo>
                    <a:pt x="36990" y="279560"/>
                  </a:lnTo>
                  <a:lnTo>
                    <a:pt x="10682" y="240540"/>
                  </a:lnTo>
                  <a:lnTo>
                    <a:pt x="1" y="187638"/>
                  </a:lnTo>
                  <a:close/>
                  <a:moveTo>
                    <a:pt x="38867" y="62567"/>
                  </a:moveTo>
                  <a:lnTo>
                    <a:pt x="133577" y="157277"/>
                  </a:lnTo>
                  <a:lnTo>
                    <a:pt x="0" y="157277"/>
                  </a:lnTo>
                  <a:lnTo>
                    <a:pt x="10682" y="104370"/>
                  </a:lnTo>
                  <a:close/>
                  <a:moveTo>
                    <a:pt x="301649" y="57837"/>
                  </a:moveTo>
                  <a:lnTo>
                    <a:pt x="333022" y="104370"/>
                  </a:lnTo>
                  <a:lnTo>
                    <a:pt x="343704" y="157277"/>
                  </a:lnTo>
                  <a:lnTo>
                    <a:pt x="202209" y="157277"/>
                  </a:lnTo>
                  <a:close/>
                  <a:moveTo>
                    <a:pt x="153680" y="1208"/>
                  </a:moveTo>
                  <a:lnTo>
                    <a:pt x="153680" y="134444"/>
                  </a:lnTo>
                  <a:lnTo>
                    <a:pt x="60018" y="40782"/>
                  </a:lnTo>
                  <a:lnTo>
                    <a:pt x="103767" y="11285"/>
                  </a:lnTo>
                  <a:close/>
                  <a:moveTo>
                    <a:pt x="184041" y="0"/>
                  </a:moveTo>
                  <a:lnTo>
                    <a:pt x="239937" y="11285"/>
                  </a:lnTo>
                  <a:lnTo>
                    <a:pt x="278957" y="37593"/>
                  </a:lnTo>
                  <a:lnTo>
                    <a:pt x="184041" y="13250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CFD07CD3-756B-475E-85E3-CBE620E5EC5C}"/>
                </a:ext>
              </a:extLst>
            </p:cNvPr>
            <p:cNvSpPr/>
            <p:nvPr/>
          </p:nvSpPr>
          <p:spPr bwMode="auto">
            <a:xfrm>
              <a:off x="3377825" y="2478525"/>
              <a:ext cx="699643" cy="732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1B27247-0010-40A8-AC1E-D9F43ADA3E0F}"/>
              </a:ext>
            </a:extLst>
          </p:cNvPr>
          <p:cNvGrpSpPr/>
          <p:nvPr/>
        </p:nvGrpSpPr>
        <p:grpSpPr>
          <a:xfrm>
            <a:off x="3674552" y="1119533"/>
            <a:ext cx="2576656" cy="2093824"/>
            <a:chOff x="3288257" y="3939212"/>
            <a:chExt cx="1604320" cy="1303691"/>
          </a:xfrm>
        </p:grpSpPr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40E0DA47-A756-416A-BB7D-86AA6B30BD29}"/>
                </a:ext>
              </a:extLst>
            </p:cNvPr>
            <p:cNvSpPr/>
            <p:nvPr/>
          </p:nvSpPr>
          <p:spPr bwMode="auto">
            <a:xfrm>
              <a:off x="3288257" y="4798629"/>
              <a:ext cx="114450" cy="11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3EB02DE1-6C77-44C5-8A92-912265C8AE95}"/>
                </a:ext>
              </a:extLst>
            </p:cNvPr>
            <p:cNvSpPr/>
            <p:nvPr/>
          </p:nvSpPr>
          <p:spPr bwMode="auto">
            <a:xfrm>
              <a:off x="3690086" y="4435492"/>
              <a:ext cx="235704" cy="23570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16925EF4-1027-4EB2-B3D3-18493C94696A}"/>
                </a:ext>
              </a:extLst>
            </p:cNvPr>
            <p:cNvGrpSpPr/>
            <p:nvPr/>
          </p:nvGrpSpPr>
          <p:grpSpPr>
            <a:xfrm>
              <a:off x="3717828" y="4920277"/>
              <a:ext cx="322628" cy="322626"/>
              <a:chOff x="6093282" y="3261233"/>
              <a:chExt cx="269875" cy="269875"/>
            </a:xfrm>
          </p:grpSpPr>
          <p:sp>
            <p:nvSpPr>
              <p:cNvPr id="174" name="Oval 27">
                <a:extLst>
                  <a:ext uri="{FF2B5EF4-FFF2-40B4-BE49-F238E27FC236}">
                    <a16:creationId xmlns:a16="http://schemas.microsoft.com/office/drawing/2014/main" id="{5ABB55FD-87E8-41C9-90BF-FAE94693A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507" y="3283458"/>
                <a:ext cx="225425" cy="2254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5" name="AutoShape 6">
                <a:extLst>
                  <a:ext uri="{FF2B5EF4-FFF2-40B4-BE49-F238E27FC236}">
                    <a16:creationId xmlns:a16="http://schemas.microsoft.com/office/drawing/2014/main" id="{ED203615-0B7F-4F21-BBE4-DFE50371E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282" y="3261233"/>
                <a:ext cx="269875" cy="269875"/>
              </a:xfrm>
              <a:custGeom>
                <a:avLst/>
                <a:gdLst>
                  <a:gd name="G0" fmla="+- 3431 0 0"/>
                  <a:gd name="G1" fmla="+- 21600 0 3431"/>
                  <a:gd name="G2" fmla="+- 21600 0 343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431" y="10800"/>
                    </a:moveTo>
                    <a:cubicBezTo>
                      <a:pt x="3431" y="14870"/>
                      <a:pt x="6730" y="18169"/>
                      <a:pt x="10800" y="18169"/>
                    </a:cubicBezTo>
                    <a:cubicBezTo>
                      <a:pt x="14870" y="18169"/>
                      <a:pt x="18169" y="14870"/>
                      <a:pt x="18169" y="10800"/>
                    </a:cubicBezTo>
                    <a:cubicBezTo>
                      <a:pt x="18169" y="6730"/>
                      <a:pt x="14870" y="3431"/>
                      <a:pt x="10800" y="3431"/>
                    </a:cubicBezTo>
                    <a:cubicBezTo>
                      <a:pt x="6730" y="3431"/>
                      <a:pt x="3431" y="6730"/>
                      <a:pt x="343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48347CF-6B41-4F68-8805-10770D6E06D4}"/>
                </a:ext>
              </a:extLst>
            </p:cNvPr>
            <p:cNvGrpSpPr/>
            <p:nvPr/>
          </p:nvGrpSpPr>
          <p:grpSpPr>
            <a:xfrm>
              <a:off x="4590639" y="3939212"/>
              <a:ext cx="117227" cy="871732"/>
              <a:chOff x="5464939" y="2156009"/>
              <a:chExt cx="130303" cy="968965"/>
            </a:xfrm>
          </p:grpSpPr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0FA2A9AD-EB62-4683-86D2-A49CA67A7848}"/>
                  </a:ext>
                </a:extLst>
              </p:cNvPr>
              <p:cNvSpPr/>
              <p:nvPr/>
            </p:nvSpPr>
            <p:spPr bwMode="auto">
              <a:xfrm>
                <a:off x="5502800" y="2190588"/>
                <a:ext cx="56075" cy="9343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A08C4959-D4A9-4D04-9336-7DD76A8F55B0}"/>
                  </a:ext>
                </a:extLst>
              </p:cNvPr>
              <p:cNvSpPr/>
              <p:nvPr/>
            </p:nvSpPr>
            <p:spPr bwMode="auto">
              <a:xfrm>
                <a:off x="5464939" y="2156009"/>
                <a:ext cx="130303" cy="13030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1439BCE0-E7CC-4EED-A244-BDD31C856A91}"/>
                </a:ext>
              </a:extLst>
            </p:cNvPr>
            <p:cNvSpPr/>
            <p:nvPr/>
          </p:nvSpPr>
          <p:spPr bwMode="auto">
            <a:xfrm>
              <a:off x="4656873" y="4745055"/>
              <a:ext cx="235704" cy="23570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9CBD210A-7E9A-48DF-A896-8EC15E992536}"/>
                </a:ext>
              </a:extLst>
            </p:cNvPr>
            <p:cNvSpPr/>
            <p:nvPr/>
          </p:nvSpPr>
          <p:spPr bwMode="auto">
            <a:xfrm>
              <a:off x="4048380" y="4568848"/>
              <a:ext cx="506420" cy="529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A7AAEBA-8D14-4611-A191-DA04857C4753}"/>
                </a:ext>
              </a:extLst>
            </p:cNvPr>
            <p:cNvGrpSpPr/>
            <p:nvPr/>
          </p:nvGrpSpPr>
          <p:grpSpPr>
            <a:xfrm>
              <a:off x="4271270" y="4920277"/>
              <a:ext cx="322628" cy="322626"/>
              <a:chOff x="6093282" y="3261233"/>
              <a:chExt cx="269875" cy="269875"/>
            </a:xfrm>
          </p:grpSpPr>
          <p:sp>
            <p:nvSpPr>
              <p:cNvPr id="170" name="Oval 27">
                <a:extLst>
                  <a:ext uri="{FF2B5EF4-FFF2-40B4-BE49-F238E27FC236}">
                    <a16:creationId xmlns:a16="http://schemas.microsoft.com/office/drawing/2014/main" id="{2DB1708A-7D45-492F-9B95-0D6D420F7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507" y="3283458"/>
                <a:ext cx="225425" cy="2254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1" name="AutoShape 6">
                <a:extLst>
                  <a:ext uri="{FF2B5EF4-FFF2-40B4-BE49-F238E27FC236}">
                    <a16:creationId xmlns:a16="http://schemas.microsoft.com/office/drawing/2014/main" id="{0EF091EB-E981-4363-904A-0B230CF03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282" y="3261233"/>
                <a:ext cx="269875" cy="269875"/>
              </a:xfrm>
              <a:custGeom>
                <a:avLst/>
                <a:gdLst>
                  <a:gd name="G0" fmla="+- 3431 0 0"/>
                  <a:gd name="G1" fmla="+- 21600 0 3431"/>
                  <a:gd name="G2" fmla="+- 21600 0 343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431" y="10800"/>
                    </a:moveTo>
                    <a:cubicBezTo>
                      <a:pt x="3431" y="14870"/>
                      <a:pt x="6730" y="18169"/>
                      <a:pt x="10800" y="18169"/>
                    </a:cubicBezTo>
                    <a:cubicBezTo>
                      <a:pt x="14870" y="18169"/>
                      <a:pt x="18169" y="14870"/>
                      <a:pt x="18169" y="10800"/>
                    </a:cubicBezTo>
                    <a:cubicBezTo>
                      <a:pt x="18169" y="6730"/>
                      <a:pt x="14870" y="3431"/>
                      <a:pt x="10800" y="3431"/>
                    </a:cubicBezTo>
                    <a:cubicBezTo>
                      <a:pt x="6730" y="3431"/>
                      <a:pt x="3431" y="6730"/>
                      <a:pt x="343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F1BE3892-42FF-4F45-811B-A4E5E7F682EB}"/>
                </a:ext>
              </a:extLst>
            </p:cNvPr>
            <p:cNvSpPr/>
            <p:nvPr/>
          </p:nvSpPr>
          <p:spPr bwMode="auto">
            <a:xfrm>
              <a:off x="3364412" y="4521793"/>
              <a:ext cx="668122" cy="66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67058F54-496F-479C-9EC2-0128ECF1654B}"/>
                </a:ext>
              </a:extLst>
            </p:cNvPr>
            <p:cNvSpPr/>
            <p:nvPr/>
          </p:nvSpPr>
          <p:spPr bwMode="auto">
            <a:xfrm rot="5400000">
              <a:off x="4077345" y="4480756"/>
              <a:ext cx="472111" cy="754272"/>
            </a:xfrm>
            <a:prstGeom prst="round2SameRect">
              <a:avLst>
                <a:gd name="adj1" fmla="val 33817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B876DEB-0E6A-4EA3-8D85-1161F9CDB38A}"/>
                </a:ext>
              </a:extLst>
            </p:cNvPr>
            <p:cNvSpPr/>
            <p:nvPr/>
          </p:nvSpPr>
          <p:spPr bwMode="auto">
            <a:xfrm>
              <a:off x="4242816" y="4910518"/>
              <a:ext cx="335002" cy="235703"/>
            </a:xfrm>
            <a:custGeom>
              <a:avLst/>
              <a:gdLst>
                <a:gd name="connsiteX0" fmla="*/ 149553 w 335002"/>
                <a:gd name="connsiteY0" fmla="*/ 0 h 235703"/>
                <a:gd name="connsiteX1" fmla="*/ 335002 w 335002"/>
                <a:gd name="connsiteY1" fmla="*/ 0 h 235703"/>
                <a:gd name="connsiteX2" fmla="*/ 335002 w 335002"/>
                <a:gd name="connsiteY2" fmla="*/ 142978 h 235703"/>
                <a:gd name="connsiteX3" fmla="*/ 242277 w 335002"/>
                <a:gd name="connsiteY3" fmla="*/ 235703 h 235703"/>
                <a:gd name="connsiteX4" fmla="*/ 242278 w 335002"/>
                <a:gd name="connsiteY4" fmla="*/ 235702 h 235703"/>
                <a:gd name="connsiteX5" fmla="*/ 233498 w 335002"/>
                <a:gd name="connsiteY5" fmla="*/ 233930 h 235703"/>
                <a:gd name="connsiteX6" fmla="*/ 229902 w 335002"/>
                <a:gd name="connsiteY6" fmla="*/ 234656 h 235703"/>
                <a:gd name="connsiteX7" fmla="*/ 92725 w 335002"/>
                <a:gd name="connsiteY7" fmla="*/ 234656 h 235703"/>
                <a:gd name="connsiteX8" fmla="*/ 0 w 335002"/>
                <a:gd name="connsiteY8" fmla="*/ 141931 h 235703"/>
                <a:gd name="connsiteX9" fmla="*/ 92725 w 335002"/>
                <a:gd name="connsiteY9" fmla="*/ 49206 h 235703"/>
                <a:gd name="connsiteX10" fmla="*/ 149553 w 335002"/>
                <a:gd name="connsiteY10" fmla="*/ 49206 h 23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002" h="235703">
                  <a:moveTo>
                    <a:pt x="149553" y="0"/>
                  </a:moveTo>
                  <a:lnTo>
                    <a:pt x="335002" y="0"/>
                  </a:lnTo>
                  <a:lnTo>
                    <a:pt x="335002" y="142978"/>
                  </a:lnTo>
                  <a:cubicBezTo>
                    <a:pt x="335002" y="194189"/>
                    <a:pt x="293488" y="235703"/>
                    <a:pt x="242277" y="235703"/>
                  </a:cubicBezTo>
                  <a:lnTo>
                    <a:pt x="242278" y="235702"/>
                  </a:lnTo>
                  <a:lnTo>
                    <a:pt x="233498" y="233930"/>
                  </a:lnTo>
                  <a:lnTo>
                    <a:pt x="229902" y="234656"/>
                  </a:lnTo>
                  <a:lnTo>
                    <a:pt x="92725" y="234656"/>
                  </a:lnTo>
                  <a:cubicBezTo>
                    <a:pt x="41514" y="234656"/>
                    <a:pt x="0" y="193142"/>
                    <a:pt x="0" y="141931"/>
                  </a:cubicBezTo>
                  <a:cubicBezTo>
                    <a:pt x="0" y="90720"/>
                    <a:pt x="41514" y="49206"/>
                    <a:pt x="92725" y="49206"/>
                  </a:cubicBezTo>
                  <a:lnTo>
                    <a:pt x="149553" y="4920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61C64AC8-E2BF-43BE-947B-1C86BA53CA77}"/>
                </a:ext>
              </a:extLst>
            </p:cNvPr>
            <p:cNvSpPr/>
            <p:nvPr/>
          </p:nvSpPr>
          <p:spPr bwMode="auto">
            <a:xfrm>
              <a:off x="3435669" y="4671194"/>
              <a:ext cx="218381" cy="18745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39A9704D-1C0F-48EA-9974-A221BED700EB}"/>
                </a:ext>
              </a:extLst>
            </p:cNvPr>
            <p:cNvSpPr/>
            <p:nvPr/>
          </p:nvSpPr>
          <p:spPr bwMode="auto">
            <a:xfrm>
              <a:off x="3442941" y="4695826"/>
              <a:ext cx="143222" cy="13819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D513603E-BD8E-4EBE-8B17-3422535B22F0}"/>
                </a:ext>
              </a:extLst>
            </p:cNvPr>
            <p:cNvSpPr/>
            <p:nvPr/>
          </p:nvSpPr>
          <p:spPr bwMode="auto">
            <a:xfrm>
              <a:off x="3457262" y="4736306"/>
              <a:ext cx="59318" cy="572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629F8FDE-5315-40B0-B774-8B16362F20EC}"/>
                </a:ext>
              </a:extLst>
            </p:cNvPr>
            <p:cNvSpPr/>
            <p:nvPr/>
          </p:nvSpPr>
          <p:spPr bwMode="auto">
            <a:xfrm rot="5400000">
              <a:off x="3825723" y="4732381"/>
              <a:ext cx="472111" cy="2510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7E76C55-03FB-4326-A786-0F44E3776D72}"/>
                </a:ext>
              </a:extLst>
            </p:cNvPr>
            <p:cNvSpPr/>
            <p:nvPr/>
          </p:nvSpPr>
          <p:spPr bwMode="auto">
            <a:xfrm>
              <a:off x="3852291" y="4910518"/>
              <a:ext cx="335002" cy="235703"/>
            </a:xfrm>
            <a:custGeom>
              <a:avLst/>
              <a:gdLst>
                <a:gd name="connsiteX0" fmla="*/ 149553 w 335002"/>
                <a:gd name="connsiteY0" fmla="*/ 0 h 235703"/>
                <a:gd name="connsiteX1" fmla="*/ 335002 w 335002"/>
                <a:gd name="connsiteY1" fmla="*/ 0 h 235703"/>
                <a:gd name="connsiteX2" fmla="*/ 335002 w 335002"/>
                <a:gd name="connsiteY2" fmla="*/ 142978 h 235703"/>
                <a:gd name="connsiteX3" fmla="*/ 242277 w 335002"/>
                <a:gd name="connsiteY3" fmla="*/ 235703 h 235703"/>
                <a:gd name="connsiteX4" fmla="*/ 242278 w 335002"/>
                <a:gd name="connsiteY4" fmla="*/ 235702 h 235703"/>
                <a:gd name="connsiteX5" fmla="*/ 233498 w 335002"/>
                <a:gd name="connsiteY5" fmla="*/ 233930 h 235703"/>
                <a:gd name="connsiteX6" fmla="*/ 229902 w 335002"/>
                <a:gd name="connsiteY6" fmla="*/ 234656 h 235703"/>
                <a:gd name="connsiteX7" fmla="*/ 92725 w 335002"/>
                <a:gd name="connsiteY7" fmla="*/ 234656 h 235703"/>
                <a:gd name="connsiteX8" fmla="*/ 0 w 335002"/>
                <a:gd name="connsiteY8" fmla="*/ 141931 h 235703"/>
                <a:gd name="connsiteX9" fmla="*/ 92725 w 335002"/>
                <a:gd name="connsiteY9" fmla="*/ 49206 h 235703"/>
                <a:gd name="connsiteX10" fmla="*/ 149553 w 335002"/>
                <a:gd name="connsiteY10" fmla="*/ 49206 h 23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002" h="235703">
                  <a:moveTo>
                    <a:pt x="149553" y="0"/>
                  </a:moveTo>
                  <a:lnTo>
                    <a:pt x="335002" y="0"/>
                  </a:lnTo>
                  <a:lnTo>
                    <a:pt x="335002" y="142978"/>
                  </a:lnTo>
                  <a:cubicBezTo>
                    <a:pt x="335002" y="194189"/>
                    <a:pt x="293488" y="235703"/>
                    <a:pt x="242277" y="235703"/>
                  </a:cubicBezTo>
                  <a:lnTo>
                    <a:pt x="242278" y="235702"/>
                  </a:lnTo>
                  <a:lnTo>
                    <a:pt x="233498" y="233930"/>
                  </a:lnTo>
                  <a:lnTo>
                    <a:pt x="229902" y="234656"/>
                  </a:lnTo>
                  <a:lnTo>
                    <a:pt x="92725" y="234656"/>
                  </a:lnTo>
                  <a:cubicBezTo>
                    <a:pt x="41514" y="234656"/>
                    <a:pt x="0" y="193142"/>
                    <a:pt x="0" y="141931"/>
                  </a:cubicBezTo>
                  <a:cubicBezTo>
                    <a:pt x="0" y="90720"/>
                    <a:pt x="41514" y="49206"/>
                    <a:pt x="92725" y="49206"/>
                  </a:cubicBezTo>
                  <a:lnTo>
                    <a:pt x="149553" y="4920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 dirty="0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16753C17-C7AB-4192-851B-3AA401B76E7E}"/>
              </a:ext>
            </a:extLst>
          </p:cNvPr>
          <p:cNvGrpSpPr/>
          <p:nvPr/>
        </p:nvGrpSpPr>
        <p:grpSpPr>
          <a:xfrm>
            <a:off x="6839958" y="1119532"/>
            <a:ext cx="2129138" cy="2093826"/>
            <a:chOff x="5093587" y="3939212"/>
            <a:chExt cx="1325679" cy="1303693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C5E2125C-EFAA-4534-A93B-877CE962F9FB}"/>
                </a:ext>
              </a:extLst>
            </p:cNvPr>
            <p:cNvGrpSpPr/>
            <p:nvPr/>
          </p:nvGrpSpPr>
          <p:grpSpPr>
            <a:xfrm>
              <a:off x="5093587" y="4261786"/>
              <a:ext cx="459488" cy="300842"/>
              <a:chOff x="5080650" y="4217163"/>
              <a:chExt cx="485362" cy="317782"/>
            </a:xfrm>
          </p:grpSpPr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C8C555A8-65A8-4BE1-A595-1BCC6E4C107A}"/>
                  </a:ext>
                </a:extLst>
              </p:cNvPr>
              <p:cNvSpPr/>
              <p:nvPr/>
            </p:nvSpPr>
            <p:spPr bwMode="auto">
              <a:xfrm>
                <a:off x="5285153" y="4237930"/>
                <a:ext cx="71251" cy="29701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4A88EB8E-561B-47DD-90ED-1A01AE40E5C2}"/>
                  </a:ext>
                </a:extLst>
              </p:cNvPr>
              <p:cNvSpPr/>
              <p:nvPr/>
            </p:nvSpPr>
            <p:spPr bwMode="auto">
              <a:xfrm>
                <a:off x="5080650" y="4217163"/>
                <a:ext cx="485362" cy="645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E08E1A76-79FD-4D69-8CB0-4643C3D531BA}"/>
                </a:ext>
              </a:extLst>
            </p:cNvPr>
            <p:cNvGrpSpPr/>
            <p:nvPr/>
          </p:nvGrpSpPr>
          <p:grpSpPr>
            <a:xfrm>
              <a:off x="6302039" y="3939212"/>
              <a:ext cx="117227" cy="871732"/>
              <a:chOff x="5464939" y="2156009"/>
              <a:chExt cx="130303" cy="968965"/>
            </a:xfrm>
          </p:grpSpPr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622A55C6-6836-46BC-9742-66129DDBDA70}"/>
                  </a:ext>
                </a:extLst>
              </p:cNvPr>
              <p:cNvSpPr/>
              <p:nvPr/>
            </p:nvSpPr>
            <p:spPr bwMode="auto">
              <a:xfrm>
                <a:off x="5502800" y="2190588"/>
                <a:ext cx="56075" cy="9343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0920F401-DA79-489D-B5DE-0739BEB96139}"/>
                  </a:ext>
                </a:extLst>
              </p:cNvPr>
              <p:cNvSpPr/>
              <p:nvPr/>
            </p:nvSpPr>
            <p:spPr bwMode="auto">
              <a:xfrm>
                <a:off x="5464939" y="2156009"/>
                <a:ext cx="130303" cy="13030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8F65D2CB-8B07-41B2-8C22-0DD90C8A7FE0}"/>
                </a:ext>
              </a:extLst>
            </p:cNvPr>
            <p:cNvGrpSpPr/>
            <p:nvPr/>
          </p:nvGrpSpPr>
          <p:grpSpPr>
            <a:xfrm>
              <a:off x="5126608" y="4456315"/>
              <a:ext cx="1290036" cy="786590"/>
              <a:chOff x="5126608" y="4456315"/>
              <a:chExt cx="1290036" cy="786590"/>
            </a:xfrm>
          </p:grpSpPr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5B46C58C-2D48-457E-80C1-1CF269EDB031}"/>
                  </a:ext>
                </a:extLst>
              </p:cNvPr>
              <p:cNvSpPr/>
              <p:nvPr/>
            </p:nvSpPr>
            <p:spPr bwMode="auto">
              <a:xfrm>
                <a:off x="5631165" y="4456315"/>
                <a:ext cx="610648" cy="103132"/>
              </a:xfrm>
              <a:prstGeom prst="round2Same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上の 2 つの角を丸める 180">
                <a:extLst>
                  <a:ext uri="{FF2B5EF4-FFF2-40B4-BE49-F238E27FC236}">
                    <a16:creationId xmlns:a16="http://schemas.microsoft.com/office/drawing/2014/main" id="{A47537D2-3017-47C6-95BA-91D14F9A9B84}"/>
                  </a:ext>
                </a:extLst>
              </p:cNvPr>
              <p:cNvSpPr/>
              <p:nvPr/>
            </p:nvSpPr>
            <p:spPr bwMode="auto">
              <a:xfrm>
                <a:off x="5126608" y="4509322"/>
                <a:ext cx="1290036" cy="636899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F2FEB0C4-AFB5-45DE-9BBA-2CA330AD2722}"/>
                  </a:ext>
                </a:extLst>
              </p:cNvPr>
              <p:cNvSpPr/>
              <p:nvPr/>
            </p:nvSpPr>
            <p:spPr bwMode="auto">
              <a:xfrm>
                <a:off x="5223135" y="4920277"/>
                <a:ext cx="322628" cy="3226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24051E66-E78C-4FFB-9580-E97903A64EEE}"/>
                  </a:ext>
                </a:extLst>
              </p:cNvPr>
              <p:cNvSpPr/>
              <p:nvPr/>
            </p:nvSpPr>
            <p:spPr bwMode="auto">
              <a:xfrm>
                <a:off x="6012217" y="4920277"/>
                <a:ext cx="322628" cy="3226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75DDD21-6480-4F74-BEE2-52AFCE11EA22}"/>
                  </a:ext>
                </a:extLst>
              </p:cNvPr>
              <p:cNvSpPr/>
              <p:nvPr/>
            </p:nvSpPr>
            <p:spPr bwMode="auto">
              <a:xfrm>
                <a:off x="5303694" y="4996635"/>
                <a:ext cx="169912" cy="16991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88A5B917-E071-4943-B4C1-95792E3CEAE2}"/>
                  </a:ext>
                </a:extLst>
              </p:cNvPr>
              <p:cNvSpPr/>
              <p:nvPr/>
            </p:nvSpPr>
            <p:spPr bwMode="auto">
              <a:xfrm>
                <a:off x="6092776" y="4996635"/>
                <a:ext cx="169912" cy="16991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DA73DF49-0D3F-470C-B4D5-385DA1C96765}"/>
                  </a:ext>
                </a:extLst>
              </p:cNvPr>
              <p:cNvSpPr/>
              <p:nvPr/>
            </p:nvSpPr>
            <p:spPr bwMode="auto">
              <a:xfrm>
                <a:off x="5241759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E975B932-C1B3-4A33-B8CF-792F172023F1}"/>
                  </a:ext>
                </a:extLst>
              </p:cNvPr>
              <p:cNvSpPr/>
              <p:nvPr/>
            </p:nvSpPr>
            <p:spPr bwMode="auto">
              <a:xfrm>
                <a:off x="5463215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ADDAAD61-70BD-4652-B9B8-C9C9987DCA5E}"/>
                  </a:ext>
                </a:extLst>
              </p:cNvPr>
              <p:cNvSpPr/>
              <p:nvPr/>
            </p:nvSpPr>
            <p:spPr bwMode="auto">
              <a:xfrm>
                <a:off x="5684671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D8528B18-9865-47A8-8EB3-43FF2D67CF02}"/>
                  </a:ext>
                </a:extLst>
              </p:cNvPr>
              <p:cNvSpPr/>
              <p:nvPr/>
            </p:nvSpPr>
            <p:spPr bwMode="auto">
              <a:xfrm>
                <a:off x="5906127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EB6C1C19-8464-43BD-8BD0-66BE279F774B}"/>
                  </a:ext>
                </a:extLst>
              </p:cNvPr>
              <p:cNvSpPr/>
              <p:nvPr/>
            </p:nvSpPr>
            <p:spPr bwMode="auto">
              <a:xfrm>
                <a:off x="6127584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7FDA1FBF-6DAD-4F6E-87B5-0181BCBF87E1}"/>
              </a:ext>
            </a:extLst>
          </p:cNvPr>
          <p:cNvGrpSpPr/>
          <p:nvPr/>
        </p:nvGrpSpPr>
        <p:grpSpPr>
          <a:xfrm>
            <a:off x="1000996" y="4049226"/>
            <a:ext cx="2095888" cy="2110054"/>
            <a:chOff x="2252700" y="1313765"/>
            <a:chExt cx="1990746" cy="2004204"/>
          </a:xfrm>
          <a:solidFill>
            <a:srgbClr val="0070C0"/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072CB28C-21BC-4066-9767-CCC5B526CAF3}"/>
                </a:ext>
              </a:extLst>
            </p:cNvPr>
            <p:cNvSpPr/>
            <p:nvPr/>
          </p:nvSpPr>
          <p:spPr bwMode="auto">
            <a:xfrm>
              <a:off x="4115733" y="1361539"/>
              <a:ext cx="77470" cy="12908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F0B85BE0-7D3E-4C38-B414-D59C940158C2}"/>
                </a:ext>
              </a:extLst>
            </p:cNvPr>
            <p:cNvSpPr/>
            <p:nvPr/>
          </p:nvSpPr>
          <p:spPr bwMode="auto">
            <a:xfrm>
              <a:off x="2467852" y="2551731"/>
              <a:ext cx="1722693" cy="652244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EC1D52DD-69B4-4705-BF3A-6ABB43E1508A}"/>
                </a:ext>
              </a:extLst>
            </p:cNvPr>
            <p:cNvSpPr/>
            <p:nvPr/>
          </p:nvSpPr>
          <p:spPr bwMode="auto">
            <a:xfrm>
              <a:off x="2763601" y="2166938"/>
              <a:ext cx="289162" cy="1524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78BC5C0F-E5AD-4DEF-8A2B-95F4F1088341}"/>
                </a:ext>
              </a:extLst>
            </p:cNvPr>
            <p:cNvSpPr/>
            <p:nvPr/>
          </p:nvSpPr>
          <p:spPr bwMode="auto">
            <a:xfrm rot="16200000">
              <a:off x="2183082" y="2508507"/>
              <a:ext cx="542086" cy="402850"/>
            </a:xfrm>
            <a:prstGeom prst="round2SameRect">
              <a:avLst/>
            </a:prstGeom>
            <a:solidFill>
              <a:srgbClr val="00206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3763A882-36EF-4953-A138-7F55F765B199}"/>
                </a:ext>
              </a:extLst>
            </p:cNvPr>
            <p:cNvSpPr/>
            <p:nvPr/>
          </p:nvSpPr>
          <p:spPr bwMode="auto">
            <a:xfrm rot="16200000">
              <a:off x="2288787" y="2280165"/>
              <a:ext cx="148866" cy="168580"/>
            </a:xfrm>
            <a:prstGeom prst="round2SameRect">
              <a:avLst/>
            </a:prstGeom>
            <a:grpFill/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930793B-9D37-43A2-9BC7-2DB9813936F3}"/>
                </a:ext>
              </a:extLst>
            </p:cNvPr>
            <p:cNvSpPr/>
            <p:nvPr/>
          </p:nvSpPr>
          <p:spPr bwMode="auto">
            <a:xfrm>
              <a:off x="2467852" y="2231244"/>
              <a:ext cx="219655" cy="21965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CB17ECE1-E52A-4781-A5B7-222BD7572F24}"/>
                </a:ext>
              </a:extLst>
            </p:cNvPr>
            <p:cNvSpPr/>
            <p:nvPr/>
          </p:nvSpPr>
          <p:spPr bwMode="auto">
            <a:xfrm flipH="1">
              <a:off x="2373688" y="2280932"/>
              <a:ext cx="826257" cy="923043"/>
            </a:xfrm>
            <a:custGeom>
              <a:avLst/>
              <a:gdLst>
                <a:gd name="connsiteX0" fmla="*/ 561334 w 826257"/>
                <a:gd name="connsiteY0" fmla="*/ 0 h 923043"/>
                <a:gd name="connsiteX1" fmla="*/ 0 w 826257"/>
                <a:gd name="connsiteY1" fmla="*/ 0 h 923043"/>
                <a:gd name="connsiteX2" fmla="*/ 0 w 826257"/>
                <a:gd name="connsiteY2" fmla="*/ 447141 h 923043"/>
                <a:gd name="connsiteX3" fmla="*/ 326289 w 826257"/>
                <a:gd name="connsiteY3" fmla="*/ 447141 h 923043"/>
                <a:gd name="connsiteX4" fmla="*/ 667391 w 826257"/>
                <a:gd name="connsiteY4" fmla="*/ 923043 h 923043"/>
                <a:gd name="connsiteX5" fmla="*/ 826257 w 826257"/>
                <a:gd name="connsiteY5" fmla="*/ 923043 h 923043"/>
                <a:gd name="connsiteX6" fmla="*/ 826257 w 826257"/>
                <a:gd name="connsiteY6" fmla="*/ 264923 h 92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6257" h="923043">
                  <a:moveTo>
                    <a:pt x="561334" y="0"/>
                  </a:moveTo>
                  <a:lnTo>
                    <a:pt x="0" y="0"/>
                  </a:lnTo>
                  <a:lnTo>
                    <a:pt x="0" y="447141"/>
                  </a:lnTo>
                  <a:lnTo>
                    <a:pt x="326289" y="447141"/>
                  </a:lnTo>
                  <a:lnTo>
                    <a:pt x="667391" y="923043"/>
                  </a:lnTo>
                  <a:lnTo>
                    <a:pt x="826257" y="923043"/>
                  </a:lnTo>
                  <a:lnTo>
                    <a:pt x="826257" y="264923"/>
                  </a:lnTo>
                  <a:close/>
                </a:path>
              </a:pathLst>
            </a:custGeom>
            <a:grpFill/>
            <a:ln w="19050">
              <a:solidFill>
                <a:srgbClr val="0066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24B8905-48FB-4BA2-992A-8AF75CC186F1}"/>
                </a:ext>
              </a:extLst>
            </p:cNvPr>
            <p:cNvSpPr/>
            <p:nvPr/>
          </p:nvSpPr>
          <p:spPr bwMode="auto">
            <a:xfrm>
              <a:off x="2708984" y="1944719"/>
              <a:ext cx="394926" cy="103156"/>
            </a:xfrm>
            <a:custGeom>
              <a:avLst/>
              <a:gdLst>
                <a:gd name="connsiteX0" fmla="*/ 51577 w 394926"/>
                <a:gd name="connsiteY0" fmla="*/ 0 h 103156"/>
                <a:gd name="connsiteX1" fmla="*/ 343348 w 394926"/>
                <a:gd name="connsiteY1" fmla="*/ 0 h 103156"/>
                <a:gd name="connsiteX2" fmla="*/ 394926 w 394926"/>
                <a:gd name="connsiteY2" fmla="*/ 103156 h 103156"/>
                <a:gd name="connsiteX3" fmla="*/ 0 w 394926"/>
                <a:gd name="connsiteY3" fmla="*/ 103156 h 103156"/>
                <a:gd name="connsiteX4" fmla="*/ 51577 w 394926"/>
                <a:gd name="connsiteY4" fmla="*/ 0 h 1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926" h="103156">
                  <a:moveTo>
                    <a:pt x="51577" y="0"/>
                  </a:moveTo>
                  <a:lnTo>
                    <a:pt x="343348" y="0"/>
                  </a:lnTo>
                  <a:lnTo>
                    <a:pt x="394926" y="103156"/>
                  </a:lnTo>
                  <a:lnTo>
                    <a:pt x="0" y="103156"/>
                  </a:lnTo>
                  <a:lnTo>
                    <a:pt x="51577" y="0"/>
                  </a:lnTo>
                  <a:close/>
                </a:path>
              </a:pathLst>
            </a:custGeom>
            <a:grpFill/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669D734-C8DD-4DFB-A86D-FAA5C51A1F03}"/>
                </a:ext>
              </a:extLst>
            </p:cNvPr>
            <p:cNvSpPr/>
            <p:nvPr/>
          </p:nvSpPr>
          <p:spPr bwMode="auto">
            <a:xfrm>
              <a:off x="2705100" y="2047875"/>
              <a:ext cx="402695" cy="118693"/>
            </a:xfrm>
            <a:custGeom>
              <a:avLst/>
              <a:gdLst>
                <a:gd name="connsiteX0" fmla="*/ 3885 w 402695"/>
                <a:gd name="connsiteY0" fmla="*/ 0 h 118693"/>
                <a:gd name="connsiteX1" fmla="*/ 398811 w 402695"/>
                <a:gd name="connsiteY1" fmla="*/ 0 h 118693"/>
                <a:gd name="connsiteX2" fmla="*/ 402695 w 402695"/>
                <a:gd name="connsiteY2" fmla="*/ 7769 h 118693"/>
                <a:gd name="connsiteX3" fmla="*/ 347233 w 402695"/>
                <a:gd name="connsiteY3" fmla="*/ 118693 h 118693"/>
                <a:gd name="connsiteX4" fmla="*/ 55462 w 402695"/>
                <a:gd name="connsiteY4" fmla="*/ 118693 h 118693"/>
                <a:gd name="connsiteX5" fmla="*/ 0 w 402695"/>
                <a:gd name="connsiteY5" fmla="*/ 7769 h 118693"/>
                <a:gd name="connsiteX6" fmla="*/ 3885 w 402695"/>
                <a:gd name="connsiteY6" fmla="*/ 0 h 1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695" h="118693">
                  <a:moveTo>
                    <a:pt x="3885" y="0"/>
                  </a:moveTo>
                  <a:lnTo>
                    <a:pt x="398811" y="0"/>
                  </a:lnTo>
                  <a:lnTo>
                    <a:pt x="402695" y="7769"/>
                  </a:lnTo>
                  <a:lnTo>
                    <a:pt x="347233" y="118693"/>
                  </a:lnTo>
                  <a:lnTo>
                    <a:pt x="55462" y="118693"/>
                  </a:lnTo>
                  <a:lnTo>
                    <a:pt x="0" y="7769"/>
                  </a:lnTo>
                  <a:lnTo>
                    <a:pt x="3885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2F879435-D448-450A-ABDD-80CB127D221F}"/>
                </a:ext>
              </a:extLst>
            </p:cNvPr>
            <p:cNvSpPr/>
            <p:nvPr/>
          </p:nvSpPr>
          <p:spPr bwMode="auto">
            <a:xfrm>
              <a:off x="2690710" y="2869953"/>
              <a:ext cx="448016" cy="448016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320B6F31-91DC-4A22-951F-A70D85CE782F}"/>
                </a:ext>
              </a:extLst>
            </p:cNvPr>
            <p:cNvSpPr/>
            <p:nvPr/>
          </p:nvSpPr>
          <p:spPr bwMode="auto">
            <a:xfrm>
              <a:off x="3625389" y="2869953"/>
              <a:ext cx="448016" cy="448016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565E48B3-68EB-4E1F-AF3C-D34E68553DB9}"/>
                </a:ext>
              </a:extLst>
            </p:cNvPr>
            <p:cNvSpPr/>
            <p:nvPr/>
          </p:nvSpPr>
          <p:spPr bwMode="auto">
            <a:xfrm>
              <a:off x="3677545" y="2926269"/>
              <a:ext cx="343704" cy="344910"/>
            </a:xfrm>
            <a:custGeom>
              <a:avLst/>
              <a:gdLst>
                <a:gd name="connsiteX0" fmla="*/ 184041 w 343704"/>
                <a:gd name="connsiteY0" fmla="*/ 207741 h 344910"/>
                <a:gd name="connsiteX1" fmla="*/ 281740 w 343704"/>
                <a:gd name="connsiteY1" fmla="*/ 305441 h 344910"/>
                <a:gd name="connsiteX2" fmla="*/ 239937 w 343704"/>
                <a:gd name="connsiteY2" fmla="*/ 333625 h 344910"/>
                <a:gd name="connsiteX3" fmla="*/ 184041 w 343704"/>
                <a:gd name="connsiteY3" fmla="*/ 344910 h 344910"/>
                <a:gd name="connsiteX4" fmla="*/ 153680 w 343704"/>
                <a:gd name="connsiteY4" fmla="*/ 205807 h 344910"/>
                <a:gd name="connsiteX5" fmla="*/ 153680 w 343704"/>
                <a:gd name="connsiteY5" fmla="*/ 343702 h 344910"/>
                <a:gd name="connsiteX6" fmla="*/ 103767 w 343704"/>
                <a:gd name="connsiteY6" fmla="*/ 333625 h 344910"/>
                <a:gd name="connsiteX7" fmla="*/ 57234 w 343704"/>
                <a:gd name="connsiteY7" fmla="*/ 302252 h 344910"/>
                <a:gd name="connsiteX8" fmla="*/ 206874 w 343704"/>
                <a:gd name="connsiteY8" fmla="*/ 187638 h 344910"/>
                <a:gd name="connsiteX9" fmla="*/ 343703 w 343704"/>
                <a:gd name="connsiteY9" fmla="*/ 187638 h 344910"/>
                <a:gd name="connsiteX10" fmla="*/ 333022 w 343704"/>
                <a:gd name="connsiteY10" fmla="*/ 240540 h 344910"/>
                <a:gd name="connsiteX11" fmla="*/ 303526 w 343704"/>
                <a:gd name="connsiteY11" fmla="*/ 284289 h 344910"/>
                <a:gd name="connsiteX12" fmla="*/ 128912 w 343704"/>
                <a:gd name="connsiteY12" fmla="*/ 187638 h 344910"/>
                <a:gd name="connsiteX13" fmla="*/ 36990 w 343704"/>
                <a:gd name="connsiteY13" fmla="*/ 279560 h 344910"/>
                <a:gd name="connsiteX14" fmla="*/ 10682 w 343704"/>
                <a:gd name="connsiteY14" fmla="*/ 240540 h 344910"/>
                <a:gd name="connsiteX15" fmla="*/ 1 w 343704"/>
                <a:gd name="connsiteY15" fmla="*/ 187638 h 344910"/>
                <a:gd name="connsiteX16" fmla="*/ 38867 w 343704"/>
                <a:gd name="connsiteY16" fmla="*/ 62567 h 344910"/>
                <a:gd name="connsiteX17" fmla="*/ 133577 w 343704"/>
                <a:gd name="connsiteY17" fmla="*/ 157277 h 344910"/>
                <a:gd name="connsiteX18" fmla="*/ 0 w 343704"/>
                <a:gd name="connsiteY18" fmla="*/ 157277 h 344910"/>
                <a:gd name="connsiteX19" fmla="*/ 10682 w 343704"/>
                <a:gd name="connsiteY19" fmla="*/ 104370 h 344910"/>
                <a:gd name="connsiteX20" fmla="*/ 301649 w 343704"/>
                <a:gd name="connsiteY20" fmla="*/ 57837 h 344910"/>
                <a:gd name="connsiteX21" fmla="*/ 333022 w 343704"/>
                <a:gd name="connsiteY21" fmla="*/ 104370 h 344910"/>
                <a:gd name="connsiteX22" fmla="*/ 343704 w 343704"/>
                <a:gd name="connsiteY22" fmla="*/ 157277 h 344910"/>
                <a:gd name="connsiteX23" fmla="*/ 202209 w 343704"/>
                <a:gd name="connsiteY23" fmla="*/ 157277 h 344910"/>
                <a:gd name="connsiteX24" fmla="*/ 153680 w 343704"/>
                <a:gd name="connsiteY24" fmla="*/ 1208 h 344910"/>
                <a:gd name="connsiteX25" fmla="*/ 153680 w 343704"/>
                <a:gd name="connsiteY25" fmla="*/ 134444 h 344910"/>
                <a:gd name="connsiteX26" fmla="*/ 60018 w 343704"/>
                <a:gd name="connsiteY26" fmla="*/ 40782 h 344910"/>
                <a:gd name="connsiteX27" fmla="*/ 103767 w 343704"/>
                <a:gd name="connsiteY27" fmla="*/ 11285 h 344910"/>
                <a:gd name="connsiteX28" fmla="*/ 184041 w 343704"/>
                <a:gd name="connsiteY28" fmla="*/ 0 h 344910"/>
                <a:gd name="connsiteX29" fmla="*/ 239937 w 343704"/>
                <a:gd name="connsiteY29" fmla="*/ 11285 h 344910"/>
                <a:gd name="connsiteX30" fmla="*/ 278957 w 343704"/>
                <a:gd name="connsiteY30" fmla="*/ 37593 h 344910"/>
                <a:gd name="connsiteX31" fmla="*/ 184041 w 343704"/>
                <a:gd name="connsiteY31" fmla="*/ 132509 h 3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3704" h="344910">
                  <a:moveTo>
                    <a:pt x="184041" y="207741"/>
                  </a:moveTo>
                  <a:lnTo>
                    <a:pt x="281740" y="305441"/>
                  </a:lnTo>
                  <a:lnTo>
                    <a:pt x="239937" y="333625"/>
                  </a:lnTo>
                  <a:lnTo>
                    <a:pt x="184041" y="344910"/>
                  </a:lnTo>
                  <a:close/>
                  <a:moveTo>
                    <a:pt x="153680" y="205807"/>
                  </a:moveTo>
                  <a:lnTo>
                    <a:pt x="153680" y="343702"/>
                  </a:lnTo>
                  <a:lnTo>
                    <a:pt x="103767" y="333625"/>
                  </a:lnTo>
                  <a:lnTo>
                    <a:pt x="57234" y="302252"/>
                  </a:lnTo>
                  <a:close/>
                  <a:moveTo>
                    <a:pt x="206874" y="187638"/>
                  </a:moveTo>
                  <a:lnTo>
                    <a:pt x="343703" y="187638"/>
                  </a:lnTo>
                  <a:lnTo>
                    <a:pt x="333022" y="240540"/>
                  </a:lnTo>
                  <a:lnTo>
                    <a:pt x="303526" y="284289"/>
                  </a:lnTo>
                  <a:close/>
                  <a:moveTo>
                    <a:pt x="128912" y="187638"/>
                  </a:moveTo>
                  <a:lnTo>
                    <a:pt x="36990" y="279560"/>
                  </a:lnTo>
                  <a:lnTo>
                    <a:pt x="10682" y="240540"/>
                  </a:lnTo>
                  <a:lnTo>
                    <a:pt x="1" y="187638"/>
                  </a:lnTo>
                  <a:close/>
                  <a:moveTo>
                    <a:pt x="38867" y="62567"/>
                  </a:moveTo>
                  <a:lnTo>
                    <a:pt x="133577" y="157277"/>
                  </a:lnTo>
                  <a:lnTo>
                    <a:pt x="0" y="157277"/>
                  </a:lnTo>
                  <a:lnTo>
                    <a:pt x="10682" y="104370"/>
                  </a:lnTo>
                  <a:close/>
                  <a:moveTo>
                    <a:pt x="301649" y="57837"/>
                  </a:moveTo>
                  <a:lnTo>
                    <a:pt x="333022" y="104370"/>
                  </a:lnTo>
                  <a:lnTo>
                    <a:pt x="343704" y="157277"/>
                  </a:lnTo>
                  <a:lnTo>
                    <a:pt x="202209" y="157277"/>
                  </a:lnTo>
                  <a:close/>
                  <a:moveTo>
                    <a:pt x="153680" y="1208"/>
                  </a:moveTo>
                  <a:lnTo>
                    <a:pt x="153680" y="134444"/>
                  </a:lnTo>
                  <a:lnTo>
                    <a:pt x="60018" y="40782"/>
                  </a:lnTo>
                  <a:lnTo>
                    <a:pt x="103767" y="11285"/>
                  </a:lnTo>
                  <a:close/>
                  <a:moveTo>
                    <a:pt x="184041" y="0"/>
                  </a:moveTo>
                  <a:lnTo>
                    <a:pt x="239937" y="11285"/>
                  </a:lnTo>
                  <a:lnTo>
                    <a:pt x="278957" y="37593"/>
                  </a:lnTo>
                  <a:lnTo>
                    <a:pt x="184041" y="13250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73DA0260-21ED-42F3-91A9-242EB09502C0}"/>
                </a:ext>
              </a:extLst>
            </p:cNvPr>
            <p:cNvSpPr/>
            <p:nvPr/>
          </p:nvSpPr>
          <p:spPr bwMode="auto">
            <a:xfrm>
              <a:off x="4063426" y="1313765"/>
              <a:ext cx="180020" cy="180020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4BA44C23-078F-42A5-8B74-F223DB33BC7E}"/>
                </a:ext>
              </a:extLst>
            </p:cNvPr>
            <p:cNvSpPr/>
            <p:nvPr/>
          </p:nvSpPr>
          <p:spPr bwMode="auto">
            <a:xfrm>
              <a:off x="2741787" y="2926269"/>
              <a:ext cx="343704" cy="344910"/>
            </a:xfrm>
            <a:custGeom>
              <a:avLst/>
              <a:gdLst>
                <a:gd name="connsiteX0" fmla="*/ 184041 w 343704"/>
                <a:gd name="connsiteY0" fmla="*/ 207741 h 344910"/>
                <a:gd name="connsiteX1" fmla="*/ 281740 w 343704"/>
                <a:gd name="connsiteY1" fmla="*/ 305441 h 344910"/>
                <a:gd name="connsiteX2" fmla="*/ 239937 w 343704"/>
                <a:gd name="connsiteY2" fmla="*/ 333625 h 344910"/>
                <a:gd name="connsiteX3" fmla="*/ 184041 w 343704"/>
                <a:gd name="connsiteY3" fmla="*/ 344910 h 344910"/>
                <a:gd name="connsiteX4" fmla="*/ 153680 w 343704"/>
                <a:gd name="connsiteY4" fmla="*/ 205807 h 344910"/>
                <a:gd name="connsiteX5" fmla="*/ 153680 w 343704"/>
                <a:gd name="connsiteY5" fmla="*/ 343702 h 344910"/>
                <a:gd name="connsiteX6" fmla="*/ 103767 w 343704"/>
                <a:gd name="connsiteY6" fmla="*/ 333625 h 344910"/>
                <a:gd name="connsiteX7" fmla="*/ 57234 w 343704"/>
                <a:gd name="connsiteY7" fmla="*/ 302252 h 344910"/>
                <a:gd name="connsiteX8" fmla="*/ 206874 w 343704"/>
                <a:gd name="connsiteY8" fmla="*/ 187638 h 344910"/>
                <a:gd name="connsiteX9" fmla="*/ 343703 w 343704"/>
                <a:gd name="connsiteY9" fmla="*/ 187638 h 344910"/>
                <a:gd name="connsiteX10" fmla="*/ 333022 w 343704"/>
                <a:gd name="connsiteY10" fmla="*/ 240540 h 344910"/>
                <a:gd name="connsiteX11" fmla="*/ 303526 w 343704"/>
                <a:gd name="connsiteY11" fmla="*/ 284289 h 344910"/>
                <a:gd name="connsiteX12" fmla="*/ 128912 w 343704"/>
                <a:gd name="connsiteY12" fmla="*/ 187638 h 344910"/>
                <a:gd name="connsiteX13" fmla="*/ 36990 w 343704"/>
                <a:gd name="connsiteY13" fmla="*/ 279560 h 344910"/>
                <a:gd name="connsiteX14" fmla="*/ 10682 w 343704"/>
                <a:gd name="connsiteY14" fmla="*/ 240540 h 344910"/>
                <a:gd name="connsiteX15" fmla="*/ 1 w 343704"/>
                <a:gd name="connsiteY15" fmla="*/ 187638 h 344910"/>
                <a:gd name="connsiteX16" fmla="*/ 38867 w 343704"/>
                <a:gd name="connsiteY16" fmla="*/ 62567 h 344910"/>
                <a:gd name="connsiteX17" fmla="*/ 133577 w 343704"/>
                <a:gd name="connsiteY17" fmla="*/ 157277 h 344910"/>
                <a:gd name="connsiteX18" fmla="*/ 0 w 343704"/>
                <a:gd name="connsiteY18" fmla="*/ 157277 h 344910"/>
                <a:gd name="connsiteX19" fmla="*/ 10682 w 343704"/>
                <a:gd name="connsiteY19" fmla="*/ 104370 h 344910"/>
                <a:gd name="connsiteX20" fmla="*/ 301649 w 343704"/>
                <a:gd name="connsiteY20" fmla="*/ 57837 h 344910"/>
                <a:gd name="connsiteX21" fmla="*/ 333022 w 343704"/>
                <a:gd name="connsiteY21" fmla="*/ 104370 h 344910"/>
                <a:gd name="connsiteX22" fmla="*/ 343704 w 343704"/>
                <a:gd name="connsiteY22" fmla="*/ 157277 h 344910"/>
                <a:gd name="connsiteX23" fmla="*/ 202209 w 343704"/>
                <a:gd name="connsiteY23" fmla="*/ 157277 h 344910"/>
                <a:gd name="connsiteX24" fmla="*/ 153680 w 343704"/>
                <a:gd name="connsiteY24" fmla="*/ 1208 h 344910"/>
                <a:gd name="connsiteX25" fmla="*/ 153680 w 343704"/>
                <a:gd name="connsiteY25" fmla="*/ 134444 h 344910"/>
                <a:gd name="connsiteX26" fmla="*/ 60018 w 343704"/>
                <a:gd name="connsiteY26" fmla="*/ 40782 h 344910"/>
                <a:gd name="connsiteX27" fmla="*/ 103767 w 343704"/>
                <a:gd name="connsiteY27" fmla="*/ 11285 h 344910"/>
                <a:gd name="connsiteX28" fmla="*/ 184041 w 343704"/>
                <a:gd name="connsiteY28" fmla="*/ 0 h 344910"/>
                <a:gd name="connsiteX29" fmla="*/ 239937 w 343704"/>
                <a:gd name="connsiteY29" fmla="*/ 11285 h 344910"/>
                <a:gd name="connsiteX30" fmla="*/ 278957 w 343704"/>
                <a:gd name="connsiteY30" fmla="*/ 37593 h 344910"/>
                <a:gd name="connsiteX31" fmla="*/ 184041 w 343704"/>
                <a:gd name="connsiteY31" fmla="*/ 132509 h 3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3704" h="344910">
                  <a:moveTo>
                    <a:pt x="184041" y="207741"/>
                  </a:moveTo>
                  <a:lnTo>
                    <a:pt x="281740" y="305441"/>
                  </a:lnTo>
                  <a:lnTo>
                    <a:pt x="239937" y="333625"/>
                  </a:lnTo>
                  <a:lnTo>
                    <a:pt x="184041" y="344910"/>
                  </a:lnTo>
                  <a:close/>
                  <a:moveTo>
                    <a:pt x="153680" y="205807"/>
                  </a:moveTo>
                  <a:lnTo>
                    <a:pt x="153680" y="343702"/>
                  </a:lnTo>
                  <a:lnTo>
                    <a:pt x="103767" y="333625"/>
                  </a:lnTo>
                  <a:lnTo>
                    <a:pt x="57234" y="302252"/>
                  </a:lnTo>
                  <a:close/>
                  <a:moveTo>
                    <a:pt x="206874" y="187638"/>
                  </a:moveTo>
                  <a:lnTo>
                    <a:pt x="343703" y="187638"/>
                  </a:lnTo>
                  <a:lnTo>
                    <a:pt x="333022" y="240540"/>
                  </a:lnTo>
                  <a:lnTo>
                    <a:pt x="303526" y="284289"/>
                  </a:lnTo>
                  <a:close/>
                  <a:moveTo>
                    <a:pt x="128912" y="187638"/>
                  </a:moveTo>
                  <a:lnTo>
                    <a:pt x="36990" y="279560"/>
                  </a:lnTo>
                  <a:lnTo>
                    <a:pt x="10682" y="240540"/>
                  </a:lnTo>
                  <a:lnTo>
                    <a:pt x="1" y="187638"/>
                  </a:lnTo>
                  <a:close/>
                  <a:moveTo>
                    <a:pt x="38867" y="62567"/>
                  </a:moveTo>
                  <a:lnTo>
                    <a:pt x="133577" y="157277"/>
                  </a:lnTo>
                  <a:lnTo>
                    <a:pt x="0" y="157277"/>
                  </a:lnTo>
                  <a:lnTo>
                    <a:pt x="10682" y="104370"/>
                  </a:lnTo>
                  <a:close/>
                  <a:moveTo>
                    <a:pt x="301649" y="57837"/>
                  </a:moveTo>
                  <a:lnTo>
                    <a:pt x="333022" y="104370"/>
                  </a:lnTo>
                  <a:lnTo>
                    <a:pt x="343704" y="157277"/>
                  </a:lnTo>
                  <a:lnTo>
                    <a:pt x="202209" y="157277"/>
                  </a:lnTo>
                  <a:close/>
                  <a:moveTo>
                    <a:pt x="153680" y="1208"/>
                  </a:moveTo>
                  <a:lnTo>
                    <a:pt x="153680" y="134444"/>
                  </a:lnTo>
                  <a:lnTo>
                    <a:pt x="60018" y="40782"/>
                  </a:lnTo>
                  <a:lnTo>
                    <a:pt x="103767" y="11285"/>
                  </a:lnTo>
                  <a:close/>
                  <a:moveTo>
                    <a:pt x="184041" y="0"/>
                  </a:moveTo>
                  <a:lnTo>
                    <a:pt x="239937" y="11285"/>
                  </a:lnTo>
                  <a:lnTo>
                    <a:pt x="278957" y="37593"/>
                  </a:lnTo>
                  <a:lnTo>
                    <a:pt x="184041" y="13250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0BC4D812-DA6E-47E7-9D11-1F96284D32AE}"/>
                </a:ext>
              </a:extLst>
            </p:cNvPr>
            <p:cNvSpPr/>
            <p:nvPr/>
          </p:nvSpPr>
          <p:spPr bwMode="auto">
            <a:xfrm>
              <a:off x="3377825" y="2478525"/>
              <a:ext cx="699643" cy="732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A14E206E-11E3-4AAE-98C6-CF0F661C4172}"/>
              </a:ext>
            </a:extLst>
          </p:cNvPr>
          <p:cNvGrpSpPr/>
          <p:nvPr/>
        </p:nvGrpSpPr>
        <p:grpSpPr>
          <a:xfrm>
            <a:off x="3674552" y="4087020"/>
            <a:ext cx="2576656" cy="2093824"/>
            <a:chOff x="3288257" y="3939212"/>
            <a:chExt cx="1604320" cy="1303691"/>
          </a:xfrm>
        </p:grpSpPr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3779A6A4-157D-430B-AA19-A20E31AF32C2}"/>
                </a:ext>
              </a:extLst>
            </p:cNvPr>
            <p:cNvSpPr/>
            <p:nvPr/>
          </p:nvSpPr>
          <p:spPr bwMode="auto">
            <a:xfrm>
              <a:off x="3288257" y="4798629"/>
              <a:ext cx="114450" cy="11445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3E03A921-4989-4768-927F-321352065824}"/>
                </a:ext>
              </a:extLst>
            </p:cNvPr>
            <p:cNvSpPr/>
            <p:nvPr/>
          </p:nvSpPr>
          <p:spPr bwMode="auto">
            <a:xfrm>
              <a:off x="3690086" y="4435492"/>
              <a:ext cx="235704" cy="23570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15FC3AA0-E59C-4807-A484-018EC2B537FB}"/>
                </a:ext>
              </a:extLst>
            </p:cNvPr>
            <p:cNvGrpSpPr/>
            <p:nvPr/>
          </p:nvGrpSpPr>
          <p:grpSpPr>
            <a:xfrm>
              <a:off x="3717828" y="4920277"/>
              <a:ext cx="322628" cy="322626"/>
              <a:chOff x="6093282" y="3261233"/>
              <a:chExt cx="269875" cy="269875"/>
            </a:xfrm>
          </p:grpSpPr>
          <p:sp>
            <p:nvSpPr>
              <p:cNvPr id="231" name="Oval 27">
                <a:extLst>
                  <a:ext uri="{FF2B5EF4-FFF2-40B4-BE49-F238E27FC236}">
                    <a16:creationId xmlns:a16="http://schemas.microsoft.com/office/drawing/2014/main" id="{54D0B5DA-7800-40C6-A7A0-54B71E9A4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507" y="3283458"/>
                <a:ext cx="225425" cy="2254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2" name="AutoShape 6">
                <a:extLst>
                  <a:ext uri="{FF2B5EF4-FFF2-40B4-BE49-F238E27FC236}">
                    <a16:creationId xmlns:a16="http://schemas.microsoft.com/office/drawing/2014/main" id="{22960B9E-1277-48E3-B0D4-9A65150F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282" y="3261233"/>
                <a:ext cx="269875" cy="269875"/>
              </a:xfrm>
              <a:custGeom>
                <a:avLst/>
                <a:gdLst>
                  <a:gd name="G0" fmla="+- 3431 0 0"/>
                  <a:gd name="G1" fmla="+- 21600 0 3431"/>
                  <a:gd name="G2" fmla="+- 21600 0 343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431" y="10800"/>
                    </a:moveTo>
                    <a:cubicBezTo>
                      <a:pt x="3431" y="14870"/>
                      <a:pt x="6730" y="18169"/>
                      <a:pt x="10800" y="18169"/>
                    </a:cubicBezTo>
                    <a:cubicBezTo>
                      <a:pt x="14870" y="18169"/>
                      <a:pt x="18169" y="14870"/>
                      <a:pt x="18169" y="10800"/>
                    </a:cubicBezTo>
                    <a:cubicBezTo>
                      <a:pt x="18169" y="6730"/>
                      <a:pt x="14870" y="3431"/>
                      <a:pt x="10800" y="3431"/>
                    </a:cubicBezTo>
                    <a:cubicBezTo>
                      <a:pt x="6730" y="3431"/>
                      <a:pt x="3431" y="6730"/>
                      <a:pt x="343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6FD39164-59C2-41D3-A0FD-20F650FE1BB8}"/>
                </a:ext>
              </a:extLst>
            </p:cNvPr>
            <p:cNvGrpSpPr/>
            <p:nvPr/>
          </p:nvGrpSpPr>
          <p:grpSpPr>
            <a:xfrm>
              <a:off x="4590639" y="3939212"/>
              <a:ext cx="117227" cy="871732"/>
              <a:chOff x="5464939" y="2156009"/>
              <a:chExt cx="130303" cy="968965"/>
            </a:xfrm>
          </p:grpSpPr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AFB3F4AD-367E-4747-8776-2C2533CD237E}"/>
                  </a:ext>
                </a:extLst>
              </p:cNvPr>
              <p:cNvSpPr/>
              <p:nvPr/>
            </p:nvSpPr>
            <p:spPr bwMode="auto">
              <a:xfrm>
                <a:off x="5502800" y="2190588"/>
                <a:ext cx="56075" cy="9343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1DA40401-6791-4BD9-9F25-8C76BBB1A213}"/>
                  </a:ext>
                </a:extLst>
              </p:cNvPr>
              <p:cNvSpPr/>
              <p:nvPr/>
            </p:nvSpPr>
            <p:spPr bwMode="auto">
              <a:xfrm>
                <a:off x="5464939" y="2156009"/>
                <a:ext cx="130303" cy="13030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E13C4EE4-A58C-4ABD-BFD0-F277C12803AC}"/>
                </a:ext>
              </a:extLst>
            </p:cNvPr>
            <p:cNvSpPr/>
            <p:nvPr/>
          </p:nvSpPr>
          <p:spPr bwMode="auto">
            <a:xfrm>
              <a:off x="4656873" y="4745055"/>
              <a:ext cx="235704" cy="23570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06A3BDEE-7E20-4BB3-89A6-C04300FD2515}"/>
                </a:ext>
              </a:extLst>
            </p:cNvPr>
            <p:cNvSpPr/>
            <p:nvPr/>
          </p:nvSpPr>
          <p:spPr bwMode="auto">
            <a:xfrm>
              <a:off x="4048380" y="4568848"/>
              <a:ext cx="506420" cy="529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E2D7DEA-C40D-439B-AD9E-0F7B19AFA55B}"/>
                </a:ext>
              </a:extLst>
            </p:cNvPr>
            <p:cNvGrpSpPr/>
            <p:nvPr/>
          </p:nvGrpSpPr>
          <p:grpSpPr>
            <a:xfrm>
              <a:off x="4271270" y="4920277"/>
              <a:ext cx="322628" cy="322626"/>
              <a:chOff x="6093282" y="3261233"/>
              <a:chExt cx="269875" cy="269875"/>
            </a:xfrm>
          </p:grpSpPr>
          <p:sp>
            <p:nvSpPr>
              <p:cNvPr id="227" name="Oval 27">
                <a:extLst>
                  <a:ext uri="{FF2B5EF4-FFF2-40B4-BE49-F238E27FC236}">
                    <a16:creationId xmlns:a16="http://schemas.microsoft.com/office/drawing/2014/main" id="{22AC7117-AB15-48BF-9A3C-6404BF8A0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507" y="3283458"/>
                <a:ext cx="225425" cy="2254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8" name="AutoShape 6">
                <a:extLst>
                  <a:ext uri="{FF2B5EF4-FFF2-40B4-BE49-F238E27FC236}">
                    <a16:creationId xmlns:a16="http://schemas.microsoft.com/office/drawing/2014/main" id="{FB9A6002-A2DC-4BA0-85F5-7B6CCCFFC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282" y="3261233"/>
                <a:ext cx="269875" cy="269875"/>
              </a:xfrm>
              <a:custGeom>
                <a:avLst/>
                <a:gdLst>
                  <a:gd name="G0" fmla="+- 3431 0 0"/>
                  <a:gd name="G1" fmla="+- 21600 0 3431"/>
                  <a:gd name="G2" fmla="+- 21600 0 343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431" y="10800"/>
                    </a:moveTo>
                    <a:cubicBezTo>
                      <a:pt x="3431" y="14870"/>
                      <a:pt x="6730" y="18169"/>
                      <a:pt x="10800" y="18169"/>
                    </a:cubicBezTo>
                    <a:cubicBezTo>
                      <a:pt x="14870" y="18169"/>
                      <a:pt x="18169" y="14870"/>
                      <a:pt x="18169" y="10800"/>
                    </a:cubicBezTo>
                    <a:cubicBezTo>
                      <a:pt x="18169" y="6730"/>
                      <a:pt x="14870" y="3431"/>
                      <a:pt x="10800" y="3431"/>
                    </a:cubicBezTo>
                    <a:cubicBezTo>
                      <a:pt x="6730" y="3431"/>
                      <a:pt x="3431" y="6730"/>
                      <a:pt x="343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11151D3A-6AC3-4CA3-956D-74869DEC5E62}"/>
                </a:ext>
              </a:extLst>
            </p:cNvPr>
            <p:cNvSpPr/>
            <p:nvPr/>
          </p:nvSpPr>
          <p:spPr bwMode="auto">
            <a:xfrm>
              <a:off x="3364412" y="4521793"/>
              <a:ext cx="668122" cy="66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45C81AE-C658-4CD0-9905-98AFFE3EE71C}"/>
                </a:ext>
              </a:extLst>
            </p:cNvPr>
            <p:cNvSpPr/>
            <p:nvPr/>
          </p:nvSpPr>
          <p:spPr bwMode="auto">
            <a:xfrm rot="5400000">
              <a:off x="4077345" y="4480756"/>
              <a:ext cx="472111" cy="754272"/>
            </a:xfrm>
            <a:prstGeom prst="round2SameRect">
              <a:avLst>
                <a:gd name="adj1" fmla="val 33817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8169C05-E9D8-45B0-AF75-AEE07C275E6C}"/>
                </a:ext>
              </a:extLst>
            </p:cNvPr>
            <p:cNvSpPr/>
            <p:nvPr/>
          </p:nvSpPr>
          <p:spPr bwMode="auto">
            <a:xfrm>
              <a:off x="4242816" y="4910518"/>
              <a:ext cx="335002" cy="235703"/>
            </a:xfrm>
            <a:custGeom>
              <a:avLst/>
              <a:gdLst>
                <a:gd name="connsiteX0" fmla="*/ 149553 w 335002"/>
                <a:gd name="connsiteY0" fmla="*/ 0 h 235703"/>
                <a:gd name="connsiteX1" fmla="*/ 335002 w 335002"/>
                <a:gd name="connsiteY1" fmla="*/ 0 h 235703"/>
                <a:gd name="connsiteX2" fmla="*/ 335002 w 335002"/>
                <a:gd name="connsiteY2" fmla="*/ 142978 h 235703"/>
                <a:gd name="connsiteX3" fmla="*/ 242277 w 335002"/>
                <a:gd name="connsiteY3" fmla="*/ 235703 h 235703"/>
                <a:gd name="connsiteX4" fmla="*/ 242278 w 335002"/>
                <a:gd name="connsiteY4" fmla="*/ 235702 h 235703"/>
                <a:gd name="connsiteX5" fmla="*/ 233498 w 335002"/>
                <a:gd name="connsiteY5" fmla="*/ 233930 h 235703"/>
                <a:gd name="connsiteX6" fmla="*/ 229902 w 335002"/>
                <a:gd name="connsiteY6" fmla="*/ 234656 h 235703"/>
                <a:gd name="connsiteX7" fmla="*/ 92725 w 335002"/>
                <a:gd name="connsiteY7" fmla="*/ 234656 h 235703"/>
                <a:gd name="connsiteX8" fmla="*/ 0 w 335002"/>
                <a:gd name="connsiteY8" fmla="*/ 141931 h 235703"/>
                <a:gd name="connsiteX9" fmla="*/ 92725 w 335002"/>
                <a:gd name="connsiteY9" fmla="*/ 49206 h 235703"/>
                <a:gd name="connsiteX10" fmla="*/ 149553 w 335002"/>
                <a:gd name="connsiteY10" fmla="*/ 49206 h 23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002" h="235703">
                  <a:moveTo>
                    <a:pt x="149553" y="0"/>
                  </a:moveTo>
                  <a:lnTo>
                    <a:pt x="335002" y="0"/>
                  </a:lnTo>
                  <a:lnTo>
                    <a:pt x="335002" y="142978"/>
                  </a:lnTo>
                  <a:cubicBezTo>
                    <a:pt x="335002" y="194189"/>
                    <a:pt x="293488" y="235703"/>
                    <a:pt x="242277" y="235703"/>
                  </a:cubicBezTo>
                  <a:lnTo>
                    <a:pt x="242278" y="235702"/>
                  </a:lnTo>
                  <a:lnTo>
                    <a:pt x="233498" y="233930"/>
                  </a:lnTo>
                  <a:lnTo>
                    <a:pt x="229902" y="234656"/>
                  </a:lnTo>
                  <a:lnTo>
                    <a:pt x="92725" y="234656"/>
                  </a:lnTo>
                  <a:cubicBezTo>
                    <a:pt x="41514" y="234656"/>
                    <a:pt x="0" y="193142"/>
                    <a:pt x="0" y="141931"/>
                  </a:cubicBezTo>
                  <a:cubicBezTo>
                    <a:pt x="0" y="90720"/>
                    <a:pt x="41514" y="49206"/>
                    <a:pt x="92725" y="49206"/>
                  </a:cubicBezTo>
                  <a:lnTo>
                    <a:pt x="149553" y="4920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31FC26D9-A4CE-40EE-9D51-98FBA91CA929}"/>
                </a:ext>
              </a:extLst>
            </p:cNvPr>
            <p:cNvSpPr/>
            <p:nvPr/>
          </p:nvSpPr>
          <p:spPr bwMode="auto">
            <a:xfrm>
              <a:off x="3435669" y="4671194"/>
              <a:ext cx="218381" cy="18745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34F1276A-924F-4B58-B2F3-1AF509234326}"/>
                </a:ext>
              </a:extLst>
            </p:cNvPr>
            <p:cNvSpPr/>
            <p:nvPr/>
          </p:nvSpPr>
          <p:spPr bwMode="auto">
            <a:xfrm>
              <a:off x="3442941" y="4695826"/>
              <a:ext cx="143222" cy="13819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DC295B5C-CFC0-45F1-8D34-357222CCDBCB}"/>
                </a:ext>
              </a:extLst>
            </p:cNvPr>
            <p:cNvSpPr/>
            <p:nvPr/>
          </p:nvSpPr>
          <p:spPr bwMode="auto">
            <a:xfrm>
              <a:off x="3457262" y="4736306"/>
              <a:ext cx="59318" cy="5723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F3C1AC34-0E11-4DF1-B418-B9DAA6CD1B18}"/>
                </a:ext>
              </a:extLst>
            </p:cNvPr>
            <p:cNvSpPr/>
            <p:nvPr/>
          </p:nvSpPr>
          <p:spPr bwMode="auto">
            <a:xfrm rot="5400000">
              <a:off x="3825723" y="4732381"/>
              <a:ext cx="472111" cy="2510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FB6873F8-73F9-40F0-B632-D4178BA562CB}"/>
                </a:ext>
              </a:extLst>
            </p:cNvPr>
            <p:cNvSpPr/>
            <p:nvPr/>
          </p:nvSpPr>
          <p:spPr bwMode="auto">
            <a:xfrm>
              <a:off x="3852291" y="4910518"/>
              <a:ext cx="335002" cy="235703"/>
            </a:xfrm>
            <a:custGeom>
              <a:avLst/>
              <a:gdLst>
                <a:gd name="connsiteX0" fmla="*/ 149553 w 335002"/>
                <a:gd name="connsiteY0" fmla="*/ 0 h 235703"/>
                <a:gd name="connsiteX1" fmla="*/ 335002 w 335002"/>
                <a:gd name="connsiteY1" fmla="*/ 0 h 235703"/>
                <a:gd name="connsiteX2" fmla="*/ 335002 w 335002"/>
                <a:gd name="connsiteY2" fmla="*/ 142978 h 235703"/>
                <a:gd name="connsiteX3" fmla="*/ 242277 w 335002"/>
                <a:gd name="connsiteY3" fmla="*/ 235703 h 235703"/>
                <a:gd name="connsiteX4" fmla="*/ 242278 w 335002"/>
                <a:gd name="connsiteY4" fmla="*/ 235702 h 235703"/>
                <a:gd name="connsiteX5" fmla="*/ 233498 w 335002"/>
                <a:gd name="connsiteY5" fmla="*/ 233930 h 235703"/>
                <a:gd name="connsiteX6" fmla="*/ 229902 w 335002"/>
                <a:gd name="connsiteY6" fmla="*/ 234656 h 235703"/>
                <a:gd name="connsiteX7" fmla="*/ 92725 w 335002"/>
                <a:gd name="connsiteY7" fmla="*/ 234656 h 235703"/>
                <a:gd name="connsiteX8" fmla="*/ 0 w 335002"/>
                <a:gd name="connsiteY8" fmla="*/ 141931 h 235703"/>
                <a:gd name="connsiteX9" fmla="*/ 92725 w 335002"/>
                <a:gd name="connsiteY9" fmla="*/ 49206 h 235703"/>
                <a:gd name="connsiteX10" fmla="*/ 149553 w 335002"/>
                <a:gd name="connsiteY10" fmla="*/ 49206 h 23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002" h="235703">
                  <a:moveTo>
                    <a:pt x="149553" y="0"/>
                  </a:moveTo>
                  <a:lnTo>
                    <a:pt x="335002" y="0"/>
                  </a:lnTo>
                  <a:lnTo>
                    <a:pt x="335002" y="142978"/>
                  </a:lnTo>
                  <a:cubicBezTo>
                    <a:pt x="335002" y="194189"/>
                    <a:pt x="293488" y="235703"/>
                    <a:pt x="242277" y="235703"/>
                  </a:cubicBezTo>
                  <a:lnTo>
                    <a:pt x="242278" y="235702"/>
                  </a:lnTo>
                  <a:lnTo>
                    <a:pt x="233498" y="233930"/>
                  </a:lnTo>
                  <a:lnTo>
                    <a:pt x="229902" y="234656"/>
                  </a:lnTo>
                  <a:lnTo>
                    <a:pt x="92725" y="234656"/>
                  </a:lnTo>
                  <a:cubicBezTo>
                    <a:pt x="41514" y="234656"/>
                    <a:pt x="0" y="193142"/>
                    <a:pt x="0" y="141931"/>
                  </a:cubicBezTo>
                  <a:cubicBezTo>
                    <a:pt x="0" y="90720"/>
                    <a:pt x="41514" y="49206"/>
                    <a:pt x="92725" y="49206"/>
                  </a:cubicBezTo>
                  <a:lnTo>
                    <a:pt x="149553" y="4920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 dirty="0"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5B3FA787-D0D9-4416-9CF3-28732BEE5791}"/>
              </a:ext>
            </a:extLst>
          </p:cNvPr>
          <p:cNvGrpSpPr/>
          <p:nvPr/>
        </p:nvGrpSpPr>
        <p:grpSpPr>
          <a:xfrm>
            <a:off x="6839958" y="4087019"/>
            <a:ext cx="2129138" cy="2093826"/>
            <a:chOff x="5093587" y="3939212"/>
            <a:chExt cx="1325679" cy="1303693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362D113F-61F6-4B46-9E45-EC18FA6B76AA}"/>
                </a:ext>
              </a:extLst>
            </p:cNvPr>
            <p:cNvGrpSpPr/>
            <p:nvPr/>
          </p:nvGrpSpPr>
          <p:grpSpPr>
            <a:xfrm>
              <a:off x="5093587" y="4261786"/>
              <a:ext cx="459488" cy="300842"/>
              <a:chOff x="5080650" y="4217163"/>
              <a:chExt cx="485362" cy="317782"/>
            </a:xfrm>
          </p:grpSpPr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EBAF18DE-C476-4259-AB4F-A3AA58FD4B00}"/>
                  </a:ext>
                </a:extLst>
              </p:cNvPr>
              <p:cNvSpPr/>
              <p:nvPr/>
            </p:nvSpPr>
            <p:spPr bwMode="auto">
              <a:xfrm>
                <a:off x="5285153" y="4237930"/>
                <a:ext cx="71251" cy="29701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F640FF06-CC66-405E-9838-080AB483F5C0}"/>
                  </a:ext>
                </a:extLst>
              </p:cNvPr>
              <p:cNvSpPr/>
              <p:nvPr/>
            </p:nvSpPr>
            <p:spPr bwMode="auto">
              <a:xfrm>
                <a:off x="5080650" y="4217163"/>
                <a:ext cx="485362" cy="645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C9902476-7FE7-46B4-8B24-D946C7094595}"/>
                </a:ext>
              </a:extLst>
            </p:cNvPr>
            <p:cNvGrpSpPr/>
            <p:nvPr/>
          </p:nvGrpSpPr>
          <p:grpSpPr>
            <a:xfrm>
              <a:off x="6302039" y="3939212"/>
              <a:ext cx="117227" cy="871732"/>
              <a:chOff x="5464939" y="2156009"/>
              <a:chExt cx="130303" cy="968965"/>
            </a:xfrm>
          </p:grpSpPr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B305E45C-99FB-494E-8B13-6DC77BF9D3F8}"/>
                  </a:ext>
                </a:extLst>
              </p:cNvPr>
              <p:cNvSpPr/>
              <p:nvPr/>
            </p:nvSpPr>
            <p:spPr bwMode="auto">
              <a:xfrm>
                <a:off x="5502800" y="2190588"/>
                <a:ext cx="56075" cy="9343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33794807-5398-4EF3-8559-0D33F8351A16}"/>
                  </a:ext>
                </a:extLst>
              </p:cNvPr>
              <p:cNvSpPr/>
              <p:nvPr/>
            </p:nvSpPr>
            <p:spPr bwMode="auto">
              <a:xfrm>
                <a:off x="5464939" y="2156009"/>
                <a:ext cx="130303" cy="13030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83873885-DA45-487B-B866-1F2670022CFF}"/>
                </a:ext>
              </a:extLst>
            </p:cNvPr>
            <p:cNvGrpSpPr/>
            <p:nvPr/>
          </p:nvGrpSpPr>
          <p:grpSpPr>
            <a:xfrm>
              <a:off x="5126608" y="4456315"/>
              <a:ext cx="1290036" cy="786590"/>
              <a:chOff x="5126608" y="4456315"/>
              <a:chExt cx="1290036" cy="786590"/>
            </a:xfrm>
          </p:grpSpPr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D09B2BB8-F79C-4A01-960F-E6122D08634F}"/>
                  </a:ext>
                </a:extLst>
              </p:cNvPr>
              <p:cNvSpPr/>
              <p:nvPr/>
            </p:nvSpPr>
            <p:spPr bwMode="auto">
              <a:xfrm>
                <a:off x="5631165" y="4456315"/>
                <a:ext cx="610648" cy="103132"/>
              </a:xfrm>
              <a:prstGeom prst="round2SameRect">
                <a:avLst/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87DB781B-6D60-465E-9A08-0F5F24EDA267}"/>
                  </a:ext>
                </a:extLst>
              </p:cNvPr>
              <p:cNvSpPr/>
              <p:nvPr/>
            </p:nvSpPr>
            <p:spPr bwMode="auto">
              <a:xfrm>
                <a:off x="5126608" y="4509322"/>
                <a:ext cx="1290036" cy="636899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7D4FADB4-D01C-47E1-94FA-2E8EDBF0985B}"/>
                  </a:ext>
                </a:extLst>
              </p:cNvPr>
              <p:cNvSpPr/>
              <p:nvPr/>
            </p:nvSpPr>
            <p:spPr bwMode="auto">
              <a:xfrm>
                <a:off x="5223135" y="4920277"/>
                <a:ext cx="322628" cy="32262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FC63EB6E-909E-4340-AB8B-48E45D7231DB}"/>
                  </a:ext>
                </a:extLst>
              </p:cNvPr>
              <p:cNvSpPr/>
              <p:nvPr/>
            </p:nvSpPr>
            <p:spPr bwMode="auto">
              <a:xfrm>
                <a:off x="6012217" y="4920277"/>
                <a:ext cx="322628" cy="32262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AF494DD8-E0C8-421D-A5C6-CC1587BAB131}"/>
                  </a:ext>
                </a:extLst>
              </p:cNvPr>
              <p:cNvSpPr/>
              <p:nvPr/>
            </p:nvSpPr>
            <p:spPr bwMode="auto">
              <a:xfrm>
                <a:off x="5303694" y="4996635"/>
                <a:ext cx="169912" cy="16991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A0556F0F-3B31-49B1-A5BD-14458E09B1CE}"/>
                  </a:ext>
                </a:extLst>
              </p:cNvPr>
              <p:cNvSpPr/>
              <p:nvPr/>
            </p:nvSpPr>
            <p:spPr bwMode="auto">
              <a:xfrm>
                <a:off x="6092776" y="4996635"/>
                <a:ext cx="169912" cy="16991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D35AA1E0-5C33-470D-A293-E7E8AF227230}"/>
                  </a:ext>
                </a:extLst>
              </p:cNvPr>
              <p:cNvSpPr/>
              <p:nvPr/>
            </p:nvSpPr>
            <p:spPr bwMode="auto">
              <a:xfrm>
                <a:off x="5241759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53767EC0-B489-4B5A-B9F4-95B8754AA767}"/>
                  </a:ext>
                </a:extLst>
              </p:cNvPr>
              <p:cNvSpPr/>
              <p:nvPr/>
            </p:nvSpPr>
            <p:spPr bwMode="auto">
              <a:xfrm>
                <a:off x="5463215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1324A80B-CC50-4DB6-AED2-EA5A911217F1}"/>
                  </a:ext>
                </a:extLst>
              </p:cNvPr>
              <p:cNvSpPr/>
              <p:nvPr/>
            </p:nvSpPr>
            <p:spPr bwMode="auto">
              <a:xfrm>
                <a:off x="5684671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A8765DAC-0D5F-4923-90C1-68CD26192042}"/>
                  </a:ext>
                </a:extLst>
              </p:cNvPr>
              <p:cNvSpPr/>
              <p:nvPr/>
            </p:nvSpPr>
            <p:spPr bwMode="auto">
              <a:xfrm>
                <a:off x="5906127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3095684C-6156-45E2-A228-4DD47C9D287E}"/>
                  </a:ext>
                </a:extLst>
              </p:cNvPr>
              <p:cNvSpPr/>
              <p:nvPr/>
            </p:nvSpPr>
            <p:spPr bwMode="auto">
              <a:xfrm>
                <a:off x="6127584" y="4632789"/>
                <a:ext cx="150925" cy="17815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21109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pptxi61_おもちゃの乗り物のイラスト</dc:title>
  <dc:subject>pptxi61_おもちゃの乗り物のイラスト</dc:subject>
  <dc:creator>でじけろお</dc:creator>
  <cp:revision>1</cp:revision>
  <dcterms:created xsi:type="dcterms:W3CDTF">2018-05-20T00:31:01Z</dcterms:created>
  <dcterms:modified xsi:type="dcterms:W3CDTF">2022-01-20T01:28:20Z</dcterms:modified>
  <cp:version>1</cp:version>
</cp:coreProperties>
</file>