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除雪車、圧雪車のイラスト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601436D-0A86-4315-ACAA-85385A605619}"/>
              </a:ext>
            </a:extLst>
          </p:cNvPr>
          <p:cNvGrpSpPr/>
          <p:nvPr/>
        </p:nvGrpSpPr>
        <p:grpSpPr>
          <a:xfrm>
            <a:off x="3762238" y="4452164"/>
            <a:ext cx="2387898" cy="1278413"/>
            <a:chOff x="3340556" y="4473207"/>
            <a:chExt cx="3159626" cy="1691575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97D66F31-59A1-4114-8346-744AB5DA2A68}"/>
                </a:ext>
              </a:extLst>
            </p:cNvPr>
            <p:cNvSpPr/>
            <p:nvPr/>
          </p:nvSpPr>
          <p:spPr bwMode="auto">
            <a:xfrm>
              <a:off x="4612787" y="5649747"/>
              <a:ext cx="251053" cy="90010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46E0A620-472D-442B-B807-666653DE4AC3}"/>
                </a:ext>
              </a:extLst>
            </p:cNvPr>
            <p:cNvGrpSpPr/>
            <p:nvPr/>
          </p:nvGrpSpPr>
          <p:grpSpPr>
            <a:xfrm>
              <a:off x="3340556" y="4473207"/>
              <a:ext cx="3159626" cy="1691575"/>
              <a:chOff x="3340556" y="4473207"/>
              <a:chExt cx="3159626" cy="1691575"/>
            </a:xfrm>
          </p:grpSpPr>
          <p:sp>
            <p:nvSpPr>
              <p:cNvPr id="7" name="四角形: 上の 2 つの角を丸める 6">
                <a:extLst>
                  <a:ext uri="{FF2B5EF4-FFF2-40B4-BE49-F238E27FC236}">
                    <a16:creationId xmlns:a16="http://schemas.microsoft.com/office/drawing/2014/main" id="{4780A215-BE72-46C6-B78B-63392F5FE8E2}"/>
                  </a:ext>
                </a:extLst>
              </p:cNvPr>
              <p:cNvSpPr/>
              <p:nvPr/>
            </p:nvSpPr>
            <p:spPr bwMode="auto">
              <a:xfrm>
                <a:off x="4994988" y="5646724"/>
                <a:ext cx="738689" cy="186066"/>
              </a:xfrm>
              <a:prstGeom prst="round2SameRect">
                <a:avLst/>
              </a:prstGeom>
              <a:solidFill>
                <a:schemeClr val="bg1">
                  <a:lumMod val="5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7E645595-8CB9-4CAF-AB83-A1CF1D965D06}"/>
                  </a:ext>
                </a:extLst>
              </p:cNvPr>
              <p:cNvSpPr/>
              <p:nvPr/>
            </p:nvSpPr>
            <p:spPr bwMode="auto">
              <a:xfrm>
                <a:off x="4005758" y="5478785"/>
                <a:ext cx="589958" cy="654933"/>
              </a:xfrm>
              <a:custGeom>
                <a:avLst/>
                <a:gdLst>
                  <a:gd name="connsiteX0" fmla="*/ 578744 w 778425"/>
                  <a:gd name="connsiteY0" fmla="*/ 0 h 707437"/>
                  <a:gd name="connsiteX1" fmla="*/ 778425 w 778425"/>
                  <a:gd name="connsiteY1" fmla="*/ 478374 h 707437"/>
                  <a:gd name="connsiteX2" fmla="*/ 762733 w 778425"/>
                  <a:gd name="connsiteY2" fmla="*/ 664579 h 707437"/>
                  <a:gd name="connsiteX3" fmla="*/ 753023 w 778425"/>
                  <a:gd name="connsiteY3" fmla="*/ 707437 h 707437"/>
                  <a:gd name="connsiteX4" fmla="*/ 0 w 778425"/>
                  <a:gd name="connsiteY4" fmla="*/ 707437 h 707437"/>
                  <a:gd name="connsiteX5" fmla="*/ 12436 w 778425"/>
                  <a:gd name="connsiteY5" fmla="*/ 565152 h 707437"/>
                  <a:gd name="connsiteX6" fmla="*/ 175924 w 778425"/>
                  <a:gd name="connsiteY6" fmla="*/ 314828 h 707437"/>
                  <a:gd name="connsiteX7" fmla="*/ 203200 w 778425"/>
                  <a:gd name="connsiteY7" fmla="*/ 321180 h 707437"/>
                  <a:gd name="connsiteX8" fmla="*/ 221911 w 778425"/>
                  <a:gd name="connsiteY8" fmla="*/ 257073 h 707437"/>
                  <a:gd name="connsiteX9" fmla="*/ 347374 w 778425"/>
                  <a:gd name="connsiteY9" fmla="*/ 137028 h 707437"/>
                  <a:gd name="connsiteX10" fmla="*/ 416439 w 778425"/>
                  <a:gd name="connsiteY10" fmla="*/ 169237 h 707437"/>
                  <a:gd name="connsiteX11" fmla="*/ 424177 w 778425"/>
                  <a:gd name="connsiteY11" fmla="*/ 178939 h 707437"/>
                  <a:gd name="connsiteX12" fmla="*/ 437548 w 778425"/>
                  <a:gd name="connsiteY12" fmla="*/ 140112 h 707437"/>
                  <a:gd name="connsiteX13" fmla="*/ 578744 w 778425"/>
                  <a:gd name="connsiteY13" fmla="*/ 0 h 707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78425" h="707437">
                    <a:moveTo>
                      <a:pt x="578744" y="0"/>
                    </a:moveTo>
                    <a:cubicBezTo>
                      <a:pt x="689025" y="0"/>
                      <a:pt x="778425" y="214175"/>
                      <a:pt x="778425" y="478374"/>
                    </a:cubicBezTo>
                    <a:cubicBezTo>
                      <a:pt x="778425" y="544424"/>
                      <a:pt x="772838" y="607347"/>
                      <a:pt x="762733" y="664579"/>
                    </a:cubicBezTo>
                    <a:lnTo>
                      <a:pt x="753023" y="707437"/>
                    </a:lnTo>
                    <a:lnTo>
                      <a:pt x="0" y="707437"/>
                    </a:lnTo>
                    <a:lnTo>
                      <a:pt x="12436" y="565152"/>
                    </a:lnTo>
                    <a:cubicBezTo>
                      <a:pt x="39371" y="418047"/>
                      <a:pt x="102429" y="314828"/>
                      <a:pt x="175924" y="314828"/>
                    </a:cubicBezTo>
                    <a:lnTo>
                      <a:pt x="203200" y="321180"/>
                    </a:lnTo>
                    <a:lnTo>
                      <a:pt x="221911" y="257073"/>
                    </a:lnTo>
                    <a:cubicBezTo>
                      <a:pt x="254020" y="182903"/>
                      <a:pt x="298378" y="137028"/>
                      <a:pt x="347374" y="137028"/>
                    </a:cubicBezTo>
                    <a:cubicBezTo>
                      <a:pt x="371872" y="137028"/>
                      <a:pt x="395211" y="148497"/>
                      <a:pt x="416439" y="169237"/>
                    </a:cubicBezTo>
                    <a:lnTo>
                      <a:pt x="424177" y="178939"/>
                    </a:lnTo>
                    <a:lnTo>
                      <a:pt x="437548" y="140112"/>
                    </a:lnTo>
                    <a:cubicBezTo>
                      <a:pt x="473683" y="53544"/>
                      <a:pt x="523604" y="0"/>
                      <a:pt x="57874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EA766936-AA02-421B-8618-495346241203}"/>
                  </a:ext>
                </a:extLst>
              </p:cNvPr>
              <p:cNvSpPr/>
              <p:nvPr/>
            </p:nvSpPr>
            <p:spPr bwMode="auto">
              <a:xfrm>
                <a:off x="4793707" y="4780390"/>
                <a:ext cx="714945" cy="701675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四角形: 角を丸くする 9">
                <a:extLst>
                  <a:ext uri="{FF2B5EF4-FFF2-40B4-BE49-F238E27FC236}">
                    <a16:creationId xmlns:a16="http://schemas.microsoft.com/office/drawing/2014/main" id="{8CB94E8D-27A8-406E-8EE3-3DDEDB4F3BF8}"/>
                  </a:ext>
                </a:extLst>
              </p:cNvPr>
              <p:cNvSpPr/>
              <p:nvPr/>
            </p:nvSpPr>
            <p:spPr bwMode="auto">
              <a:xfrm>
                <a:off x="4743116" y="5592739"/>
                <a:ext cx="810542" cy="263542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089468AD-CCA2-4A5F-9D9D-A789BA214E62}"/>
                  </a:ext>
                </a:extLst>
              </p:cNvPr>
              <p:cNvSpPr/>
              <p:nvPr/>
            </p:nvSpPr>
            <p:spPr bwMode="auto">
              <a:xfrm>
                <a:off x="5689640" y="5592739"/>
                <a:ext cx="810542" cy="263542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38B97D32-52C2-4DB1-A952-D9A142A6AC63}"/>
                  </a:ext>
                </a:extLst>
              </p:cNvPr>
              <p:cNvSpPr/>
              <p:nvPr/>
            </p:nvSpPr>
            <p:spPr bwMode="auto">
              <a:xfrm>
                <a:off x="4203508" y="4645865"/>
                <a:ext cx="501659" cy="812562"/>
              </a:xfrm>
              <a:custGeom>
                <a:avLst/>
                <a:gdLst>
                  <a:gd name="connsiteX0" fmla="*/ 50969 w 501659"/>
                  <a:gd name="connsiteY0" fmla="*/ 0 h 812562"/>
                  <a:gd name="connsiteX1" fmla="*/ 463623 w 501659"/>
                  <a:gd name="connsiteY1" fmla="*/ 357749 h 812562"/>
                  <a:gd name="connsiteX2" fmla="*/ 462275 w 501659"/>
                  <a:gd name="connsiteY2" fmla="*/ 773765 h 812562"/>
                  <a:gd name="connsiteX3" fmla="*/ 444349 w 501659"/>
                  <a:gd name="connsiteY3" fmla="*/ 812562 h 812562"/>
                  <a:gd name="connsiteX4" fmla="*/ 262415 w 501659"/>
                  <a:gd name="connsiteY4" fmla="*/ 497445 h 812562"/>
                  <a:gd name="connsiteX5" fmla="*/ 261903 w 501659"/>
                  <a:gd name="connsiteY5" fmla="*/ 497741 h 812562"/>
                  <a:gd name="connsiteX6" fmla="*/ 247757 w 501659"/>
                  <a:gd name="connsiteY6" fmla="*/ 440165 h 812562"/>
                  <a:gd name="connsiteX7" fmla="*/ 0 w 501659"/>
                  <a:gd name="connsiteY7" fmla="*/ 225373 h 812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1659" h="812562">
                    <a:moveTo>
                      <a:pt x="50969" y="0"/>
                    </a:moveTo>
                    <a:cubicBezTo>
                      <a:pt x="239717" y="42687"/>
                      <a:pt x="394600" y="176962"/>
                      <a:pt x="463623" y="357749"/>
                    </a:cubicBezTo>
                    <a:cubicBezTo>
                      <a:pt x="515390" y="493339"/>
                      <a:pt x="513714" y="641610"/>
                      <a:pt x="462275" y="773765"/>
                    </a:cubicBezTo>
                    <a:lnTo>
                      <a:pt x="444349" y="812562"/>
                    </a:lnTo>
                    <a:lnTo>
                      <a:pt x="262415" y="497445"/>
                    </a:lnTo>
                    <a:lnTo>
                      <a:pt x="261903" y="497741"/>
                    </a:lnTo>
                    <a:lnTo>
                      <a:pt x="247757" y="440165"/>
                    </a:lnTo>
                    <a:cubicBezTo>
                      <a:pt x="206316" y="331621"/>
                      <a:pt x="113324" y="251002"/>
                      <a:pt x="0" y="225373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D25A03EF-17E7-4503-B6A0-9628D81A2105}"/>
                  </a:ext>
                </a:extLst>
              </p:cNvPr>
              <p:cNvSpPr/>
              <p:nvPr/>
            </p:nvSpPr>
            <p:spPr bwMode="auto">
              <a:xfrm>
                <a:off x="4743116" y="4692564"/>
                <a:ext cx="1757066" cy="1217645"/>
              </a:xfrm>
              <a:custGeom>
                <a:avLst/>
                <a:gdLst>
                  <a:gd name="connsiteX0" fmla="*/ 1687548 w 1757066"/>
                  <a:gd name="connsiteY0" fmla="*/ 1120720 h 1217645"/>
                  <a:gd name="connsiteX1" fmla="*/ 1757066 w 1757066"/>
                  <a:gd name="connsiteY1" fmla="*/ 1120720 h 1217645"/>
                  <a:gd name="connsiteX2" fmla="*/ 1757066 w 1757066"/>
                  <a:gd name="connsiteY2" fmla="*/ 1217645 h 1217645"/>
                  <a:gd name="connsiteX3" fmla="*/ 1703834 w 1757066"/>
                  <a:gd name="connsiteY3" fmla="*/ 1217645 h 1217645"/>
                  <a:gd name="connsiteX4" fmla="*/ 1704254 w 1757066"/>
                  <a:gd name="connsiteY4" fmla="*/ 1213472 h 1217645"/>
                  <a:gd name="connsiteX5" fmla="*/ 1698442 w 1757066"/>
                  <a:gd name="connsiteY5" fmla="*/ 1155816 h 1217645"/>
                  <a:gd name="connsiteX6" fmla="*/ 696358 w 1757066"/>
                  <a:gd name="connsiteY6" fmla="*/ 1120720 h 1217645"/>
                  <a:gd name="connsiteX7" fmla="*/ 1148785 w 1757066"/>
                  <a:gd name="connsiteY7" fmla="*/ 1120720 h 1217645"/>
                  <a:gd name="connsiteX8" fmla="*/ 1137891 w 1757066"/>
                  <a:gd name="connsiteY8" fmla="*/ 1155816 h 1217645"/>
                  <a:gd name="connsiteX9" fmla="*/ 1132078 w 1757066"/>
                  <a:gd name="connsiteY9" fmla="*/ 1213472 h 1217645"/>
                  <a:gd name="connsiteX10" fmla="*/ 1132499 w 1757066"/>
                  <a:gd name="connsiteY10" fmla="*/ 1217645 h 1217645"/>
                  <a:gd name="connsiteX11" fmla="*/ 712643 w 1757066"/>
                  <a:gd name="connsiteY11" fmla="*/ 1217645 h 1217645"/>
                  <a:gd name="connsiteX12" fmla="*/ 713064 w 1757066"/>
                  <a:gd name="connsiteY12" fmla="*/ 1213472 h 1217645"/>
                  <a:gd name="connsiteX13" fmla="*/ 707252 w 1757066"/>
                  <a:gd name="connsiteY13" fmla="*/ 1155816 h 1217645"/>
                  <a:gd name="connsiteX14" fmla="*/ 0 w 1757066"/>
                  <a:gd name="connsiteY14" fmla="*/ 1120720 h 1217645"/>
                  <a:gd name="connsiteX15" fmla="*/ 157595 w 1757066"/>
                  <a:gd name="connsiteY15" fmla="*/ 1120720 h 1217645"/>
                  <a:gd name="connsiteX16" fmla="*/ 146700 w 1757066"/>
                  <a:gd name="connsiteY16" fmla="*/ 1155816 h 1217645"/>
                  <a:gd name="connsiteX17" fmla="*/ 140888 w 1757066"/>
                  <a:gd name="connsiteY17" fmla="*/ 1213472 h 1217645"/>
                  <a:gd name="connsiteX18" fmla="*/ 141309 w 1757066"/>
                  <a:gd name="connsiteY18" fmla="*/ 1217645 h 1217645"/>
                  <a:gd name="connsiteX19" fmla="*/ 0 w 1757066"/>
                  <a:gd name="connsiteY19" fmla="*/ 1217645 h 1217645"/>
                  <a:gd name="connsiteX20" fmla="*/ 989397 w 1757066"/>
                  <a:gd name="connsiteY20" fmla="*/ 758716 h 1217645"/>
                  <a:gd name="connsiteX21" fmla="*/ 1713390 w 1757066"/>
                  <a:gd name="connsiteY21" fmla="*/ 758716 h 1217645"/>
                  <a:gd name="connsiteX22" fmla="*/ 1757065 w 1757066"/>
                  <a:gd name="connsiteY22" fmla="*/ 802391 h 1217645"/>
                  <a:gd name="connsiteX23" fmla="*/ 1757065 w 1757066"/>
                  <a:gd name="connsiteY23" fmla="*/ 1096995 h 1217645"/>
                  <a:gd name="connsiteX24" fmla="*/ 1678993 w 1757066"/>
                  <a:gd name="connsiteY24" fmla="*/ 1096995 h 1217645"/>
                  <a:gd name="connsiteX25" fmla="*/ 1655395 w 1757066"/>
                  <a:gd name="connsiteY25" fmla="*/ 1053518 h 1217645"/>
                  <a:gd name="connsiteX26" fmla="*/ 1418166 w 1757066"/>
                  <a:gd name="connsiteY26" fmla="*/ 927385 h 1217645"/>
                  <a:gd name="connsiteX27" fmla="*/ 1180938 w 1757066"/>
                  <a:gd name="connsiteY27" fmla="*/ 1053518 h 1217645"/>
                  <a:gd name="connsiteX28" fmla="*/ 1157339 w 1757066"/>
                  <a:gd name="connsiteY28" fmla="*/ 1096995 h 1217645"/>
                  <a:gd name="connsiteX29" fmla="*/ 945722 w 1757066"/>
                  <a:gd name="connsiteY29" fmla="*/ 1096995 h 1217645"/>
                  <a:gd name="connsiteX30" fmla="*/ 945722 w 1757066"/>
                  <a:gd name="connsiteY30" fmla="*/ 802391 h 1217645"/>
                  <a:gd name="connsiteX31" fmla="*/ 989397 w 1757066"/>
                  <a:gd name="connsiteY31" fmla="*/ 758716 h 1217645"/>
                  <a:gd name="connsiteX32" fmla="*/ 131773 w 1757066"/>
                  <a:gd name="connsiteY32" fmla="*/ 127275 h 1217645"/>
                  <a:gd name="connsiteX33" fmla="*/ 87931 w 1757066"/>
                  <a:gd name="connsiteY33" fmla="*/ 171117 h 1217645"/>
                  <a:gd name="connsiteX34" fmla="*/ 87931 w 1757066"/>
                  <a:gd name="connsiteY34" fmla="*/ 746771 h 1217645"/>
                  <a:gd name="connsiteX35" fmla="*/ 723413 w 1757066"/>
                  <a:gd name="connsiteY35" fmla="*/ 746771 h 1217645"/>
                  <a:gd name="connsiteX36" fmla="*/ 723413 w 1757066"/>
                  <a:gd name="connsiteY36" fmla="*/ 171117 h 1217645"/>
                  <a:gd name="connsiteX37" fmla="*/ 679571 w 1757066"/>
                  <a:gd name="connsiteY37" fmla="*/ 127275 h 1217645"/>
                  <a:gd name="connsiteX38" fmla="*/ 104753 w 1757066"/>
                  <a:gd name="connsiteY38" fmla="*/ 0 h 1217645"/>
                  <a:gd name="connsiteX39" fmla="*/ 706591 w 1757066"/>
                  <a:gd name="connsiteY39" fmla="*/ 0 h 1217645"/>
                  <a:gd name="connsiteX40" fmla="*/ 811344 w 1757066"/>
                  <a:gd name="connsiteY40" fmla="*/ 104753 h 1217645"/>
                  <a:gd name="connsiteX41" fmla="*/ 811344 w 1757066"/>
                  <a:gd name="connsiteY41" fmla="*/ 1096995 h 1217645"/>
                  <a:gd name="connsiteX42" fmla="*/ 687803 w 1757066"/>
                  <a:gd name="connsiteY42" fmla="*/ 1096995 h 1217645"/>
                  <a:gd name="connsiteX43" fmla="*/ 664205 w 1757066"/>
                  <a:gd name="connsiteY43" fmla="*/ 1053518 h 1217645"/>
                  <a:gd name="connsiteX44" fmla="*/ 426976 w 1757066"/>
                  <a:gd name="connsiteY44" fmla="*/ 927385 h 1217645"/>
                  <a:gd name="connsiteX45" fmla="*/ 189747 w 1757066"/>
                  <a:gd name="connsiteY45" fmla="*/ 1053518 h 1217645"/>
                  <a:gd name="connsiteX46" fmla="*/ 166149 w 1757066"/>
                  <a:gd name="connsiteY46" fmla="*/ 1096995 h 1217645"/>
                  <a:gd name="connsiteX47" fmla="*/ 0 w 1757066"/>
                  <a:gd name="connsiteY47" fmla="*/ 1096995 h 1217645"/>
                  <a:gd name="connsiteX48" fmla="*/ 0 w 1757066"/>
                  <a:gd name="connsiteY48" fmla="*/ 104753 h 1217645"/>
                  <a:gd name="connsiteX49" fmla="*/ 104753 w 1757066"/>
                  <a:gd name="connsiteY49" fmla="*/ 0 h 1217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757066" h="1217645">
                    <a:moveTo>
                      <a:pt x="1687548" y="1120720"/>
                    </a:moveTo>
                    <a:lnTo>
                      <a:pt x="1757066" y="1120720"/>
                    </a:lnTo>
                    <a:lnTo>
                      <a:pt x="1757066" y="1217645"/>
                    </a:lnTo>
                    <a:lnTo>
                      <a:pt x="1703834" y="1217645"/>
                    </a:lnTo>
                    <a:lnTo>
                      <a:pt x="1704254" y="1213472"/>
                    </a:lnTo>
                    <a:cubicBezTo>
                      <a:pt x="1704254" y="1193722"/>
                      <a:pt x="1702253" y="1174439"/>
                      <a:pt x="1698442" y="1155816"/>
                    </a:cubicBezTo>
                    <a:close/>
                    <a:moveTo>
                      <a:pt x="696358" y="1120720"/>
                    </a:moveTo>
                    <a:lnTo>
                      <a:pt x="1148785" y="1120720"/>
                    </a:lnTo>
                    <a:lnTo>
                      <a:pt x="1137891" y="1155816"/>
                    </a:lnTo>
                    <a:cubicBezTo>
                      <a:pt x="1134080" y="1174439"/>
                      <a:pt x="1132078" y="1193722"/>
                      <a:pt x="1132078" y="1213472"/>
                    </a:cubicBezTo>
                    <a:lnTo>
                      <a:pt x="1132499" y="1217645"/>
                    </a:lnTo>
                    <a:lnTo>
                      <a:pt x="712643" y="1217645"/>
                    </a:lnTo>
                    <a:lnTo>
                      <a:pt x="713064" y="1213472"/>
                    </a:lnTo>
                    <a:cubicBezTo>
                      <a:pt x="713064" y="1193722"/>
                      <a:pt x="711063" y="1174439"/>
                      <a:pt x="707252" y="1155816"/>
                    </a:cubicBezTo>
                    <a:close/>
                    <a:moveTo>
                      <a:pt x="0" y="1120720"/>
                    </a:moveTo>
                    <a:lnTo>
                      <a:pt x="157595" y="1120720"/>
                    </a:lnTo>
                    <a:lnTo>
                      <a:pt x="146700" y="1155816"/>
                    </a:lnTo>
                    <a:cubicBezTo>
                      <a:pt x="142889" y="1174439"/>
                      <a:pt x="140888" y="1193722"/>
                      <a:pt x="140888" y="1213472"/>
                    </a:cubicBezTo>
                    <a:lnTo>
                      <a:pt x="141309" y="1217645"/>
                    </a:lnTo>
                    <a:lnTo>
                      <a:pt x="0" y="1217645"/>
                    </a:lnTo>
                    <a:close/>
                    <a:moveTo>
                      <a:pt x="989397" y="758716"/>
                    </a:moveTo>
                    <a:lnTo>
                      <a:pt x="1713390" y="758716"/>
                    </a:lnTo>
                    <a:cubicBezTo>
                      <a:pt x="1737511" y="758716"/>
                      <a:pt x="1757065" y="778270"/>
                      <a:pt x="1757065" y="802391"/>
                    </a:cubicBezTo>
                    <a:lnTo>
                      <a:pt x="1757065" y="1096995"/>
                    </a:lnTo>
                    <a:lnTo>
                      <a:pt x="1678993" y="1096995"/>
                    </a:lnTo>
                    <a:lnTo>
                      <a:pt x="1655395" y="1053518"/>
                    </a:lnTo>
                    <a:cubicBezTo>
                      <a:pt x="1603983" y="977419"/>
                      <a:pt x="1516917" y="927385"/>
                      <a:pt x="1418166" y="927385"/>
                    </a:cubicBezTo>
                    <a:cubicBezTo>
                      <a:pt x="1319415" y="927385"/>
                      <a:pt x="1232350" y="977419"/>
                      <a:pt x="1180938" y="1053518"/>
                    </a:cubicBezTo>
                    <a:lnTo>
                      <a:pt x="1157339" y="1096995"/>
                    </a:lnTo>
                    <a:lnTo>
                      <a:pt x="945722" y="1096995"/>
                    </a:lnTo>
                    <a:lnTo>
                      <a:pt x="945722" y="802391"/>
                    </a:lnTo>
                    <a:cubicBezTo>
                      <a:pt x="945722" y="778270"/>
                      <a:pt x="965276" y="758716"/>
                      <a:pt x="989397" y="758716"/>
                    </a:cubicBezTo>
                    <a:close/>
                    <a:moveTo>
                      <a:pt x="131773" y="127275"/>
                    </a:moveTo>
                    <a:cubicBezTo>
                      <a:pt x="107560" y="127275"/>
                      <a:pt x="87931" y="146904"/>
                      <a:pt x="87931" y="171117"/>
                    </a:cubicBezTo>
                    <a:lnTo>
                      <a:pt x="87931" y="746771"/>
                    </a:lnTo>
                    <a:lnTo>
                      <a:pt x="723413" y="746771"/>
                    </a:lnTo>
                    <a:lnTo>
                      <a:pt x="723413" y="171117"/>
                    </a:lnTo>
                    <a:cubicBezTo>
                      <a:pt x="723413" y="146904"/>
                      <a:pt x="703784" y="127275"/>
                      <a:pt x="679571" y="127275"/>
                    </a:cubicBezTo>
                    <a:close/>
                    <a:moveTo>
                      <a:pt x="104753" y="0"/>
                    </a:moveTo>
                    <a:lnTo>
                      <a:pt x="706591" y="0"/>
                    </a:lnTo>
                    <a:cubicBezTo>
                      <a:pt x="764444" y="0"/>
                      <a:pt x="811344" y="46900"/>
                      <a:pt x="811344" y="104753"/>
                    </a:cubicBezTo>
                    <a:lnTo>
                      <a:pt x="811344" y="1096995"/>
                    </a:lnTo>
                    <a:lnTo>
                      <a:pt x="687803" y="1096995"/>
                    </a:lnTo>
                    <a:lnTo>
                      <a:pt x="664205" y="1053518"/>
                    </a:lnTo>
                    <a:cubicBezTo>
                      <a:pt x="612793" y="977419"/>
                      <a:pt x="525727" y="927385"/>
                      <a:pt x="426976" y="927385"/>
                    </a:cubicBezTo>
                    <a:cubicBezTo>
                      <a:pt x="328225" y="927385"/>
                      <a:pt x="241160" y="977419"/>
                      <a:pt x="189747" y="1053518"/>
                    </a:cubicBezTo>
                    <a:lnTo>
                      <a:pt x="166149" y="1096995"/>
                    </a:lnTo>
                    <a:lnTo>
                      <a:pt x="0" y="1096995"/>
                    </a:lnTo>
                    <a:lnTo>
                      <a:pt x="0" y="104753"/>
                    </a:lnTo>
                    <a:cubicBezTo>
                      <a:pt x="0" y="46900"/>
                      <a:pt x="46900" y="0"/>
                      <a:pt x="104753" y="0"/>
                    </a:cubicBezTo>
                    <a:close/>
                  </a:path>
                </a:pathLst>
              </a:custGeom>
              <a:solidFill>
                <a:srgbClr val="FF99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8FF76389-16A9-41F3-850A-C6AA1AC6DD74}"/>
                  </a:ext>
                </a:extLst>
              </p:cNvPr>
              <p:cNvSpPr/>
              <p:nvPr/>
            </p:nvSpPr>
            <p:spPr bwMode="auto">
              <a:xfrm>
                <a:off x="4320389" y="5175060"/>
                <a:ext cx="364426" cy="956748"/>
              </a:xfrm>
              <a:custGeom>
                <a:avLst/>
                <a:gdLst>
                  <a:gd name="connsiteX0" fmla="*/ 107434 w 364426"/>
                  <a:gd name="connsiteY0" fmla="*/ 0 h 956748"/>
                  <a:gd name="connsiteX1" fmla="*/ 363066 w 364426"/>
                  <a:gd name="connsiteY1" fmla="*/ 442766 h 956748"/>
                  <a:gd name="connsiteX2" fmla="*/ 364424 w 364426"/>
                  <a:gd name="connsiteY2" fmla="*/ 442766 h 956748"/>
                  <a:gd name="connsiteX3" fmla="*/ 364424 w 364426"/>
                  <a:gd name="connsiteY3" fmla="*/ 445119 h 956748"/>
                  <a:gd name="connsiteX4" fmla="*/ 364426 w 364426"/>
                  <a:gd name="connsiteY4" fmla="*/ 445121 h 956748"/>
                  <a:gd name="connsiteX5" fmla="*/ 364424 w 364426"/>
                  <a:gd name="connsiteY5" fmla="*/ 445122 h 956748"/>
                  <a:gd name="connsiteX6" fmla="*/ 364424 w 364426"/>
                  <a:gd name="connsiteY6" fmla="*/ 956748 h 956748"/>
                  <a:gd name="connsiteX7" fmla="*/ 240370 w 364426"/>
                  <a:gd name="connsiteY7" fmla="*/ 956748 h 956748"/>
                  <a:gd name="connsiteX8" fmla="*/ 240370 w 364426"/>
                  <a:gd name="connsiteY8" fmla="*/ 478359 h 956748"/>
                  <a:gd name="connsiteX9" fmla="*/ 0 w 364426"/>
                  <a:gd name="connsiteY9" fmla="*/ 62027 h 956748"/>
                  <a:gd name="connsiteX0" fmla="*/ 107434 w 373613"/>
                  <a:gd name="connsiteY0" fmla="*/ 0 h 956748"/>
                  <a:gd name="connsiteX1" fmla="*/ 363066 w 373613"/>
                  <a:gd name="connsiteY1" fmla="*/ 442766 h 956748"/>
                  <a:gd name="connsiteX2" fmla="*/ 364424 w 373613"/>
                  <a:gd name="connsiteY2" fmla="*/ 442766 h 956748"/>
                  <a:gd name="connsiteX3" fmla="*/ 364424 w 373613"/>
                  <a:gd name="connsiteY3" fmla="*/ 445119 h 956748"/>
                  <a:gd name="connsiteX4" fmla="*/ 364426 w 373613"/>
                  <a:gd name="connsiteY4" fmla="*/ 445121 h 956748"/>
                  <a:gd name="connsiteX5" fmla="*/ 364424 w 373613"/>
                  <a:gd name="connsiteY5" fmla="*/ 956748 h 956748"/>
                  <a:gd name="connsiteX6" fmla="*/ 240370 w 373613"/>
                  <a:gd name="connsiteY6" fmla="*/ 956748 h 956748"/>
                  <a:gd name="connsiteX7" fmla="*/ 240370 w 373613"/>
                  <a:gd name="connsiteY7" fmla="*/ 478359 h 956748"/>
                  <a:gd name="connsiteX8" fmla="*/ 0 w 373613"/>
                  <a:gd name="connsiteY8" fmla="*/ 62027 h 956748"/>
                  <a:gd name="connsiteX9" fmla="*/ 107434 w 373613"/>
                  <a:gd name="connsiteY9" fmla="*/ 0 h 956748"/>
                  <a:gd name="connsiteX0" fmla="*/ 107434 w 364426"/>
                  <a:gd name="connsiteY0" fmla="*/ 0 h 956748"/>
                  <a:gd name="connsiteX1" fmla="*/ 363066 w 364426"/>
                  <a:gd name="connsiteY1" fmla="*/ 442766 h 956748"/>
                  <a:gd name="connsiteX2" fmla="*/ 364424 w 364426"/>
                  <a:gd name="connsiteY2" fmla="*/ 442766 h 956748"/>
                  <a:gd name="connsiteX3" fmla="*/ 364424 w 364426"/>
                  <a:gd name="connsiteY3" fmla="*/ 445119 h 956748"/>
                  <a:gd name="connsiteX4" fmla="*/ 364426 w 364426"/>
                  <a:gd name="connsiteY4" fmla="*/ 445121 h 956748"/>
                  <a:gd name="connsiteX5" fmla="*/ 364424 w 364426"/>
                  <a:gd name="connsiteY5" fmla="*/ 956748 h 956748"/>
                  <a:gd name="connsiteX6" fmla="*/ 240370 w 364426"/>
                  <a:gd name="connsiteY6" fmla="*/ 956748 h 956748"/>
                  <a:gd name="connsiteX7" fmla="*/ 240370 w 364426"/>
                  <a:gd name="connsiteY7" fmla="*/ 478359 h 956748"/>
                  <a:gd name="connsiteX8" fmla="*/ 0 w 364426"/>
                  <a:gd name="connsiteY8" fmla="*/ 62027 h 956748"/>
                  <a:gd name="connsiteX9" fmla="*/ 107434 w 364426"/>
                  <a:gd name="connsiteY9" fmla="*/ 0 h 956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64426" h="956748">
                    <a:moveTo>
                      <a:pt x="107434" y="0"/>
                    </a:moveTo>
                    <a:lnTo>
                      <a:pt x="363066" y="442766"/>
                    </a:lnTo>
                    <a:lnTo>
                      <a:pt x="364424" y="442766"/>
                    </a:lnTo>
                    <a:lnTo>
                      <a:pt x="364424" y="445119"/>
                    </a:lnTo>
                    <a:lnTo>
                      <a:pt x="364426" y="445121"/>
                    </a:lnTo>
                    <a:cubicBezTo>
                      <a:pt x="364425" y="615663"/>
                      <a:pt x="364425" y="786206"/>
                      <a:pt x="364424" y="956748"/>
                    </a:cubicBezTo>
                    <a:lnTo>
                      <a:pt x="240370" y="956748"/>
                    </a:lnTo>
                    <a:lnTo>
                      <a:pt x="240370" y="478359"/>
                    </a:lnTo>
                    <a:lnTo>
                      <a:pt x="0" y="62027"/>
                    </a:lnTo>
                    <a:lnTo>
                      <a:pt x="107434" y="0"/>
                    </a:lnTo>
                    <a:close/>
                  </a:path>
                </a:pathLst>
              </a:custGeom>
              <a:solidFill>
                <a:srgbClr val="FF99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794AE906-12F4-47E4-B01A-C30C70018E52}"/>
                  </a:ext>
                </a:extLst>
              </p:cNvPr>
              <p:cNvGrpSpPr/>
              <p:nvPr/>
            </p:nvGrpSpPr>
            <p:grpSpPr>
              <a:xfrm>
                <a:off x="4905890" y="5646724"/>
                <a:ext cx="518056" cy="518058"/>
                <a:chOff x="9047420" y="3321396"/>
                <a:chExt cx="484730" cy="484733"/>
              </a:xfrm>
              <a:solidFill>
                <a:schemeClr val="tx1">
                  <a:lumMod val="75000"/>
                  <a:lumOff val="25000"/>
                </a:schemeClr>
              </a:solidFill>
            </p:grpSpPr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B703F79D-AD07-4FA2-8B9A-09723A88ED3C}"/>
                    </a:ext>
                  </a:extLst>
                </p:cNvPr>
                <p:cNvSpPr/>
                <p:nvPr/>
              </p:nvSpPr>
              <p:spPr bwMode="auto">
                <a:xfrm>
                  <a:off x="9047420" y="3321396"/>
                  <a:ext cx="484730" cy="484733"/>
                </a:xfrm>
                <a:custGeom>
                  <a:avLst/>
                  <a:gdLst>
                    <a:gd name="connsiteX0" fmla="*/ 211937 w 484730"/>
                    <a:gd name="connsiteY0" fmla="*/ 0 h 484733"/>
                    <a:gd name="connsiteX1" fmla="*/ 272793 w 484730"/>
                    <a:gd name="connsiteY1" fmla="*/ 1 h 484733"/>
                    <a:gd name="connsiteX2" fmla="*/ 272793 w 484730"/>
                    <a:gd name="connsiteY2" fmla="*/ 17648 h 484733"/>
                    <a:gd name="connsiteX3" fmla="*/ 288273 w 484730"/>
                    <a:gd name="connsiteY3" fmla="*/ 19209 h 484733"/>
                    <a:gd name="connsiteX4" fmla="*/ 328144 w 484730"/>
                    <a:gd name="connsiteY4" fmla="*/ 32936 h 484733"/>
                    <a:gd name="connsiteX5" fmla="*/ 337196 w 484730"/>
                    <a:gd name="connsiteY5" fmla="*/ 17258 h 484733"/>
                    <a:gd name="connsiteX6" fmla="*/ 389898 w 484730"/>
                    <a:gd name="connsiteY6" fmla="*/ 47686 h 484733"/>
                    <a:gd name="connsiteX7" fmla="*/ 380969 w 484730"/>
                    <a:gd name="connsiteY7" fmla="*/ 63154 h 484733"/>
                    <a:gd name="connsiteX8" fmla="*/ 391435 w 484730"/>
                    <a:gd name="connsiteY8" fmla="*/ 70127 h 484733"/>
                    <a:gd name="connsiteX9" fmla="*/ 421615 w 484730"/>
                    <a:gd name="connsiteY9" fmla="*/ 103741 h 484733"/>
                    <a:gd name="connsiteX10" fmla="*/ 437046 w 484730"/>
                    <a:gd name="connsiteY10" fmla="*/ 94832 h 484733"/>
                    <a:gd name="connsiteX11" fmla="*/ 467474 w 484730"/>
                    <a:gd name="connsiteY11" fmla="*/ 147535 h 484733"/>
                    <a:gd name="connsiteX12" fmla="*/ 452305 w 484730"/>
                    <a:gd name="connsiteY12" fmla="*/ 156293 h 484733"/>
                    <a:gd name="connsiteX13" fmla="*/ 456331 w 484730"/>
                    <a:gd name="connsiteY13" fmla="*/ 164046 h 484733"/>
                    <a:gd name="connsiteX14" fmla="*/ 464782 w 484730"/>
                    <a:gd name="connsiteY14" fmla="*/ 211938 h 484733"/>
                    <a:gd name="connsiteX15" fmla="*/ 484730 w 484730"/>
                    <a:gd name="connsiteY15" fmla="*/ 211939 h 484733"/>
                    <a:gd name="connsiteX16" fmla="*/ 484730 w 484730"/>
                    <a:gd name="connsiteY16" fmla="*/ 272795 h 484733"/>
                    <a:gd name="connsiteX17" fmla="*/ 467085 w 484730"/>
                    <a:gd name="connsiteY17" fmla="*/ 272794 h 484733"/>
                    <a:gd name="connsiteX18" fmla="*/ 465524 w 484730"/>
                    <a:gd name="connsiteY18" fmla="*/ 288275 h 484733"/>
                    <a:gd name="connsiteX19" fmla="*/ 452942 w 484730"/>
                    <a:gd name="connsiteY19" fmla="*/ 328808 h 484733"/>
                    <a:gd name="connsiteX20" fmla="*/ 467474 w 484730"/>
                    <a:gd name="connsiteY20" fmla="*/ 337198 h 484733"/>
                    <a:gd name="connsiteX21" fmla="*/ 437046 w 484730"/>
                    <a:gd name="connsiteY21" fmla="*/ 389901 h 484733"/>
                    <a:gd name="connsiteX22" fmla="*/ 421844 w 484730"/>
                    <a:gd name="connsiteY22" fmla="*/ 381124 h 484733"/>
                    <a:gd name="connsiteX23" fmla="*/ 403435 w 484730"/>
                    <a:gd name="connsiteY23" fmla="*/ 403436 h 484733"/>
                    <a:gd name="connsiteX24" fmla="*/ 380422 w 484730"/>
                    <a:gd name="connsiteY24" fmla="*/ 420632 h 484733"/>
                    <a:gd name="connsiteX25" fmla="*/ 389899 w 484730"/>
                    <a:gd name="connsiteY25" fmla="*/ 437047 h 484733"/>
                    <a:gd name="connsiteX26" fmla="*/ 337196 w 484730"/>
                    <a:gd name="connsiteY26" fmla="*/ 467475 h 484733"/>
                    <a:gd name="connsiteX27" fmla="*/ 327754 w 484730"/>
                    <a:gd name="connsiteY27" fmla="*/ 451121 h 484733"/>
                    <a:gd name="connsiteX28" fmla="*/ 288273 w 484730"/>
                    <a:gd name="connsiteY28" fmla="*/ 465525 h 484733"/>
                    <a:gd name="connsiteX29" fmla="*/ 272793 w 484730"/>
                    <a:gd name="connsiteY29" fmla="*/ 467086 h 484733"/>
                    <a:gd name="connsiteX30" fmla="*/ 272793 w 484730"/>
                    <a:gd name="connsiteY30" fmla="*/ 484733 h 484733"/>
                    <a:gd name="connsiteX31" fmla="*/ 211937 w 484730"/>
                    <a:gd name="connsiteY31" fmla="*/ 484732 h 484733"/>
                    <a:gd name="connsiteX32" fmla="*/ 211938 w 484730"/>
                    <a:gd name="connsiteY32" fmla="*/ 467086 h 484733"/>
                    <a:gd name="connsiteX33" fmla="*/ 196459 w 484730"/>
                    <a:gd name="connsiteY33" fmla="*/ 465525 h 484733"/>
                    <a:gd name="connsiteX34" fmla="*/ 156584 w 484730"/>
                    <a:gd name="connsiteY34" fmla="*/ 451798 h 484733"/>
                    <a:gd name="connsiteX35" fmla="*/ 147534 w 484730"/>
                    <a:gd name="connsiteY35" fmla="*/ 467475 h 484733"/>
                    <a:gd name="connsiteX36" fmla="*/ 94832 w 484730"/>
                    <a:gd name="connsiteY36" fmla="*/ 437047 h 484733"/>
                    <a:gd name="connsiteX37" fmla="*/ 103762 w 484730"/>
                    <a:gd name="connsiteY37" fmla="*/ 421579 h 484733"/>
                    <a:gd name="connsiteX38" fmla="*/ 93297 w 484730"/>
                    <a:gd name="connsiteY38" fmla="*/ 414607 h 484733"/>
                    <a:gd name="connsiteX39" fmla="*/ 63116 w 484730"/>
                    <a:gd name="connsiteY39" fmla="*/ 380991 h 484733"/>
                    <a:gd name="connsiteX40" fmla="*/ 47684 w 484730"/>
                    <a:gd name="connsiteY40" fmla="*/ 389901 h 484733"/>
                    <a:gd name="connsiteX41" fmla="*/ 17256 w 484730"/>
                    <a:gd name="connsiteY41" fmla="*/ 337198 h 484733"/>
                    <a:gd name="connsiteX42" fmla="*/ 32426 w 484730"/>
                    <a:gd name="connsiteY42" fmla="*/ 328439 h 484733"/>
                    <a:gd name="connsiteX43" fmla="*/ 28403 w 484730"/>
                    <a:gd name="connsiteY43" fmla="*/ 320687 h 484733"/>
                    <a:gd name="connsiteX44" fmla="*/ 19950 w 484730"/>
                    <a:gd name="connsiteY44" fmla="*/ 272794 h 484733"/>
                    <a:gd name="connsiteX45" fmla="*/ 0 w 484730"/>
                    <a:gd name="connsiteY45" fmla="*/ 272795 h 484733"/>
                    <a:gd name="connsiteX46" fmla="*/ 0 w 484730"/>
                    <a:gd name="connsiteY46" fmla="*/ 211938 h 484733"/>
                    <a:gd name="connsiteX47" fmla="*/ 17648 w 484730"/>
                    <a:gd name="connsiteY47" fmla="*/ 211939 h 484733"/>
                    <a:gd name="connsiteX48" fmla="*/ 19208 w 484730"/>
                    <a:gd name="connsiteY48" fmla="*/ 196460 h 484733"/>
                    <a:gd name="connsiteX49" fmla="*/ 31790 w 484730"/>
                    <a:gd name="connsiteY49" fmla="*/ 155926 h 484733"/>
                    <a:gd name="connsiteX50" fmla="*/ 17256 w 484730"/>
                    <a:gd name="connsiteY50" fmla="*/ 147535 h 484733"/>
                    <a:gd name="connsiteX51" fmla="*/ 47684 w 484730"/>
                    <a:gd name="connsiteY51" fmla="*/ 94832 h 484733"/>
                    <a:gd name="connsiteX52" fmla="*/ 62888 w 484730"/>
                    <a:gd name="connsiteY52" fmla="*/ 103610 h 484733"/>
                    <a:gd name="connsiteX53" fmla="*/ 81297 w 484730"/>
                    <a:gd name="connsiteY53" fmla="*/ 81298 h 484733"/>
                    <a:gd name="connsiteX54" fmla="*/ 104308 w 484730"/>
                    <a:gd name="connsiteY54" fmla="*/ 64102 h 484733"/>
                    <a:gd name="connsiteX55" fmla="*/ 94831 w 484730"/>
                    <a:gd name="connsiteY55" fmla="*/ 47686 h 484733"/>
                    <a:gd name="connsiteX56" fmla="*/ 147534 w 484730"/>
                    <a:gd name="connsiteY56" fmla="*/ 17258 h 484733"/>
                    <a:gd name="connsiteX57" fmla="*/ 156977 w 484730"/>
                    <a:gd name="connsiteY57" fmla="*/ 33614 h 484733"/>
                    <a:gd name="connsiteX58" fmla="*/ 196459 w 484730"/>
                    <a:gd name="connsiteY58" fmla="*/ 19209 h 484733"/>
                    <a:gd name="connsiteX59" fmla="*/ 211937 w 484730"/>
                    <a:gd name="connsiteY59" fmla="*/ 17649 h 484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484730" h="484733">
                      <a:moveTo>
                        <a:pt x="211937" y="0"/>
                      </a:moveTo>
                      <a:lnTo>
                        <a:pt x="272793" y="1"/>
                      </a:lnTo>
                      <a:lnTo>
                        <a:pt x="272793" y="17648"/>
                      </a:lnTo>
                      <a:lnTo>
                        <a:pt x="288273" y="19209"/>
                      </a:lnTo>
                      <a:lnTo>
                        <a:pt x="328144" y="32936"/>
                      </a:lnTo>
                      <a:lnTo>
                        <a:pt x="337196" y="17258"/>
                      </a:lnTo>
                      <a:lnTo>
                        <a:pt x="389898" y="47686"/>
                      </a:lnTo>
                      <a:lnTo>
                        <a:pt x="380969" y="63154"/>
                      </a:lnTo>
                      <a:lnTo>
                        <a:pt x="391435" y="70127"/>
                      </a:lnTo>
                      <a:lnTo>
                        <a:pt x="421615" y="103741"/>
                      </a:lnTo>
                      <a:lnTo>
                        <a:pt x="437046" y="94832"/>
                      </a:lnTo>
                      <a:lnTo>
                        <a:pt x="467474" y="147535"/>
                      </a:lnTo>
                      <a:lnTo>
                        <a:pt x="452305" y="156293"/>
                      </a:lnTo>
                      <a:lnTo>
                        <a:pt x="456331" y="164046"/>
                      </a:lnTo>
                      <a:lnTo>
                        <a:pt x="464782" y="211938"/>
                      </a:lnTo>
                      <a:lnTo>
                        <a:pt x="484730" y="211939"/>
                      </a:lnTo>
                      <a:lnTo>
                        <a:pt x="484730" y="272795"/>
                      </a:lnTo>
                      <a:lnTo>
                        <a:pt x="467085" y="272794"/>
                      </a:lnTo>
                      <a:lnTo>
                        <a:pt x="465524" y="288275"/>
                      </a:lnTo>
                      <a:lnTo>
                        <a:pt x="452942" y="328808"/>
                      </a:lnTo>
                      <a:lnTo>
                        <a:pt x="467474" y="337198"/>
                      </a:lnTo>
                      <a:lnTo>
                        <a:pt x="437046" y="389901"/>
                      </a:lnTo>
                      <a:lnTo>
                        <a:pt x="421844" y="381124"/>
                      </a:lnTo>
                      <a:lnTo>
                        <a:pt x="403435" y="403436"/>
                      </a:lnTo>
                      <a:lnTo>
                        <a:pt x="380422" y="420632"/>
                      </a:lnTo>
                      <a:lnTo>
                        <a:pt x="389899" y="437047"/>
                      </a:lnTo>
                      <a:lnTo>
                        <a:pt x="337196" y="467475"/>
                      </a:lnTo>
                      <a:lnTo>
                        <a:pt x="327754" y="451121"/>
                      </a:lnTo>
                      <a:lnTo>
                        <a:pt x="288273" y="465525"/>
                      </a:lnTo>
                      <a:lnTo>
                        <a:pt x="272793" y="467086"/>
                      </a:lnTo>
                      <a:lnTo>
                        <a:pt x="272793" y="484733"/>
                      </a:lnTo>
                      <a:lnTo>
                        <a:pt x="211937" y="484732"/>
                      </a:lnTo>
                      <a:lnTo>
                        <a:pt x="211938" y="467086"/>
                      </a:lnTo>
                      <a:lnTo>
                        <a:pt x="196459" y="465525"/>
                      </a:lnTo>
                      <a:lnTo>
                        <a:pt x="156584" y="451798"/>
                      </a:lnTo>
                      <a:lnTo>
                        <a:pt x="147534" y="467475"/>
                      </a:lnTo>
                      <a:lnTo>
                        <a:pt x="94832" y="437047"/>
                      </a:lnTo>
                      <a:lnTo>
                        <a:pt x="103762" y="421579"/>
                      </a:lnTo>
                      <a:lnTo>
                        <a:pt x="93297" y="414607"/>
                      </a:lnTo>
                      <a:lnTo>
                        <a:pt x="63116" y="380991"/>
                      </a:lnTo>
                      <a:lnTo>
                        <a:pt x="47684" y="389901"/>
                      </a:lnTo>
                      <a:lnTo>
                        <a:pt x="17256" y="337198"/>
                      </a:lnTo>
                      <a:lnTo>
                        <a:pt x="32426" y="328439"/>
                      </a:lnTo>
                      <a:lnTo>
                        <a:pt x="28403" y="320687"/>
                      </a:lnTo>
                      <a:lnTo>
                        <a:pt x="19950" y="272794"/>
                      </a:lnTo>
                      <a:lnTo>
                        <a:pt x="0" y="272795"/>
                      </a:lnTo>
                      <a:lnTo>
                        <a:pt x="0" y="211938"/>
                      </a:lnTo>
                      <a:lnTo>
                        <a:pt x="17648" y="211939"/>
                      </a:lnTo>
                      <a:lnTo>
                        <a:pt x="19208" y="196460"/>
                      </a:lnTo>
                      <a:lnTo>
                        <a:pt x="31790" y="155926"/>
                      </a:lnTo>
                      <a:lnTo>
                        <a:pt x="17256" y="147535"/>
                      </a:lnTo>
                      <a:lnTo>
                        <a:pt x="47684" y="94832"/>
                      </a:lnTo>
                      <a:lnTo>
                        <a:pt x="62888" y="103610"/>
                      </a:lnTo>
                      <a:lnTo>
                        <a:pt x="81297" y="81298"/>
                      </a:lnTo>
                      <a:lnTo>
                        <a:pt x="104308" y="64102"/>
                      </a:lnTo>
                      <a:lnTo>
                        <a:pt x="94831" y="47686"/>
                      </a:lnTo>
                      <a:lnTo>
                        <a:pt x="147534" y="17258"/>
                      </a:lnTo>
                      <a:lnTo>
                        <a:pt x="156977" y="33614"/>
                      </a:lnTo>
                      <a:lnTo>
                        <a:pt x="196459" y="19209"/>
                      </a:lnTo>
                      <a:lnTo>
                        <a:pt x="211937" y="17649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959B0509-5A7C-4FE8-9F85-79E81DD9FA89}"/>
                    </a:ext>
                  </a:extLst>
                </p:cNvPr>
                <p:cNvSpPr/>
                <p:nvPr/>
              </p:nvSpPr>
              <p:spPr bwMode="auto">
                <a:xfrm>
                  <a:off x="9166489" y="3440467"/>
                  <a:ext cx="246592" cy="24659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BB910B97-D96F-49F3-8457-CD6B2536B428}"/>
                    </a:ext>
                  </a:extLst>
                </p:cNvPr>
                <p:cNvSpPr/>
                <p:nvPr/>
              </p:nvSpPr>
              <p:spPr bwMode="auto">
                <a:xfrm>
                  <a:off x="9203265" y="3476714"/>
                  <a:ext cx="174098" cy="174096"/>
                </a:xfrm>
                <a:prstGeom prst="ellipse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E6A694F2-B985-45B6-909A-CE12BE83DB72}"/>
                  </a:ext>
                </a:extLst>
              </p:cNvPr>
              <p:cNvGrpSpPr/>
              <p:nvPr/>
            </p:nvGrpSpPr>
            <p:grpSpPr>
              <a:xfrm>
                <a:off x="5901253" y="5646724"/>
                <a:ext cx="518056" cy="518058"/>
                <a:chOff x="9047420" y="3321396"/>
                <a:chExt cx="484730" cy="484733"/>
              </a:xfrm>
              <a:solidFill>
                <a:schemeClr val="tx1">
                  <a:lumMod val="75000"/>
                  <a:lumOff val="25000"/>
                </a:schemeClr>
              </a:solidFill>
            </p:grpSpPr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7829D8BA-9FFE-4181-AA5B-FC5F14315455}"/>
                    </a:ext>
                  </a:extLst>
                </p:cNvPr>
                <p:cNvSpPr/>
                <p:nvPr/>
              </p:nvSpPr>
              <p:spPr bwMode="auto">
                <a:xfrm>
                  <a:off x="9047420" y="3321396"/>
                  <a:ext cx="484730" cy="484733"/>
                </a:xfrm>
                <a:custGeom>
                  <a:avLst/>
                  <a:gdLst>
                    <a:gd name="connsiteX0" fmla="*/ 211937 w 484730"/>
                    <a:gd name="connsiteY0" fmla="*/ 0 h 484733"/>
                    <a:gd name="connsiteX1" fmla="*/ 272793 w 484730"/>
                    <a:gd name="connsiteY1" fmla="*/ 1 h 484733"/>
                    <a:gd name="connsiteX2" fmla="*/ 272793 w 484730"/>
                    <a:gd name="connsiteY2" fmla="*/ 17648 h 484733"/>
                    <a:gd name="connsiteX3" fmla="*/ 288273 w 484730"/>
                    <a:gd name="connsiteY3" fmla="*/ 19209 h 484733"/>
                    <a:gd name="connsiteX4" fmla="*/ 328144 w 484730"/>
                    <a:gd name="connsiteY4" fmla="*/ 32936 h 484733"/>
                    <a:gd name="connsiteX5" fmla="*/ 337196 w 484730"/>
                    <a:gd name="connsiteY5" fmla="*/ 17258 h 484733"/>
                    <a:gd name="connsiteX6" fmla="*/ 389898 w 484730"/>
                    <a:gd name="connsiteY6" fmla="*/ 47686 h 484733"/>
                    <a:gd name="connsiteX7" fmla="*/ 380969 w 484730"/>
                    <a:gd name="connsiteY7" fmla="*/ 63154 h 484733"/>
                    <a:gd name="connsiteX8" fmla="*/ 391435 w 484730"/>
                    <a:gd name="connsiteY8" fmla="*/ 70127 h 484733"/>
                    <a:gd name="connsiteX9" fmla="*/ 421615 w 484730"/>
                    <a:gd name="connsiteY9" fmla="*/ 103741 h 484733"/>
                    <a:gd name="connsiteX10" fmla="*/ 437046 w 484730"/>
                    <a:gd name="connsiteY10" fmla="*/ 94832 h 484733"/>
                    <a:gd name="connsiteX11" fmla="*/ 467474 w 484730"/>
                    <a:gd name="connsiteY11" fmla="*/ 147535 h 484733"/>
                    <a:gd name="connsiteX12" fmla="*/ 452305 w 484730"/>
                    <a:gd name="connsiteY12" fmla="*/ 156293 h 484733"/>
                    <a:gd name="connsiteX13" fmla="*/ 456331 w 484730"/>
                    <a:gd name="connsiteY13" fmla="*/ 164046 h 484733"/>
                    <a:gd name="connsiteX14" fmla="*/ 464782 w 484730"/>
                    <a:gd name="connsiteY14" fmla="*/ 211938 h 484733"/>
                    <a:gd name="connsiteX15" fmla="*/ 484730 w 484730"/>
                    <a:gd name="connsiteY15" fmla="*/ 211939 h 484733"/>
                    <a:gd name="connsiteX16" fmla="*/ 484730 w 484730"/>
                    <a:gd name="connsiteY16" fmla="*/ 272795 h 484733"/>
                    <a:gd name="connsiteX17" fmla="*/ 467085 w 484730"/>
                    <a:gd name="connsiteY17" fmla="*/ 272794 h 484733"/>
                    <a:gd name="connsiteX18" fmla="*/ 465524 w 484730"/>
                    <a:gd name="connsiteY18" fmla="*/ 288275 h 484733"/>
                    <a:gd name="connsiteX19" fmla="*/ 452942 w 484730"/>
                    <a:gd name="connsiteY19" fmla="*/ 328808 h 484733"/>
                    <a:gd name="connsiteX20" fmla="*/ 467474 w 484730"/>
                    <a:gd name="connsiteY20" fmla="*/ 337198 h 484733"/>
                    <a:gd name="connsiteX21" fmla="*/ 437046 w 484730"/>
                    <a:gd name="connsiteY21" fmla="*/ 389901 h 484733"/>
                    <a:gd name="connsiteX22" fmla="*/ 421844 w 484730"/>
                    <a:gd name="connsiteY22" fmla="*/ 381124 h 484733"/>
                    <a:gd name="connsiteX23" fmla="*/ 403435 w 484730"/>
                    <a:gd name="connsiteY23" fmla="*/ 403436 h 484733"/>
                    <a:gd name="connsiteX24" fmla="*/ 380422 w 484730"/>
                    <a:gd name="connsiteY24" fmla="*/ 420632 h 484733"/>
                    <a:gd name="connsiteX25" fmla="*/ 389899 w 484730"/>
                    <a:gd name="connsiteY25" fmla="*/ 437047 h 484733"/>
                    <a:gd name="connsiteX26" fmla="*/ 337196 w 484730"/>
                    <a:gd name="connsiteY26" fmla="*/ 467475 h 484733"/>
                    <a:gd name="connsiteX27" fmla="*/ 327754 w 484730"/>
                    <a:gd name="connsiteY27" fmla="*/ 451121 h 484733"/>
                    <a:gd name="connsiteX28" fmla="*/ 288273 w 484730"/>
                    <a:gd name="connsiteY28" fmla="*/ 465525 h 484733"/>
                    <a:gd name="connsiteX29" fmla="*/ 272793 w 484730"/>
                    <a:gd name="connsiteY29" fmla="*/ 467086 h 484733"/>
                    <a:gd name="connsiteX30" fmla="*/ 272793 w 484730"/>
                    <a:gd name="connsiteY30" fmla="*/ 484733 h 484733"/>
                    <a:gd name="connsiteX31" fmla="*/ 211937 w 484730"/>
                    <a:gd name="connsiteY31" fmla="*/ 484732 h 484733"/>
                    <a:gd name="connsiteX32" fmla="*/ 211938 w 484730"/>
                    <a:gd name="connsiteY32" fmla="*/ 467086 h 484733"/>
                    <a:gd name="connsiteX33" fmla="*/ 196459 w 484730"/>
                    <a:gd name="connsiteY33" fmla="*/ 465525 h 484733"/>
                    <a:gd name="connsiteX34" fmla="*/ 156584 w 484730"/>
                    <a:gd name="connsiteY34" fmla="*/ 451798 h 484733"/>
                    <a:gd name="connsiteX35" fmla="*/ 147534 w 484730"/>
                    <a:gd name="connsiteY35" fmla="*/ 467475 h 484733"/>
                    <a:gd name="connsiteX36" fmla="*/ 94832 w 484730"/>
                    <a:gd name="connsiteY36" fmla="*/ 437047 h 484733"/>
                    <a:gd name="connsiteX37" fmla="*/ 103762 w 484730"/>
                    <a:gd name="connsiteY37" fmla="*/ 421579 h 484733"/>
                    <a:gd name="connsiteX38" fmla="*/ 93297 w 484730"/>
                    <a:gd name="connsiteY38" fmla="*/ 414607 h 484733"/>
                    <a:gd name="connsiteX39" fmla="*/ 63116 w 484730"/>
                    <a:gd name="connsiteY39" fmla="*/ 380991 h 484733"/>
                    <a:gd name="connsiteX40" fmla="*/ 47684 w 484730"/>
                    <a:gd name="connsiteY40" fmla="*/ 389901 h 484733"/>
                    <a:gd name="connsiteX41" fmla="*/ 17256 w 484730"/>
                    <a:gd name="connsiteY41" fmla="*/ 337198 h 484733"/>
                    <a:gd name="connsiteX42" fmla="*/ 32426 w 484730"/>
                    <a:gd name="connsiteY42" fmla="*/ 328439 h 484733"/>
                    <a:gd name="connsiteX43" fmla="*/ 28403 w 484730"/>
                    <a:gd name="connsiteY43" fmla="*/ 320687 h 484733"/>
                    <a:gd name="connsiteX44" fmla="*/ 19950 w 484730"/>
                    <a:gd name="connsiteY44" fmla="*/ 272794 h 484733"/>
                    <a:gd name="connsiteX45" fmla="*/ 0 w 484730"/>
                    <a:gd name="connsiteY45" fmla="*/ 272795 h 484733"/>
                    <a:gd name="connsiteX46" fmla="*/ 0 w 484730"/>
                    <a:gd name="connsiteY46" fmla="*/ 211938 h 484733"/>
                    <a:gd name="connsiteX47" fmla="*/ 17648 w 484730"/>
                    <a:gd name="connsiteY47" fmla="*/ 211939 h 484733"/>
                    <a:gd name="connsiteX48" fmla="*/ 19208 w 484730"/>
                    <a:gd name="connsiteY48" fmla="*/ 196460 h 484733"/>
                    <a:gd name="connsiteX49" fmla="*/ 31790 w 484730"/>
                    <a:gd name="connsiteY49" fmla="*/ 155926 h 484733"/>
                    <a:gd name="connsiteX50" fmla="*/ 17256 w 484730"/>
                    <a:gd name="connsiteY50" fmla="*/ 147535 h 484733"/>
                    <a:gd name="connsiteX51" fmla="*/ 47684 w 484730"/>
                    <a:gd name="connsiteY51" fmla="*/ 94832 h 484733"/>
                    <a:gd name="connsiteX52" fmla="*/ 62888 w 484730"/>
                    <a:gd name="connsiteY52" fmla="*/ 103610 h 484733"/>
                    <a:gd name="connsiteX53" fmla="*/ 81297 w 484730"/>
                    <a:gd name="connsiteY53" fmla="*/ 81298 h 484733"/>
                    <a:gd name="connsiteX54" fmla="*/ 104308 w 484730"/>
                    <a:gd name="connsiteY54" fmla="*/ 64102 h 484733"/>
                    <a:gd name="connsiteX55" fmla="*/ 94831 w 484730"/>
                    <a:gd name="connsiteY55" fmla="*/ 47686 h 484733"/>
                    <a:gd name="connsiteX56" fmla="*/ 147534 w 484730"/>
                    <a:gd name="connsiteY56" fmla="*/ 17258 h 484733"/>
                    <a:gd name="connsiteX57" fmla="*/ 156977 w 484730"/>
                    <a:gd name="connsiteY57" fmla="*/ 33614 h 484733"/>
                    <a:gd name="connsiteX58" fmla="*/ 196459 w 484730"/>
                    <a:gd name="connsiteY58" fmla="*/ 19209 h 484733"/>
                    <a:gd name="connsiteX59" fmla="*/ 211937 w 484730"/>
                    <a:gd name="connsiteY59" fmla="*/ 17649 h 484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484730" h="484733">
                      <a:moveTo>
                        <a:pt x="211937" y="0"/>
                      </a:moveTo>
                      <a:lnTo>
                        <a:pt x="272793" y="1"/>
                      </a:lnTo>
                      <a:lnTo>
                        <a:pt x="272793" y="17648"/>
                      </a:lnTo>
                      <a:lnTo>
                        <a:pt x="288273" y="19209"/>
                      </a:lnTo>
                      <a:lnTo>
                        <a:pt x="328144" y="32936"/>
                      </a:lnTo>
                      <a:lnTo>
                        <a:pt x="337196" y="17258"/>
                      </a:lnTo>
                      <a:lnTo>
                        <a:pt x="389898" y="47686"/>
                      </a:lnTo>
                      <a:lnTo>
                        <a:pt x="380969" y="63154"/>
                      </a:lnTo>
                      <a:lnTo>
                        <a:pt x="391435" y="70127"/>
                      </a:lnTo>
                      <a:lnTo>
                        <a:pt x="421615" y="103741"/>
                      </a:lnTo>
                      <a:lnTo>
                        <a:pt x="437046" y="94832"/>
                      </a:lnTo>
                      <a:lnTo>
                        <a:pt x="467474" y="147535"/>
                      </a:lnTo>
                      <a:lnTo>
                        <a:pt x="452305" y="156293"/>
                      </a:lnTo>
                      <a:lnTo>
                        <a:pt x="456331" y="164046"/>
                      </a:lnTo>
                      <a:lnTo>
                        <a:pt x="464782" y="211938"/>
                      </a:lnTo>
                      <a:lnTo>
                        <a:pt x="484730" y="211939"/>
                      </a:lnTo>
                      <a:lnTo>
                        <a:pt x="484730" y="272795"/>
                      </a:lnTo>
                      <a:lnTo>
                        <a:pt x="467085" y="272794"/>
                      </a:lnTo>
                      <a:lnTo>
                        <a:pt x="465524" y="288275"/>
                      </a:lnTo>
                      <a:lnTo>
                        <a:pt x="452942" y="328808"/>
                      </a:lnTo>
                      <a:lnTo>
                        <a:pt x="467474" y="337198"/>
                      </a:lnTo>
                      <a:lnTo>
                        <a:pt x="437046" y="389901"/>
                      </a:lnTo>
                      <a:lnTo>
                        <a:pt x="421844" y="381124"/>
                      </a:lnTo>
                      <a:lnTo>
                        <a:pt x="403435" y="403436"/>
                      </a:lnTo>
                      <a:lnTo>
                        <a:pt x="380422" y="420632"/>
                      </a:lnTo>
                      <a:lnTo>
                        <a:pt x="389899" y="437047"/>
                      </a:lnTo>
                      <a:lnTo>
                        <a:pt x="337196" y="467475"/>
                      </a:lnTo>
                      <a:lnTo>
                        <a:pt x="327754" y="451121"/>
                      </a:lnTo>
                      <a:lnTo>
                        <a:pt x="288273" y="465525"/>
                      </a:lnTo>
                      <a:lnTo>
                        <a:pt x="272793" y="467086"/>
                      </a:lnTo>
                      <a:lnTo>
                        <a:pt x="272793" y="484733"/>
                      </a:lnTo>
                      <a:lnTo>
                        <a:pt x="211937" y="484732"/>
                      </a:lnTo>
                      <a:lnTo>
                        <a:pt x="211938" y="467086"/>
                      </a:lnTo>
                      <a:lnTo>
                        <a:pt x="196459" y="465525"/>
                      </a:lnTo>
                      <a:lnTo>
                        <a:pt x="156584" y="451798"/>
                      </a:lnTo>
                      <a:lnTo>
                        <a:pt x="147534" y="467475"/>
                      </a:lnTo>
                      <a:lnTo>
                        <a:pt x="94832" y="437047"/>
                      </a:lnTo>
                      <a:lnTo>
                        <a:pt x="103762" y="421579"/>
                      </a:lnTo>
                      <a:lnTo>
                        <a:pt x="93297" y="414607"/>
                      </a:lnTo>
                      <a:lnTo>
                        <a:pt x="63116" y="380991"/>
                      </a:lnTo>
                      <a:lnTo>
                        <a:pt x="47684" y="389901"/>
                      </a:lnTo>
                      <a:lnTo>
                        <a:pt x="17256" y="337198"/>
                      </a:lnTo>
                      <a:lnTo>
                        <a:pt x="32426" y="328439"/>
                      </a:lnTo>
                      <a:lnTo>
                        <a:pt x="28403" y="320687"/>
                      </a:lnTo>
                      <a:lnTo>
                        <a:pt x="19950" y="272794"/>
                      </a:lnTo>
                      <a:lnTo>
                        <a:pt x="0" y="272795"/>
                      </a:lnTo>
                      <a:lnTo>
                        <a:pt x="0" y="211938"/>
                      </a:lnTo>
                      <a:lnTo>
                        <a:pt x="17648" y="211939"/>
                      </a:lnTo>
                      <a:lnTo>
                        <a:pt x="19208" y="196460"/>
                      </a:lnTo>
                      <a:lnTo>
                        <a:pt x="31790" y="155926"/>
                      </a:lnTo>
                      <a:lnTo>
                        <a:pt x="17256" y="147535"/>
                      </a:lnTo>
                      <a:lnTo>
                        <a:pt x="47684" y="94832"/>
                      </a:lnTo>
                      <a:lnTo>
                        <a:pt x="62888" y="103610"/>
                      </a:lnTo>
                      <a:lnTo>
                        <a:pt x="81297" y="81298"/>
                      </a:lnTo>
                      <a:lnTo>
                        <a:pt x="104308" y="64102"/>
                      </a:lnTo>
                      <a:lnTo>
                        <a:pt x="94831" y="47686"/>
                      </a:lnTo>
                      <a:lnTo>
                        <a:pt x="147534" y="17258"/>
                      </a:lnTo>
                      <a:lnTo>
                        <a:pt x="156977" y="33614"/>
                      </a:lnTo>
                      <a:lnTo>
                        <a:pt x="196459" y="19209"/>
                      </a:lnTo>
                      <a:lnTo>
                        <a:pt x="211937" y="17649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楕円 28">
                  <a:extLst>
                    <a:ext uri="{FF2B5EF4-FFF2-40B4-BE49-F238E27FC236}">
                      <a16:creationId xmlns:a16="http://schemas.microsoft.com/office/drawing/2014/main" id="{5CDCB271-3E5B-4894-BF42-88BD0066A538}"/>
                    </a:ext>
                  </a:extLst>
                </p:cNvPr>
                <p:cNvSpPr/>
                <p:nvPr/>
              </p:nvSpPr>
              <p:spPr bwMode="auto">
                <a:xfrm>
                  <a:off x="9166489" y="3440467"/>
                  <a:ext cx="246592" cy="24659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楕円 29">
                  <a:extLst>
                    <a:ext uri="{FF2B5EF4-FFF2-40B4-BE49-F238E27FC236}">
                      <a16:creationId xmlns:a16="http://schemas.microsoft.com/office/drawing/2014/main" id="{AD9A0C38-56B3-4131-BFD8-3EED199BBC64}"/>
                    </a:ext>
                  </a:extLst>
                </p:cNvPr>
                <p:cNvSpPr/>
                <p:nvPr/>
              </p:nvSpPr>
              <p:spPr bwMode="auto">
                <a:xfrm>
                  <a:off x="9203265" y="3476714"/>
                  <a:ext cx="174098" cy="174096"/>
                </a:xfrm>
                <a:prstGeom prst="ellipse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6C98CB3B-1C6A-47F3-AAE4-F6FE0E4013DF}"/>
                  </a:ext>
                </a:extLst>
              </p:cNvPr>
              <p:cNvSpPr/>
              <p:nvPr/>
            </p:nvSpPr>
            <p:spPr bwMode="auto">
              <a:xfrm>
                <a:off x="4088206" y="4619495"/>
                <a:ext cx="55290" cy="5529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7FA818C9-B3DD-4840-A359-B8848E0E1BF3}"/>
                  </a:ext>
                </a:extLst>
              </p:cNvPr>
              <p:cNvSpPr/>
              <p:nvPr/>
            </p:nvSpPr>
            <p:spPr bwMode="auto">
              <a:xfrm>
                <a:off x="3879370" y="4619669"/>
                <a:ext cx="74340" cy="7434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C796A368-8F39-4A04-A611-F4130C5444FE}"/>
                  </a:ext>
                </a:extLst>
              </p:cNvPr>
              <p:cNvSpPr/>
              <p:nvPr/>
            </p:nvSpPr>
            <p:spPr bwMode="auto">
              <a:xfrm>
                <a:off x="4039918" y="4756435"/>
                <a:ext cx="55290" cy="5529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8700123C-91D6-4DDF-958E-7CC537FC9344}"/>
                  </a:ext>
                </a:extLst>
              </p:cNvPr>
              <p:cNvSpPr/>
              <p:nvPr/>
            </p:nvSpPr>
            <p:spPr bwMode="auto">
              <a:xfrm>
                <a:off x="3775366" y="4473207"/>
                <a:ext cx="74340" cy="7434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B822D1E8-E394-433B-9F63-6296DA75415A}"/>
                  </a:ext>
                </a:extLst>
              </p:cNvPr>
              <p:cNvSpPr/>
              <p:nvPr/>
            </p:nvSpPr>
            <p:spPr bwMode="auto">
              <a:xfrm>
                <a:off x="3617772" y="4735698"/>
                <a:ext cx="74340" cy="7434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ED1350D9-DF1F-4EC3-93EC-6A1CF884E01B}"/>
                  </a:ext>
                </a:extLst>
              </p:cNvPr>
              <p:cNvSpPr/>
              <p:nvPr/>
            </p:nvSpPr>
            <p:spPr bwMode="auto">
              <a:xfrm>
                <a:off x="3795443" y="4769135"/>
                <a:ext cx="55290" cy="5529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9FF94980-7B57-4E6F-8EA9-D67123ECE95D}"/>
                  </a:ext>
                </a:extLst>
              </p:cNvPr>
              <p:cNvSpPr/>
              <p:nvPr/>
            </p:nvSpPr>
            <p:spPr bwMode="auto">
              <a:xfrm>
                <a:off x="3480256" y="4896310"/>
                <a:ext cx="74340" cy="7434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6D4D8D8F-88CE-4718-A441-EF3645EEE66B}"/>
                  </a:ext>
                </a:extLst>
              </p:cNvPr>
              <p:cNvSpPr/>
              <p:nvPr/>
            </p:nvSpPr>
            <p:spPr bwMode="auto">
              <a:xfrm>
                <a:off x="3481118" y="4591335"/>
                <a:ext cx="74340" cy="7434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774D950F-1CDD-44EE-BAA2-C73E4DEC8DDB}"/>
                  </a:ext>
                </a:extLst>
              </p:cNvPr>
              <p:cNvSpPr/>
              <p:nvPr/>
            </p:nvSpPr>
            <p:spPr bwMode="auto">
              <a:xfrm>
                <a:off x="3681143" y="4591335"/>
                <a:ext cx="55290" cy="5529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108EF644-60EB-428C-B999-D2DFD093360A}"/>
                  </a:ext>
                </a:extLst>
              </p:cNvPr>
              <p:cNvSpPr/>
              <p:nvPr/>
            </p:nvSpPr>
            <p:spPr bwMode="auto">
              <a:xfrm>
                <a:off x="3340556" y="4743910"/>
                <a:ext cx="74340" cy="7434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454AAAD7-7BAF-4E16-8EBA-442E60F12EBA}"/>
                  </a:ext>
                </a:extLst>
              </p:cNvPr>
              <p:cNvSpPr/>
              <p:nvPr/>
            </p:nvSpPr>
            <p:spPr bwMode="auto">
              <a:xfrm>
                <a:off x="3996131" y="4486145"/>
                <a:ext cx="55290" cy="5529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6A18E1DB-3E44-475B-9F9E-DDD338419032}"/>
                </a:ext>
              </a:extLst>
            </p:cNvPr>
            <p:cNvSpPr/>
            <p:nvPr/>
          </p:nvSpPr>
          <p:spPr bwMode="auto">
            <a:xfrm flipH="1" flipV="1">
              <a:off x="5202062" y="4841952"/>
              <a:ext cx="239551" cy="207228"/>
            </a:xfrm>
            <a:custGeom>
              <a:avLst/>
              <a:gdLst>
                <a:gd name="connsiteX0" fmla="*/ 217624 w 361264"/>
                <a:gd name="connsiteY0" fmla="*/ 312518 h 312518"/>
                <a:gd name="connsiteX1" fmla="*/ 159170 w 361264"/>
                <a:gd name="connsiteY1" fmla="*/ 312518 h 312518"/>
                <a:gd name="connsiteX2" fmla="*/ 0 w 361264"/>
                <a:gd name="connsiteY2" fmla="*/ 174825 h 312518"/>
                <a:gd name="connsiteX3" fmla="*/ 0 w 361264"/>
                <a:gd name="connsiteY3" fmla="*/ 124826 h 312518"/>
                <a:gd name="connsiteX4" fmla="*/ 361264 w 361264"/>
                <a:gd name="connsiteY4" fmla="*/ 312518 h 312518"/>
                <a:gd name="connsiteX5" fmla="*/ 287627 w 361264"/>
                <a:gd name="connsiteY5" fmla="*/ 312518 h 312518"/>
                <a:gd name="connsiteX6" fmla="*/ 0 w 361264"/>
                <a:gd name="connsiteY6" fmla="*/ 64452 h 312518"/>
                <a:gd name="connsiteX7" fmla="*/ 0 w 361264"/>
                <a:gd name="connsiteY7" fmla="*/ 0 h 312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1264" h="312518">
                  <a:moveTo>
                    <a:pt x="217624" y="312518"/>
                  </a:moveTo>
                  <a:lnTo>
                    <a:pt x="159170" y="312518"/>
                  </a:lnTo>
                  <a:lnTo>
                    <a:pt x="0" y="174825"/>
                  </a:lnTo>
                  <a:lnTo>
                    <a:pt x="0" y="124826"/>
                  </a:lnTo>
                  <a:close/>
                  <a:moveTo>
                    <a:pt x="361264" y="312518"/>
                  </a:moveTo>
                  <a:lnTo>
                    <a:pt x="287627" y="312518"/>
                  </a:lnTo>
                  <a:lnTo>
                    <a:pt x="0" y="644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253BB097-B009-4428-9AB8-DC8B09486072}"/>
              </a:ext>
            </a:extLst>
          </p:cNvPr>
          <p:cNvGrpSpPr/>
          <p:nvPr/>
        </p:nvGrpSpPr>
        <p:grpSpPr>
          <a:xfrm>
            <a:off x="3675845" y="2048499"/>
            <a:ext cx="2554310" cy="792324"/>
            <a:chOff x="372564" y="1132587"/>
            <a:chExt cx="4565318" cy="1416122"/>
          </a:xfrm>
        </p:grpSpPr>
        <p:sp>
          <p:nvSpPr>
            <p:cNvPr id="35" name="四角形: 角を丸くする 34">
              <a:extLst>
                <a:ext uri="{FF2B5EF4-FFF2-40B4-BE49-F238E27FC236}">
                  <a16:creationId xmlns:a16="http://schemas.microsoft.com/office/drawing/2014/main" id="{107A189B-5640-40A7-B1E8-FED7233253DA}"/>
                </a:ext>
              </a:extLst>
            </p:cNvPr>
            <p:cNvSpPr/>
            <p:nvPr/>
          </p:nvSpPr>
          <p:spPr bwMode="auto">
            <a:xfrm>
              <a:off x="1665461" y="2046611"/>
              <a:ext cx="1658165" cy="215546"/>
            </a:xfrm>
            <a:prstGeom prst="round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27B09F5F-1D94-4B8C-AEDE-1DD766ACB9AA}"/>
                </a:ext>
              </a:extLst>
            </p:cNvPr>
            <p:cNvGrpSpPr/>
            <p:nvPr/>
          </p:nvGrpSpPr>
          <p:grpSpPr>
            <a:xfrm>
              <a:off x="372564" y="1132587"/>
              <a:ext cx="4565318" cy="1416122"/>
              <a:chOff x="600250" y="1272958"/>
              <a:chExt cx="4565318" cy="1416122"/>
            </a:xfrm>
          </p:grpSpPr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2ECEE176-C3B1-4469-A3EF-E63AA09D35FB}"/>
                  </a:ext>
                </a:extLst>
              </p:cNvPr>
              <p:cNvGrpSpPr/>
              <p:nvPr/>
            </p:nvGrpSpPr>
            <p:grpSpPr>
              <a:xfrm>
                <a:off x="600250" y="1272958"/>
                <a:ext cx="4565318" cy="1416122"/>
                <a:chOff x="2178093" y="2956828"/>
                <a:chExt cx="4565318" cy="1416122"/>
              </a:xfrm>
            </p:grpSpPr>
            <p:sp>
              <p:nvSpPr>
                <p:cNvPr id="39" name="二等辺三角形 43">
                  <a:extLst>
                    <a:ext uri="{FF2B5EF4-FFF2-40B4-BE49-F238E27FC236}">
                      <a16:creationId xmlns:a16="http://schemas.microsoft.com/office/drawing/2014/main" id="{DBAFB200-3064-418E-99EB-6A643EF584CF}"/>
                    </a:ext>
                  </a:extLst>
                </p:cNvPr>
                <p:cNvSpPr/>
                <p:nvPr/>
              </p:nvSpPr>
              <p:spPr bwMode="auto">
                <a:xfrm>
                  <a:off x="2178093" y="3648798"/>
                  <a:ext cx="899309" cy="717111"/>
                </a:xfrm>
                <a:custGeom>
                  <a:avLst/>
                  <a:gdLst>
                    <a:gd name="connsiteX0" fmla="*/ 0 w 791584"/>
                    <a:gd name="connsiteY0" fmla="*/ 731397 h 731397"/>
                    <a:gd name="connsiteX1" fmla="*/ 395792 w 791584"/>
                    <a:gd name="connsiteY1" fmla="*/ 0 h 731397"/>
                    <a:gd name="connsiteX2" fmla="*/ 791584 w 791584"/>
                    <a:gd name="connsiteY2" fmla="*/ 731397 h 731397"/>
                    <a:gd name="connsiteX3" fmla="*/ 0 w 791584"/>
                    <a:gd name="connsiteY3" fmla="*/ 731397 h 731397"/>
                    <a:gd name="connsiteX0" fmla="*/ 0 w 791584"/>
                    <a:gd name="connsiteY0" fmla="*/ 731398 h 731398"/>
                    <a:gd name="connsiteX1" fmla="*/ 395792 w 791584"/>
                    <a:gd name="connsiteY1" fmla="*/ 1 h 731398"/>
                    <a:gd name="connsiteX2" fmla="*/ 791584 w 791584"/>
                    <a:gd name="connsiteY2" fmla="*/ 731398 h 731398"/>
                    <a:gd name="connsiteX3" fmla="*/ 0 w 791584"/>
                    <a:gd name="connsiteY3" fmla="*/ 731398 h 731398"/>
                    <a:gd name="connsiteX0" fmla="*/ 0 w 791584"/>
                    <a:gd name="connsiteY0" fmla="*/ 731398 h 731398"/>
                    <a:gd name="connsiteX1" fmla="*/ 557717 w 791584"/>
                    <a:gd name="connsiteY1" fmla="*/ 1 h 731398"/>
                    <a:gd name="connsiteX2" fmla="*/ 791584 w 791584"/>
                    <a:gd name="connsiteY2" fmla="*/ 731398 h 731398"/>
                    <a:gd name="connsiteX3" fmla="*/ 0 w 791584"/>
                    <a:gd name="connsiteY3" fmla="*/ 731398 h 731398"/>
                    <a:gd name="connsiteX0" fmla="*/ 0 w 833816"/>
                    <a:gd name="connsiteY0" fmla="*/ 717111 h 717111"/>
                    <a:gd name="connsiteX1" fmla="*/ 738692 w 833816"/>
                    <a:gd name="connsiteY1" fmla="*/ 2 h 717111"/>
                    <a:gd name="connsiteX2" fmla="*/ 791584 w 833816"/>
                    <a:gd name="connsiteY2" fmla="*/ 717111 h 717111"/>
                    <a:gd name="connsiteX3" fmla="*/ 0 w 833816"/>
                    <a:gd name="connsiteY3" fmla="*/ 717111 h 717111"/>
                    <a:gd name="connsiteX0" fmla="*/ 0 w 899309"/>
                    <a:gd name="connsiteY0" fmla="*/ 717111 h 717111"/>
                    <a:gd name="connsiteX1" fmla="*/ 738692 w 899309"/>
                    <a:gd name="connsiteY1" fmla="*/ 2 h 717111"/>
                    <a:gd name="connsiteX2" fmla="*/ 791584 w 899309"/>
                    <a:gd name="connsiteY2" fmla="*/ 717111 h 717111"/>
                    <a:gd name="connsiteX3" fmla="*/ 0 w 899309"/>
                    <a:gd name="connsiteY3" fmla="*/ 717111 h 7171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99309" h="717111">
                      <a:moveTo>
                        <a:pt x="0" y="717111"/>
                      </a:moveTo>
                      <a:cubicBezTo>
                        <a:pt x="131931" y="473312"/>
                        <a:pt x="492461" y="-909"/>
                        <a:pt x="738692" y="2"/>
                      </a:cubicBezTo>
                      <a:cubicBezTo>
                        <a:pt x="984923" y="913"/>
                        <a:pt x="902541" y="444737"/>
                        <a:pt x="791584" y="717111"/>
                      </a:cubicBezTo>
                      <a:lnTo>
                        <a:pt x="0" y="717111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0" name="グループ化 39">
                  <a:extLst>
                    <a:ext uri="{FF2B5EF4-FFF2-40B4-BE49-F238E27FC236}">
                      <a16:creationId xmlns:a16="http://schemas.microsoft.com/office/drawing/2014/main" id="{5FE3E43A-0882-49EE-B83A-72F529B71602}"/>
                    </a:ext>
                  </a:extLst>
                </p:cNvPr>
                <p:cNvGrpSpPr/>
                <p:nvPr/>
              </p:nvGrpSpPr>
              <p:grpSpPr>
                <a:xfrm>
                  <a:off x="2900363" y="3401365"/>
                  <a:ext cx="612550" cy="964544"/>
                  <a:chOff x="2851931" y="1690163"/>
                  <a:chExt cx="1027379" cy="1617748"/>
                </a:xfrm>
                <a:solidFill>
                  <a:schemeClr val="tx1">
                    <a:lumMod val="75000"/>
                    <a:lumOff val="25000"/>
                  </a:schemeClr>
                </a:solidFill>
              </p:grpSpPr>
              <p:sp>
                <p:nvSpPr>
                  <p:cNvPr id="57" name="四角形: 角を丸くする 56">
                    <a:extLst>
                      <a:ext uri="{FF2B5EF4-FFF2-40B4-BE49-F238E27FC236}">
                        <a16:creationId xmlns:a16="http://schemas.microsoft.com/office/drawing/2014/main" id="{DA5D00B3-15F9-4142-9EE0-3B67C04FD0DE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2994367" y="2547265"/>
                    <a:ext cx="884943" cy="22270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" name="フリーフォーム: 図形 57">
                    <a:extLst>
                      <a:ext uri="{FF2B5EF4-FFF2-40B4-BE49-F238E27FC236}">
                        <a16:creationId xmlns:a16="http://schemas.microsoft.com/office/drawing/2014/main" id="{B61715F6-26F8-4262-BFF9-E2070391535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51931" y="1690163"/>
                    <a:ext cx="360939" cy="1617748"/>
                  </a:xfrm>
                  <a:custGeom>
                    <a:avLst/>
                    <a:gdLst>
                      <a:gd name="connsiteX0" fmla="*/ 1453 w 240987"/>
                      <a:gd name="connsiteY0" fmla="*/ 0 h 1080120"/>
                      <a:gd name="connsiteX1" fmla="*/ 113008 w 240987"/>
                      <a:gd name="connsiteY1" fmla="*/ 0 h 1080120"/>
                      <a:gd name="connsiteX2" fmla="*/ 155027 w 240987"/>
                      <a:gd name="connsiteY2" fmla="*/ 77085 h 1080120"/>
                      <a:gd name="connsiteX3" fmla="*/ 240987 w 240987"/>
                      <a:gd name="connsiteY3" fmla="*/ 538524 h 1080120"/>
                      <a:gd name="connsiteX4" fmla="*/ 111591 w 240987"/>
                      <a:gd name="connsiteY4" fmla="*/ 1079648 h 1080120"/>
                      <a:gd name="connsiteX5" fmla="*/ 111200 w 240987"/>
                      <a:gd name="connsiteY5" fmla="*/ 1080120 h 1080120"/>
                      <a:gd name="connsiteX6" fmla="*/ 0 w 240987"/>
                      <a:gd name="connsiteY6" fmla="*/ 1080120 h 1080120"/>
                      <a:gd name="connsiteX7" fmla="*/ 9401 w 240987"/>
                      <a:gd name="connsiteY7" fmla="*/ 1060248 h 1080120"/>
                      <a:gd name="connsiteX8" fmla="*/ 94244 w 240987"/>
                      <a:gd name="connsiteY8" fmla="*/ 538524 h 1080120"/>
                      <a:gd name="connsiteX9" fmla="*/ 9400 w 240987"/>
                      <a:gd name="connsiteY9" fmla="*/ 16800 h 10801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40987" h="1080120">
                        <a:moveTo>
                          <a:pt x="1453" y="0"/>
                        </a:moveTo>
                        <a:lnTo>
                          <a:pt x="113008" y="0"/>
                        </a:lnTo>
                        <a:lnTo>
                          <a:pt x="155027" y="77085"/>
                        </a:lnTo>
                        <a:cubicBezTo>
                          <a:pt x="208137" y="195178"/>
                          <a:pt x="240987" y="358321"/>
                          <a:pt x="240987" y="538524"/>
                        </a:cubicBezTo>
                        <a:cubicBezTo>
                          <a:pt x="240987" y="763778"/>
                          <a:pt x="189659" y="962376"/>
                          <a:pt x="111591" y="1079648"/>
                        </a:cubicBezTo>
                        <a:lnTo>
                          <a:pt x="111200" y="1080120"/>
                        </a:lnTo>
                        <a:lnTo>
                          <a:pt x="0" y="1080120"/>
                        </a:lnTo>
                        <a:lnTo>
                          <a:pt x="9401" y="1060248"/>
                        </a:lnTo>
                        <a:cubicBezTo>
                          <a:pt x="63663" y="915225"/>
                          <a:pt x="94244" y="731089"/>
                          <a:pt x="94244" y="538524"/>
                        </a:cubicBezTo>
                        <a:cubicBezTo>
                          <a:pt x="94244" y="345959"/>
                          <a:pt x="63663" y="161824"/>
                          <a:pt x="9400" y="1680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1" name="四角形: 角を丸くする 40">
                  <a:extLst>
                    <a:ext uri="{FF2B5EF4-FFF2-40B4-BE49-F238E27FC236}">
                      <a16:creationId xmlns:a16="http://schemas.microsoft.com/office/drawing/2014/main" id="{E251CD55-1098-445B-939A-FB538C65C4C2}"/>
                    </a:ext>
                  </a:extLst>
                </p:cNvPr>
                <p:cNvSpPr/>
                <p:nvPr/>
              </p:nvSpPr>
              <p:spPr bwMode="auto">
                <a:xfrm>
                  <a:off x="3332820" y="3991943"/>
                  <a:ext cx="1935215" cy="38100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四角形: 角を丸くする 41">
                  <a:extLst>
                    <a:ext uri="{FF2B5EF4-FFF2-40B4-BE49-F238E27FC236}">
                      <a16:creationId xmlns:a16="http://schemas.microsoft.com/office/drawing/2014/main" id="{E2C15A27-6126-4D16-84A1-BEE5DC637754}"/>
                    </a:ext>
                  </a:extLst>
                </p:cNvPr>
                <p:cNvSpPr/>
                <p:nvPr/>
              </p:nvSpPr>
              <p:spPr bwMode="auto">
                <a:xfrm>
                  <a:off x="3379734" y="4034561"/>
                  <a:ext cx="1843295" cy="29341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B874D0AF-7E8A-4104-9194-39E8DED89DCE}"/>
                    </a:ext>
                  </a:extLst>
                </p:cNvPr>
                <p:cNvSpPr/>
                <p:nvPr/>
              </p:nvSpPr>
              <p:spPr bwMode="auto">
                <a:xfrm>
                  <a:off x="3379735" y="2956828"/>
                  <a:ext cx="1035115" cy="978210"/>
                </a:xfrm>
                <a:custGeom>
                  <a:avLst/>
                  <a:gdLst>
                    <a:gd name="connsiteX0" fmla="*/ 256064 w 1035115"/>
                    <a:gd name="connsiteY0" fmla="*/ 0 h 1158230"/>
                    <a:gd name="connsiteX1" fmla="*/ 1035115 w 1035115"/>
                    <a:gd name="connsiteY1" fmla="*/ 0 h 1158230"/>
                    <a:gd name="connsiteX2" fmla="*/ 1035115 w 1035115"/>
                    <a:gd name="connsiteY2" fmla="*/ 1158230 h 1158230"/>
                    <a:gd name="connsiteX3" fmla="*/ 0 w 1035115"/>
                    <a:gd name="connsiteY3" fmla="*/ 1158230 h 1158230"/>
                    <a:gd name="connsiteX4" fmla="*/ 0 w 1035115"/>
                    <a:gd name="connsiteY4" fmla="*/ 680099 h 11582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35115" h="1158230">
                      <a:moveTo>
                        <a:pt x="256064" y="0"/>
                      </a:moveTo>
                      <a:lnTo>
                        <a:pt x="1035115" y="0"/>
                      </a:lnTo>
                      <a:lnTo>
                        <a:pt x="1035115" y="1158230"/>
                      </a:lnTo>
                      <a:lnTo>
                        <a:pt x="0" y="1158230"/>
                      </a:lnTo>
                      <a:lnTo>
                        <a:pt x="0" y="680099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12B704B3-D142-42C0-9065-E73D79D69254}"/>
                    </a:ext>
                  </a:extLst>
                </p:cNvPr>
                <p:cNvSpPr/>
                <p:nvPr/>
              </p:nvSpPr>
              <p:spPr bwMode="auto">
                <a:xfrm>
                  <a:off x="4457946" y="3226857"/>
                  <a:ext cx="810089" cy="708180"/>
                </a:xfrm>
                <a:custGeom>
                  <a:avLst/>
                  <a:gdLst>
                    <a:gd name="connsiteX0" fmla="*/ 0 w 1260139"/>
                    <a:gd name="connsiteY0" fmla="*/ 0 h 708180"/>
                    <a:gd name="connsiteX1" fmla="*/ 180020 w 1260139"/>
                    <a:gd name="connsiteY1" fmla="*/ 0 h 708180"/>
                    <a:gd name="connsiteX2" fmla="*/ 180020 w 1260139"/>
                    <a:gd name="connsiteY2" fmla="*/ 585064 h 708180"/>
                    <a:gd name="connsiteX3" fmla="*/ 1260139 w 1260139"/>
                    <a:gd name="connsiteY3" fmla="*/ 585064 h 708180"/>
                    <a:gd name="connsiteX4" fmla="*/ 1260139 w 1260139"/>
                    <a:gd name="connsiteY4" fmla="*/ 708179 h 708180"/>
                    <a:gd name="connsiteX5" fmla="*/ 180020 w 1260139"/>
                    <a:gd name="connsiteY5" fmla="*/ 708179 h 708180"/>
                    <a:gd name="connsiteX6" fmla="*/ 180020 w 1260139"/>
                    <a:gd name="connsiteY6" fmla="*/ 708180 h 708180"/>
                    <a:gd name="connsiteX7" fmla="*/ 0 w 1260139"/>
                    <a:gd name="connsiteY7" fmla="*/ 708180 h 7081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60139" h="708180">
                      <a:moveTo>
                        <a:pt x="0" y="0"/>
                      </a:moveTo>
                      <a:lnTo>
                        <a:pt x="180020" y="0"/>
                      </a:lnTo>
                      <a:lnTo>
                        <a:pt x="180020" y="585064"/>
                      </a:lnTo>
                      <a:lnTo>
                        <a:pt x="1260139" y="585064"/>
                      </a:lnTo>
                      <a:lnTo>
                        <a:pt x="1260139" y="708179"/>
                      </a:lnTo>
                      <a:lnTo>
                        <a:pt x="180020" y="708179"/>
                      </a:lnTo>
                      <a:lnTo>
                        <a:pt x="180020" y="708180"/>
                      </a:lnTo>
                      <a:lnTo>
                        <a:pt x="0" y="70818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62B1B7E2-0D76-4D55-B593-78D78264A4A9}"/>
                    </a:ext>
                  </a:extLst>
                </p:cNvPr>
                <p:cNvSpPr/>
                <p:nvPr/>
              </p:nvSpPr>
              <p:spPr bwMode="auto">
                <a:xfrm>
                  <a:off x="5291591" y="3870852"/>
                  <a:ext cx="495057" cy="495057"/>
                </a:xfrm>
                <a:custGeom>
                  <a:avLst/>
                  <a:gdLst>
                    <a:gd name="connsiteX0" fmla="*/ 277531 w 495057"/>
                    <a:gd name="connsiteY0" fmla="*/ 0 h 495057"/>
                    <a:gd name="connsiteX1" fmla="*/ 292533 w 495057"/>
                    <a:gd name="connsiteY1" fmla="*/ 15002 h 495057"/>
                    <a:gd name="connsiteX2" fmla="*/ 292533 w 495057"/>
                    <a:gd name="connsiteY2" fmla="*/ 138877 h 495057"/>
                    <a:gd name="connsiteX3" fmla="*/ 380126 w 495057"/>
                    <a:gd name="connsiteY3" fmla="*/ 51285 h 495057"/>
                    <a:gd name="connsiteX4" fmla="*/ 401342 w 495057"/>
                    <a:gd name="connsiteY4" fmla="*/ 51285 h 495057"/>
                    <a:gd name="connsiteX5" fmla="*/ 443773 w 495057"/>
                    <a:gd name="connsiteY5" fmla="*/ 93715 h 495057"/>
                    <a:gd name="connsiteX6" fmla="*/ 443773 w 495057"/>
                    <a:gd name="connsiteY6" fmla="*/ 114931 h 495057"/>
                    <a:gd name="connsiteX7" fmla="*/ 356180 w 495057"/>
                    <a:gd name="connsiteY7" fmla="*/ 202524 h 495057"/>
                    <a:gd name="connsiteX8" fmla="*/ 480055 w 495057"/>
                    <a:gd name="connsiteY8" fmla="*/ 202523 h 495057"/>
                    <a:gd name="connsiteX9" fmla="*/ 495057 w 495057"/>
                    <a:gd name="connsiteY9" fmla="*/ 217525 h 495057"/>
                    <a:gd name="connsiteX10" fmla="*/ 495057 w 495057"/>
                    <a:gd name="connsiteY10" fmla="*/ 277532 h 495057"/>
                    <a:gd name="connsiteX11" fmla="*/ 480055 w 495057"/>
                    <a:gd name="connsiteY11" fmla="*/ 292534 h 495057"/>
                    <a:gd name="connsiteX12" fmla="*/ 356179 w 495057"/>
                    <a:gd name="connsiteY12" fmla="*/ 292534 h 495057"/>
                    <a:gd name="connsiteX13" fmla="*/ 443772 w 495057"/>
                    <a:gd name="connsiteY13" fmla="*/ 380126 h 495057"/>
                    <a:gd name="connsiteX14" fmla="*/ 443772 w 495057"/>
                    <a:gd name="connsiteY14" fmla="*/ 401342 h 495057"/>
                    <a:gd name="connsiteX15" fmla="*/ 401341 w 495057"/>
                    <a:gd name="connsiteY15" fmla="*/ 443773 h 495057"/>
                    <a:gd name="connsiteX16" fmla="*/ 380125 w 495057"/>
                    <a:gd name="connsiteY16" fmla="*/ 443773 h 495057"/>
                    <a:gd name="connsiteX17" fmla="*/ 292533 w 495057"/>
                    <a:gd name="connsiteY17" fmla="*/ 356181 h 495057"/>
                    <a:gd name="connsiteX18" fmla="*/ 292533 w 495057"/>
                    <a:gd name="connsiteY18" fmla="*/ 480055 h 495057"/>
                    <a:gd name="connsiteX19" fmla="*/ 277531 w 495057"/>
                    <a:gd name="connsiteY19" fmla="*/ 495057 h 495057"/>
                    <a:gd name="connsiteX20" fmla="*/ 217526 w 495057"/>
                    <a:gd name="connsiteY20" fmla="*/ 495057 h 495057"/>
                    <a:gd name="connsiteX21" fmla="*/ 202523 w 495057"/>
                    <a:gd name="connsiteY21" fmla="*/ 480055 h 495057"/>
                    <a:gd name="connsiteX22" fmla="*/ 202523 w 495057"/>
                    <a:gd name="connsiteY22" fmla="*/ 356181 h 495057"/>
                    <a:gd name="connsiteX23" fmla="*/ 114931 w 495057"/>
                    <a:gd name="connsiteY23" fmla="*/ 443773 h 495057"/>
                    <a:gd name="connsiteX24" fmla="*/ 93715 w 495057"/>
                    <a:gd name="connsiteY24" fmla="*/ 443773 h 495057"/>
                    <a:gd name="connsiteX25" fmla="*/ 51284 w 495057"/>
                    <a:gd name="connsiteY25" fmla="*/ 401342 h 495057"/>
                    <a:gd name="connsiteX26" fmla="*/ 51284 w 495057"/>
                    <a:gd name="connsiteY26" fmla="*/ 380126 h 495057"/>
                    <a:gd name="connsiteX27" fmla="*/ 138877 w 495057"/>
                    <a:gd name="connsiteY27" fmla="*/ 292534 h 495057"/>
                    <a:gd name="connsiteX28" fmla="*/ 15002 w 495057"/>
                    <a:gd name="connsiteY28" fmla="*/ 292533 h 495057"/>
                    <a:gd name="connsiteX29" fmla="*/ 0 w 495057"/>
                    <a:gd name="connsiteY29" fmla="*/ 277531 h 495057"/>
                    <a:gd name="connsiteX30" fmla="*/ 0 w 495057"/>
                    <a:gd name="connsiteY30" fmla="*/ 217526 h 495057"/>
                    <a:gd name="connsiteX31" fmla="*/ 15002 w 495057"/>
                    <a:gd name="connsiteY31" fmla="*/ 202524 h 495057"/>
                    <a:gd name="connsiteX32" fmla="*/ 138875 w 495057"/>
                    <a:gd name="connsiteY32" fmla="*/ 202523 h 495057"/>
                    <a:gd name="connsiteX33" fmla="*/ 51283 w 495057"/>
                    <a:gd name="connsiteY33" fmla="*/ 114931 h 495057"/>
                    <a:gd name="connsiteX34" fmla="*/ 51283 w 495057"/>
                    <a:gd name="connsiteY34" fmla="*/ 93715 h 495057"/>
                    <a:gd name="connsiteX35" fmla="*/ 93714 w 495057"/>
                    <a:gd name="connsiteY35" fmla="*/ 51285 h 495057"/>
                    <a:gd name="connsiteX36" fmla="*/ 114930 w 495057"/>
                    <a:gd name="connsiteY36" fmla="*/ 51285 h 495057"/>
                    <a:gd name="connsiteX37" fmla="*/ 202523 w 495057"/>
                    <a:gd name="connsiteY37" fmla="*/ 138878 h 495057"/>
                    <a:gd name="connsiteX38" fmla="*/ 202523 w 495057"/>
                    <a:gd name="connsiteY38" fmla="*/ 15003 h 495057"/>
                    <a:gd name="connsiteX39" fmla="*/ 217526 w 495057"/>
                    <a:gd name="connsiteY39" fmla="*/ 1 h 4950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95057" h="495057">
                      <a:moveTo>
                        <a:pt x="277531" y="0"/>
                      </a:moveTo>
                      <a:cubicBezTo>
                        <a:pt x="285817" y="1"/>
                        <a:pt x="292533" y="6718"/>
                        <a:pt x="292533" y="15002"/>
                      </a:cubicBezTo>
                      <a:lnTo>
                        <a:pt x="292533" y="138877"/>
                      </a:lnTo>
                      <a:lnTo>
                        <a:pt x="380126" y="51285"/>
                      </a:lnTo>
                      <a:cubicBezTo>
                        <a:pt x="385985" y="45426"/>
                        <a:pt x="395484" y="45426"/>
                        <a:pt x="401342" y="51285"/>
                      </a:cubicBezTo>
                      <a:lnTo>
                        <a:pt x="443773" y="93715"/>
                      </a:lnTo>
                      <a:cubicBezTo>
                        <a:pt x="449631" y="99574"/>
                        <a:pt x="449631" y="109073"/>
                        <a:pt x="443773" y="114931"/>
                      </a:cubicBezTo>
                      <a:lnTo>
                        <a:pt x="356180" y="202524"/>
                      </a:lnTo>
                      <a:lnTo>
                        <a:pt x="480055" y="202523"/>
                      </a:lnTo>
                      <a:cubicBezTo>
                        <a:pt x="488339" y="202523"/>
                        <a:pt x="495057" y="209241"/>
                        <a:pt x="495057" y="217525"/>
                      </a:cubicBezTo>
                      <a:lnTo>
                        <a:pt x="495057" y="277532"/>
                      </a:lnTo>
                      <a:cubicBezTo>
                        <a:pt x="495057" y="285817"/>
                        <a:pt x="488339" y="292534"/>
                        <a:pt x="480055" y="292534"/>
                      </a:cubicBezTo>
                      <a:lnTo>
                        <a:pt x="356179" y="292534"/>
                      </a:lnTo>
                      <a:lnTo>
                        <a:pt x="443772" y="380126"/>
                      </a:lnTo>
                      <a:cubicBezTo>
                        <a:pt x="449630" y="385985"/>
                        <a:pt x="449630" y="395484"/>
                        <a:pt x="443772" y="401342"/>
                      </a:cubicBezTo>
                      <a:lnTo>
                        <a:pt x="401341" y="443773"/>
                      </a:lnTo>
                      <a:cubicBezTo>
                        <a:pt x="395483" y="449631"/>
                        <a:pt x="385983" y="449631"/>
                        <a:pt x="380125" y="443773"/>
                      </a:cubicBezTo>
                      <a:lnTo>
                        <a:pt x="292533" y="356181"/>
                      </a:lnTo>
                      <a:lnTo>
                        <a:pt x="292533" y="480055"/>
                      </a:lnTo>
                      <a:cubicBezTo>
                        <a:pt x="292533" y="488340"/>
                        <a:pt x="285817" y="495057"/>
                        <a:pt x="277531" y="495057"/>
                      </a:cubicBezTo>
                      <a:lnTo>
                        <a:pt x="217526" y="495057"/>
                      </a:lnTo>
                      <a:cubicBezTo>
                        <a:pt x="209240" y="495057"/>
                        <a:pt x="202523" y="488340"/>
                        <a:pt x="202523" y="480055"/>
                      </a:cubicBezTo>
                      <a:lnTo>
                        <a:pt x="202523" y="356181"/>
                      </a:lnTo>
                      <a:lnTo>
                        <a:pt x="114931" y="443773"/>
                      </a:lnTo>
                      <a:cubicBezTo>
                        <a:pt x="109072" y="449632"/>
                        <a:pt x="99573" y="449631"/>
                        <a:pt x="93715" y="443773"/>
                      </a:cubicBezTo>
                      <a:lnTo>
                        <a:pt x="51284" y="401342"/>
                      </a:lnTo>
                      <a:cubicBezTo>
                        <a:pt x="45426" y="395484"/>
                        <a:pt x="45426" y="385985"/>
                        <a:pt x="51284" y="380126"/>
                      </a:cubicBezTo>
                      <a:lnTo>
                        <a:pt x="138877" y="292534"/>
                      </a:lnTo>
                      <a:lnTo>
                        <a:pt x="15002" y="292533"/>
                      </a:lnTo>
                      <a:cubicBezTo>
                        <a:pt x="6717" y="292534"/>
                        <a:pt x="0" y="285817"/>
                        <a:pt x="0" y="277531"/>
                      </a:cubicBezTo>
                      <a:lnTo>
                        <a:pt x="0" y="217526"/>
                      </a:lnTo>
                      <a:cubicBezTo>
                        <a:pt x="0" y="209240"/>
                        <a:pt x="6717" y="202523"/>
                        <a:pt x="15002" y="202524"/>
                      </a:cubicBezTo>
                      <a:lnTo>
                        <a:pt x="138875" y="202523"/>
                      </a:lnTo>
                      <a:lnTo>
                        <a:pt x="51283" y="114931"/>
                      </a:lnTo>
                      <a:cubicBezTo>
                        <a:pt x="45425" y="109073"/>
                        <a:pt x="45425" y="99574"/>
                        <a:pt x="51283" y="93715"/>
                      </a:cubicBezTo>
                      <a:lnTo>
                        <a:pt x="93714" y="51285"/>
                      </a:lnTo>
                      <a:cubicBezTo>
                        <a:pt x="99572" y="45426"/>
                        <a:pt x="109071" y="45426"/>
                        <a:pt x="114930" y="51285"/>
                      </a:cubicBezTo>
                      <a:lnTo>
                        <a:pt x="202523" y="138878"/>
                      </a:lnTo>
                      <a:lnTo>
                        <a:pt x="202523" y="15003"/>
                      </a:lnTo>
                      <a:cubicBezTo>
                        <a:pt x="202523" y="6718"/>
                        <a:pt x="209240" y="0"/>
                        <a:pt x="217526" y="1"/>
                      </a:cubicBez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B3BDBC48-3F7B-46BE-9538-70E46C5128DB}"/>
                    </a:ext>
                  </a:extLst>
                </p:cNvPr>
                <p:cNvSpPr/>
                <p:nvPr/>
              </p:nvSpPr>
              <p:spPr bwMode="auto">
                <a:xfrm>
                  <a:off x="5652237" y="3634512"/>
                  <a:ext cx="1091174" cy="572470"/>
                </a:xfrm>
                <a:custGeom>
                  <a:avLst/>
                  <a:gdLst>
                    <a:gd name="connsiteX0" fmla="*/ 501067 w 1162625"/>
                    <a:gd name="connsiteY0" fmla="*/ 291492 h 609957"/>
                    <a:gd name="connsiteX1" fmla="*/ 864193 w 1162625"/>
                    <a:gd name="connsiteY1" fmla="*/ 513659 h 609957"/>
                    <a:gd name="connsiteX2" fmla="*/ 892652 w 1162625"/>
                    <a:gd name="connsiteY2" fmla="*/ 583803 h 609957"/>
                    <a:gd name="connsiteX3" fmla="*/ 833254 w 1162625"/>
                    <a:gd name="connsiteY3" fmla="*/ 609957 h 609957"/>
                    <a:gd name="connsiteX4" fmla="*/ 829525 w 1162625"/>
                    <a:gd name="connsiteY4" fmla="*/ 598573 h 609957"/>
                    <a:gd name="connsiteX5" fmla="*/ 421401 w 1162625"/>
                    <a:gd name="connsiteY5" fmla="*/ 362764 h 609957"/>
                    <a:gd name="connsiteX6" fmla="*/ 221572 w 1162625"/>
                    <a:gd name="connsiteY6" fmla="*/ 444179 h 609957"/>
                    <a:gd name="connsiteX7" fmla="*/ 218319 w 1162625"/>
                    <a:gd name="connsiteY7" fmla="*/ 447222 h 609957"/>
                    <a:gd name="connsiteX8" fmla="*/ 175796 w 1162625"/>
                    <a:gd name="connsiteY8" fmla="*/ 391412 h 609957"/>
                    <a:gd name="connsiteX9" fmla="*/ 178472 w 1162625"/>
                    <a:gd name="connsiteY9" fmla="*/ 388908 h 609957"/>
                    <a:gd name="connsiteX10" fmla="*/ 413587 w 1162625"/>
                    <a:gd name="connsiteY10" fmla="*/ 293117 h 609957"/>
                    <a:gd name="connsiteX11" fmla="*/ 501067 w 1162625"/>
                    <a:gd name="connsiteY11" fmla="*/ 291492 h 609957"/>
                    <a:gd name="connsiteX12" fmla="*/ 524718 w 1162625"/>
                    <a:gd name="connsiteY12" fmla="*/ 133750 h 609957"/>
                    <a:gd name="connsiteX13" fmla="*/ 1009254 w 1162625"/>
                    <a:gd name="connsiteY13" fmla="*/ 446233 h 609957"/>
                    <a:gd name="connsiteX14" fmla="*/ 1042731 w 1162625"/>
                    <a:gd name="connsiteY14" fmla="*/ 517720 h 609957"/>
                    <a:gd name="connsiteX15" fmla="*/ 978049 w 1162625"/>
                    <a:gd name="connsiteY15" fmla="*/ 546201 h 609957"/>
                    <a:gd name="connsiteX16" fmla="*/ 933955 w 1162625"/>
                    <a:gd name="connsiteY16" fmla="*/ 459997 h 609957"/>
                    <a:gd name="connsiteX17" fmla="*/ 412835 w 1162625"/>
                    <a:gd name="connsiteY17" fmla="*/ 205157 h 609957"/>
                    <a:gd name="connsiteX18" fmla="*/ 129054 w 1162625"/>
                    <a:gd name="connsiteY18" fmla="*/ 316423 h 609957"/>
                    <a:gd name="connsiteX19" fmla="*/ 122939 w 1162625"/>
                    <a:gd name="connsiteY19" fmla="*/ 322041 h 609957"/>
                    <a:gd name="connsiteX20" fmla="*/ 79541 w 1162625"/>
                    <a:gd name="connsiteY20" fmla="*/ 265085 h 609957"/>
                    <a:gd name="connsiteX21" fmla="*/ 85599 w 1162625"/>
                    <a:gd name="connsiteY21" fmla="*/ 259520 h 609957"/>
                    <a:gd name="connsiteX22" fmla="*/ 406017 w 1162625"/>
                    <a:gd name="connsiteY22" fmla="*/ 133889 h 609957"/>
                    <a:gd name="connsiteX23" fmla="*/ 524718 w 1162625"/>
                    <a:gd name="connsiteY23" fmla="*/ 133750 h 609957"/>
                    <a:gd name="connsiteX24" fmla="*/ 532192 w 1162625"/>
                    <a:gd name="connsiteY24" fmla="*/ 2872 h 609957"/>
                    <a:gd name="connsiteX25" fmla="*/ 1119157 w 1162625"/>
                    <a:gd name="connsiteY25" fmla="*/ 374566 h 609957"/>
                    <a:gd name="connsiteX26" fmla="*/ 1162625 w 1162625"/>
                    <a:gd name="connsiteY26" fmla="*/ 464927 h 609957"/>
                    <a:gd name="connsiteX27" fmla="*/ 1100302 w 1162625"/>
                    <a:gd name="connsiteY27" fmla="*/ 492370 h 609957"/>
                    <a:gd name="connsiteX28" fmla="*/ 1042839 w 1162625"/>
                    <a:gd name="connsiteY28" fmla="*/ 382822 h 609957"/>
                    <a:gd name="connsiteX29" fmla="*/ 396236 w 1162625"/>
                    <a:gd name="connsiteY29" fmla="*/ 72847 h 609957"/>
                    <a:gd name="connsiteX30" fmla="*/ 46219 w 1162625"/>
                    <a:gd name="connsiteY30" fmla="*/ 211950 h 609957"/>
                    <a:gd name="connsiteX31" fmla="*/ 42017 w 1162625"/>
                    <a:gd name="connsiteY31" fmla="*/ 215836 h 609957"/>
                    <a:gd name="connsiteX32" fmla="*/ 0 w 1162625"/>
                    <a:gd name="connsiteY32" fmla="*/ 160692 h 609957"/>
                    <a:gd name="connsiteX33" fmla="*/ 3968 w 1162625"/>
                    <a:gd name="connsiteY33" fmla="*/ 157024 h 609957"/>
                    <a:gd name="connsiteX34" fmla="*/ 389245 w 1162625"/>
                    <a:gd name="connsiteY34" fmla="*/ 3908 h 609957"/>
                    <a:gd name="connsiteX35" fmla="*/ 532192 w 1162625"/>
                    <a:gd name="connsiteY35" fmla="*/ 2872 h 609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162625" h="609957">
                      <a:moveTo>
                        <a:pt x="501067" y="291492"/>
                      </a:moveTo>
                      <a:cubicBezTo>
                        <a:pt x="651686" y="302839"/>
                        <a:pt x="786669" y="386802"/>
                        <a:pt x="864193" y="513659"/>
                      </a:cubicBezTo>
                      <a:lnTo>
                        <a:pt x="892652" y="583803"/>
                      </a:lnTo>
                      <a:lnTo>
                        <a:pt x="833254" y="609957"/>
                      </a:lnTo>
                      <a:lnTo>
                        <a:pt x="829525" y="598573"/>
                      </a:lnTo>
                      <a:cubicBezTo>
                        <a:pt x="761243" y="441615"/>
                        <a:pt x="597116" y="343052"/>
                        <a:pt x="421401" y="362764"/>
                      </a:cubicBezTo>
                      <a:cubicBezTo>
                        <a:pt x="346095" y="371212"/>
                        <a:pt x="277677" y="400372"/>
                        <a:pt x="221572" y="444179"/>
                      </a:cubicBezTo>
                      <a:lnTo>
                        <a:pt x="218319" y="447222"/>
                      </a:lnTo>
                      <a:lnTo>
                        <a:pt x="175796" y="391412"/>
                      </a:lnTo>
                      <a:lnTo>
                        <a:pt x="178472" y="388908"/>
                      </a:lnTo>
                      <a:cubicBezTo>
                        <a:pt x="244485" y="337366"/>
                        <a:pt x="324983" y="303057"/>
                        <a:pt x="413587" y="293117"/>
                      </a:cubicBezTo>
                      <a:cubicBezTo>
                        <a:pt x="443122" y="289804"/>
                        <a:pt x="472378" y="289330"/>
                        <a:pt x="501067" y="291492"/>
                      </a:cubicBezTo>
                      <a:close/>
                      <a:moveTo>
                        <a:pt x="524718" y="133750"/>
                      </a:moveTo>
                      <a:cubicBezTo>
                        <a:pt x="728666" y="152918"/>
                        <a:pt x="909165" y="271284"/>
                        <a:pt x="1009254" y="446233"/>
                      </a:cubicBezTo>
                      <a:lnTo>
                        <a:pt x="1042731" y="517720"/>
                      </a:lnTo>
                      <a:lnTo>
                        <a:pt x="978049" y="546201"/>
                      </a:lnTo>
                      <a:lnTo>
                        <a:pt x="933955" y="459997"/>
                      </a:lnTo>
                      <a:cubicBezTo>
                        <a:pt x="825026" y="288469"/>
                        <a:pt x="626219" y="184743"/>
                        <a:pt x="412835" y="205157"/>
                      </a:cubicBezTo>
                      <a:cubicBezTo>
                        <a:pt x="306144" y="215364"/>
                        <a:pt x="208914" y="255353"/>
                        <a:pt x="129054" y="316423"/>
                      </a:cubicBezTo>
                      <a:lnTo>
                        <a:pt x="122939" y="322041"/>
                      </a:lnTo>
                      <a:lnTo>
                        <a:pt x="79541" y="265085"/>
                      </a:lnTo>
                      <a:lnTo>
                        <a:pt x="85599" y="259520"/>
                      </a:lnTo>
                      <a:cubicBezTo>
                        <a:pt x="175770" y="190565"/>
                        <a:pt x="285552" y="145414"/>
                        <a:pt x="406017" y="133889"/>
                      </a:cubicBezTo>
                      <a:cubicBezTo>
                        <a:pt x="446173" y="130047"/>
                        <a:pt x="485871" y="130099"/>
                        <a:pt x="524718" y="133750"/>
                      </a:cubicBezTo>
                      <a:close/>
                      <a:moveTo>
                        <a:pt x="532192" y="2872"/>
                      </a:moveTo>
                      <a:cubicBezTo>
                        <a:pt x="777979" y="24371"/>
                        <a:pt x="996472" y="165052"/>
                        <a:pt x="1119157" y="374566"/>
                      </a:cubicBezTo>
                      <a:lnTo>
                        <a:pt x="1162625" y="464927"/>
                      </a:lnTo>
                      <a:lnTo>
                        <a:pt x="1100302" y="492370"/>
                      </a:lnTo>
                      <a:lnTo>
                        <a:pt x="1042839" y="382822"/>
                      </a:lnTo>
                      <a:cubicBezTo>
                        <a:pt x="906147" y="172216"/>
                        <a:pt x="659643" y="46131"/>
                        <a:pt x="396236" y="72847"/>
                      </a:cubicBezTo>
                      <a:cubicBezTo>
                        <a:pt x="264533" y="86205"/>
                        <a:pt x="144639" y="136138"/>
                        <a:pt x="46219" y="211950"/>
                      </a:cubicBezTo>
                      <a:lnTo>
                        <a:pt x="42017" y="215836"/>
                      </a:lnTo>
                      <a:lnTo>
                        <a:pt x="0" y="160692"/>
                      </a:lnTo>
                      <a:lnTo>
                        <a:pt x="3968" y="157024"/>
                      </a:lnTo>
                      <a:cubicBezTo>
                        <a:pt x="112303" y="73574"/>
                        <a:pt x="244274" y="18612"/>
                        <a:pt x="389245" y="3908"/>
                      </a:cubicBezTo>
                      <a:cubicBezTo>
                        <a:pt x="437569" y="-993"/>
                        <a:pt x="485376" y="-1223"/>
                        <a:pt x="532192" y="2872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AF886E30-9B2F-4037-89F8-CD53E95401A0}"/>
                    </a:ext>
                  </a:extLst>
                </p:cNvPr>
                <p:cNvSpPr/>
                <p:nvPr/>
              </p:nvSpPr>
              <p:spPr bwMode="auto">
                <a:xfrm>
                  <a:off x="3536592" y="3003868"/>
                  <a:ext cx="518102" cy="489620"/>
                </a:xfrm>
                <a:custGeom>
                  <a:avLst/>
                  <a:gdLst>
                    <a:gd name="connsiteX0" fmla="*/ 256064 w 1035115"/>
                    <a:gd name="connsiteY0" fmla="*/ 0 h 1158230"/>
                    <a:gd name="connsiteX1" fmla="*/ 1035115 w 1035115"/>
                    <a:gd name="connsiteY1" fmla="*/ 0 h 1158230"/>
                    <a:gd name="connsiteX2" fmla="*/ 1035115 w 1035115"/>
                    <a:gd name="connsiteY2" fmla="*/ 1158230 h 1158230"/>
                    <a:gd name="connsiteX3" fmla="*/ 0 w 1035115"/>
                    <a:gd name="connsiteY3" fmla="*/ 1158230 h 1158230"/>
                    <a:gd name="connsiteX4" fmla="*/ 0 w 1035115"/>
                    <a:gd name="connsiteY4" fmla="*/ 680099 h 11582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35115" h="1158230">
                      <a:moveTo>
                        <a:pt x="256064" y="0"/>
                      </a:moveTo>
                      <a:lnTo>
                        <a:pt x="1035115" y="0"/>
                      </a:lnTo>
                      <a:lnTo>
                        <a:pt x="1035115" y="1158230"/>
                      </a:lnTo>
                      <a:lnTo>
                        <a:pt x="0" y="1158230"/>
                      </a:lnTo>
                      <a:lnTo>
                        <a:pt x="0" y="680099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楕円 47">
                  <a:extLst>
                    <a:ext uri="{FF2B5EF4-FFF2-40B4-BE49-F238E27FC236}">
                      <a16:creationId xmlns:a16="http://schemas.microsoft.com/office/drawing/2014/main" id="{4ACDECAC-90E9-41DB-9B07-7929CC703C2B}"/>
                    </a:ext>
                  </a:extLst>
                </p:cNvPr>
                <p:cNvSpPr/>
                <p:nvPr/>
              </p:nvSpPr>
              <p:spPr bwMode="auto">
                <a:xfrm>
                  <a:off x="3428486" y="4088308"/>
                  <a:ext cx="187638" cy="187638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99499E0B-9472-4894-80FA-94A9090821D8}"/>
                    </a:ext>
                  </a:extLst>
                </p:cNvPr>
                <p:cNvSpPr/>
                <p:nvPr/>
              </p:nvSpPr>
              <p:spPr bwMode="auto">
                <a:xfrm>
                  <a:off x="3651643" y="4088308"/>
                  <a:ext cx="187638" cy="187638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D78CC299-4823-4096-BD1C-DD180FB6AE34}"/>
                    </a:ext>
                  </a:extLst>
                </p:cNvPr>
                <p:cNvSpPr/>
                <p:nvPr/>
              </p:nvSpPr>
              <p:spPr bwMode="auto">
                <a:xfrm>
                  <a:off x="3874800" y="4088308"/>
                  <a:ext cx="187638" cy="187638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楕円 50">
                  <a:extLst>
                    <a:ext uri="{FF2B5EF4-FFF2-40B4-BE49-F238E27FC236}">
                      <a16:creationId xmlns:a16="http://schemas.microsoft.com/office/drawing/2014/main" id="{CFBC5905-96B1-46D8-B1AE-2B430CD76738}"/>
                    </a:ext>
                  </a:extLst>
                </p:cNvPr>
                <p:cNvSpPr/>
                <p:nvPr/>
              </p:nvSpPr>
              <p:spPr bwMode="auto">
                <a:xfrm>
                  <a:off x="4097957" y="4088308"/>
                  <a:ext cx="187638" cy="187638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楕円 51">
                  <a:extLst>
                    <a:ext uri="{FF2B5EF4-FFF2-40B4-BE49-F238E27FC236}">
                      <a16:creationId xmlns:a16="http://schemas.microsoft.com/office/drawing/2014/main" id="{791E9C42-BAD9-4598-8300-E8361BBD4569}"/>
                    </a:ext>
                  </a:extLst>
                </p:cNvPr>
                <p:cNvSpPr/>
                <p:nvPr/>
              </p:nvSpPr>
              <p:spPr bwMode="auto">
                <a:xfrm>
                  <a:off x="4321114" y="4088308"/>
                  <a:ext cx="187638" cy="187638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楕円 52">
                  <a:extLst>
                    <a:ext uri="{FF2B5EF4-FFF2-40B4-BE49-F238E27FC236}">
                      <a16:creationId xmlns:a16="http://schemas.microsoft.com/office/drawing/2014/main" id="{346E8EEB-E635-4C86-97ED-A8D53F6AB319}"/>
                    </a:ext>
                  </a:extLst>
                </p:cNvPr>
                <p:cNvSpPr/>
                <p:nvPr/>
              </p:nvSpPr>
              <p:spPr bwMode="auto">
                <a:xfrm>
                  <a:off x="4544271" y="4088308"/>
                  <a:ext cx="187638" cy="187638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楕円 53">
                  <a:extLst>
                    <a:ext uri="{FF2B5EF4-FFF2-40B4-BE49-F238E27FC236}">
                      <a16:creationId xmlns:a16="http://schemas.microsoft.com/office/drawing/2014/main" id="{0DB026C0-8CED-4DBE-B9A9-9BD71856C0E0}"/>
                    </a:ext>
                  </a:extLst>
                </p:cNvPr>
                <p:cNvSpPr/>
                <p:nvPr/>
              </p:nvSpPr>
              <p:spPr bwMode="auto">
                <a:xfrm>
                  <a:off x="4990585" y="4088308"/>
                  <a:ext cx="187638" cy="187638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楕円 54">
                  <a:extLst>
                    <a:ext uri="{FF2B5EF4-FFF2-40B4-BE49-F238E27FC236}">
                      <a16:creationId xmlns:a16="http://schemas.microsoft.com/office/drawing/2014/main" id="{6F7AC84D-3939-4327-B241-976A6951908C}"/>
                    </a:ext>
                  </a:extLst>
                </p:cNvPr>
                <p:cNvSpPr/>
                <p:nvPr/>
              </p:nvSpPr>
              <p:spPr bwMode="auto">
                <a:xfrm>
                  <a:off x="4767428" y="4088308"/>
                  <a:ext cx="187638" cy="187638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1A6DFBBA-9D8F-40FE-8A85-D4B77C8987A6}"/>
                    </a:ext>
                  </a:extLst>
                </p:cNvPr>
                <p:cNvSpPr/>
                <p:nvPr/>
              </p:nvSpPr>
              <p:spPr bwMode="auto">
                <a:xfrm>
                  <a:off x="5457947" y="4037208"/>
                  <a:ext cx="162346" cy="162346"/>
                </a:xfrm>
                <a:custGeom>
                  <a:avLst/>
                  <a:gdLst>
                    <a:gd name="connsiteX0" fmla="*/ 277531 w 495057"/>
                    <a:gd name="connsiteY0" fmla="*/ 0 h 495057"/>
                    <a:gd name="connsiteX1" fmla="*/ 292533 w 495057"/>
                    <a:gd name="connsiteY1" fmla="*/ 15002 h 495057"/>
                    <a:gd name="connsiteX2" fmla="*/ 292533 w 495057"/>
                    <a:gd name="connsiteY2" fmla="*/ 138877 h 495057"/>
                    <a:gd name="connsiteX3" fmla="*/ 380126 w 495057"/>
                    <a:gd name="connsiteY3" fmla="*/ 51285 h 495057"/>
                    <a:gd name="connsiteX4" fmla="*/ 401342 w 495057"/>
                    <a:gd name="connsiteY4" fmla="*/ 51285 h 495057"/>
                    <a:gd name="connsiteX5" fmla="*/ 443773 w 495057"/>
                    <a:gd name="connsiteY5" fmla="*/ 93715 h 495057"/>
                    <a:gd name="connsiteX6" fmla="*/ 443773 w 495057"/>
                    <a:gd name="connsiteY6" fmla="*/ 114931 h 495057"/>
                    <a:gd name="connsiteX7" fmla="*/ 356180 w 495057"/>
                    <a:gd name="connsiteY7" fmla="*/ 202524 h 495057"/>
                    <a:gd name="connsiteX8" fmla="*/ 480055 w 495057"/>
                    <a:gd name="connsiteY8" fmla="*/ 202523 h 495057"/>
                    <a:gd name="connsiteX9" fmla="*/ 495057 w 495057"/>
                    <a:gd name="connsiteY9" fmla="*/ 217525 h 495057"/>
                    <a:gd name="connsiteX10" fmla="*/ 495057 w 495057"/>
                    <a:gd name="connsiteY10" fmla="*/ 277532 h 495057"/>
                    <a:gd name="connsiteX11" fmla="*/ 480055 w 495057"/>
                    <a:gd name="connsiteY11" fmla="*/ 292534 h 495057"/>
                    <a:gd name="connsiteX12" fmla="*/ 356179 w 495057"/>
                    <a:gd name="connsiteY12" fmla="*/ 292534 h 495057"/>
                    <a:gd name="connsiteX13" fmla="*/ 443772 w 495057"/>
                    <a:gd name="connsiteY13" fmla="*/ 380126 h 495057"/>
                    <a:gd name="connsiteX14" fmla="*/ 443772 w 495057"/>
                    <a:gd name="connsiteY14" fmla="*/ 401342 h 495057"/>
                    <a:gd name="connsiteX15" fmla="*/ 401341 w 495057"/>
                    <a:gd name="connsiteY15" fmla="*/ 443773 h 495057"/>
                    <a:gd name="connsiteX16" fmla="*/ 380125 w 495057"/>
                    <a:gd name="connsiteY16" fmla="*/ 443773 h 495057"/>
                    <a:gd name="connsiteX17" fmla="*/ 292533 w 495057"/>
                    <a:gd name="connsiteY17" fmla="*/ 356181 h 495057"/>
                    <a:gd name="connsiteX18" fmla="*/ 292533 w 495057"/>
                    <a:gd name="connsiteY18" fmla="*/ 480055 h 495057"/>
                    <a:gd name="connsiteX19" fmla="*/ 277531 w 495057"/>
                    <a:gd name="connsiteY19" fmla="*/ 495057 h 495057"/>
                    <a:gd name="connsiteX20" fmla="*/ 217526 w 495057"/>
                    <a:gd name="connsiteY20" fmla="*/ 495057 h 495057"/>
                    <a:gd name="connsiteX21" fmla="*/ 202523 w 495057"/>
                    <a:gd name="connsiteY21" fmla="*/ 480055 h 495057"/>
                    <a:gd name="connsiteX22" fmla="*/ 202523 w 495057"/>
                    <a:gd name="connsiteY22" fmla="*/ 356181 h 495057"/>
                    <a:gd name="connsiteX23" fmla="*/ 114931 w 495057"/>
                    <a:gd name="connsiteY23" fmla="*/ 443773 h 495057"/>
                    <a:gd name="connsiteX24" fmla="*/ 93715 w 495057"/>
                    <a:gd name="connsiteY24" fmla="*/ 443773 h 495057"/>
                    <a:gd name="connsiteX25" fmla="*/ 51284 w 495057"/>
                    <a:gd name="connsiteY25" fmla="*/ 401342 h 495057"/>
                    <a:gd name="connsiteX26" fmla="*/ 51284 w 495057"/>
                    <a:gd name="connsiteY26" fmla="*/ 380126 h 495057"/>
                    <a:gd name="connsiteX27" fmla="*/ 138877 w 495057"/>
                    <a:gd name="connsiteY27" fmla="*/ 292534 h 495057"/>
                    <a:gd name="connsiteX28" fmla="*/ 15002 w 495057"/>
                    <a:gd name="connsiteY28" fmla="*/ 292533 h 495057"/>
                    <a:gd name="connsiteX29" fmla="*/ 0 w 495057"/>
                    <a:gd name="connsiteY29" fmla="*/ 277531 h 495057"/>
                    <a:gd name="connsiteX30" fmla="*/ 0 w 495057"/>
                    <a:gd name="connsiteY30" fmla="*/ 217526 h 495057"/>
                    <a:gd name="connsiteX31" fmla="*/ 15002 w 495057"/>
                    <a:gd name="connsiteY31" fmla="*/ 202524 h 495057"/>
                    <a:gd name="connsiteX32" fmla="*/ 138875 w 495057"/>
                    <a:gd name="connsiteY32" fmla="*/ 202523 h 495057"/>
                    <a:gd name="connsiteX33" fmla="*/ 51283 w 495057"/>
                    <a:gd name="connsiteY33" fmla="*/ 114931 h 495057"/>
                    <a:gd name="connsiteX34" fmla="*/ 51283 w 495057"/>
                    <a:gd name="connsiteY34" fmla="*/ 93715 h 495057"/>
                    <a:gd name="connsiteX35" fmla="*/ 93714 w 495057"/>
                    <a:gd name="connsiteY35" fmla="*/ 51285 h 495057"/>
                    <a:gd name="connsiteX36" fmla="*/ 114930 w 495057"/>
                    <a:gd name="connsiteY36" fmla="*/ 51285 h 495057"/>
                    <a:gd name="connsiteX37" fmla="*/ 202523 w 495057"/>
                    <a:gd name="connsiteY37" fmla="*/ 138878 h 495057"/>
                    <a:gd name="connsiteX38" fmla="*/ 202523 w 495057"/>
                    <a:gd name="connsiteY38" fmla="*/ 15003 h 495057"/>
                    <a:gd name="connsiteX39" fmla="*/ 217526 w 495057"/>
                    <a:gd name="connsiteY39" fmla="*/ 1 h 4950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95057" h="495057">
                      <a:moveTo>
                        <a:pt x="277531" y="0"/>
                      </a:moveTo>
                      <a:cubicBezTo>
                        <a:pt x="285817" y="1"/>
                        <a:pt x="292533" y="6718"/>
                        <a:pt x="292533" y="15002"/>
                      </a:cubicBezTo>
                      <a:lnTo>
                        <a:pt x="292533" y="138877"/>
                      </a:lnTo>
                      <a:lnTo>
                        <a:pt x="380126" y="51285"/>
                      </a:lnTo>
                      <a:cubicBezTo>
                        <a:pt x="385985" y="45426"/>
                        <a:pt x="395484" y="45426"/>
                        <a:pt x="401342" y="51285"/>
                      </a:cubicBezTo>
                      <a:lnTo>
                        <a:pt x="443773" y="93715"/>
                      </a:lnTo>
                      <a:cubicBezTo>
                        <a:pt x="449631" y="99574"/>
                        <a:pt x="449631" y="109073"/>
                        <a:pt x="443773" y="114931"/>
                      </a:cubicBezTo>
                      <a:lnTo>
                        <a:pt x="356180" y="202524"/>
                      </a:lnTo>
                      <a:lnTo>
                        <a:pt x="480055" y="202523"/>
                      </a:lnTo>
                      <a:cubicBezTo>
                        <a:pt x="488339" y="202523"/>
                        <a:pt x="495057" y="209241"/>
                        <a:pt x="495057" y="217525"/>
                      </a:cubicBezTo>
                      <a:lnTo>
                        <a:pt x="495057" y="277532"/>
                      </a:lnTo>
                      <a:cubicBezTo>
                        <a:pt x="495057" y="285817"/>
                        <a:pt x="488339" y="292534"/>
                        <a:pt x="480055" y="292534"/>
                      </a:cubicBezTo>
                      <a:lnTo>
                        <a:pt x="356179" y="292534"/>
                      </a:lnTo>
                      <a:lnTo>
                        <a:pt x="443772" y="380126"/>
                      </a:lnTo>
                      <a:cubicBezTo>
                        <a:pt x="449630" y="385985"/>
                        <a:pt x="449630" y="395484"/>
                        <a:pt x="443772" y="401342"/>
                      </a:cubicBezTo>
                      <a:lnTo>
                        <a:pt x="401341" y="443773"/>
                      </a:lnTo>
                      <a:cubicBezTo>
                        <a:pt x="395483" y="449631"/>
                        <a:pt x="385983" y="449631"/>
                        <a:pt x="380125" y="443773"/>
                      </a:cubicBezTo>
                      <a:lnTo>
                        <a:pt x="292533" y="356181"/>
                      </a:lnTo>
                      <a:lnTo>
                        <a:pt x="292533" y="480055"/>
                      </a:lnTo>
                      <a:cubicBezTo>
                        <a:pt x="292533" y="488340"/>
                        <a:pt x="285817" y="495057"/>
                        <a:pt x="277531" y="495057"/>
                      </a:cubicBezTo>
                      <a:lnTo>
                        <a:pt x="217526" y="495057"/>
                      </a:lnTo>
                      <a:cubicBezTo>
                        <a:pt x="209240" y="495057"/>
                        <a:pt x="202523" y="488340"/>
                        <a:pt x="202523" y="480055"/>
                      </a:cubicBezTo>
                      <a:lnTo>
                        <a:pt x="202523" y="356181"/>
                      </a:lnTo>
                      <a:lnTo>
                        <a:pt x="114931" y="443773"/>
                      </a:lnTo>
                      <a:cubicBezTo>
                        <a:pt x="109072" y="449632"/>
                        <a:pt x="99573" y="449631"/>
                        <a:pt x="93715" y="443773"/>
                      </a:cubicBezTo>
                      <a:lnTo>
                        <a:pt x="51284" y="401342"/>
                      </a:lnTo>
                      <a:cubicBezTo>
                        <a:pt x="45426" y="395484"/>
                        <a:pt x="45426" y="385985"/>
                        <a:pt x="51284" y="380126"/>
                      </a:cubicBezTo>
                      <a:lnTo>
                        <a:pt x="138877" y="292534"/>
                      </a:lnTo>
                      <a:lnTo>
                        <a:pt x="15002" y="292533"/>
                      </a:lnTo>
                      <a:cubicBezTo>
                        <a:pt x="6717" y="292534"/>
                        <a:pt x="0" y="285817"/>
                        <a:pt x="0" y="277531"/>
                      </a:cubicBezTo>
                      <a:lnTo>
                        <a:pt x="0" y="217526"/>
                      </a:lnTo>
                      <a:cubicBezTo>
                        <a:pt x="0" y="209240"/>
                        <a:pt x="6717" y="202523"/>
                        <a:pt x="15002" y="202524"/>
                      </a:cubicBezTo>
                      <a:lnTo>
                        <a:pt x="138875" y="202523"/>
                      </a:lnTo>
                      <a:lnTo>
                        <a:pt x="51283" y="114931"/>
                      </a:lnTo>
                      <a:cubicBezTo>
                        <a:pt x="45425" y="109073"/>
                        <a:pt x="45425" y="99574"/>
                        <a:pt x="51283" y="93715"/>
                      </a:cubicBezTo>
                      <a:lnTo>
                        <a:pt x="93714" y="51285"/>
                      </a:lnTo>
                      <a:cubicBezTo>
                        <a:pt x="99572" y="45426"/>
                        <a:pt x="109071" y="45426"/>
                        <a:pt x="114930" y="51285"/>
                      </a:cubicBezTo>
                      <a:lnTo>
                        <a:pt x="202523" y="138878"/>
                      </a:lnTo>
                      <a:lnTo>
                        <a:pt x="202523" y="15003"/>
                      </a:lnTo>
                      <a:cubicBezTo>
                        <a:pt x="202523" y="6718"/>
                        <a:pt x="209240" y="0"/>
                        <a:pt x="217526" y="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0F7C999D-F67F-465F-92CF-ED4FE7F93F08}"/>
                  </a:ext>
                </a:extLst>
              </p:cNvPr>
              <p:cNvSpPr/>
              <p:nvPr/>
            </p:nvSpPr>
            <p:spPr bwMode="auto">
              <a:xfrm flipH="1" flipV="1">
                <a:off x="2242663" y="1339484"/>
                <a:ext cx="211124" cy="182637"/>
              </a:xfrm>
              <a:custGeom>
                <a:avLst/>
                <a:gdLst>
                  <a:gd name="connsiteX0" fmla="*/ 217624 w 361264"/>
                  <a:gd name="connsiteY0" fmla="*/ 312518 h 312518"/>
                  <a:gd name="connsiteX1" fmla="*/ 159170 w 361264"/>
                  <a:gd name="connsiteY1" fmla="*/ 312518 h 312518"/>
                  <a:gd name="connsiteX2" fmla="*/ 0 w 361264"/>
                  <a:gd name="connsiteY2" fmla="*/ 174825 h 312518"/>
                  <a:gd name="connsiteX3" fmla="*/ 0 w 361264"/>
                  <a:gd name="connsiteY3" fmla="*/ 124826 h 312518"/>
                  <a:gd name="connsiteX4" fmla="*/ 361264 w 361264"/>
                  <a:gd name="connsiteY4" fmla="*/ 312518 h 312518"/>
                  <a:gd name="connsiteX5" fmla="*/ 287627 w 361264"/>
                  <a:gd name="connsiteY5" fmla="*/ 312518 h 312518"/>
                  <a:gd name="connsiteX6" fmla="*/ 0 w 361264"/>
                  <a:gd name="connsiteY6" fmla="*/ 64452 h 312518"/>
                  <a:gd name="connsiteX7" fmla="*/ 0 w 361264"/>
                  <a:gd name="connsiteY7" fmla="*/ 0 h 312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61264" h="312518">
                    <a:moveTo>
                      <a:pt x="217624" y="312518"/>
                    </a:moveTo>
                    <a:lnTo>
                      <a:pt x="159170" y="312518"/>
                    </a:lnTo>
                    <a:lnTo>
                      <a:pt x="0" y="174825"/>
                    </a:lnTo>
                    <a:lnTo>
                      <a:pt x="0" y="124826"/>
                    </a:lnTo>
                    <a:close/>
                    <a:moveTo>
                      <a:pt x="361264" y="312518"/>
                    </a:moveTo>
                    <a:lnTo>
                      <a:pt x="287627" y="312518"/>
                    </a:lnTo>
                    <a:lnTo>
                      <a:pt x="0" y="644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59" name="フリーフォーム: 図形 58">
            <a:extLst>
              <a:ext uri="{FF2B5EF4-FFF2-40B4-BE49-F238E27FC236}">
                <a16:creationId xmlns:a16="http://schemas.microsoft.com/office/drawing/2014/main" id="{A10A9A5E-E6B5-4DCD-80F8-B84792562EDC}"/>
              </a:ext>
            </a:extLst>
          </p:cNvPr>
          <p:cNvSpPr/>
          <p:nvPr/>
        </p:nvSpPr>
        <p:spPr bwMode="auto">
          <a:xfrm>
            <a:off x="6793807" y="1753259"/>
            <a:ext cx="2341568" cy="1148862"/>
          </a:xfrm>
          <a:custGeom>
            <a:avLst/>
            <a:gdLst>
              <a:gd name="connsiteX0" fmla="*/ 2184041 w 2886285"/>
              <a:gd name="connsiteY0" fmla="*/ 1131480 h 1416122"/>
              <a:gd name="connsiteX1" fmla="*/ 2277860 w 2886285"/>
              <a:gd name="connsiteY1" fmla="*/ 1225299 h 1416122"/>
              <a:gd name="connsiteX2" fmla="*/ 2184041 w 2886285"/>
              <a:gd name="connsiteY2" fmla="*/ 1319118 h 1416122"/>
              <a:gd name="connsiteX3" fmla="*/ 2090222 w 2886285"/>
              <a:gd name="connsiteY3" fmla="*/ 1225299 h 1416122"/>
              <a:gd name="connsiteX4" fmla="*/ 2184041 w 2886285"/>
              <a:gd name="connsiteY4" fmla="*/ 1131480 h 1416122"/>
              <a:gd name="connsiteX5" fmla="*/ 1960884 w 2886285"/>
              <a:gd name="connsiteY5" fmla="*/ 1131480 h 1416122"/>
              <a:gd name="connsiteX6" fmla="*/ 2054703 w 2886285"/>
              <a:gd name="connsiteY6" fmla="*/ 1225299 h 1416122"/>
              <a:gd name="connsiteX7" fmla="*/ 1960884 w 2886285"/>
              <a:gd name="connsiteY7" fmla="*/ 1319118 h 1416122"/>
              <a:gd name="connsiteX8" fmla="*/ 1867065 w 2886285"/>
              <a:gd name="connsiteY8" fmla="*/ 1225299 h 1416122"/>
              <a:gd name="connsiteX9" fmla="*/ 1960884 w 2886285"/>
              <a:gd name="connsiteY9" fmla="*/ 1131480 h 1416122"/>
              <a:gd name="connsiteX10" fmla="*/ 1737727 w 2886285"/>
              <a:gd name="connsiteY10" fmla="*/ 1131480 h 1416122"/>
              <a:gd name="connsiteX11" fmla="*/ 1831546 w 2886285"/>
              <a:gd name="connsiteY11" fmla="*/ 1225299 h 1416122"/>
              <a:gd name="connsiteX12" fmla="*/ 1737727 w 2886285"/>
              <a:gd name="connsiteY12" fmla="*/ 1319118 h 1416122"/>
              <a:gd name="connsiteX13" fmla="*/ 1643908 w 2886285"/>
              <a:gd name="connsiteY13" fmla="*/ 1225299 h 1416122"/>
              <a:gd name="connsiteX14" fmla="*/ 1737727 w 2886285"/>
              <a:gd name="connsiteY14" fmla="*/ 1131480 h 1416122"/>
              <a:gd name="connsiteX15" fmla="*/ 1514570 w 2886285"/>
              <a:gd name="connsiteY15" fmla="*/ 1131480 h 1416122"/>
              <a:gd name="connsiteX16" fmla="*/ 1608389 w 2886285"/>
              <a:gd name="connsiteY16" fmla="*/ 1225299 h 1416122"/>
              <a:gd name="connsiteX17" fmla="*/ 1514570 w 2886285"/>
              <a:gd name="connsiteY17" fmla="*/ 1319118 h 1416122"/>
              <a:gd name="connsiteX18" fmla="*/ 1420751 w 2886285"/>
              <a:gd name="connsiteY18" fmla="*/ 1225299 h 1416122"/>
              <a:gd name="connsiteX19" fmla="*/ 1514570 w 2886285"/>
              <a:gd name="connsiteY19" fmla="*/ 1131480 h 1416122"/>
              <a:gd name="connsiteX20" fmla="*/ 1291413 w 2886285"/>
              <a:gd name="connsiteY20" fmla="*/ 1131480 h 1416122"/>
              <a:gd name="connsiteX21" fmla="*/ 1385232 w 2886285"/>
              <a:gd name="connsiteY21" fmla="*/ 1225299 h 1416122"/>
              <a:gd name="connsiteX22" fmla="*/ 1291413 w 2886285"/>
              <a:gd name="connsiteY22" fmla="*/ 1319118 h 1416122"/>
              <a:gd name="connsiteX23" fmla="*/ 1197594 w 2886285"/>
              <a:gd name="connsiteY23" fmla="*/ 1225299 h 1416122"/>
              <a:gd name="connsiteX24" fmla="*/ 1291413 w 2886285"/>
              <a:gd name="connsiteY24" fmla="*/ 1131480 h 1416122"/>
              <a:gd name="connsiteX25" fmla="*/ 1068256 w 2886285"/>
              <a:gd name="connsiteY25" fmla="*/ 1131480 h 1416122"/>
              <a:gd name="connsiteX26" fmla="*/ 1162075 w 2886285"/>
              <a:gd name="connsiteY26" fmla="*/ 1225299 h 1416122"/>
              <a:gd name="connsiteX27" fmla="*/ 1068256 w 2886285"/>
              <a:gd name="connsiteY27" fmla="*/ 1319118 h 1416122"/>
              <a:gd name="connsiteX28" fmla="*/ 974437 w 2886285"/>
              <a:gd name="connsiteY28" fmla="*/ 1225299 h 1416122"/>
              <a:gd name="connsiteX29" fmla="*/ 1068256 w 2886285"/>
              <a:gd name="connsiteY29" fmla="*/ 1131480 h 1416122"/>
              <a:gd name="connsiteX30" fmla="*/ 845099 w 2886285"/>
              <a:gd name="connsiteY30" fmla="*/ 1131480 h 1416122"/>
              <a:gd name="connsiteX31" fmla="*/ 938918 w 2886285"/>
              <a:gd name="connsiteY31" fmla="*/ 1225299 h 1416122"/>
              <a:gd name="connsiteX32" fmla="*/ 845099 w 2886285"/>
              <a:gd name="connsiteY32" fmla="*/ 1319118 h 1416122"/>
              <a:gd name="connsiteX33" fmla="*/ 751280 w 2886285"/>
              <a:gd name="connsiteY33" fmla="*/ 1225299 h 1416122"/>
              <a:gd name="connsiteX34" fmla="*/ 845099 w 2886285"/>
              <a:gd name="connsiteY34" fmla="*/ 1131480 h 1416122"/>
              <a:gd name="connsiteX35" fmla="*/ 621942 w 2886285"/>
              <a:gd name="connsiteY35" fmla="*/ 1131480 h 1416122"/>
              <a:gd name="connsiteX36" fmla="*/ 715761 w 2886285"/>
              <a:gd name="connsiteY36" fmla="*/ 1225299 h 1416122"/>
              <a:gd name="connsiteX37" fmla="*/ 621942 w 2886285"/>
              <a:gd name="connsiteY37" fmla="*/ 1319118 h 1416122"/>
              <a:gd name="connsiteX38" fmla="*/ 528123 w 2886285"/>
              <a:gd name="connsiteY38" fmla="*/ 1225299 h 1416122"/>
              <a:gd name="connsiteX39" fmla="*/ 621942 w 2886285"/>
              <a:gd name="connsiteY39" fmla="*/ 1131480 h 1416122"/>
              <a:gd name="connsiteX40" fmla="*/ 626079 w 2886285"/>
              <a:gd name="connsiteY40" fmla="*/ 1077733 h 1416122"/>
              <a:gd name="connsiteX41" fmla="*/ 490900 w 2886285"/>
              <a:gd name="connsiteY41" fmla="*/ 1167336 h 1416122"/>
              <a:gd name="connsiteX42" fmla="*/ 479371 w 2886285"/>
              <a:gd name="connsiteY42" fmla="*/ 1224441 h 1416122"/>
              <a:gd name="connsiteX43" fmla="*/ 490900 w 2886285"/>
              <a:gd name="connsiteY43" fmla="*/ 1281546 h 1416122"/>
              <a:gd name="connsiteX44" fmla="*/ 626079 w 2886285"/>
              <a:gd name="connsiteY44" fmla="*/ 1371148 h 1416122"/>
              <a:gd name="connsiteX45" fmla="*/ 2175958 w 2886285"/>
              <a:gd name="connsiteY45" fmla="*/ 1371149 h 1416122"/>
              <a:gd name="connsiteX46" fmla="*/ 2322666 w 2886285"/>
              <a:gd name="connsiteY46" fmla="*/ 1224441 h 1416122"/>
              <a:gd name="connsiteX47" fmla="*/ 2322667 w 2886285"/>
              <a:gd name="connsiteY47" fmla="*/ 1224441 h 1416122"/>
              <a:gd name="connsiteX48" fmla="*/ 2175959 w 2886285"/>
              <a:gd name="connsiteY48" fmla="*/ 1077733 h 1416122"/>
              <a:gd name="connsiteX49" fmla="*/ 2668759 w 2886285"/>
              <a:gd name="connsiteY49" fmla="*/ 914024 h 1416122"/>
              <a:gd name="connsiteX50" fmla="*/ 2683761 w 2886285"/>
              <a:gd name="connsiteY50" fmla="*/ 929026 h 1416122"/>
              <a:gd name="connsiteX51" fmla="*/ 2683761 w 2886285"/>
              <a:gd name="connsiteY51" fmla="*/ 1052901 h 1416122"/>
              <a:gd name="connsiteX52" fmla="*/ 2771354 w 2886285"/>
              <a:gd name="connsiteY52" fmla="*/ 965309 h 1416122"/>
              <a:gd name="connsiteX53" fmla="*/ 2792570 w 2886285"/>
              <a:gd name="connsiteY53" fmla="*/ 965309 h 1416122"/>
              <a:gd name="connsiteX54" fmla="*/ 2835001 w 2886285"/>
              <a:gd name="connsiteY54" fmla="*/ 1007739 h 1416122"/>
              <a:gd name="connsiteX55" fmla="*/ 2835001 w 2886285"/>
              <a:gd name="connsiteY55" fmla="*/ 1028955 h 1416122"/>
              <a:gd name="connsiteX56" fmla="*/ 2747408 w 2886285"/>
              <a:gd name="connsiteY56" fmla="*/ 1116548 h 1416122"/>
              <a:gd name="connsiteX57" fmla="*/ 2871283 w 2886285"/>
              <a:gd name="connsiteY57" fmla="*/ 1116547 h 1416122"/>
              <a:gd name="connsiteX58" fmla="*/ 2886285 w 2886285"/>
              <a:gd name="connsiteY58" fmla="*/ 1131549 h 1416122"/>
              <a:gd name="connsiteX59" fmla="*/ 2886285 w 2886285"/>
              <a:gd name="connsiteY59" fmla="*/ 1191556 h 1416122"/>
              <a:gd name="connsiteX60" fmla="*/ 2871283 w 2886285"/>
              <a:gd name="connsiteY60" fmla="*/ 1206558 h 1416122"/>
              <a:gd name="connsiteX61" fmla="*/ 2747407 w 2886285"/>
              <a:gd name="connsiteY61" fmla="*/ 1206558 h 1416122"/>
              <a:gd name="connsiteX62" fmla="*/ 2835000 w 2886285"/>
              <a:gd name="connsiteY62" fmla="*/ 1294150 h 1416122"/>
              <a:gd name="connsiteX63" fmla="*/ 2835000 w 2886285"/>
              <a:gd name="connsiteY63" fmla="*/ 1315366 h 1416122"/>
              <a:gd name="connsiteX64" fmla="*/ 2792569 w 2886285"/>
              <a:gd name="connsiteY64" fmla="*/ 1357797 h 1416122"/>
              <a:gd name="connsiteX65" fmla="*/ 2771353 w 2886285"/>
              <a:gd name="connsiteY65" fmla="*/ 1357797 h 1416122"/>
              <a:gd name="connsiteX66" fmla="*/ 2683761 w 2886285"/>
              <a:gd name="connsiteY66" fmla="*/ 1270205 h 1416122"/>
              <a:gd name="connsiteX67" fmla="*/ 2683761 w 2886285"/>
              <a:gd name="connsiteY67" fmla="*/ 1394079 h 1416122"/>
              <a:gd name="connsiteX68" fmla="*/ 2668759 w 2886285"/>
              <a:gd name="connsiteY68" fmla="*/ 1409081 h 1416122"/>
              <a:gd name="connsiteX69" fmla="*/ 2608754 w 2886285"/>
              <a:gd name="connsiteY69" fmla="*/ 1409081 h 1416122"/>
              <a:gd name="connsiteX70" fmla="*/ 2593751 w 2886285"/>
              <a:gd name="connsiteY70" fmla="*/ 1394079 h 1416122"/>
              <a:gd name="connsiteX71" fmla="*/ 2593751 w 2886285"/>
              <a:gd name="connsiteY71" fmla="*/ 1270205 h 1416122"/>
              <a:gd name="connsiteX72" fmla="*/ 2506159 w 2886285"/>
              <a:gd name="connsiteY72" fmla="*/ 1357797 h 1416122"/>
              <a:gd name="connsiteX73" fmla="*/ 2484943 w 2886285"/>
              <a:gd name="connsiteY73" fmla="*/ 1357797 h 1416122"/>
              <a:gd name="connsiteX74" fmla="*/ 2442512 w 2886285"/>
              <a:gd name="connsiteY74" fmla="*/ 1315366 h 1416122"/>
              <a:gd name="connsiteX75" fmla="*/ 2442512 w 2886285"/>
              <a:gd name="connsiteY75" fmla="*/ 1294150 h 1416122"/>
              <a:gd name="connsiteX76" fmla="*/ 2530105 w 2886285"/>
              <a:gd name="connsiteY76" fmla="*/ 1206558 h 1416122"/>
              <a:gd name="connsiteX77" fmla="*/ 2406230 w 2886285"/>
              <a:gd name="connsiteY77" fmla="*/ 1206557 h 1416122"/>
              <a:gd name="connsiteX78" fmla="*/ 2391228 w 2886285"/>
              <a:gd name="connsiteY78" fmla="*/ 1191555 h 1416122"/>
              <a:gd name="connsiteX79" fmla="*/ 2391228 w 2886285"/>
              <a:gd name="connsiteY79" fmla="*/ 1131550 h 1416122"/>
              <a:gd name="connsiteX80" fmla="*/ 2406230 w 2886285"/>
              <a:gd name="connsiteY80" fmla="*/ 1116548 h 1416122"/>
              <a:gd name="connsiteX81" fmla="*/ 2530103 w 2886285"/>
              <a:gd name="connsiteY81" fmla="*/ 1116547 h 1416122"/>
              <a:gd name="connsiteX82" fmla="*/ 2442511 w 2886285"/>
              <a:gd name="connsiteY82" fmla="*/ 1028955 h 1416122"/>
              <a:gd name="connsiteX83" fmla="*/ 2442511 w 2886285"/>
              <a:gd name="connsiteY83" fmla="*/ 1007739 h 1416122"/>
              <a:gd name="connsiteX84" fmla="*/ 2484942 w 2886285"/>
              <a:gd name="connsiteY84" fmla="*/ 965309 h 1416122"/>
              <a:gd name="connsiteX85" fmla="*/ 2506158 w 2886285"/>
              <a:gd name="connsiteY85" fmla="*/ 965309 h 1416122"/>
              <a:gd name="connsiteX86" fmla="*/ 2593751 w 2886285"/>
              <a:gd name="connsiteY86" fmla="*/ 1052902 h 1416122"/>
              <a:gd name="connsiteX87" fmla="*/ 2593751 w 2886285"/>
              <a:gd name="connsiteY87" fmla="*/ 929027 h 1416122"/>
              <a:gd name="connsiteX88" fmla="*/ 2608754 w 2886285"/>
              <a:gd name="connsiteY88" fmla="*/ 914025 h 1416122"/>
              <a:gd name="connsiteX89" fmla="*/ 1297 w 2886285"/>
              <a:gd name="connsiteY89" fmla="*/ 444536 h 1416122"/>
              <a:gd name="connsiteX90" fmla="*/ 100916 w 2886285"/>
              <a:gd name="connsiteY90" fmla="*/ 444536 h 1416122"/>
              <a:gd name="connsiteX91" fmla="*/ 138439 w 2886285"/>
              <a:gd name="connsiteY91" fmla="*/ 513373 h 1416122"/>
              <a:gd name="connsiteX92" fmla="*/ 209876 w 2886285"/>
              <a:gd name="connsiteY92" fmla="*/ 807993 h 1416122"/>
              <a:gd name="connsiteX93" fmla="*/ 212536 w 2886285"/>
              <a:gd name="connsiteY93" fmla="*/ 866657 h 1416122"/>
              <a:gd name="connsiteX94" fmla="*/ 540244 w 2886285"/>
              <a:gd name="connsiteY94" fmla="*/ 1055859 h 1416122"/>
              <a:gd name="connsiteX95" fmla="*/ 548809 w 2886285"/>
              <a:gd name="connsiteY95" fmla="*/ 1050085 h 1416122"/>
              <a:gd name="connsiteX96" fmla="*/ 622961 w 2886285"/>
              <a:gd name="connsiteY96" fmla="*/ 1035114 h 1416122"/>
              <a:gd name="connsiteX97" fmla="*/ 2177169 w 2886285"/>
              <a:gd name="connsiteY97" fmla="*/ 1035114 h 1416122"/>
              <a:gd name="connsiteX98" fmla="*/ 2367673 w 2886285"/>
              <a:gd name="connsiteY98" fmla="*/ 1225618 h 1416122"/>
              <a:gd name="connsiteX99" fmla="*/ 2367672 w 2886285"/>
              <a:gd name="connsiteY99" fmla="*/ 1225618 h 1416122"/>
              <a:gd name="connsiteX100" fmla="*/ 2177168 w 2886285"/>
              <a:gd name="connsiteY100" fmla="*/ 1416122 h 1416122"/>
              <a:gd name="connsiteX101" fmla="*/ 622961 w 2886285"/>
              <a:gd name="connsiteY101" fmla="*/ 1416121 h 1416122"/>
              <a:gd name="connsiteX102" fmla="*/ 447428 w 2886285"/>
              <a:gd name="connsiteY102" fmla="*/ 1299770 h 1416122"/>
              <a:gd name="connsiteX103" fmla="*/ 432457 w 2886285"/>
              <a:gd name="connsiteY103" fmla="*/ 1225618 h 1416122"/>
              <a:gd name="connsiteX104" fmla="*/ 446682 w 2886285"/>
              <a:gd name="connsiteY104" fmla="*/ 1155162 h 1416122"/>
              <a:gd name="connsiteX105" fmla="*/ 209930 w 2886285"/>
              <a:gd name="connsiteY105" fmla="*/ 1018473 h 1416122"/>
              <a:gd name="connsiteX106" fmla="*/ 206950 w 2886285"/>
              <a:gd name="connsiteY106" fmla="*/ 1071074 h 1416122"/>
              <a:gd name="connsiteX107" fmla="*/ 99650 w 2886285"/>
              <a:gd name="connsiteY107" fmla="*/ 1408659 h 1416122"/>
              <a:gd name="connsiteX108" fmla="*/ 99301 w 2886285"/>
              <a:gd name="connsiteY108" fmla="*/ 1409080 h 1416122"/>
              <a:gd name="connsiteX109" fmla="*/ 0 w 2886285"/>
              <a:gd name="connsiteY109" fmla="*/ 1409080 h 1416122"/>
              <a:gd name="connsiteX110" fmla="*/ 8395 w 2886285"/>
              <a:gd name="connsiteY110" fmla="*/ 1391335 h 1416122"/>
              <a:gd name="connsiteX111" fmla="*/ 84160 w 2886285"/>
              <a:gd name="connsiteY111" fmla="*/ 925436 h 1416122"/>
              <a:gd name="connsiteX112" fmla="*/ 8394 w 2886285"/>
              <a:gd name="connsiteY112" fmla="*/ 459538 h 1416122"/>
              <a:gd name="connsiteX113" fmla="*/ 1557583 w 2886285"/>
              <a:gd name="connsiteY113" fmla="*/ 270029 h 1416122"/>
              <a:gd name="connsiteX114" fmla="*/ 1673310 w 2886285"/>
              <a:gd name="connsiteY114" fmla="*/ 270029 h 1416122"/>
              <a:gd name="connsiteX115" fmla="*/ 1673310 w 2886285"/>
              <a:gd name="connsiteY115" fmla="*/ 855093 h 1416122"/>
              <a:gd name="connsiteX116" fmla="*/ 2367672 w 2886285"/>
              <a:gd name="connsiteY116" fmla="*/ 855093 h 1416122"/>
              <a:gd name="connsiteX117" fmla="*/ 2367672 w 2886285"/>
              <a:gd name="connsiteY117" fmla="*/ 978208 h 1416122"/>
              <a:gd name="connsiteX118" fmla="*/ 1673310 w 2886285"/>
              <a:gd name="connsiteY118" fmla="*/ 978208 h 1416122"/>
              <a:gd name="connsiteX119" fmla="*/ 1673310 w 2886285"/>
              <a:gd name="connsiteY119" fmla="*/ 978209 h 1416122"/>
              <a:gd name="connsiteX120" fmla="*/ 1557583 w 2886285"/>
              <a:gd name="connsiteY120" fmla="*/ 978209 h 1416122"/>
              <a:gd name="connsiteX121" fmla="*/ 764396 w 2886285"/>
              <a:gd name="connsiteY121" fmla="*/ 47040 h 1416122"/>
              <a:gd name="connsiteX122" fmla="*/ 636229 w 2886285"/>
              <a:gd name="connsiteY122" fmla="*/ 334539 h 1416122"/>
              <a:gd name="connsiteX123" fmla="*/ 636229 w 2886285"/>
              <a:gd name="connsiteY123" fmla="*/ 536660 h 1416122"/>
              <a:gd name="connsiteX124" fmla="*/ 1154331 w 2886285"/>
              <a:gd name="connsiteY124" fmla="*/ 536660 h 1416122"/>
              <a:gd name="connsiteX125" fmla="*/ 1154331 w 2886285"/>
              <a:gd name="connsiteY125" fmla="*/ 47040 h 1416122"/>
              <a:gd name="connsiteX126" fmla="*/ 735436 w 2886285"/>
              <a:gd name="connsiteY126" fmla="*/ 0 h 1416122"/>
              <a:gd name="connsiteX127" fmla="*/ 1514487 w 2886285"/>
              <a:gd name="connsiteY127" fmla="*/ 0 h 1416122"/>
              <a:gd name="connsiteX128" fmla="*/ 1514487 w 2886285"/>
              <a:gd name="connsiteY128" fmla="*/ 978210 h 1416122"/>
              <a:gd name="connsiteX129" fmla="*/ 479372 w 2886285"/>
              <a:gd name="connsiteY129" fmla="*/ 978210 h 1416122"/>
              <a:gd name="connsiteX130" fmla="*/ 479372 w 2886285"/>
              <a:gd name="connsiteY130" fmla="*/ 574393 h 1416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</a:cxnLst>
            <a:rect l="l" t="t" r="r" b="b"/>
            <a:pathLst>
              <a:path w="2886285" h="1416122">
                <a:moveTo>
                  <a:pt x="2184041" y="1131480"/>
                </a:moveTo>
                <a:cubicBezTo>
                  <a:pt x="2235856" y="1131480"/>
                  <a:pt x="2277860" y="1173484"/>
                  <a:pt x="2277860" y="1225299"/>
                </a:cubicBezTo>
                <a:cubicBezTo>
                  <a:pt x="2277860" y="1277114"/>
                  <a:pt x="2235856" y="1319118"/>
                  <a:pt x="2184041" y="1319118"/>
                </a:cubicBezTo>
                <a:cubicBezTo>
                  <a:pt x="2132226" y="1319118"/>
                  <a:pt x="2090222" y="1277114"/>
                  <a:pt x="2090222" y="1225299"/>
                </a:cubicBezTo>
                <a:cubicBezTo>
                  <a:pt x="2090222" y="1173484"/>
                  <a:pt x="2132226" y="1131480"/>
                  <a:pt x="2184041" y="1131480"/>
                </a:cubicBezTo>
                <a:close/>
                <a:moveTo>
                  <a:pt x="1960884" y="1131480"/>
                </a:moveTo>
                <a:cubicBezTo>
                  <a:pt x="2012699" y="1131480"/>
                  <a:pt x="2054703" y="1173484"/>
                  <a:pt x="2054703" y="1225299"/>
                </a:cubicBezTo>
                <a:cubicBezTo>
                  <a:pt x="2054703" y="1277114"/>
                  <a:pt x="2012699" y="1319118"/>
                  <a:pt x="1960884" y="1319118"/>
                </a:cubicBezTo>
                <a:cubicBezTo>
                  <a:pt x="1909069" y="1319118"/>
                  <a:pt x="1867065" y="1277114"/>
                  <a:pt x="1867065" y="1225299"/>
                </a:cubicBezTo>
                <a:cubicBezTo>
                  <a:pt x="1867065" y="1173484"/>
                  <a:pt x="1909069" y="1131480"/>
                  <a:pt x="1960884" y="1131480"/>
                </a:cubicBezTo>
                <a:close/>
                <a:moveTo>
                  <a:pt x="1737727" y="1131480"/>
                </a:moveTo>
                <a:cubicBezTo>
                  <a:pt x="1789542" y="1131480"/>
                  <a:pt x="1831546" y="1173484"/>
                  <a:pt x="1831546" y="1225299"/>
                </a:cubicBezTo>
                <a:cubicBezTo>
                  <a:pt x="1831546" y="1277114"/>
                  <a:pt x="1789542" y="1319118"/>
                  <a:pt x="1737727" y="1319118"/>
                </a:cubicBezTo>
                <a:cubicBezTo>
                  <a:pt x="1685912" y="1319118"/>
                  <a:pt x="1643908" y="1277114"/>
                  <a:pt x="1643908" y="1225299"/>
                </a:cubicBezTo>
                <a:cubicBezTo>
                  <a:pt x="1643908" y="1173484"/>
                  <a:pt x="1685912" y="1131480"/>
                  <a:pt x="1737727" y="1131480"/>
                </a:cubicBezTo>
                <a:close/>
                <a:moveTo>
                  <a:pt x="1514570" y="1131480"/>
                </a:moveTo>
                <a:cubicBezTo>
                  <a:pt x="1566385" y="1131480"/>
                  <a:pt x="1608389" y="1173484"/>
                  <a:pt x="1608389" y="1225299"/>
                </a:cubicBezTo>
                <a:cubicBezTo>
                  <a:pt x="1608389" y="1277114"/>
                  <a:pt x="1566385" y="1319118"/>
                  <a:pt x="1514570" y="1319118"/>
                </a:cubicBezTo>
                <a:cubicBezTo>
                  <a:pt x="1462755" y="1319118"/>
                  <a:pt x="1420751" y="1277114"/>
                  <a:pt x="1420751" y="1225299"/>
                </a:cubicBezTo>
                <a:cubicBezTo>
                  <a:pt x="1420751" y="1173484"/>
                  <a:pt x="1462755" y="1131480"/>
                  <a:pt x="1514570" y="1131480"/>
                </a:cubicBezTo>
                <a:close/>
                <a:moveTo>
                  <a:pt x="1291413" y="1131480"/>
                </a:moveTo>
                <a:cubicBezTo>
                  <a:pt x="1343228" y="1131480"/>
                  <a:pt x="1385232" y="1173484"/>
                  <a:pt x="1385232" y="1225299"/>
                </a:cubicBezTo>
                <a:cubicBezTo>
                  <a:pt x="1385232" y="1277114"/>
                  <a:pt x="1343228" y="1319118"/>
                  <a:pt x="1291413" y="1319118"/>
                </a:cubicBezTo>
                <a:cubicBezTo>
                  <a:pt x="1239598" y="1319118"/>
                  <a:pt x="1197594" y="1277114"/>
                  <a:pt x="1197594" y="1225299"/>
                </a:cubicBezTo>
                <a:cubicBezTo>
                  <a:pt x="1197594" y="1173484"/>
                  <a:pt x="1239598" y="1131480"/>
                  <a:pt x="1291413" y="1131480"/>
                </a:cubicBezTo>
                <a:close/>
                <a:moveTo>
                  <a:pt x="1068256" y="1131480"/>
                </a:moveTo>
                <a:cubicBezTo>
                  <a:pt x="1120071" y="1131480"/>
                  <a:pt x="1162075" y="1173484"/>
                  <a:pt x="1162075" y="1225299"/>
                </a:cubicBezTo>
                <a:cubicBezTo>
                  <a:pt x="1162075" y="1277114"/>
                  <a:pt x="1120071" y="1319118"/>
                  <a:pt x="1068256" y="1319118"/>
                </a:cubicBezTo>
                <a:cubicBezTo>
                  <a:pt x="1016441" y="1319118"/>
                  <a:pt x="974437" y="1277114"/>
                  <a:pt x="974437" y="1225299"/>
                </a:cubicBezTo>
                <a:cubicBezTo>
                  <a:pt x="974437" y="1173484"/>
                  <a:pt x="1016441" y="1131480"/>
                  <a:pt x="1068256" y="1131480"/>
                </a:cubicBezTo>
                <a:close/>
                <a:moveTo>
                  <a:pt x="845099" y="1131480"/>
                </a:moveTo>
                <a:cubicBezTo>
                  <a:pt x="896914" y="1131480"/>
                  <a:pt x="938918" y="1173484"/>
                  <a:pt x="938918" y="1225299"/>
                </a:cubicBezTo>
                <a:cubicBezTo>
                  <a:pt x="938918" y="1277114"/>
                  <a:pt x="896914" y="1319118"/>
                  <a:pt x="845099" y="1319118"/>
                </a:cubicBezTo>
                <a:cubicBezTo>
                  <a:pt x="793284" y="1319118"/>
                  <a:pt x="751280" y="1277114"/>
                  <a:pt x="751280" y="1225299"/>
                </a:cubicBezTo>
                <a:cubicBezTo>
                  <a:pt x="751280" y="1173484"/>
                  <a:pt x="793284" y="1131480"/>
                  <a:pt x="845099" y="1131480"/>
                </a:cubicBezTo>
                <a:close/>
                <a:moveTo>
                  <a:pt x="621942" y="1131480"/>
                </a:moveTo>
                <a:cubicBezTo>
                  <a:pt x="673757" y="1131480"/>
                  <a:pt x="715761" y="1173484"/>
                  <a:pt x="715761" y="1225299"/>
                </a:cubicBezTo>
                <a:cubicBezTo>
                  <a:pt x="715761" y="1277114"/>
                  <a:pt x="673757" y="1319118"/>
                  <a:pt x="621942" y="1319118"/>
                </a:cubicBezTo>
                <a:cubicBezTo>
                  <a:pt x="570127" y="1319118"/>
                  <a:pt x="528123" y="1277114"/>
                  <a:pt x="528123" y="1225299"/>
                </a:cubicBezTo>
                <a:cubicBezTo>
                  <a:pt x="528123" y="1173484"/>
                  <a:pt x="570127" y="1131480"/>
                  <a:pt x="621942" y="1131480"/>
                </a:cubicBezTo>
                <a:close/>
                <a:moveTo>
                  <a:pt x="626079" y="1077733"/>
                </a:moveTo>
                <a:cubicBezTo>
                  <a:pt x="565310" y="1077733"/>
                  <a:pt x="513172" y="1114680"/>
                  <a:pt x="490900" y="1167336"/>
                </a:cubicBezTo>
                <a:lnTo>
                  <a:pt x="479371" y="1224441"/>
                </a:lnTo>
                <a:lnTo>
                  <a:pt x="490900" y="1281546"/>
                </a:lnTo>
                <a:cubicBezTo>
                  <a:pt x="513172" y="1334201"/>
                  <a:pt x="565310" y="1371148"/>
                  <a:pt x="626079" y="1371148"/>
                </a:cubicBezTo>
                <a:lnTo>
                  <a:pt x="2175958" y="1371149"/>
                </a:lnTo>
                <a:cubicBezTo>
                  <a:pt x="2256983" y="1371149"/>
                  <a:pt x="2322666" y="1305466"/>
                  <a:pt x="2322666" y="1224441"/>
                </a:cubicBezTo>
                <a:lnTo>
                  <a:pt x="2322667" y="1224441"/>
                </a:lnTo>
                <a:cubicBezTo>
                  <a:pt x="2322667" y="1143416"/>
                  <a:pt x="2256984" y="1077733"/>
                  <a:pt x="2175959" y="1077733"/>
                </a:cubicBezTo>
                <a:close/>
                <a:moveTo>
                  <a:pt x="2668759" y="914024"/>
                </a:moveTo>
                <a:cubicBezTo>
                  <a:pt x="2677045" y="914025"/>
                  <a:pt x="2683761" y="920742"/>
                  <a:pt x="2683761" y="929026"/>
                </a:cubicBezTo>
                <a:lnTo>
                  <a:pt x="2683761" y="1052901"/>
                </a:lnTo>
                <a:lnTo>
                  <a:pt x="2771354" y="965309"/>
                </a:lnTo>
                <a:cubicBezTo>
                  <a:pt x="2777213" y="959450"/>
                  <a:pt x="2786712" y="959450"/>
                  <a:pt x="2792570" y="965309"/>
                </a:cubicBezTo>
                <a:lnTo>
                  <a:pt x="2835001" y="1007739"/>
                </a:lnTo>
                <a:cubicBezTo>
                  <a:pt x="2840859" y="1013598"/>
                  <a:pt x="2840859" y="1023097"/>
                  <a:pt x="2835001" y="1028955"/>
                </a:cubicBezTo>
                <a:lnTo>
                  <a:pt x="2747408" y="1116548"/>
                </a:lnTo>
                <a:lnTo>
                  <a:pt x="2871283" y="1116547"/>
                </a:lnTo>
                <a:cubicBezTo>
                  <a:pt x="2879567" y="1116547"/>
                  <a:pt x="2886285" y="1123265"/>
                  <a:pt x="2886285" y="1131549"/>
                </a:cubicBezTo>
                <a:lnTo>
                  <a:pt x="2886285" y="1191556"/>
                </a:lnTo>
                <a:cubicBezTo>
                  <a:pt x="2886285" y="1199841"/>
                  <a:pt x="2879567" y="1206558"/>
                  <a:pt x="2871283" y="1206558"/>
                </a:cubicBezTo>
                <a:lnTo>
                  <a:pt x="2747407" y="1206558"/>
                </a:lnTo>
                <a:lnTo>
                  <a:pt x="2835000" y="1294150"/>
                </a:lnTo>
                <a:cubicBezTo>
                  <a:pt x="2840858" y="1300009"/>
                  <a:pt x="2840858" y="1309508"/>
                  <a:pt x="2835000" y="1315366"/>
                </a:cubicBezTo>
                <a:lnTo>
                  <a:pt x="2792569" y="1357797"/>
                </a:lnTo>
                <a:cubicBezTo>
                  <a:pt x="2786711" y="1363655"/>
                  <a:pt x="2777211" y="1363655"/>
                  <a:pt x="2771353" y="1357797"/>
                </a:cubicBezTo>
                <a:lnTo>
                  <a:pt x="2683761" y="1270205"/>
                </a:lnTo>
                <a:lnTo>
                  <a:pt x="2683761" y="1394079"/>
                </a:lnTo>
                <a:cubicBezTo>
                  <a:pt x="2683761" y="1402364"/>
                  <a:pt x="2677045" y="1409081"/>
                  <a:pt x="2668759" y="1409081"/>
                </a:cubicBezTo>
                <a:lnTo>
                  <a:pt x="2608754" y="1409081"/>
                </a:lnTo>
                <a:cubicBezTo>
                  <a:pt x="2600468" y="1409081"/>
                  <a:pt x="2593751" y="1402364"/>
                  <a:pt x="2593751" y="1394079"/>
                </a:cubicBezTo>
                <a:lnTo>
                  <a:pt x="2593751" y="1270205"/>
                </a:lnTo>
                <a:lnTo>
                  <a:pt x="2506159" y="1357797"/>
                </a:lnTo>
                <a:cubicBezTo>
                  <a:pt x="2500300" y="1363656"/>
                  <a:pt x="2490801" y="1363655"/>
                  <a:pt x="2484943" y="1357797"/>
                </a:cubicBezTo>
                <a:lnTo>
                  <a:pt x="2442512" y="1315366"/>
                </a:lnTo>
                <a:cubicBezTo>
                  <a:pt x="2436654" y="1309508"/>
                  <a:pt x="2436654" y="1300009"/>
                  <a:pt x="2442512" y="1294150"/>
                </a:cubicBezTo>
                <a:lnTo>
                  <a:pt x="2530105" y="1206558"/>
                </a:lnTo>
                <a:lnTo>
                  <a:pt x="2406230" y="1206557"/>
                </a:lnTo>
                <a:cubicBezTo>
                  <a:pt x="2397945" y="1206558"/>
                  <a:pt x="2391228" y="1199841"/>
                  <a:pt x="2391228" y="1191555"/>
                </a:cubicBezTo>
                <a:lnTo>
                  <a:pt x="2391228" y="1131550"/>
                </a:lnTo>
                <a:cubicBezTo>
                  <a:pt x="2391228" y="1123264"/>
                  <a:pt x="2397945" y="1116547"/>
                  <a:pt x="2406230" y="1116548"/>
                </a:cubicBezTo>
                <a:lnTo>
                  <a:pt x="2530103" y="1116547"/>
                </a:lnTo>
                <a:lnTo>
                  <a:pt x="2442511" y="1028955"/>
                </a:lnTo>
                <a:cubicBezTo>
                  <a:pt x="2436653" y="1023097"/>
                  <a:pt x="2436653" y="1013598"/>
                  <a:pt x="2442511" y="1007739"/>
                </a:cubicBezTo>
                <a:lnTo>
                  <a:pt x="2484942" y="965309"/>
                </a:lnTo>
                <a:cubicBezTo>
                  <a:pt x="2490800" y="959450"/>
                  <a:pt x="2500299" y="959450"/>
                  <a:pt x="2506158" y="965309"/>
                </a:cubicBezTo>
                <a:lnTo>
                  <a:pt x="2593751" y="1052902"/>
                </a:lnTo>
                <a:lnTo>
                  <a:pt x="2593751" y="929027"/>
                </a:lnTo>
                <a:cubicBezTo>
                  <a:pt x="2593751" y="920742"/>
                  <a:pt x="2600468" y="914024"/>
                  <a:pt x="2608754" y="914025"/>
                </a:cubicBezTo>
                <a:close/>
                <a:moveTo>
                  <a:pt x="1297" y="444536"/>
                </a:moveTo>
                <a:lnTo>
                  <a:pt x="100916" y="444536"/>
                </a:lnTo>
                <a:lnTo>
                  <a:pt x="138439" y="513373"/>
                </a:lnTo>
                <a:cubicBezTo>
                  <a:pt x="174009" y="592465"/>
                  <a:pt x="199403" y="694187"/>
                  <a:pt x="209876" y="807993"/>
                </a:cubicBezTo>
                <a:lnTo>
                  <a:pt x="212536" y="866657"/>
                </a:lnTo>
                <a:lnTo>
                  <a:pt x="540244" y="1055859"/>
                </a:lnTo>
                <a:lnTo>
                  <a:pt x="548809" y="1050085"/>
                </a:lnTo>
                <a:cubicBezTo>
                  <a:pt x="571600" y="1040445"/>
                  <a:pt x="596658" y="1035114"/>
                  <a:pt x="622961" y="1035114"/>
                </a:cubicBezTo>
                <a:lnTo>
                  <a:pt x="2177169" y="1035114"/>
                </a:lnTo>
                <a:cubicBezTo>
                  <a:pt x="2282381" y="1035114"/>
                  <a:pt x="2367673" y="1120406"/>
                  <a:pt x="2367673" y="1225618"/>
                </a:cubicBezTo>
                <a:lnTo>
                  <a:pt x="2367672" y="1225618"/>
                </a:lnTo>
                <a:cubicBezTo>
                  <a:pt x="2367672" y="1330830"/>
                  <a:pt x="2282380" y="1416122"/>
                  <a:pt x="2177168" y="1416122"/>
                </a:cubicBezTo>
                <a:lnTo>
                  <a:pt x="622961" y="1416121"/>
                </a:lnTo>
                <a:cubicBezTo>
                  <a:pt x="544052" y="1416121"/>
                  <a:pt x="476348" y="1368144"/>
                  <a:pt x="447428" y="1299770"/>
                </a:cubicBezTo>
                <a:lnTo>
                  <a:pt x="432457" y="1225618"/>
                </a:lnTo>
                <a:lnTo>
                  <a:pt x="446682" y="1155162"/>
                </a:lnTo>
                <a:lnTo>
                  <a:pt x="209930" y="1018473"/>
                </a:lnTo>
                <a:lnTo>
                  <a:pt x="206950" y="1071074"/>
                </a:lnTo>
                <a:cubicBezTo>
                  <a:pt x="190791" y="1210722"/>
                  <a:pt x="151936" y="1330116"/>
                  <a:pt x="99650" y="1408659"/>
                </a:cubicBezTo>
                <a:lnTo>
                  <a:pt x="99301" y="1409080"/>
                </a:lnTo>
                <a:lnTo>
                  <a:pt x="0" y="1409080"/>
                </a:lnTo>
                <a:lnTo>
                  <a:pt x="8395" y="1391335"/>
                </a:lnTo>
                <a:cubicBezTo>
                  <a:pt x="56851" y="1261829"/>
                  <a:pt x="84160" y="1097396"/>
                  <a:pt x="84160" y="925436"/>
                </a:cubicBezTo>
                <a:cubicBezTo>
                  <a:pt x="84160" y="753476"/>
                  <a:pt x="56851" y="589044"/>
                  <a:pt x="8394" y="459538"/>
                </a:cubicBezTo>
                <a:close/>
                <a:moveTo>
                  <a:pt x="1557583" y="270029"/>
                </a:moveTo>
                <a:lnTo>
                  <a:pt x="1673310" y="270029"/>
                </a:lnTo>
                <a:lnTo>
                  <a:pt x="1673310" y="855093"/>
                </a:lnTo>
                <a:lnTo>
                  <a:pt x="2367672" y="855093"/>
                </a:lnTo>
                <a:lnTo>
                  <a:pt x="2367672" y="978208"/>
                </a:lnTo>
                <a:lnTo>
                  <a:pt x="1673310" y="978208"/>
                </a:lnTo>
                <a:lnTo>
                  <a:pt x="1673310" y="978209"/>
                </a:lnTo>
                <a:lnTo>
                  <a:pt x="1557583" y="978209"/>
                </a:lnTo>
                <a:close/>
                <a:moveTo>
                  <a:pt x="764396" y="47040"/>
                </a:moveTo>
                <a:lnTo>
                  <a:pt x="636229" y="334539"/>
                </a:lnTo>
                <a:lnTo>
                  <a:pt x="636229" y="536660"/>
                </a:lnTo>
                <a:lnTo>
                  <a:pt x="1154331" y="536660"/>
                </a:lnTo>
                <a:lnTo>
                  <a:pt x="1154331" y="47040"/>
                </a:lnTo>
                <a:close/>
                <a:moveTo>
                  <a:pt x="735436" y="0"/>
                </a:moveTo>
                <a:lnTo>
                  <a:pt x="1514487" y="0"/>
                </a:lnTo>
                <a:lnTo>
                  <a:pt x="1514487" y="978210"/>
                </a:lnTo>
                <a:lnTo>
                  <a:pt x="479372" y="978210"/>
                </a:lnTo>
                <a:lnTo>
                  <a:pt x="479372" y="574393"/>
                </a:lnTo>
                <a:close/>
              </a:path>
            </a:pathLst>
          </a:custGeom>
          <a:solidFill>
            <a:schemeClr val="tx1"/>
          </a:solidFill>
          <a:ln w="3810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0" name="フリーフォーム: 図形 59">
            <a:extLst>
              <a:ext uri="{FF2B5EF4-FFF2-40B4-BE49-F238E27FC236}">
                <a16:creationId xmlns:a16="http://schemas.microsoft.com/office/drawing/2014/main" id="{190AEE1E-83AE-4FF0-BEDD-3986A8AA5D05}"/>
              </a:ext>
            </a:extLst>
          </p:cNvPr>
          <p:cNvSpPr/>
          <p:nvPr/>
        </p:nvSpPr>
        <p:spPr bwMode="auto">
          <a:xfrm>
            <a:off x="6918026" y="4500915"/>
            <a:ext cx="2098774" cy="1211562"/>
          </a:xfrm>
          <a:custGeom>
            <a:avLst/>
            <a:gdLst>
              <a:gd name="connsiteX0" fmla="*/ 2517491 w 2587009"/>
              <a:gd name="connsiteY0" fmla="*/ 1167419 h 1493407"/>
              <a:gd name="connsiteX1" fmla="*/ 2587009 w 2587009"/>
              <a:gd name="connsiteY1" fmla="*/ 1167419 h 1493407"/>
              <a:gd name="connsiteX2" fmla="*/ 2587009 w 2587009"/>
              <a:gd name="connsiteY2" fmla="*/ 1264344 h 1493407"/>
              <a:gd name="connsiteX3" fmla="*/ 2533777 w 2587009"/>
              <a:gd name="connsiteY3" fmla="*/ 1264344 h 1493407"/>
              <a:gd name="connsiteX4" fmla="*/ 2534197 w 2587009"/>
              <a:gd name="connsiteY4" fmla="*/ 1260171 h 1493407"/>
              <a:gd name="connsiteX5" fmla="*/ 2528385 w 2587009"/>
              <a:gd name="connsiteY5" fmla="*/ 1202515 h 1493407"/>
              <a:gd name="connsiteX6" fmla="*/ 1526301 w 2587009"/>
              <a:gd name="connsiteY6" fmla="*/ 1167419 h 1493407"/>
              <a:gd name="connsiteX7" fmla="*/ 1978728 w 2587009"/>
              <a:gd name="connsiteY7" fmla="*/ 1167419 h 1493407"/>
              <a:gd name="connsiteX8" fmla="*/ 1967834 w 2587009"/>
              <a:gd name="connsiteY8" fmla="*/ 1202515 h 1493407"/>
              <a:gd name="connsiteX9" fmla="*/ 1962021 w 2587009"/>
              <a:gd name="connsiteY9" fmla="*/ 1260171 h 1493407"/>
              <a:gd name="connsiteX10" fmla="*/ 1962442 w 2587009"/>
              <a:gd name="connsiteY10" fmla="*/ 1264344 h 1493407"/>
              <a:gd name="connsiteX11" fmla="*/ 1542586 w 2587009"/>
              <a:gd name="connsiteY11" fmla="*/ 1264344 h 1493407"/>
              <a:gd name="connsiteX12" fmla="*/ 1543007 w 2587009"/>
              <a:gd name="connsiteY12" fmla="*/ 1260171 h 1493407"/>
              <a:gd name="connsiteX13" fmla="*/ 1537195 w 2587009"/>
              <a:gd name="connsiteY13" fmla="*/ 1202515 h 1493407"/>
              <a:gd name="connsiteX14" fmla="*/ 829943 w 2587009"/>
              <a:gd name="connsiteY14" fmla="*/ 1167419 h 1493407"/>
              <a:gd name="connsiteX15" fmla="*/ 987538 w 2587009"/>
              <a:gd name="connsiteY15" fmla="*/ 1167419 h 1493407"/>
              <a:gd name="connsiteX16" fmla="*/ 976643 w 2587009"/>
              <a:gd name="connsiteY16" fmla="*/ 1202515 h 1493407"/>
              <a:gd name="connsiteX17" fmla="*/ 970831 w 2587009"/>
              <a:gd name="connsiteY17" fmla="*/ 1260171 h 1493407"/>
              <a:gd name="connsiteX18" fmla="*/ 971252 w 2587009"/>
              <a:gd name="connsiteY18" fmla="*/ 1264344 h 1493407"/>
              <a:gd name="connsiteX19" fmla="*/ 829943 w 2587009"/>
              <a:gd name="connsiteY19" fmla="*/ 1264344 h 1493407"/>
              <a:gd name="connsiteX20" fmla="*/ 2248109 w 2587009"/>
              <a:gd name="connsiteY20" fmla="*/ 1032385 h 1493407"/>
              <a:gd name="connsiteX21" fmla="*/ 2475895 w 2587009"/>
              <a:gd name="connsiteY21" fmla="*/ 1260171 h 1493407"/>
              <a:gd name="connsiteX22" fmla="*/ 2248109 w 2587009"/>
              <a:gd name="connsiteY22" fmla="*/ 1487957 h 1493407"/>
              <a:gd name="connsiteX23" fmla="*/ 2020323 w 2587009"/>
              <a:gd name="connsiteY23" fmla="*/ 1260171 h 1493407"/>
              <a:gd name="connsiteX24" fmla="*/ 2248109 w 2587009"/>
              <a:gd name="connsiteY24" fmla="*/ 1032385 h 1493407"/>
              <a:gd name="connsiteX25" fmla="*/ 1256919 w 2587009"/>
              <a:gd name="connsiteY25" fmla="*/ 1032385 h 1493407"/>
              <a:gd name="connsiteX26" fmla="*/ 1484705 w 2587009"/>
              <a:gd name="connsiteY26" fmla="*/ 1260171 h 1493407"/>
              <a:gd name="connsiteX27" fmla="*/ 1256919 w 2587009"/>
              <a:gd name="connsiteY27" fmla="*/ 1487957 h 1493407"/>
              <a:gd name="connsiteX28" fmla="*/ 1029133 w 2587009"/>
              <a:gd name="connsiteY28" fmla="*/ 1260171 h 1493407"/>
              <a:gd name="connsiteX29" fmla="*/ 1256919 w 2587009"/>
              <a:gd name="connsiteY29" fmla="*/ 1032385 h 1493407"/>
              <a:gd name="connsiteX30" fmla="*/ 438623 w 2587009"/>
              <a:gd name="connsiteY30" fmla="*/ 838474 h 1493407"/>
              <a:gd name="connsiteX31" fmla="*/ 589958 w 2587009"/>
              <a:gd name="connsiteY31" fmla="*/ 1281345 h 1493407"/>
              <a:gd name="connsiteX32" fmla="*/ 578065 w 2587009"/>
              <a:gd name="connsiteY32" fmla="*/ 1453730 h 1493407"/>
              <a:gd name="connsiteX33" fmla="*/ 570706 w 2587009"/>
              <a:gd name="connsiteY33" fmla="*/ 1493407 h 1493407"/>
              <a:gd name="connsiteX34" fmla="*/ 0 w 2587009"/>
              <a:gd name="connsiteY34" fmla="*/ 1493407 h 1493407"/>
              <a:gd name="connsiteX35" fmla="*/ 9425 w 2587009"/>
              <a:gd name="connsiteY35" fmla="*/ 1361682 h 1493407"/>
              <a:gd name="connsiteX36" fmla="*/ 133330 w 2587009"/>
              <a:gd name="connsiteY36" fmla="*/ 1129936 h 1493407"/>
              <a:gd name="connsiteX37" fmla="*/ 154002 w 2587009"/>
              <a:gd name="connsiteY37" fmla="*/ 1135817 h 1493407"/>
              <a:gd name="connsiteX38" fmla="*/ 168183 w 2587009"/>
              <a:gd name="connsiteY38" fmla="*/ 1076468 h 1493407"/>
              <a:gd name="connsiteX39" fmla="*/ 263270 w 2587009"/>
              <a:gd name="connsiteY39" fmla="*/ 965332 h 1493407"/>
              <a:gd name="connsiteX40" fmla="*/ 315614 w 2587009"/>
              <a:gd name="connsiteY40" fmla="*/ 995151 h 1493407"/>
              <a:gd name="connsiteX41" fmla="*/ 321478 w 2587009"/>
              <a:gd name="connsiteY41" fmla="*/ 1004133 h 1493407"/>
              <a:gd name="connsiteX42" fmla="*/ 331612 w 2587009"/>
              <a:gd name="connsiteY42" fmla="*/ 968187 h 1493407"/>
              <a:gd name="connsiteX43" fmla="*/ 438623 w 2587009"/>
              <a:gd name="connsiteY43" fmla="*/ 838474 h 1493407"/>
              <a:gd name="connsiteX44" fmla="*/ 1819340 w 2587009"/>
              <a:gd name="connsiteY44" fmla="*/ 805415 h 1493407"/>
              <a:gd name="connsiteX45" fmla="*/ 2543333 w 2587009"/>
              <a:gd name="connsiteY45" fmla="*/ 805415 h 1493407"/>
              <a:gd name="connsiteX46" fmla="*/ 2587008 w 2587009"/>
              <a:gd name="connsiteY46" fmla="*/ 849090 h 1493407"/>
              <a:gd name="connsiteX47" fmla="*/ 2587008 w 2587009"/>
              <a:gd name="connsiteY47" fmla="*/ 1143694 h 1493407"/>
              <a:gd name="connsiteX48" fmla="*/ 2508936 w 2587009"/>
              <a:gd name="connsiteY48" fmla="*/ 1143694 h 1493407"/>
              <a:gd name="connsiteX49" fmla="*/ 2485338 w 2587009"/>
              <a:gd name="connsiteY49" fmla="*/ 1100217 h 1493407"/>
              <a:gd name="connsiteX50" fmla="*/ 2248109 w 2587009"/>
              <a:gd name="connsiteY50" fmla="*/ 974084 h 1493407"/>
              <a:gd name="connsiteX51" fmla="*/ 2010881 w 2587009"/>
              <a:gd name="connsiteY51" fmla="*/ 1100217 h 1493407"/>
              <a:gd name="connsiteX52" fmla="*/ 1987282 w 2587009"/>
              <a:gd name="connsiteY52" fmla="*/ 1143694 h 1493407"/>
              <a:gd name="connsiteX53" fmla="*/ 1775665 w 2587009"/>
              <a:gd name="connsiteY53" fmla="*/ 1143694 h 1493407"/>
              <a:gd name="connsiteX54" fmla="*/ 1775665 w 2587009"/>
              <a:gd name="connsiteY54" fmla="*/ 849090 h 1493407"/>
              <a:gd name="connsiteX55" fmla="*/ 1819340 w 2587009"/>
              <a:gd name="connsiteY55" fmla="*/ 805415 h 1493407"/>
              <a:gd name="connsiteX56" fmla="*/ 514650 w 2587009"/>
              <a:gd name="connsiteY56" fmla="*/ 529195 h 1493407"/>
              <a:gd name="connsiteX57" fmla="*/ 770282 w 2587009"/>
              <a:gd name="connsiteY57" fmla="*/ 971961 h 1493407"/>
              <a:gd name="connsiteX58" fmla="*/ 771640 w 2587009"/>
              <a:gd name="connsiteY58" fmla="*/ 971961 h 1493407"/>
              <a:gd name="connsiteX59" fmla="*/ 771640 w 2587009"/>
              <a:gd name="connsiteY59" fmla="*/ 974314 h 1493407"/>
              <a:gd name="connsiteX60" fmla="*/ 771642 w 2587009"/>
              <a:gd name="connsiteY60" fmla="*/ 974316 h 1493407"/>
              <a:gd name="connsiteX61" fmla="*/ 771640 w 2587009"/>
              <a:gd name="connsiteY61" fmla="*/ 1485943 h 1493407"/>
              <a:gd name="connsiteX62" fmla="*/ 647586 w 2587009"/>
              <a:gd name="connsiteY62" fmla="*/ 1485943 h 1493407"/>
              <a:gd name="connsiteX63" fmla="*/ 647586 w 2587009"/>
              <a:gd name="connsiteY63" fmla="*/ 1007554 h 1493407"/>
              <a:gd name="connsiteX64" fmla="*/ 407216 w 2587009"/>
              <a:gd name="connsiteY64" fmla="*/ 591222 h 1493407"/>
              <a:gd name="connsiteX65" fmla="*/ 961716 w 2587009"/>
              <a:gd name="connsiteY65" fmla="*/ 173974 h 1493407"/>
              <a:gd name="connsiteX66" fmla="*/ 917874 w 2587009"/>
              <a:gd name="connsiteY66" fmla="*/ 217816 h 1493407"/>
              <a:gd name="connsiteX67" fmla="*/ 917874 w 2587009"/>
              <a:gd name="connsiteY67" fmla="*/ 793470 h 1493407"/>
              <a:gd name="connsiteX68" fmla="*/ 1553356 w 2587009"/>
              <a:gd name="connsiteY68" fmla="*/ 793470 h 1493407"/>
              <a:gd name="connsiteX69" fmla="*/ 1553356 w 2587009"/>
              <a:gd name="connsiteY69" fmla="*/ 217816 h 1493407"/>
              <a:gd name="connsiteX70" fmla="*/ 1509514 w 2587009"/>
              <a:gd name="connsiteY70" fmla="*/ 173974 h 1493407"/>
              <a:gd name="connsiteX71" fmla="*/ 934696 w 2587009"/>
              <a:gd name="connsiteY71" fmla="*/ 46699 h 1493407"/>
              <a:gd name="connsiteX72" fmla="*/ 1536534 w 2587009"/>
              <a:gd name="connsiteY72" fmla="*/ 46699 h 1493407"/>
              <a:gd name="connsiteX73" fmla="*/ 1641287 w 2587009"/>
              <a:gd name="connsiteY73" fmla="*/ 151452 h 1493407"/>
              <a:gd name="connsiteX74" fmla="*/ 1641287 w 2587009"/>
              <a:gd name="connsiteY74" fmla="*/ 1143694 h 1493407"/>
              <a:gd name="connsiteX75" fmla="*/ 1517746 w 2587009"/>
              <a:gd name="connsiteY75" fmla="*/ 1143694 h 1493407"/>
              <a:gd name="connsiteX76" fmla="*/ 1494148 w 2587009"/>
              <a:gd name="connsiteY76" fmla="*/ 1100217 h 1493407"/>
              <a:gd name="connsiteX77" fmla="*/ 1256919 w 2587009"/>
              <a:gd name="connsiteY77" fmla="*/ 974084 h 1493407"/>
              <a:gd name="connsiteX78" fmla="*/ 1019690 w 2587009"/>
              <a:gd name="connsiteY78" fmla="*/ 1100217 h 1493407"/>
              <a:gd name="connsiteX79" fmla="*/ 996092 w 2587009"/>
              <a:gd name="connsiteY79" fmla="*/ 1143694 h 1493407"/>
              <a:gd name="connsiteX80" fmla="*/ 829943 w 2587009"/>
              <a:gd name="connsiteY80" fmla="*/ 1143694 h 1493407"/>
              <a:gd name="connsiteX81" fmla="*/ 829943 w 2587009"/>
              <a:gd name="connsiteY81" fmla="*/ 151452 h 1493407"/>
              <a:gd name="connsiteX82" fmla="*/ 934696 w 2587009"/>
              <a:gd name="connsiteY82" fmla="*/ 46699 h 1493407"/>
              <a:gd name="connsiteX83" fmla="*/ 341304 w 2587009"/>
              <a:gd name="connsiteY83" fmla="*/ 0 h 1493407"/>
              <a:gd name="connsiteX84" fmla="*/ 753958 w 2587009"/>
              <a:gd name="connsiteY84" fmla="*/ 357749 h 1493407"/>
              <a:gd name="connsiteX85" fmla="*/ 752610 w 2587009"/>
              <a:gd name="connsiteY85" fmla="*/ 773765 h 1493407"/>
              <a:gd name="connsiteX86" fmla="*/ 734684 w 2587009"/>
              <a:gd name="connsiteY86" fmla="*/ 812562 h 1493407"/>
              <a:gd name="connsiteX87" fmla="*/ 552750 w 2587009"/>
              <a:gd name="connsiteY87" fmla="*/ 497445 h 1493407"/>
              <a:gd name="connsiteX88" fmla="*/ 552238 w 2587009"/>
              <a:gd name="connsiteY88" fmla="*/ 497741 h 1493407"/>
              <a:gd name="connsiteX89" fmla="*/ 538092 w 2587009"/>
              <a:gd name="connsiteY89" fmla="*/ 440165 h 1493407"/>
              <a:gd name="connsiteX90" fmla="*/ 290335 w 2587009"/>
              <a:gd name="connsiteY90" fmla="*/ 225373 h 1493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2587009" h="1493407">
                <a:moveTo>
                  <a:pt x="2517491" y="1167419"/>
                </a:moveTo>
                <a:lnTo>
                  <a:pt x="2587009" y="1167419"/>
                </a:lnTo>
                <a:lnTo>
                  <a:pt x="2587009" y="1264344"/>
                </a:lnTo>
                <a:lnTo>
                  <a:pt x="2533777" y="1264344"/>
                </a:lnTo>
                <a:lnTo>
                  <a:pt x="2534197" y="1260171"/>
                </a:lnTo>
                <a:cubicBezTo>
                  <a:pt x="2534197" y="1240421"/>
                  <a:pt x="2532196" y="1221138"/>
                  <a:pt x="2528385" y="1202515"/>
                </a:cubicBezTo>
                <a:close/>
                <a:moveTo>
                  <a:pt x="1526301" y="1167419"/>
                </a:moveTo>
                <a:lnTo>
                  <a:pt x="1978728" y="1167419"/>
                </a:lnTo>
                <a:lnTo>
                  <a:pt x="1967834" y="1202515"/>
                </a:lnTo>
                <a:cubicBezTo>
                  <a:pt x="1964023" y="1221138"/>
                  <a:pt x="1962021" y="1240421"/>
                  <a:pt x="1962021" y="1260171"/>
                </a:cubicBezTo>
                <a:lnTo>
                  <a:pt x="1962442" y="1264344"/>
                </a:lnTo>
                <a:lnTo>
                  <a:pt x="1542586" y="1264344"/>
                </a:lnTo>
                <a:lnTo>
                  <a:pt x="1543007" y="1260171"/>
                </a:lnTo>
                <a:cubicBezTo>
                  <a:pt x="1543007" y="1240421"/>
                  <a:pt x="1541006" y="1221138"/>
                  <a:pt x="1537195" y="1202515"/>
                </a:cubicBezTo>
                <a:close/>
                <a:moveTo>
                  <a:pt x="829943" y="1167419"/>
                </a:moveTo>
                <a:lnTo>
                  <a:pt x="987538" y="1167419"/>
                </a:lnTo>
                <a:lnTo>
                  <a:pt x="976643" y="1202515"/>
                </a:lnTo>
                <a:cubicBezTo>
                  <a:pt x="972832" y="1221138"/>
                  <a:pt x="970831" y="1240421"/>
                  <a:pt x="970831" y="1260171"/>
                </a:cubicBezTo>
                <a:lnTo>
                  <a:pt x="971252" y="1264344"/>
                </a:lnTo>
                <a:lnTo>
                  <a:pt x="829943" y="1264344"/>
                </a:lnTo>
                <a:close/>
                <a:moveTo>
                  <a:pt x="2248109" y="1032385"/>
                </a:moveTo>
                <a:cubicBezTo>
                  <a:pt x="2373912" y="1032385"/>
                  <a:pt x="2475895" y="1134368"/>
                  <a:pt x="2475895" y="1260171"/>
                </a:cubicBezTo>
                <a:cubicBezTo>
                  <a:pt x="2475895" y="1385974"/>
                  <a:pt x="2373912" y="1487957"/>
                  <a:pt x="2248109" y="1487957"/>
                </a:cubicBezTo>
                <a:cubicBezTo>
                  <a:pt x="2122306" y="1487957"/>
                  <a:pt x="2020323" y="1385974"/>
                  <a:pt x="2020323" y="1260171"/>
                </a:cubicBezTo>
                <a:cubicBezTo>
                  <a:pt x="2020323" y="1134368"/>
                  <a:pt x="2122306" y="1032385"/>
                  <a:pt x="2248109" y="1032385"/>
                </a:cubicBezTo>
                <a:close/>
                <a:moveTo>
                  <a:pt x="1256919" y="1032385"/>
                </a:moveTo>
                <a:cubicBezTo>
                  <a:pt x="1382722" y="1032385"/>
                  <a:pt x="1484705" y="1134368"/>
                  <a:pt x="1484705" y="1260171"/>
                </a:cubicBezTo>
                <a:cubicBezTo>
                  <a:pt x="1484705" y="1385974"/>
                  <a:pt x="1382722" y="1487957"/>
                  <a:pt x="1256919" y="1487957"/>
                </a:cubicBezTo>
                <a:cubicBezTo>
                  <a:pt x="1131116" y="1487957"/>
                  <a:pt x="1029133" y="1385974"/>
                  <a:pt x="1029133" y="1260171"/>
                </a:cubicBezTo>
                <a:cubicBezTo>
                  <a:pt x="1029133" y="1134368"/>
                  <a:pt x="1131116" y="1032385"/>
                  <a:pt x="1256919" y="1032385"/>
                </a:cubicBezTo>
                <a:close/>
                <a:moveTo>
                  <a:pt x="438623" y="838474"/>
                </a:moveTo>
                <a:cubicBezTo>
                  <a:pt x="522203" y="838474"/>
                  <a:pt x="589958" y="1036754"/>
                  <a:pt x="589958" y="1281345"/>
                </a:cubicBezTo>
                <a:cubicBezTo>
                  <a:pt x="589958" y="1342493"/>
                  <a:pt x="585724" y="1400746"/>
                  <a:pt x="578065" y="1453730"/>
                </a:cubicBezTo>
                <a:lnTo>
                  <a:pt x="570706" y="1493407"/>
                </a:lnTo>
                <a:lnTo>
                  <a:pt x="0" y="1493407"/>
                </a:lnTo>
                <a:lnTo>
                  <a:pt x="9425" y="1361682"/>
                </a:lnTo>
                <a:cubicBezTo>
                  <a:pt x="29839" y="1225495"/>
                  <a:pt x="77629" y="1129936"/>
                  <a:pt x="133330" y="1129936"/>
                </a:cubicBezTo>
                <a:lnTo>
                  <a:pt x="154002" y="1135817"/>
                </a:lnTo>
                <a:lnTo>
                  <a:pt x="168183" y="1076468"/>
                </a:lnTo>
                <a:cubicBezTo>
                  <a:pt x="192518" y="1007803"/>
                  <a:pt x="226136" y="965332"/>
                  <a:pt x="263270" y="965332"/>
                </a:cubicBezTo>
                <a:cubicBezTo>
                  <a:pt x="281837" y="965332"/>
                  <a:pt x="299525" y="975950"/>
                  <a:pt x="315614" y="995151"/>
                </a:cubicBezTo>
                <a:lnTo>
                  <a:pt x="321478" y="1004133"/>
                </a:lnTo>
                <a:lnTo>
                  <a:pt x="331612" y="968187"/>
                </a:lnTo>
                <a:cubicBezTo>
                  <a:pt x="358998" y="888044"/>
                  <a:pt x="396833" y="838474"/>
                  <a:pt x="438623" y="838474"/>
                </a:cubicBezTo>
                <a:close/>
                <a:moveTo>
                  <a:pt x="1819340" y="805415"/>
                </a:moveTo>
                <a:lnTo>
                  <a:pt x="2543333" y="805415"/>
                </a:lnTo>
                <a:cubicBezTo>
                  <a:pt x="2567454" y="805415"/>
                  <a:pt x="2587008" y="824969"/>
                  <a:pt x="2587008" y="849090"/>
                </a:cubicBezTo>
                <a:lnTo>
                  <a:pt x="2587008" y="1143694"/>
                </a:lnTo>
                <a:lnTo>
                  <a:pt x="2508936" y="1143694"/>
                </a:lnTo>
                <a:lnTo>
                  <a:pt x="2485338" y="1100217"/>
                </a:lnTo>
                <a:cubicBezTo>
                  <a:pt x="2433926" y="1024118"/>
                  <a:pt x="2346860" y="974084"/>
                  <a:pt x="2248109" y="974084"/>
                </a:cubicBezTo>
                <a:cubicBezTo>
                  <a:pt x="2149358" y="974084"/>
                  <a:pt x="2062293" y="1024118"/>
                  <a:pt x="2010881" y="1100217"/>
                </a:cubicBezTo>
                <a:lnTo>
                  <a:pt x="1987282" y="1143694"/>
                </a:lnTo>
                <a:lnTo>
                  <a:pt x="1775665" y="1143694"/>
                </a:lnTo>
                <a:lnTo>
                  <a:pt x="1775665" y="849090"/>
                </a:lnTo>
                <a:cubicBezTo>
                  <a:pt x="1775665" y="824969"/>
                  <a:pt x="1795219" y="805415"/>
                  <a:pt x="1819340" y="805415"/>
                </a:cubicBezTo>
                <a:close/>
                <a:moveTo>
                  <a:pt x="514650" y="529195"/>
                </a:moveTo>
                <a:lnTo>
                  <a:pt x="770282" y="971961"/>
                </a:lnTo>
                <a:lnTo>
                  <a:pt x="771640" y="971961"/>
                </a:lnTo>
                <a:lnTo>
                  <a:pt x="771640" y="974314"/>
                </a:lnTo>
                <a:lnTo>
                  <a:pt x="771642" y="974316"/>
                </a:lnTo>
                <a:cubicBezTo>
                  <a:pt x="771641" y="1144858"/>
                  <a:pt x="771641" y="1315401"/>
                  <a:pt x="771640" y="1485943"/>
                </a:cubicBezTo>
                <a:lnTo>
                  <a:pt x="647586" y="1485943"/>
                </a:lnTo>
                <a:lnTo>
                  <a:pt x="647586" y="1007554"/>
                </a:lnTo>
                <a:lnTo>
                  <a:pt x="407216" y="591222"/>
                </a:lnTo>
                <a:close/>
                <a:moveTo>
                  <a:pt x="961716" y="173974"/>
                </a:moveTo>
                <a:cubicBezTo>
                  <a:pt x="937503" y="173974"/>
                  <a:pt x="917874" y="193603"/>
                  <a:pt x="917874" y="217816"/>
                </a:cubicBezTo>
                <a:lnTo>
                  <a:pt x="917874" y="793470"/>
                </a:lnTo>
                <a:lnTo>
                  <a:pt x="1553356" y="793470"/>
                </a:lnTo>
                <a:lnTo>
                  <a:pt x="1553356" y="217816"/>
                </a:lnTo>
                <a:cubicBezTo>
                  <a:pt x="1553356" y="193603"/>
                  <a:pt x="1533727" y="173974"/>
                  <a:pt x="1509514" y="173974"/>
                </a:cubicBezTo>
                <a:close/>
                <a:moveTo>
                  <a:pt x="934696" y="46699"/>
                </a:moveTo>
                <a:lnTo>
                  <a:pt x="1536534" y="46699"/>
                </a:lnTo>
                <a:cubicBezTo>
                  <a:pt x="1594387" y="46699"/>
                  <a:pt x="1641287" y="93599"/>
                  <a:pt x="1641287" y="151452"/>
                </a:cubicBezTo>
                <a:lnTo>
                  <a:pt x="1641287" y="1143694"/>
                </a:lnTo>
                <a:lnTo>
                  <a:pt x="1517746" y="1143694"/>
                </a:lnTo>
                <a:lnTo>
                  <a:pt x="1494148" y="1100217"/>
                </a:lnTo>
                <a:cubicBezTo>
                  <a:pt x="1442736" y="1024118"/>
                  <a:pt x="1355670" y="974084"/>
                  <a:pt x="1256919" y="974084"/>
                </a:cubicBezTo>
                <a:cubicBezTo>
                  <a:pt x="1158168" y="974084"/>
                  <a:pt x="1071103" y="1024118"/>
                  <a:pt x="1019690" y="1100217"/>
                </a:cubicBezTo>
                <a:lnTo>
                  <a:pt x="996092" y="1143694"/>
                </a:lnTo>
                <a:lnTo>
                  <a:pt x="829943" y="1143694"/>
                </a:lnTo>
                <a:lnTo>
                  <a:pt x="829943" y="151452"/>
                </a:lnTo>
                <a:cubicBezTo>
                  <a:pt x="829943" y="93599"/>
                  <a:pt x="876843" y="46699"/>
                  <a:pt x="934696" y="46699"/>
                </a:cubicBezTo>
                <a:close/>
                <a:moveTo>
                  <a:pt x="341304" y="0"/>
                </a:moveTo>
                <a:cubicBezTo>
                  <a:pt x="530052" y="42687"/>
                  <a:pt x="684935" y="176962"/>
                  <a:pt x="753958" y="357749"/>
                </a:cubicBezTo>
                <a:cubicBezTo>
                  <a:pt x="805725" y="493339"/>
                  <a:pt x="804049" y="641610"/>
                  <a:pt x="752610" y="773765"/>
                </a:cubicBezTo>
                <a:lnTo>
                  <a:pt x="734684" y="812562"/>
                </a:lnTo>
                <a:lnTo>
                  <a:pt x="552750" y="497445"/>
                </a:lnTo>
                <a:lnTo>
                  <a:pt x="552238" y="497741"/>
                </a:lnTo>
                <a:lnTo>
                  <a:pt x="538092" y="440165"/>
                </a:lnTo>
                <a:cubicBezTo>
                  <a:pt x="496651" y="331621"/>
                  <a:pt x="403659" y="251002"/>
                  <a:pt x="290335" y="225373"/>
                </a:cubicBezTo>
                <a:close/>
              </a:path>
            </a:pathLst>
          </a:custGeom>
          <a:solidFill>
            <a:schemeClr val="tx1"/>
          </a:solidFill>
          <a:ln w="3810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8B8CA7ED-9E79-48F7-B514-F4B0F6B7C992}"/>
              </a:ext>
            </a:extLst>
          </p:cNvPr>
          <p:cNvGrpSpPr/>
          <p:nvPr/>
        </p:nvGrpSpPr>
        <p:grpSpPr>
          <a:xfrm>
            <a:off x="971337" y="4504775"/>
            <a:ext cx="1863232" cy="1232258"/>
            <a:chOff x="-3255204" y="3057260"/>
            <a:chExt cx="2296674" cy="1518917"/>
          </a:xfrm>
        </p:grpSpPr>
        <p:sp>
          <p:nvSpPr>
            <p:cNvPr id="62" name="四角形: 角を丸くする 61">
              <a:extLst>
                <a:ext uri="{FF2B5EF4-FFF2-40B4-BE49-F238E27FC236}">
                  <a16:creationId xmlns:a16="http://schemas.microsoft.com/office/drawing/2014/main" id="{AF6C0D78-158B-4AB3-945E-DE5DFD2D4636}"/>
                </a:ext>
              </a:extLst>
            </p:cNvPr>
            <p:cNvSpPr/>
            <p:nvPr/>
          </p:nvSpPr>
          <p:spPr bwMode="auto">
            <a:xfrm>
              <a:off x="-2845925" y="4061142"/>
              <a:ext cx="251053" cy="90010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四角形: 上の 2 つの角を丸める 62">
              <a:extLst>
                <a:ext uri="{FF2B5EF4-FFF2-40B4-BE49-F238E27FC236}">
                  <a16:creationId xmlns:a16="http://schemas.microsoft.com/office/drawing/2014/main" id="{2AE1F750-624B-47F9-AC4A-9AF539A62E46}"/>
                </a:ext>
              </a:extLst>
            </p:cNvPr>
            <p:cNvSpPr/>
            <p:nvPr/>
          </p:nvSpPr>
          <p:spPr bwMode="auto">
            <a:xfrm>
              <a:off x="-2463724" y="4058119"/>
              <a:ext cx="738689" cy="186066"/>
            </a:xfrm>
            <a:prstGeom prst="round2SameRect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03B5325A-0F5A-487A-BDAD-2595B11AA3B6}"/>
                </a:ext>
              </a:extLst>
            </p:cNvPr>
            <p:cNvSpPr/>
            <p:nvPr/>
          </p:nvSpPr>
          <p:spPr bwMode="auto">
            <a:xfrm>
              <a:off x="-2665005" y="3191785"/>
              <a:ext cx="714945" cy="701675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四角形: 角を丸くする 64">
              <a:extLst>
                <a:ext uri="{FF2B5EF4-FFF2-40B4-BE49-F238E27FC236}">
                  <a16:creationId xmlns:a16="http://schemas.microsoft.com/office/drawing/2014/main" id="{036A6F32-3662-4357-B465-CCDA6E855DC3}"/>
                </a:ext>
              </a:extLst>
            </p:cNvPr>
            <p:cNvSpPr/>
            <p:nvPr/>
          </p:nvSpPr>
          <p:spPr bwMode="auto">
            <a:xfrm>
              <a:off x="-2715596" y="4004134"/>
              <a:ext cx="810542" cy="263542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四角形: 角を丸くする 65">
              <a:extLst>
                <a:ext uri="{FF2B5EF4-FFF2-40B4-BE49-F238E27FC236}">
                  <a16:creationId xmlns:a16="http://schemas.microsoft.com/office/drawing/2014/main" id="{3FC6F804-A657-48A6-B204-84A0F8DC9C4D}"/>
                </a:ext>
              </a:extLst>
            </p:cNvPr>
            <p:cNvSpPr/>
            <p:nvPr/>
          </p:nvSpPr>
          <p:spPr bwMode="auto">
            <a:xfrm>
              <a:off x="-1769072" y="4004134"/>
              <a:ext cx="810542" cy="263542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67D63369-41C4-4D04-B7DF-041DE0E18047}"/>
                </a:ext>
              </a:extLst>
            </p:cNvPr>
            <p:cNvSpPr/>
            <p:nvPr/>
          </p:nvSpPr>
          <p:spPr bwMode="auto">
            <a:xfrm>
              <a:off x="-3255204" y="3057260"/>
              <a:ext cx="501659" cy="812562"/>
            </a:xfrm>
            <a:custGeom>
              <a:avLst/>
              <a:gdLst>
                <a:gd name="connsiteX0" fmla="*/ 50969 w 501659"/>
                <a:gd name="connsiteY0" fmla="*/ 0 h 812562"/>
                <a:gd name="connsiteX1" fmla="*/ 463623 w 501659"/>
                <a:gd name="connsiteY1" fmla="*/ 357749 h 812562"/>
                <a:gd name="connsiteX2" fmla="*/ 462275 w 501659"/>
                <a:gd name="connsiteY2" fmla="*/ 773765 h 812562"/>
                <a:gd name="connsiteX3" fmla="*/ 444349 w 501659"/>
                <a:gd name="connsiteY3" fmla="*/ 812562 h 812562"/>
                <a:gd name="connsiteX4" fmla="*/ 262415 w 501659"/>
                <a:gd name="connsiteY4" fmla="*/ 497445 h 812562"/>
                <a:gd name="connsiteX5" fmla="*/ 261903 w 501659"/>
                <a:gd name="connsiteY5" fmla="*/ 497741 h 812562"/>
                <a:gd name="connsiteX6" fmla="*/ 247757 w 501659"/>
                <a:gd name="connsiteY6" fmla="*/ 440165 h 812562"/>
                <a:gd name="connsiteX7" fmla="*/ 0 w 501659"/>
                <a:gd name="connsiteY7" fmla="*/ 225373 h 812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1659" h="812562">
                  <a:moveTo>
                    <a:pt x="50969" y="0"/>
                  </a:moveTo>
                  <a:cubicBezTo>
                    <a:pt x="239717" y="42687"/>
                    <a:pt x="394600" y="176962"/>
                    <a:pt x="463623" y="357749"/>
                  </a:cubicBezTo>
                  <a:cubicBezTo>
                    <a:pt x="515390" y="493339"/>
                    <a:pt x="513714" y="641610"/>
                    <a:pt x="462275" y="773765"/>
                  </a:cubicBezTo>
                  <a:lnTo>
                    <a:pt x="444349" y="812562"/>
                  </a:lnTo>
                  <a:lnTo>
                    <a:pt x="262415" y="497445"/>
                  </a:lnTo>
                  <a:lnTo>
                    <a:pt x="261903" y="497741"/>
                  </a:lnTo>
                  <a:lnTo>
                    <a:pt x="247757" y="440165"/>
                  </a:lnTo>
                  <a:cubicBezTo>
                    <a:pt x="206316" y="331621"/>
                    <a:pt x="113324" y="251002"/>
                    <a:pt x="0" y="22537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5F214C0B-363F-4B75-962C-0AD2064BBC6D}"/>
                </a:ext>
              </a:extLst>
            </p:cNvPr>
            <p:cNvSpPr/>
            <p:nvPr/>
          </p:nvSpPr>
          <p:spPr bwMode="auto">
            <a:xfrm>
              <a:off x="-2715596" y="3103959"/>
              <a:ext cx="1757066" cy="1217645"/>
            </a:xfrm>
            <a:custGeom>
              <a:avLst/>
              <a:gdLst>
                <a:gd name="connsiteX0" fmla="*/ 1687548 w 1757066"/>
                <a:gd name="connsiteY0" fmla="*/ 1120720 h 1217645"/>
                <a:gd name="connsiteX1" fmla="*/ 1757066 w 1757066"/>
                <a:gd name="connsiteY1" fmla="*/ 1120720 h 1217645"/>
                <a:gd name="connsiteX2" fmla="*/ 1757066 w 1757066"/>
                <a:gd name="connsiteY2" fmla="*/ 1217645 h 1217645"/>
                <a:gd name="connsiteX3" fmla="*/ 1703834 w 1757066"/>
                <a:gd name="connsiteY3" fmla="*/ 1217645 h 1217645"/>
                <a:gd name="connsiteX4" fmla="*/ 1704254 w 1757066"/>
                <a:gd name="connsiteY4" fmla="*/ 1213472 h 1217645"/>
                <a:gd name="connsiteX5" fmla="*/ 1698442 w 1757066"/>
                <a:gd name="connsiteY5" fmla="*/ 1155816 h 1217645"/>
                <a:gd name="connsiteX6" fmla="*/ 696358 w 1757066"/>
                <a:gd name="connsiteY6" fmla="*/ 1120720 h 1217645"/>
                <a:gd name="connsiteX7" fmla="*/ 1148785 w 1757066"/>
                <a:gd name="connsiteY7" fmla="*/ 1120720 h 1217645"/>
                <a:gd name="connsiteX8" fmla="*/ 1137891 w 1757066"/>
                <a:gd name="connsiteY8" fmla="*/ 1155816 h 1217645"/>
                <a:gd name="connsiteX9" fmla="*/ 1132078 w 1757066"/>
                <a:gd name="connsiteY9" fmla="*/ 1213472 h 1217645"/>
                <a:gd name="connsiteX10" fmla="*/ 1132499 w 1757066"/>
                <a:gd name="connsiteY10" fmla="*/ 1217645 h 1217645"/>
                <a:gd name="connsiteX11" fmla="*/ 712643 w 1757066"/>
                <a:gd name="connsiteY11" fmla="*/ 1217645 h 1217645"/>
                <a:gd name="connsiteX12" fmla="*/ 713064 w 1757066"/>
                <a:gd name="connsiteY12" fmla="*/ 1213472 h 1217645"/>
                <a:gd name="connsiteX13" fmla="*/ 707252 w 1757066"/>
                <a:gd name="connsiteY13" fmla="*/ 1155816 h 1217645"/>
                <a:gd name="connsiteX14" fmla="*/ 0 w 1757066"/>
                <a:gd name="connsiteY14" fmla="*/ 1120720 h 1217645"/>
                <a:gd name="connsiteX15" fmla="*/ 157595 w 1757066"/>
                <a:gd name="connsiteY15" fmla="*/ 1120720 h 1217645"/>
                <a:gd name="connsiteX16" fmla="*/ 146700 w 1757066"/>
                <a:gd name="connsiteY16" fmla="*/ 1155816 h 1217645"/>
                <a:gd name="connsiteX17" fmla="*/ 140888 w 1757066"/>
                <a:gd name="connsiteY17" fmla="*/ 1213472 h 1217645"/>
                <a:gd name="connsiteX18" fmla="*/ 141309 w 1757066"/>
                <a:gd name="connsiteY18" fmla="*/ 1217645 h 1217645"/>
                <a:gd name="connsiteX19" fmla="*/ 0 w 1757066"/>
                <a:gd name="connsiteY19" fmla="*/ 1217645 h 1217645"/>
                <a:gd name="connsiteX20" fmla="*/ 989397 w 1757066"/>
                <a:gd name="connsiteY20" fmla="*/ 758716 h 1217645"/>
                <a:gd name="connsiteX21" fmla="*/ 1713390 w 1757066"/>
                <a:gd name="connsiteY21" fmla="*/ 758716 h 1217645"/>
                <a:gd name="connsiteX22" fmla="*/ 1757065 w 1757066"/>
                <a:gd name="connsiteY22" fmla="*/ 802391 h 1217645"/>
                <a:gd name="connsiteX23" fmla="*/ 1757065 w 1757066"/>
                <a:gd name="connsiteY23" fmla="*/ 1096995 h 1217645"/>
                <a:gd name="connsiteX24" fmla="*/ 1678993 w 1757066"/>
                <a:gd name="connsiteY24" fmla="*/ 1096995 h 1217645"/>
                <a:gd name="connsiteX25" fmla="*/ 1655395 w 1757066"/>
                <a:gd name="connsiteY25" fmla="*/ 1053518 h 1217645"/>
                <a:gd name="connsiteX26" fmla="*/ 1418166 w 1757066"/>
                <a:gd name="connsiteY26" fmla="*/ 927385 h 1217645"/>
                <a:gd name="connsiteX27" fmla="*/ 1180938 w 1757066"/>
                <a:gd name="connsiteY27" fmla="*/ 1053518 h 1217645"/>
                <a:gd name="connsiteX28" fmla="*/ 1157339 w 1757066"/>
                <a:gd name="connsiteY28" fmla="*/ 1096995 h 1217645"/>
                <a:gd name="connsiteX29" fmla="*/ 945722 w 1757066"/>
                <a:gd name="connsiteY29" fmla="*/ 1096995 h 1217645"/>
                <a:gd name="connsiteX30" fmla="*/ 945722 w 1757066"/>
                <a:gd name="connsiteY30" fmla="*/ 802391 h 1217645"/>
                <a:gd name="connsiteX31" fmla="*/ 989397 w 1757066"/>
                <a:gd name="connsiteY31" fmla="*/ 758716 h 1217645"/>
                <a:gd name="connsiteX32" fmla="*/ 131773 w 1757066"/>
                <a:gd name="connsiteY32" fmla="*/ 127275 h 1217645"/>
                <a:gd name="connsiteX33" fmla="*/ 87931 w 1757066"/>
                <a:gd name="connsiteY33" fmla="*/ 171117 h 1217645"/>
                <a:gd name="connsiteX34" fmla="*/ 87931 w 1757066"/>
                <a:gd name="connsiteY34" fmla="*/ 746771 h 1217645"/>
                <a:gd name="connsiteX35" fmla="*/ 723413 w 1757066"/>
                <a:gd name="connsiteY35" fmla="*/ 746771 h 1217645"/>
                <a:gd name="connsiteX36" fmla="*/ 723413 w 1757066"/>
                <a:gd name="connsiteY36" fmla="*/ 171117 h 1217645"/>
                <a:gd name="connsiteX37" fmla="*/ 679571 w 1757066"/>
                <a:gd name="connsiteY37" fmla="*/ 127275 h 1217645"/>
                <a:gd name="connsiteX38" fmla="*/ 104753 w 1757066"/>
                <a:gd name="connsiteY38" fmla="*/ 0 h 1217645"/>
                <a:gd name="connsiteX39" fmla="*/ 706591 w 1757066"/>
                <a:gd name="connsiteY39" fmla="*/ 0 h 1217645"/>
                <a:gd name="connsiteX40" fmla="*/ 811344 w 1757066"/>
                <a:gd name="connsiteY40" fmla="*/ 104753 h 1217645"/>
                <a:gd name="connsiteX41" fmla="*/ 811344 w 1757066"/>
                <a:gd name="connsiteY41" fmla="*/ 1096995 h 1217645"/>
                <a:gd name="connsiteX42" fmla="*/ 687803 w 1757066"/>
                <a:gd name="connsiteY42" fmla="*/ 1096995 h 1217645"/>
                <a:gd name="connsiteX43" fmla="*/ 664205 w 1757066"/>
                <a:gd name="connsiteY43" fmla="*/ 1053518 h 1217645"/>
                <a:gd name="connsiteX44" fmla="*/ 426976 w 1757066"/>
                <a:gd name="connsiteY44" fmla="*/ 927385 h 1217645"/>
                <a:gd name="connsiteX45" fmla="*/ 189747 w 1757066"/>
                <a:gd name="connsiteY45" fmla="*/ 1053518 h 1217645"/>
                <a:gd name="connsiteX46" fmla="*/ 166149 w 1757066"/>
                <a:gd name="connsiteY46" fmla="*/ 1096995 h 1217645"/>
                <a:gd name="connsiteX47" fmla="*/ 0 w 1757066"/>
                <a:gd name="connsiteY47" fmla="*/ 1096995 h 1217645"/>
                <a:gd name="connsiteX48" fmla="*/ 0 w 1757066"/>
                <a:gd name="connsiteY48" fmla="*/ 104753 h 1217645"/>
                <a:gd name="connsiteX49" fmla="*/ 104753 w 1757066"/>
                <a:gd name="connsiteY49" fmla="*/ 0 h 1217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757066" h="1217645">
                  <a:moveTo>
                    <a:pt x="1687548" y="1120720"/>
                  </a:moveTo>
                  <a:lnTo>
                    <a:pt x="1757066" y="1120720"/>
                  </a:lnTo>
                  <a:lnTo>
                    <a:pt x="1757066" y="1217645"/>
                  </a:lnTo>
                  <a:lnTo>
                    <a:pt x="1703834" y="1217645"/>
                  </a:lnTo>
                  <a:lnTo>
                    <a:pt x="1704254" y="1213472"/>
                  </a:lnTo>
                  <a:cubicBezTo>
                    <a:pt x="1704254" y="1193722"/>
                    <a:pt x="1702253" y="1174439"/>
                    <a:pt x="1698442" y="1155816"/>
                  </a:cubicBezTo>
                  <a:close/>
                  <a:moveTo>
                    <a:pt x="696358" y="1120720"/>
                  </a:moveTo>
                  <a:lnTo>
                    <a:pt x="1148785" y="1120720"/>
                  </a:lnTo>
                  <a:lnTo>
                    <a:pt x="1137891" y="1155816"/>
                  </a:lnTo>
                  <a:cubicBezTo>
                    <a:pt x="1134080" y="1174439"/>
                    <a:pt x="1132078" y="1193722"/>
                    <a:pt x="1132078" y="1213472"/>
                  </a:cubicBezTo>
                  <a:lnTo>
                    <a:pt x="1132499" y="1217645"/>
                  </a:lnTo>
                  <a:lnTo>
                    <a:pt x="712643" y="1217645"/>
                  </a:lnTo>
                  <a:lnTo>
                    <a:pt x="713064" y="1213472"/>
                  </a:lnTo>
                  <a:cubicBezTo>
                    <a:pt x="713064" y="1193722"/>
                    <a:pt x="711063" y="1174439"/>
                    <a:pt x="707252" y="1155816"/>
                  </a:cubicBezTo>
                  <a:close/>
                  <a:moveTo>
                    <a:pt x="0" y="1120720"/>
                  </a:moveTo>
                  <a:lnTo>
                    <a:pt x="157595" y="1120720"/>
                  </a:lnTo>
                  <a:lnTo>
                    <a:pt x="146700" y="1155816"/>
                  </a:lnTo>
                  <a:cubicBezTo>
                    <a:pt x="142889" y="1174439"/>
                    <a:pt x="140888" y="1193722"/>
                    <a:pt x="140888" y="1213472"/>
                  </a:cubicBezTo>
                  <a:lnTo>
                    <a:pt x="141309" y="1217645"/>
                  </a:lnTo>
                  <a:lnTo>
                    <a:pt x="0" y="1217645"/>
                  </a:lnTo>
                  <a:close/>
                  <a:moveTo>
                    <a:pt x="989397" y="758716"/>
                  </a:moveTo>
                  <a:lnTo>
                    <a:pt x="1713390" y="758716"/>
                  </a:lnTo>
                  <a:cubicBezTo>
                    <a:pt x="1737511" y="758716"/>
                    <a:pt x="1757065" y="778270"/>
                    <a:pt x="1757065" y="802391"/>
                  </a:cubicBezTo>
                  <a:lnTo>
                    <a:pt x="1757065" y="1096995"/>
                  </a:lnTo>
                  <a:lnTo>
                    <a:pt x="1678993" y="1096995"/>
                  </a:lnTo>
                  <a:lnTo>
                    <a:pt x="1655395" y="1053518"/>
                  </a:lnTo>
                  <a:cubicBezTo>
                    <a:pt x="1603983" y="977419"/>
                    <a:pt x="1516917" y="927385"/>
                    <a:pt x="1418166" y="927385"/>
                  </a:cubicBezTo>
                  <a:cubicBezTo>
                    <a:pt x="1319415" y="927385"/>
                    <a:pt x="1232350" y="977419"/>
                    <a:pt x="1180938" y="1053518"/>
                  </a:cubicBezTo>
                  <a:lnTo>
                    <a:pt x="1157339" y="1096995"/>
                  </a:lnTo>
                  <a:lnTo>
                    <a:pt x="945722" y="1096995"/>
                  </a:lnTo>
                  <a:lnTo>
                    <a:pt x="945722" y="802391"/>
                  </a:lnTo>
                  <a:cubicBezTo>
                    <a:pt x="945722" y="778270"/>
                    <a:pt x="965276" y="758716"/>
                    <a:pt x="989397" y="758716"/>
                  </a:cubicBezTo>
                  <a:close/>
                  <a:moveTo>
                    <a:pt x="131773" y="127275"/>
                  </a:moveTo>
                  <a:cubicBezTo>
                    <a:pt x="107560" y="127275"/>
                    <a:pt x="87931" y="146904"/>
                    <a:pt x="87931" y="171117"/>
                  </a:cubicBezTo>
                  <a:lnTo>
                    <a:pt x="87931" y="746771"/>
                  </a:lnTo>
                  <a:lnTo>
                    <a:pt x="723413" y="746771"/>
                  </a:lnTo>
                  <a:lnTo>
                    <a:pt x="723413" y="171117"/>
                  </a:lnTo>
                  <a:cubicBezTo>
                    <a:pt x="723413" y="146904"/>
                    <a:pt x="703784" y="127275"/>
                    <a:pt x="679571" y="127275"/>
                  </a:cubicBezTo>
                  <a:close/>
                  <a:moveTo>
                    <a:pt x="104753" y="0"/>
                  </a:moveTo>
                  <a:lnTo>
                    <a:pt x="706591" y="0"/>
                  </a:lnTo>
                  <a:cubicBezTo>
                    <a:pt x="764444" y="0"/>
                    <a:pt x="811344" y="46900"/>
                    <a:pt x="811344" y="104753"/>
                  </a:cubicBezTo>
                  <a:lnTo>
                    <a:pt x="811344" y="1096995"/>
                  </a:lnTo>
                  <a:lnTo>
                    <a:pt x="687803" y="1096995"/>
                  </a:lnTo>
                  <a:lnTo>
                    <a:pt x="664205" y="1053518"/>
                  </a:lnTo>
                  <a:cubicBezTo>
                    <a:pt x="612793" y="977419"/>
                    <a:pt x="525727" y="927385"/>
                    <a:pt x="426976" y="927385"/>
                  </a:cubicBezTo>
                  <a:cubicBezTo>
                    <a:pt x="328225" y="927385"/>
                    <a:pt x="241160" y="977419"/>
                    <a:pt x="189747" y="1053518"/>
                  </a:cubicBezTo>
                  <a:lnTo>
                    <a:pt x="166149" y="1096995"/>
                  </a:lnTo>
                  <a:lnTo>
                    <a:pt x="0" y="1096995"/>
                  </a:lnTo>
                  <a:lnTo>
                    <a:pt x="0" y="104753"/>
                  </a:lnTo>
                  <a:cubicBezTo>
                    <a:pt x="0" y="46900"/>
                    <a:pt x="46900" y="0"/>
                    <a:pt x="104753" y="0"/>
                  </a:cubicBezTo>
                  <a:close/>
                </a:path>
              </a:pathLst>
            </a:custGeom>
            <a:solidFill>
              <a:srgbClr val="FF99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32097104-18FA-4591-9D2B-5623B16E4585}"/>
                </a:ext>
              </a:extLst>
            </p:cNvPr>
            <p:cNvSpPr/>
            <p:nvPr/>
          </p:nvSpPr>
          <p:spPr bwMode="auto">
            <a:xfrm>
              <a:off x="-3138323" y="3586455"/>
              <a:ext cx="364426" cy="956748"/>
            </a:xfrm>
            <a:custGeom>
              <a:avLst/>
              <a:gdLst>
                <a:gd name="connsiteX0" fmla="*/ 107434 w 364426"/>
                <a:gd name="connsiteY0" fmla="*/ 0 h 956748"/>
                <a:gd name="connsiteX1" fmla="*/ 363066 w 364426"/>
                <a:gd name="connsiteY1" fmla="*/ 442766 h 956748"/>
                <a:gd name="connsiteX2" fmla="*/ 364424 w 364426"/>
                <a:gd name="connsiteY2" fmla="*/ 442766 h 956748"/>
                <a:gd name="connsiteX3" fmla="*/ 364424 w 364426"/>
                <a:gd name="connsiteY3" fmla="*/ 445119 h 956748"/>
                <a:gd name="connsiteX4" fmla="*/ 364426 w 364426"/>
                <a:gd name="connsiteY4" fmla="*/ 445121 h 956748"/>
                <a:gd name="connsiteX5" fmla="*/ 364424 w 364426"/>
                <a:gd name="connsiteY5" fmla="*/ 445122 h 956748"/>
                <a:gd name="connsiteX6" fmla="*/ 364424 w 364426"/>
                <a:gd name="connsiteY6" fmla="*/ 956748 h 956748"/>
                <a:gd name="connsiteX7" fmla="*/ 240370 w 364426"/>
                <a:gd name="connsiteY7" fmla="*/ 956748 h 956748"/>
                <a:gd name="connsiteX8" fmla="*/ 240370 w 364426"/>
                <a:gd name="connsiteY8" fmla="*/ 478359 h 956748"/>
                <a:gd name="connsiteX9" fmla="*/ 0 w 364426"/>
                <a:gd name="connsiteY9" fmla="*/ 62027 h 956748"/>
                <a:gd name="connsiteX0" fmla="*/ 107434 w 373613"/>
                <a:gd name="connsiteY0" fmla="*/ 0 h 956748"/>
                <a:gd name="connsiteX1" fmla="*/ 363066 w 373613"/>
                <a:gd name="connsiteY1" fmla="*/ 442766 h 956748"/>
                <a:gd name="connsiteX2" fmla="*/ 364424 w 373613"/>
                <a:gd name="connsiteY2" fmla="*/ 442766 h 956748"/>
                <a:gd name="connsiteX3" fmla="*/ 364424 w 373613"/>
                <a:gd name="connsiteY3" fmla="*/ 445119 h 956748"/>
                <a:gd name="connsiteX4" fmla="*/ 364426 w 373613"/>
                <a:gd name="connsiteY4" fmla="*/ 445121 h 956748"/>
                <a:gd name="connsiteX5" fmla="*/ 364424 w 373613"/>
                <a:gd name="connsiteY5" fmla="*/ 956748 h 956748"/>
                <a:gd name="connsiteX6" fmla="*/ 240370 w 373613"/>
                <a:gd name="connsiteY6" fmla="*/ 956748 h 956748"/>
                <a:gd name="connsiteX7" fmla="*/ 240370 w 373613"/>
                <a:gd name="connsiteY7" fmla="*/ 478359 h 956748"/>
                <a:gd name="connsiteX8" fmla="*/ 0 w 373613"/>
                <a:gd name="connsiteY8" fmla="*/ 62027 h 956748"/>
                <a:gd name="connsiteX9" fmla="*/ 107434 w 373613"/>
                <a:gd name="connsiteY9" fmla="*/ 0 h 956748"/>
                <a:gd name="connsiteX0" fmla="*/ 107434 w 364426"/>
                <a:gd name="connsiteY0" fmla="*/ 0 h 956748"/>
                <a:gd name="connsiteX1" fmla="*/ 363066 w 364426"/>
                <a:gd name="connsiteY1" fmla="*/ 442766 h 956748"/>
                <a:gd name="connsiteX2" fmla="*/ 364424 w 364426"/>
                <a:gd name="connsiteY2" fmla="*/ 442766 h 956748"/>
                <a:gd name="connsiteX3" fmla="*/ 364424 w 364426"/>
                <a:gd name="connsiteY3" fmla="*/ 445119 h 956748"/>
                <a:gd name="connsiteX4" fmla="*/ 364426 w 364426"/>
                <a:gd name="connsiteY4" fmla="*/ 445121 h 956748"/>
                <a:gd name="connsiteX5" fmla="*/ 364424 w 364426"/>
                <a:gd name="connsiteY5" fmla="*/ 956748 h 956748"/>
                <a:gd name="connsiteX6" fmla="*/ 240370 w 364426"/>
                <a:gd name="connsiteY6" fmla="*/ 956748 h 956748"/>
                <a:gd name="connsiteX7" fmla="*/ 240370 w 364426"/>
                <a:gd name="connsiteY7" fmla="*/ 478359 h 956748"/>
                <a:gd name="connsiteX8" fmla="*/ 0 w 364426"/>
                <a:gd name="connsiteY8" fmla="*/ 62027 h 956748"/>
                <a:gd name="connsiteX9" fmla="*/ 107434 w 364426"/>
                <a:gd name="connsiteY9" fmla="*/ 0 h 956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4426" h="956748">
                  <a:moveTo>
                    <a:pt x="107434" y="0"/>
                  </a:moveTo>
                  <a:lnTo>
                    <a:pt x="363066" y="442766"/>
                  </a:lnTo>
                  <a:lnTo>
                    <a:pt x="364424" y="442766"/>
                  </a:lnTo>
                  <a:lnTo>
                    <a:pt x="364424" y="445119"/>
                  </a:lnTo>
                  <a:lnTo>
                    <a:pt x="364426" y="445121"/>
                  </a:lnTo>
                  <a:cubicBezTo>
                    <a:pt x="364425" y="615663"/>
                    <a:pt x="364425" y="786206"/>
                    <a:pt x="364424" y="956748"/>
                  </a:cubicBezTo>
                  <a:lnTo>
                    <a:pt x="240370" y="956748"/>
                  </a:lnTo>
                  <a:lnTo>
                    <a:pt x="240370" y="478359"/>
                  </a:lnTo>
                  <a:lnTo>
                    <a:pt x="0" y="62027"/>
                  </a:lnTo>
                  <a:lnTo>
                    <a:pt x="107434" y="0"/>
                  </a:lnTo>
                  <a:close/>
                </a:path>
              </a:pathLst>
            </a:custGeom>
            <a:solidFill>
              <a:srgbClr val="FF99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4F1DABC2-FCDB-4B31-87B9-FF58A3E2B2AF}"/>
                </a:ext>
              </a:extLst>
            </p:cNvPr>
            <p:cNvGrpSpPr/>
            <p:nvPr/>
          </p:nvGrpSpPr>
          <p:grpSpPr>
            <a:xfrm>
              <a:off x="-2552822" y="4058119"/>
              <a:ext cx="518056" cy="518058"/>
              <a:chOff x="9047420" y="3321396"/>
              <a:chExt cx="484730" cy="484733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4936EF41-EA60-4285-AC0D-8633175443DB}"/>
                  </a:ext>
                </a:extLst>
              </p:cNvPr>
              <p:cNvSpPr/>
              <p:nvPr/>
            </p:nvSpPr>
            <p:spPr bwMode="auto">
              <a:xfrm>
                <a:off x="9047420" y="3321396"/>
                <a:ext cx="484730" cy="484733"/>
              </a:xfrm>
              <a:custGeom>
                <a:avLst/>
                <a:gdLst>
                  <a:gd name="connsiteX0" fmla="*/ 211937 w 484730"/>
                  <a:gd name="connsiteY0" fmla="*/ 0 h 484733"/>
                  <a:gd name="connsiteX1" fmla="*/ 272793 w 484730"/>
                  <a:gd name="connsiteY1" fmla="*/ 1 h 484733"/>
                  <a:gd name="connsiteX2" fmla="*/ 272793 w 484730"/>
                  <a:gd name="connsiteY2" fmla="*/ 17648 h 484733"/>
                  <a:gd name="connsiteX3" fmla="*/ 288273 w 484730"/>
                  <a:gd name="connsiteY3" fmla="*/ 19209 h 484733"/>
                  <a:gd name="connsiteX4" fmla="*/ 328144 w 484730"/>
                  <a:gd name="connsiteY4" fmla="*/ 32936 h 484733"/>
                  <a:gd name="connsiteX5" fmla="*/ 337196 w 484730"/>
                  <a:gd name="connsiteY5" fmla="*/ 17258 h 484733"/>
                  <a:gd name="connsiteX6" fmla="*/ 389898 w 484730"/>
                  <a:gd name="connsiteY6" fmla="*/ 47686 h 484733"/>
                  <a:gd name="connsiteX7" fmla="*/ 380969 w 484730"/>
                  <a:gd name="connsiteY7" fmla="*/ 63154 h 484733"/>
                  <a:gd name="connsiteX8" fmla="*/ 391435 w 484730"/>
                  <a:gd name="connsiteY8" fmla="*/ 70127 h 484733"/>
                  <a:gd name="connsiteX9" fmla="*/ 421615 w 484730"/>
                  <a:gd name="connsiteY9" fmla="*/ 103741 h 484733"/>
                  <a:gd name="connsiteX10" fmla="*/ 437046 w 484730"/>
                  <a:gd name="connsiteY10" fmla="*/ 94832 h 484733"/>
                  <a:gd name="connsiteX11" fmla="*/ 467474 w 484730"/>
                  <a:gd name="connsiteY11" fmla="*/ 147535 h 484733"/>
                  <a:gd name="connsiteX12" fmla="*/ 452305 w 484730"/>
                  <a:gd name="connsiteY12" fmla="*/ 156293 h 484733"/>
                  <a:gd name="connsiteX13" fmla="*/ 456331 w 484730"/>
                  <a:gd name="connsiteY13" fmla="*/ 164046 h 484733"/>
                  <a:gd name="connsiteX14" fmla="*/ 464782 w 484730"/>
                  <a:gd name="connsiteY14" fmla="*/ 211938 h 484733"/>
                  <a:gd name="connsiteX15" fmla="*/ 484730 w 484730"/>
                  <a:gd name="connsiteY15" fmla="*/ 211939 h 484733"/>
                  <a:gd name="connsiteX16" fmla="*/ 484730 w 484730"/>
                  <a:gd name="connsiteY16" fmla="*/ 272795 h 484733"/>
                  <a:gd name="connsiteX17" fmla="*/ 467085 w 484730"/>
                  <a:gd name="connsiteY17" fmla="*/ 272794 h 484733"/>
                  <a:gd name="connsiteX18" fmla="*/ 465524 w 484730"/>
                  <a:gd name="connsiteY18" fmla="*/ 288275 h 484733"/>
                  <a:gd name="connsiteX19" fmla="*/ 452942 w 484730"/>
                  <a:gd name="connsiteY19" fmla="*/ 328808 h 484733"/>
                  <a:gd name="connsiteX20" fmla="*/ 467474 w 484730"/>
                  <a:gd name="connsiteY20" fmla="*/ 337198 h 484733"/>
                  <a:gd name="connsiteX21" fmla="*/ 437046 w 484730"/>
                  <a:gd name="connsiteY21" fmla="*/ 389901 h 484733"/>
                  <a:gd name="connsiteX22" fmla="*/ 421844 w 484730"/>
                  <a:gd name="connsiteY22" fmla="*/ 381124 h 484733"/>
                  <a:gd name="connsiteX23" fmla="*/ 403435 w 484730"/>
                  <a:gd name="connsiteY23" fmla="*/ 403436 h 484733"/>
                  <a:gd name="connsiteX24" fmla="*/ 380422 w 484730"/>
                  <a:gd name="connsiteY24" fmla="*/ 420632 h 484733"/>
                  <a:gd name="connsiteX25" fmla="*/ 389899 w 484730"/>
                  <a:gd name="connsiteY25" fmla="*/ 437047 h 484733"/>
                  <a:gd name="connsiteX26" fmla="*/ 337196 w 484730"/>
                  <a:gd name="connsiteY26" fmla="*/ 467475 h 484733"/>
                  <a:gd name="connsiteX27" fmla="*/ 327754 w 484730"/>
                  <a:gd name="connsiteY27" fmla="*/ 451121 h 484733"/>
                  <a:gd name="connsiteX28" fmla="*/ 288273 w 484730"/>
                  <a:gd name="connsiteY28" fmla="*/ 465525 h 484733"/>
                  <a:gd name="connsiteX29" fmla="*/ 272793 w 484730"/>
                  <a:gd name="connsiteY29" fmla="*/ 467086 h 484733"/>
                  <a:gd name="connsiteX30" fmla="*/ 272793 w 484730"/>
                  <a:gd name="connsiteY30" fmla="*/ 484733 h 484733"/>
                  <a:gd name="connsiteX31" fmla="*/ 211937 w 484730"/>
                  <a:gd name="connsiteY31" fmla="*/ 484732 h 484733"/>
                  <a:gd name="connsiteX32" fmla="*/ 211938 w 484730"/>
                  <a:gd name="connsiteY32" fmla="*/ 467086 h 484733"/>
                  <a:gd name="connsiteX33" fmla="*/ 196459 w 484730"/>
                  <a:gd name="connsiteY33" fmla="*/ 465525 h 484733"/>
                  <a:gd name="connsiteX34" fmla="*/ 156584 w 484730"/>
                  <a:gd name="connsiteY34" fmla="*/ 451798 h 484733"/>
                  <a:gd name="connsiteX35" fmla="*/ 147534 w 484730"/>
                  <a:gd name="connsiteY35" fmla="*/ 467475 h 484733"/>
                  <a:gd name="connsiteX36" fmla="*/ 94832 w 484730"/>
                  <a:gd name="connsiteY36" fmla="*/ 437047 h 484733"/>
                  <a:gd name="connsiteX37" fmla="*/ 103762 w 484730"/>
                  <a:gd name="connsiteY37" fmla="*/ 421579 h 484733"/>
                  <a:gd name="connsiteX38" fmla="*/ 93297 w 484730"/>
                  <a:gd name="connsiteY38" fmla="*/ 414607 h 484733"/>
                  <a:gd name="connsiteX39" fmla="*/ 63116 w 484730"/>
                  <a:gd name="connsiteY39" fmla="*/ 380991 h 484733"/>
                  <a:gd name="connsiteX40" fmla="*/ 47684 w 484730"/>
                  <a:gd name="connsiteY40" fmla="*/ 389901 h 484733"/>
                  <a:gd name="connsiteX41" fmla="*/ 17256 w 484730"/>
                  <a:gd name="connsiteY41" fmla="*/ 337198 h 484733"/>
                  <a:gd name="connsiteX42" fmla="*/ 32426 w 484730"/>
                  <a:gd name="connsiteY42" fmla="*/ 328439 h 484733"/>
                  <a:gd name="connsiteX43" fmla="*/ 28403 w 484730"/>
                  <a:gd name="connsiteY43" fmla="*/ 320687 h 484733"/>
                  <a:gd name="connsiteX44" fmla="*/ 19950 w 484730"/>
                  <a:gd name="connsiteY44" fmla="*/ 272794 h 484733"/>
                  <a:gd name="connsiteX45" fmla="*/ 0 w 484730"/>
                  <a:gd name="connsiteY45" fmla="*/ 272795 h 484733"/>
                  <a:gd name="connsiteX46" fmla="*/ 0 w 484730"/>
                  <a:gd name="connsiteY46" fmla="*/ 211938 h 484733"/>
                  <a:gd name="connsiteX47" fmla="*/ 17648 w 484730"/>
                  <a:gd name="connsiteY47" fmla="*/ 211939 h 484733"/>
                  <a:gd name="connsiteX48" fmla="*/ 19208 w 484730"/>
                  <a:gd name="connsiteY48" fmla="*/ 196460 h 484733"/>
                  <a:gd name="connsiteX49" fmla="*/ 31790 w 484730"/>
                  <a:gd name="connsiteY49" fmla="*/ 155926 h 484733"/>
                  <a:gd name="connsiteX50" fmla="*/ 17256 w 484730"/>
                  <a:gd name="connsiteY50" fmla="*/ 147535 h 484733"/>
                  <a:gd name="connsiteX51" fmla="*/ 47684 w 484730"/>
                  <a:gd name="connsiteY51" fmla="*/ 94832 h 484733"/>
                  <a:gd name="connsiteX52" fmla="*/ 62888 w 484730"/>
                  <a:gd name="connsiteY52" fmla="*/ 103610 h 484733"/>
                  <a:gd name="connsiteX53" fmla="*/ 81297 w 484730"/>
                  <a:gd name="connsiteY53" fmla="*/ 81298 h 484733"/>
                  <a:gd name="connsiteX54" fmla="*/ 104308 w 484730"/>
                  <a:gd name="connsiteY54" fmla="*/ 64102 h 484733"/>
                  <a:gd name="connsiteX55" fmla="*/ 94831 w 484730"/>
                  <a:gd name="connsiteY55" fmla="*/ 47686 h 484733"/>
                  <a:gd name="connsiteX56" fmla="*/ 147534 w 484730"/>
                  <a:gd name="connsiteY56" fmla="*/ 17258 h 484733"/>
                  <a:gd name="connsiteX57" fmla="*/ 156977 w 484730"/>
                  <a:gd name="connsiteY57" fmla="*/ 33614 h 484733"/>
                  <a:gd name="connsiteX58" fmla="*/ 196459 w 484730"/>
                  <a:gd name="connsiteY58" fmla="*/ 19209 h 484733"/>
                  <a:gd name="connsiteX59" fmla="*/ 211937 w 484730"/>
                  <a:gd name="connsiteY59" fmla="*/ 17649 h 48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484730" h="484733">
                    <a:moveTo>
                      <a:pt x="211937" y="0"/>
                    </a:moveTo>
                    <a:lnTo>
                      <a:pt x="272793" y="1"/>
                    </a:lnTo>
                    <a:lnTo>
                      <a:pt x="272793" y="17648"/>
                    </a:lnTo>
                    <a:lnTo>
                      <a:pt x="288273" y="19209"/>
                    </a:lnTo>
                    <a:lnTo>
                      <a:pt x="328144" y="32936"/>
                    </a:lnTo>
                    <a:lnTo>
                      <a:pt x="337196" y="17258"/>
                    </a:lnTo>
                    <a:lnTo>
                      <a:pt x="389898" y="47686"/>
                    </a:lnTo>
                    <a:lnTo>
                      <a:pt x="380969" y="63154"/>
                    </a:lnTo>
                    <a:lnTo>
                      <a:pt x="391435" y="70127"/>
                    </a:lnTo>
                    <a:lnTo>
                      <a:pt x="421615" y="103741"/>
                    </a:lnTo>
                    <a:lnTo>
                      <a:pt x="437046" y="94832"/>
                    </a:lnTo>
                    <a:lnTo>
                      <a:pt x="467474" y="147535"/>
                    </a:lnTo>
                    <a:lnTo>
                      <a:pt x="452305" y="156293"/>
                    </a:lnTo>
                    <a:lnTo>
                      <a:pt x="456331" y="164046"/>
                    </a:lnTo>
                    <a:lnTo>
                      <a:pt x="464782" y="211938"/>
                    </a:lnTo>
                    <a:lnTo>
                      <a:pt x="484730" y="211939"/>
                    </a:lnTo>
                    <a:lnTo>
                      <a:pt x="484730" y="272795"/>
                    </a:lnTo>
                    <a:lnTo>
                      <a:pt x="467085" y="272794"/>
                    </a:lnTo>
                    <a:lnTo>
                      <a:pt x="465524" y="288275"/>
                    </a:lnTo>
                    <a:lnTo>
                      <a:pt x="452942" y="328808"/>
                    </a:lnTo>
                    <a:lnTo>
                      <a:pt x="467474" y="337198"/>
                    </a:lnTo>
                    <a:lnTo>
                      <a:pt x="437046" y="389901"/>
                    </a:lnTo>
                    <a:lnTo>
                      <a:pt x="421844" y="381124"/>
                    </a:lnTo>
                    <a:lnTo>
                      <a:pt x="403435" y="403436"/>
                    </a:lnTo>
                    <a:lnTo>
                      <a:pt x="380422" y="420632"/>
                    </a:lnTo>
                    <a:lnTo>
                      <a:pt x="389899" y="437047"/>
                    </a:lnTo>
                    <a:lnTo>
                      <a:pt x="337196" y="467475"/>
                    </a:lnTo>
                    <a:lnTo>
                      <a:pt x="327754" y="451121"/>
                    </a:lnTo>
                    <a:lnTo>
                      <a:pt x="288273" y="465525"/>
                    </a:lnTo>
                    <a:lnTo>
                      <a:pt x="272793" y="467086"/>
                    </a:lnTo>
                    <a:lnTo>
                      <a:pt x="272793" y="484733"/>
                    </a:lnTo>
                    <a:lnTo>
                      <a:pt x="211937" y="484732"/>
                    </a:lnTo>
                    <a:lnTo>
                      <a:pt x="211938" y="467086"/>
                    </a:lnTo>
                    <a:lnTo>
                      <a:pt x="196459" y="465525"/>
                    </a:lnTo>
                    <a:lnTo>
                      <a:pt x="156584" y="451798"/>
                    </a:lnTo>
                    <a:lnTo>
                      <a:pt x="147534" y="467475"/>
                    </a:lnTo>
                    <a:lnTo>
                      <a:pt x="94832" y="437047"/>
                    </a:lnTo>
                    <a:lnTo>
                      <a:pt x="103762" y="421579"/>
                    </a:lnTo>
                    <a:lnTo>
                      <a:pt x="93297" y="414607"/>
                    </a:lnTo>
                    <a:lnTo>
                      <a:pt x="63116" y="380991"/>
                    </a:lnTo>
                    <a:lnTo>
                      <a:pt x="47684" y="389901"/>
                    </a:lnTo>
                    <a:lnTo>
                      <a:pt x="17256" y="337198"/>
                    </a:lnTo>
                    <a:lnTo>
                      <a:pt x="32426" y="328439"/>
                    </a:lnTo>
                    <a:lnTo>
                      <a:pt x="28403" y="320687"/>
                    </a:lnTo>
                    <a:lnTo>
                      <a:pt x="19950" y="272794"/>
                    </a:lnTo>
                    <a:lnTo>
                      <a:pt x="0" y="272795"/>
                    </a:lnTo>
                    <a:lnTo>
                      <a:pt x="0" y="211938"/>
                    </a:lnTo>
                    <a:lnTo>
                      <a:pt x="17648" y="211939"/>
                    </a:lnTo>
                    <a:lnTo>
                      <a:pt x="19208" y="196460"/>
                    </a:lnTo>
                    <a:lnTo>
                      <a:pt x="31790" y="155926"/>
                    </a:lnTo>
                    <a:lnTo>
                      <a:pt x="17256" y="147535"/>
                    </a:lnTo>
                    <a:lnTo>
                      <a:pt x="47684" y="94832"/>
                    </a:lnTo>
                    <a:lnTo>
                      <a:pt x="62888" y="103610"/>
                    </a:lnTo>
                    <a:lnTo>
                      <a:pt x="81297" y="81298"/>
                    </a:lnTo>
                    <a:lnTo>
                      <a:pt x="104308" y="64102"/>
                    </a:lnTo>
                    <a:lnTo>
                      <a:pt x="94831" y="47686"/>
                    </a:lnTo>
                    <a:lnTo>
                      <a:pt x="147534" y="17258"/>
                    </a:lnTo>
                    <a:lnTo>
                      <a:pt x="156977" y="33614"/>
                    </a:lnTo>
                    <a:lnTo>
                      <a:pt x="196459" y="19209"/>
                    </a:lnTo>
                    <a:lnTo>
                      <a:pt x="211937" y="17649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EF6B4BF1-CA90-4021-858C-0C62FD8F449A}"/>
                  </a:ext>
                </a:extLst>
              </p:cNvPr>
              <p:cNvSpPr/>
              <p:nvPr/>
            </p:nvSpPr>
            <p:spPr bwMode="auto">
              <a:xfrm>
                <a:off x="9166489" y="3440467"/>
                <a:ext cx="246592" cy="24659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楕円 77">
                <a:extLst>
                  <a:ext uri="{FF2B5EF4-FFF2-40B4-BE49-F238E27FC236}">
                    <a16:creationId xmlns:a16="http://schemas.microsoft.com/office/drawing/2014/main" id="{3988A823-87EF-4B7B-911B-4D31745DD7DF}"/>
                  </a:ext>
                </a:extLst>
              </p:cNvPr>
              <p:cNvSpPr/>
              <p:nvPr/>
            </p:nvSpPr>
            <p:spPr bwMode="auto">
              <a:xfrm>
                <a:off x="9203265" y="3476714"/>
                <a:ext cx="174098" cy="174096"/>
              </a:xfrm>
              <a:prstGeom prst="ellipse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C7B2C43D-2CF3-460B-BDC1-7317881DE4FD}"/>
                </a:ext>
              </a:extLst>
            </p:cNvPr>
            <p:cNvGrpSpPr/>
            <p:nvPr/>
          </p:nvGrpSpPr>
          <p:grpSpPr>
            <a:xfrm>
              <a:off x="-1557459" y="4058119"/>
              <a:ext cx="518056" cy="518058"/>
              <a:chOff x="9047420" y="3321396"/>
              <a:chExt cx="484730" cy="484733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2F16F06F-AB01-4EF1-9A74-F9ABE2954165}"/>
                  </a:ext>
                </a:extLst>
              </p:cNvPr>
              <p:cNvSpPr/>
              <p:nvPr/>
            </p:nvSpPr>
            <p:spPr bwMode="auto">
              <a:xfrm>
                <a:off x="9047420" y="3321396"/>
                <a:ext cx="484730" cy="484733"/>
              </a:xfrm>
              <a:custGeom>
                <a:avLst/>
                <a:gdLst>
                  <a:gd name="connsiteX0" fmla="*/ 211937 w 484730"/>
                  <a:gd name="connsiteY0" fmla="*/ 0 h 484733"/>
                  <a:gd name="connsiteX1" fmla="*/ 272793 w 484730"/>
                  <a:gd name="connsiteY1" fmla="*/ 1 h 484733"/>
                  <a:gd name="connsiteX2" fmla="*/ 272793 w 484730"/>
                  <a:gd name="connsiteY2" fmla="*/ 17648 h 484733"/>
                  <a:gd name="connsiteX3" fmla="*/ 288273 w 484730"/>
                  <a:gd name="connsiteY3" fmla="*/ 19209 h 484733"/>
                  <a:gd name="connsiteX4" fmla="*/ 328144 w 484730"/>
                  <a:gd name="connsiteY4" fmla="*/ 32936 h 484733"/>
                  <a:gd name="connsiteX5" fmla="*/ 337196 w 484730"/>
                  <a:gd name="connsiteY5" fmla="*/ 17258 h 484733"/>
                  <a:gd name="connsiteX6" fmla="*/ 389898 w 484730"/>
                  <a:gd name="connsiteY6" fmla="*/ 47686 h 484733"/>
                  <a:gd name="connsiteX7" fmla="*/ 380969 w 484730"/>
                  <a:gd name="connsiteY7" fmla="*/ 63154 h 484733"/>
                  <a:gd name="connsiteX8" fmla="*/ 391435 w 484730"/>
                  <a:gd name="connsiteY8" fmla="*/ 70127 h 484733"/>
                  <a:gd name="connsiteX9" fmla="*/ 421615 w 484730"/>
                  <a:gd name="connsiteY9" fmla="*/ 103741 h 484733"/>
                  <a:gd name="connsiteX10" fmla="*/ 437046 w 484730"/>
                  <a:gd name="connsiteY10" fmla="*/ 94832 h 484733"/>
                  <a:gd name="connsiteX11" fmla="*/ 467474 w 484730"/>
                  <a:gd name="connsiteY11" fmla="*/ 147535 h 484733"/>
                  <a:gd name="connsiteX12" fmla="*/ 452305 w 484730"/>
                  <a:gd name="connsiteY12" fmla="*/ 156293 h 484733"/>
                  <a:gd name="connsiteX13" fmla="*/ 456331 w 484730"/>
                  <a:gd name="connsiteY13" fmla="*/ 164046 h 484733"/>
                  <a:gd name="connsiteX14" fmla="*/ 464782 w 484730"/>
                  <a:gd name="connsiteY14" fmla="*/ 211938 h 484733"/>
                  <a:gd name="connsiteX15" fmla="*/ 484730 w 484730"/>
                  <a:gd name="connsiteY15" fmla="*/ 211939 h 484733"/>
                  <a:gd name="connsiteX16" fmla="*/ 484730 w 484730"/>
                  <a:gd name="connsiteY16" fmla="*/ 272795 h 484733"/>
                  <a:gd name="connsiteX17" fmla="*/ 467085 w 484730"/>
                  <a:gd name="connsiteY17" fmla="*/ 272794 h 484733"/>
                  <a:gd name="connsiteX18" fmla="*/ 465524 w 484730"/>
                  <a:gd name="connsiteY18" fmla="*/ 288275 h 484733"/>
                  <a:gd name="connsiteX19" fmla="*/ 452942 w 484730"/>
                  <a:gd name="connsiteY19" fmla="*/ 328808 h 484733"/>
                  <a:gd name="connsiteX20" fmla="*/ 467474 w 484730"/>
                  <a:gd name="connsiteY20" fmla="*/ 337198 h 484733"/>
                  <a:gd name="connsiteX21" fmla="*/ 437046 w 484730"/>
                  <a:gd name="connsiteY21" fmla="*/ 389901 h 484733"/>
                  <a:gd name="connsiteX22" fmla="*/ 421844 w 484730"/>
                  <a:gd name="connsiteY22" fmla="*/ 381124 h 484733"/>
                  <a:gd name="connsiteX23" fmla="*/ 403435 w 484730"/>
                  <a:gd name="connsiteY23" fmla="*/ 403436 h 484733"/>
                  <a:gd name="connsiteX24" fmla="*/ 380422 w 484730"/>
                  <a:gd name="connsiteY24" fmla="*/ 420632 h 484733"/>
                  <a:gd name="connsiteX25" fmla="*/ 389899 w 484730"/>
                  <a:gd name="connsiteY25" fmla="*/ 437047 h 484733"/>
                  <a:gd name="connsiteX26" fmla="*/ 337196 w 484730"/>
                  <a:gd name="connsiteY26" fmla="*/ 467475 h 484733"/>
                  <a:gd name="connsiteX27" fmla="*/ 327754 w 484730"/>
                  <a:gd name="connsiteY27" fmla="*/ 451121 h 484733"/>
                  <a:gd name="connsiteX28" fmla="*/ 288273 w 484730"/>
                  <a:gd name="connsiteY28" fmla="*/ 465525 h 484733"/>
                  <a:gd name="connsiteX29" fmla="*/ 272793 w 484730"/>
                  <a:gd name="connsiteY29" fmla="*/ 467086 h 484733"/>
                  <a:gd name="connsiteX30" fmla="*/ 272793 w 484730"/>
                  <a:gd name="connsiteY30" fmla="*/ 484733 h 484733"/>
                  <a:gd name="connsiteX31" fmla="*/ 211937 w 484730"/>
                  <a:gd name="connsiteY31" fmla="*/ 484732 h 484733"/>
                  <a:gd name="connsiteX32" fmla="*/ 211938 w 484730"/>
                  <a:gd name="connsiteY32" fmla="*/ 467086 h 484733"/>
                  <a:gd name="connsiteX33" fmla="*/ 196459 w 484730"/>
                  <a:gd name="connsiteY33" fmla="*/ 465525 h 484733"/>
                  <a:gd name="connsiteX34" fmla="*/ 156584 w 484730"/>
                  <a:gd name="connsiteY34" fmla="*/ 451798 h 484733"/>
                  <a:gd name="connsiteX35" fmla="*/ 147534 w 484730"/>
                  <a:gd name="connsiteY35" fmla="*/ 467475 h 484733"/>
                  <a:gd name="connsiteX36" fmla="*/ 94832 w 484730"/>
                  <a:gd name="connsiteY36" fmla="*/ 437047 h 484733"/>
                  <a:gd name="connsiteX37" fmla="*/ 103762 w 484730"/>
                  <a:gd name="connsiteY37" fmla="*/ 421579 h 484733"/>
                  <a:gd name="connsiteX38" fmla="*/ 93297 w 484730"/>
                  <a:gd name="connsiteY38" fmla="*/ 414607 h 484733"/>
                  <a:gd name="connsiteX39" fmla="*/ 63116 w 484730"/>
                  <a:gd name="connsiteY39" fmla="*/ 380991 h 484733"/>
                  <a:gd name="connsiteX40" fmla="*/ 47684 w 484730"/>
                  <a:gd name="connsiteY40" fmla="*/ 389901 h 484733"/>
                  <a:gd name="connsiteX41" fmla="*/ 17256 w 484730"/>
                  <a:gd name="connsiteY41" fmla="*/ 337198 h 484733"/>
                  <a:gd name="connsiteX42" fmla="*/ 32426 w 484730"/>
                  <a:gd name="connsiteY42" fmla="*/ 328439 h 484733"/>
                  <a:gd name="connsiteX43" fmla="*/ 28403 w 484730"/>
                  <a:gd name="connsiteY43" fmla="*/ 320687 h 484733"/>
                  <a:gd name="connsiteX44" fmla="*/ 19950 w 484730"/>
                  <a:gd name="connsiteY44" fmla="*/ 272794 h 484733"/>
                  <a:gd name="connsiteX45" fmla="*/ 0 w 484730"/>
                  <a:gd name="connsiteY45" fmla="*/ 272795 h 484733"/>
                  <a:gd name="connsiteX46" fmla="*/ 0 w 484730"/>
                  <a:gd name="connsiteY46" fmla="*/ 211938 h 484733"/>
                  <a:gd name="connsiteX47" fmla="*/ 17648 w 484730"/>
                  <a:gd name="connsiteY47" fmla="*/ 211939 h 484733"/>
                  <a:gd name="connsiteX48" fmla="*/ 19208 w 484730"/>
                  <a:gd name="connsiteY48" fmla="*/ 196460 h 484733"/>
                  <a:gd name="connsiteX49" fmla="*/ 31790 w 484730"/>
                  <a:gd name="connsiteY49" fmla="*/ 155926 h 484733"/>
                  <a:gd name="connsiteX50" fmla="*/ 17256 w 484730"/>
                  <a:gd name="connsiteY50" fmla="*/ 147535 h 484733"/>
                  <a:gd name="connsiteX51" fmla="*/ 47684 w 484730"/>
                  <a:gd name="connsiteY51" fmla="*/ 94832 h 484733"/>
                  <a:gd name="connsiteX52" fmla="*/ 62888 w 484730"/>
                  <a:gd name="connsiteY52" fmla="*/ 103610 h 484733"/>
                  <a:gd name="connsiteX53" fmla="*/ 81297 w 484730"/>
                  <a:gd name="connsiteY53" fmla="*/ 81298 h 484733"/>
                  <a:gd name="connsiteX54" fmla="*/ 104308 w 484730"/>
                  <a:gd name="connsiteY54" fmla="*/ 64102 h 484733"/>
                  <a:gd name="connsiteX55" fmla="*/ 94831 w 484730"/>
                  <a:gd name="connsiteY55" fmla="*/ 47686 h 484733"/>
                  <a:gd name="connsiteX56" fmla="*/ 147534 w 484730"/>
                  <a:gd name="connsiteY56" fmla="*/ 17258 h 484733"/>
                  <a:gd name="connsiteX57" fmla="*/ 156977 w 484730"/>
                  <a:gd name="connsiteY57" fmla="*/ 33614 h 484733"/>
                  <a:gd name="connsiteX58" fmla="*/ 196459 w 484730"/>
                  <a:gd name="connsiteY58" fmla="*/ 19209 h 484733"/>
                  <a:gd name="connsiteX59" fmla="*/ 211937 w 484730"/>
                  <a:gd name="connsiteY59" fmla="*/ 17649 h 48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484730" h="484733">
                    <a:moveTo>
                      <a:pt x="211937" y="0"/>
                    </a:moveTo>
                    <a:lnTo>
                      <a:pt x="272793" y="1"/>
                    </a:lnTo>
                    <a:lnTo>
                      <a:pt x="272793" y="17648"/>
                    </a:lnTo>
                    <a:lnTo>
                      <a:pt x="288273" y="19209"/>
                    </a:lnTo>
                    <a:lnTo>
                      <a:pt x="328144" y="32936"/>
                    </a:lnTo>
                    <a:lnTo>
                      <a:pt x="337196" y="17258"/>
                    </a:lnTo>
                    <a:lnTo>
                      <a:pt x="389898" y="47686"/>
                    </a:lnTo>
                    <a:lnTo>
                      <a:pt x="380969" y="63154"/>
                    </a:lnTo>
                    <a:lnTo>
                      <a:pt x="391435" y="70127"/>
                    </a:lnTo>
                    <a:lnTo>
                      <a:pt x="421615" y="103741"/>
                    </a:lnTo>
                    <a:lnTo>
                      <a:pt x="437046" y="94832"/>
                    </a:lnTo>
                    <a:lnTo>
                      <a:pt x="467474" y="147535"/>
                    </a:lnTo>
                    <a:lnTo>
                      <a:pt x="452305" y="156293"/>
                    </a:lnTo>
                    <a:lnTo>
                      <a:pt x="456331" y="164046"/>
                    </a:lnTo>
                    <a:lnTo>
                      <a:pt x="464782" y="211938"/>
                    </a:lnTo>
                    <a:lnTo>
                      <a:pt x="484730" y="211939"/>
                    </a:lnTo>
                    <a:lnTo>
                      <a:pt x="484730" y="272795"/>
                    </a:lnTo>
                    <a:lnTo>
                      <a:pt x="467085" y="272794"/>
                    </a:lnTo>
                    <a:lnTo>
                      <a:pt x="465524" y="288275"/>
                    </a:lnTo>
                    <a:lnTo>
                      <a:pt x="452942" y="328808"/>
                    </a:lnTo>
                    <a:lnTo>
                      <a:pt x="467474" y="337198"/>
                    </a:lnTo>
                    <a:lnTo>
                      <a:pt x="437046" y="389901"/>
                    </a:lnTo>
                    <a:lnTo>
                      <a:pt x="421844" y="381124"/>
                    </a:lnTo>
                    <a:lnTo>
                      <a:pt x="403435" y="403436"/>
                    </a:lnTo>
                    <a:lnTo>
                      <a:pt x="380422" y="420632"/>
                    </a:lnTo>
                    <a:lnTo>
                      <a:pt x="389899" y="437047"/>
                    </a:lnTo>
                    <a:lnTo>
                      <a:pt x="337196" y="467475"/>
                    </a:lnTo>
                    <a:lnTo>
                      <a:pt x="327754" y="451121"/>
                    </a:lnTo>
                    <a:lnTo>
                      <a:pt x="288273" y="465525"/>
                    </a:lnTo>
                    <a:lnTo>
                      <a:pt x="272793" y="467086"/>
                    </a:lnTo>
                    <a:lnTo>
                      <a:pt x="272793" y="484733"/>
                    </a:lnTo>
                    <a:lnTo>
                      <a:pt x="211937" y="484732"/>
                    </a:lnTo>
                    <a:lnTo>
                      <a:pt x="211938" y="467086"/>
                    </a:lnTo>
                    <a:lnTo>
                      <a:pt x="196459" y="465525"/>
                    </a:lnTo>
                    <a:lnTo>
                      <a:pt x="156584" y="451798"/>
                    </a:lnTo>
                    <a:lnTo>
                      <a:pt x="147534" y="467475"/>
                    </a:lnTo>
                    <a:lnTo>
                      <a:pt x="94832" y="437047"/>
                    </a:lnTo>
                    <a:lnTo>
                      <a:pt x="103762" y="421579"/>
                    </a:lnTo>
                    <a:lnTo>
                      <a:pt x="93297" y="414607"/>
                    </a:lnTo>
                    <a:lnTo>
                      <a:pt x="63116" y="380991"/>
                    </a:lnTo>
                    <a:lnTo>
                      <a:pt x="47684" y="389901"/>
                    </a:lnTo>
                    <a:lnTo>
                      <a:pt x="17256" y="337198"/>
                    </a:lnTo>
                    <a:lnTo>
                      <a:pt x="32426" y="328439"/>
                    </a:lnTo>
                    <a:lnTo>
                      <a:pt x="28403" y="320687"/>
                    </a:lnTo>
                    <a:lnTo>
                      <a:pt x="19950" y="272794"/>
                    </a:lnTo>
                    <a:lnTo>
                      <a:pt x="0" y="272795"/>
                    </a:lnTo>
                    <a:lnTo>
                      <a:pt x="0" y="211938"/>
                    </a:lnTo>
                    <a:lnTo>
                      <a:pt x="17648" y="211939"/>
                    </a:lnTo>
                    <a:lnTo>
                      <a:pt x="19208" y="196460"/>
                    </a:lnTo>
                    <a:lnTo>
                      <a:pt x="31790" y="155926"/>
                    </a:lnTo>
                    <a:lnTo>
                      <a:pt x="17256" y="147535"/>
                    </a:lnTo>
                    <a:lnTo>
                      <a:pt x="47684" y="94832"/>
                    </a:lnTo>
                    <a:lnTo>
                      <a:pt x="62888" y="103610"/>
                    </a:lnTo>
                    <a:lnTo>
                      <a:pt x="81297" y="81298"/>
                    </a:lnTo>
                    <a:lnTo>
                      <a:pt x="104308" y="64102"/>
                    </a:lnTo>
                    <a:lnTo>
                      <a:pt x="94831" y="47686"/>
                    </a:lnTo>
                    <a:lnTo>
                      <a:pt x="147534" y="17258"/>
                    </a:lnTo>
                    <a:lnTo>
                      <a:pt x="156977" y="33614"/>
                    </a:lnTo>
                    <a:lnTo>
                      <a:pt x="196459" y="19209"/>
                    </a:lnTo>
                    <a:lnTo>
                      <a:pt x="211937" y="17649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D2366805-1867-4BA3-95F9-C25D1D4ED3BF}"/>
                  </a:ext>
                </a:extLst>
              </p:cNvPr>
              <p:cNvSpPr/>
              <p:nvPr/>
            </p:nvSpPr>
            <p:spPr bwMode="auto">
              <a:xfrm>
                <a:off x="9166489" y="3440467"/>
                <a:ext cx="246592" cy="24659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54C5F086-0DCE-4C85-991A-D3FD20B7B80B}"/>
                  </a:ext>
                </a:extLst>
              </p:cNvPr>
              <p:cNvSpPr/>
              <p:nvPr/>
            </p:nvSpPr>
            <p:spPr bwMode="auto">
              <a:xfrm>
                <a:off x="9203265" y="3476714"/>
                <a:ext cx="174098" cy="174096"/>
              </a:xfrm>
              <a:prstGeom prst="ellipse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034F288A-8630-421D-910E-A8982F2B46C5}"/>
                </a:ext>
              </a:extLst>
            </p:cNvPr>
            <p:cNvSpPr/>
            <p:nvPr/>
          </p:nvSpPr>
          <p:spPr bwMode="auto">
            <a:xfrm flipH="1" flipV="1">
              <a:off x="-2256650" y="3253347"/>
              <a:ext cx="239551" cy="207228"/>
            </a:xfrm>
            <a:custGeom>
              <a:avLst/>
              <a:gdLst>
                <a:gd name="connsiteX0" fmla="*/ 217624 w 361264"/>
                <a:gd name="connsiteY0" fmla="*/ 312518 h 312518"/>
                <a:gd name="connsiteX1" fmla="*/ 159170 w 361264"/>
                <a:gd name="connsiteY1" fmla="*/ 312518 h 312518"/>
                <a:gd name="connsiteX2" fmla="*/ 0 w 361264"/>
                <a:gd name="connsiteY2" fmla="*/ 174825 h 312518"/>
                <a:gd name="connsiteX3" fmla="*/ 0 w 361264"/>
                <a:gd name="connsiteY3" fmla="*/ 124826 h 312518"/>
                <a:gd name="connsiteX4" fmla="*/ 361264 w 361264"/>
                <a:gd name="connsiteY4" fmla="*/ 312518 h 312518"/>
                <a:gd name="connsiteX5" fmla="*/ 287627 w 361264"/>
                <a:gd name="connsiteY5" fmla="*/ 312518 h 312518"/>
                <a:gd name="connsiteX6" fmla="*/ 0 w 361264"/>
                <a:gd name="connsiteY6" fmla="*/ 64452 h 312518"/>
                <a:gd name="connsiteX7" fmla="*/ 0 w 361264"/>
                <a:gd name="connsiteY7" fmla="*/ 0 h 312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1264" h="312518">
                  <a:moveTo>
                    <a:pt x="217624" y="312518"/>
                  </a:moveTo>
                  <a:lnTo>
                    <a:pt x="159170" y="312518"/>
                  </a:lnTo>
                  <a:lnTo>
                    <a:pt x="0" y="174825"/>
                  </a:lnTo>
                  <a:lnTo>
                    <a:pt x="0" y="124826"/>
                  </a:lnTo>
                  <a:close/>
                  <a:moveTo>
                    <a:pt x="361264" y="312518"/>
                  </a:moveTo>
                  <a:lnTo>
                    <a:pt x="287627" y="312518"/>
                  </a:lnTo>
                  <a:lnTo>
                    <a:pt x="0" y="644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9189C2B9-C2ED-41B6-8566-7BF5D7F8B621}"/>
              </a:ext>
            </a:extLst>
          </p:cNvPr>
          <p:cNvGrpSpPr/>
          <p:nvPr/>
        </p:nvGrpSpPr>
        <p:grpSpPr>
          <a:xfrm>
            <a:off x="814961" y="1691961"/>
            <a:ext cx="2341568" cy="1148862"/>
            <a:chOff x="1094834" y="1132587"/>
            <a:chExt cx="2886285" cy="1416122"/>
          </a:xfrm>
        </p:grpSpPr>
        <p:sp>
          <p:nvSpPr>
            <p:cNvPr id="80" name="四角形: 角を丸くする 79">
              <a:extLst>
                <a:ext uri="{FF2B5EF4-FFF2-40B4-BE49-F238E27FC236}">
                  <a16:creationId xmlns:a16="http://schemas.microsoft.com/office/drawing/2014/main" id="{17B6FC4E-EFC3-4E1B-98E1-B385A057B447}"/>
                </a:ext>
              </a:extLst>
            </p:cNvPr>
            <p:cNvSpPr/>
            <p:nvPr/>
          </p:nvSpPr>
          <p:spPr bwMode="auto">
            <a:xfrm>
              <a:off x="1665461" y="2046611"/>
              <a:ext cx="1658165" cy="215546"/>
            </a:xfrm>
            <a:prstGeom prst="round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9152012C-387A-4700-A1BF-9B3A99FDCD02}"/>
                </a:ext>
              </a:extLst>
            </p:cNvPr>
            <p:cNvGrpSpPr/>
            <p:nvPr/>
          </p:nvGrpSpPr>
          <p:grpSpPr>
            <a:xfrm>
              <a:off x="1094834" y="1132587"/>
              <a:ext cx="2886285" cy="1416122"/>
              <a:chOff x="1322520" y="1272958"/>
              <a:chExt cx="2886285" cy="1416122"/>
            </a:xfrm>
          </p:grpSpPr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D493795A-EF1C-4583-8DEA-681DD9CEA2EE}"/>
                  </a:ext>
                </a:extLst>
              </p:cNvPr>
              <p:cNvGrpSpPr/>
              <p:nvPr/>
            </p:nvGrpSpPr>
            <p:grpSpPr>
              <a:xfrm>
                <a:off x="1322520" y="1272958"/>
                <a:ext cx="2886285" cy="1416122"/>
                <a:chOff x="2900363" y="2956828"/>
                <a:chExt cx="2886285" cy="1416122"/>
              </a:xfrm>
            </p:grpSpPr>
            <p:grpSp>
              <p:nvGrpSpPr>
                <p:cNvPr id="84" name="グループ化 83">
                  <a:extLst>
                    <a:ext uri="{FF2B5EF4-FFF2-40B4-BE49-F238E27FC236}">
                      <a16:creationId xmlns:a16="http://schemas.microsoft.com/office/drawing/2014/main" id="{D62AE7E3-9BD4-45D6-8D29-2ECA5DF09FCE}"/>
                    </a:ext>
                  </a:extLst>
                </p:cNvPr>
                <p:cNvGrpSpPr/>
                <p:nvPr/>
              </p:nvGrpSpPr>
              <p:grpSpPr>
                <a:xfrm>
                  <a:off x="2900363" y="3401365"/>
                  <a:ext cx="612550" cy="964544"/>
                  <a:chOff x="2851931" y="1690163"/>
                  <a:chExt cx="1027379" cy="1617748"/>
                </a:xfrm>
                <a:solidFill>
                  <a:schemeClr val="tx1">
                    <a:lumMod val="75000"/>
                    <a:lumOff val="25000"/>
                  </a:schemeClr>
                </a:solidFill>
              </p:grpSpPr>
              <p:sp>
                <p:nvSpPr>
                  <p:cNvPr id="100" name="四角形: 角を丸くする 99">
                    <a:extLst>
                      <a:ext uri="{FF2B5EF4-FFF2-40B4-BE49-F238E27FC236}">
                        <a16:creationId xmlns:a16="http://schemas.microsoft.com/office/drawing/2014/main" id="{63FF1022-154F-40D8-BC52-72F47172FAE6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2994367" y="2547265"/>
                    <a:ext cx="884943" cy="22270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" name="フリーフォーム: 図形 100">
                    <a:extLst>
                      <a:ext uri="{FF2B5EF4-FFF2-40B4-BE49-F238E27FC236}">
                        <a16:creationId xmlns:a16="http://schemas.microsoft.com/office/drawing/2014/main" id="{FC4BA414-9ECE-4045-8C3E-B4EB6D78AA1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51931" y="1690163"/>
                    <a:ext cx="360939" cy="1617748"/>
                  </a:xfrm>
                  <a:custGeom>
                    <a:avLst/>
                    <a:gdLst>
                      <a:gd name="connsiteX0" fmla="*/ 1453 w 240987"/>
                      <a:gd name="connsiteY0" fmla="*/ 0 h 1080120"/>
                      <a:gd name="connsiteX1" fmla="*/ 113008 w 240987"/>
                      <a:gd name="connsiteY1" fmla="*/ 0 h 1080120"/>
                      <a:gd name="connsiteX2" fmla="*/ 155027 w 240987"/>
                      <a:gd name="connsiteY2" fmla="*/ 77085 h 1080120"/>
                      <a:gd name="connsiteX3" fmla="*/ 240987 w 240987"/>
                      <a:gd name="connsiteY3" fmla="*/ 538524 h 1080120"/>
                      <a:gd name="connsiteX4" fmla="*/ 111591 w 240987"/>
                      <a:gd name="connsiteY4" fmla="*/ 1079648 h 1080120"/>
                      <a:gd name="connsiteX5" fmla="*/ 111200 w 240987"/>
                      <a:gd name="connsiteY5" fmla="*/ 1080120 h 1080120"/>
                      <a:gd name="connsiteX6" fmla="*/ 0 w 240987"/>
                      <a:gd name="connsiteY6" fmla="*/ 1080120 h 1080120"/>
                      <a:gd name="connsiteX7" fmla="*/ 9401 w 240987"/>
                      <a:gd name="connsiteY7" fmla="*/ 1060248 h 1080120"/>
                      <a:gd name="connsiteX8" fmla="*/ 94244 w 240987"/>
                      <a:gd name="connsiteY8" fmla="*/ 538524 h 1080120"/>
                      <a:gd name="connsiteX9" fmla="*/ 9400 w 240987"/>
                      <a:gd name="connsiteY9" fmla="*/ 16800 h 10801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40987" h="1080120">
                        <a:moveTo>
                          <a:pt x="1453" y="0"/>
                        </a:moveTo>
                        <a:lnTo>
                          <a:pt x="113008" y="0"/>
                        </a:lnTo>
                        <a:lnTo>
                          <a:pt x="155027" y="77085"/>
                        </a:lnTo>
                        <a:cubicBezTo>
                          <a:pt x="208137" y="195178"/>
                          <a:pt x="240987" y="358321"/>
                          <a:pt x="240987" y="538524"/>
                        </a:cubicBezTo>
                        <a:cubicBezTo>
                          <a:pt x="240987" y="763778"/>
                          <a:pt x="189659" y="962376"/>
                          <a:pt x="111591" y="1079648"/>
                        </a:cubicBezTo>
                        <a:lnTo>
                          <a:pt x="111200" y="1080120"/>
                        </a:lnTo>
                        <a:lnTo>
                          <a:pt x="0" y="1080120"/>
                        </a:lnTo>
                        <a:lnTo>
                          <a:pt x="9401" y="1060248"/>
                        </a:lnTo>
                        <a:cubicBezTo>
                          <a:pt x="63663" y="915225"/>
                          <a:pt x="94244" y="731089"/>
                          <a:pt x="94244" y="538524"/>
                        </a:cubicBezTo>
                        <a:cubicBezTo>
                          <a:pt x="94244" y="345959"/>
                          <a:pt x="63663" y="161824"/>
                          <a:pt x="9400" y="1680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5" name="四角形: 角を丸くする 84">
                  <a:extLst>
                    <a:ext uri="{FF2B5EF4-FFF2-40B4-BE49-F238E27FC236}">
                      <a16:creationId xmlns:a16="http://schemas.microsoft.com/office/drawing/2014/main" id="{947B3156-5C7A-448D-9E5C-44A5530C2065}"/>
                    </a:ext>
                  </a:extLst>
                </p:cNvPr>
                <p:cNvSpPr/>
                <p:nvPr/>
              </p:nvSpPr>
              <p:spPr bwMode="auto">
                <a:xfrm>
                  <a:off x="3332820" y="3991943"/>
                  <a:ext cx="1935215" cy="38100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四角形: 角を丸くする 85">
                  <a:extLst>
                    <a:ext uri="{FF2B5EF4-FFF2-40B4-BE49-F238E27FC236}">
                      <a16:creationId xmlns:a16="http://schemas.microsoft.com/office/drawing/2014/main" id="{3EF6A913-52D4-4923-9CC5-CAEDBDF30C59}"/>
                    </a:ext>
                  </a:extLst>
                </p:cNvPr>
                <p:cNvSpPr/>
                <p:nvPr/>
              </p:nvSpPr>
              <p:spPr bwMode="auto">
                <a:xfrm>
                  <a:off x="3379734" y="4034561"/>
                  <a:ext cx="1843295" cy="29341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79D4A94E-67D2-45AF-9F7B-5E4F814B5BCF}"/>
                    </a:ext>
                  </a:extLst>
                </p:cNvPr>
                <p:cNvSpPr/>
                <p:nvPr/>
              </p:nvSpPr>
              <p:spPr bwMode="auto">
                <a:xfrm>
                  <a:off x="3379735" y="2956828"/>
                  <a:ext cx="1035115" cy="978210"/>
                </a:xfrm>
                <a:custGeom>
                  <a:avLst/>
                  <a:gdLst>
                    <a:gd name="connsiteX0" fmla="*/ 256064 w 1035115"/>
                    <a:gd name="connsiteY0" fmla="*/ 0 h 1158230"/>
                    <a:gd name="connsiteX1" fmla="*/ 1035115 w 1035115"/>
                    <a:gd name="connsiteY1" fmla="*/ 0 h 1158230"/>
                    <a:gd name="connsiteX2" fmla="*/ 1035115 w 1035115"/>
                    <a:gd name="connsiteY2" fmla="*/ 1158230 h 1158230"/>
                    <a:gd name="connsiteX3" fmla="*/ 0 w 1035115"/>
                    <a:gd name="connsiteY3" fmla="*/ 1158230 h 1158230"/>
                    <a:gd name="connsiteX4" fmla="*/ 0 w 1035115"/>
                    <a:gd name="connsiteY4" fmla="*/ 680099 h 11582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35115" h="1158230">
                      <a:moveTo>
                        <a:pt x="256064" y="0"/>
                      </a:moveTo>
                      <a:lnTo>
                        <a:pt x="1035115" y="0"/>
                      </a:lnTo>
                      <a:lnTo>
                        <a:pt x="1035115" y="1158230"/>
                      </a:lnTo>
                      <a:lnTo>
                        <a:pt x="0" y="1158230"/>
                      </a:lnTo>
                      <a:lnTo>
                        <a:pt x="0" y="680099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CCDDBA78-B099-44A9-B0E8-4D88ADF33318}"/>
                    </a:ext>
                  </a:extLst>
                </p:cNvPr>
                <p:cNvSpPr/>
                <p:nvPr/>
              </p:nvSpPr>
              <p:spPr bwMode="auto">
                <a:xfrm>
                  <a:off x="4457946" y="3226857"/>
                  <a:ext cx="810089" cy="708180"/>
                </a:xfrm>
                <a:custGeom>
                  <a:avLst/>
                  <a:gdLst>
                    <a:gd name="connsiteX0" fmla="*/ 0 w 1260139"/>
                    <a:gd name="connsiteY0" fmla="*/ 0 h 708180"/>
                    <a:gd name="connsiteX1" fmla="*/ 180020 w 1260139"/>
                    <a:gd name="connsiteY1" fmla="*/ 0 h 708180"/>
                    <a:gd name="connsiteX2" fmla="*/ 180020 w 1260139"/>
                    <a:gd name="connsiteY2" fmla="*/ 585064 h 708180"/>
                    <a:gd name="connsiteX3" fmla="*/ 1260139 w 1260139"/>
                    <a:gd name="connsiteY3" fmla="*/ 585064 h 708180"/>
                    <a:gd name="connsiteX4" fmla="*/ 1260139 w 1260139"/>
                    <a:gd name="connsiteY4" fmla="*/ 708179 h 708180"/>
                    <a:gd name="connsiteX5" fmla="*/ 180020 w 1260139"/>
                    <a:gd name="connsiteY5" fmla="*/ 708179 h 708180"/>
                    <a:gd name="connsiteX6" fmla="*/ 180020 w 1260139"/>
                    <a:gd name="connsiteY6" fmla="*/ 708180 h 708180"/>
                    <a:gd name="connsiteX7" fmla="*/ 0 w 1260139"/>
                    <a:gd name="connsiteY7" fmla="*/ 708180 h 7081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60139" h="708180">
                      <a:moveTo>
                        <a:pt x="0" y="0"/>
                      </a:moveTo>
                      <a:lnTo>
                        <a:pt x="180020" y="0"/>
                      </a:lnTo>
                      <a:lnTo>
                        <a:pt x="180020" y="585064"/>
                      </a:lnTo>
                      <a:lnTo>
                        <a:pt x="1260139" y="585064"/>
                      </a:lnTo>
                      <a:lnTo>
                        <a:pt x="1260139" y="708179"/>
                      </a:lnTo>
                      <a:lnTo>
                        <a:pt x="180020" y="708179"/>
                      </a:lnTo>
                      <a:lnTo>
                        <a:pt x="180020" y="708180"/>
                      </a:lnTo>
                      <a:lnTo>
                        <a:pt x="0" y="70818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23E03653-D074-4C3F-AB9F-8EBDB824C139}"/>
                    </a:ext>
                  </a:extLst>
                </p:cNvPr>
                <p:cNvSpPr/>
                <p:nvPr/>
              </p:nvSpPr>
              <p:spPr bwMode="auto">
                <a:xfrm>
                  <a:off x="5291591" y="3870852"/>
                  <a:ext cx="495057" cy="495057"/>
                </a:xfrm>
                <a:custGeom>
                  <a:avLst/>
                  <a:gdLst>
                    <a:gd name="connsiteX0" fmla="*/ 277531 w 495057"/>
                    <a:gd name="connsiteY0" fmla="*/ 0 h 495057"/>
                    <a:gd name="connsiteX1" fmla="*/ 292533 w 495057"/>
                    <a:gd name="connsiteY1" fmla="*/ 15002 h 495057"/>
                    <a:gd name="connsiteX2" fmla="*/ 292533 w 495057"/>
                    <a:gd name="connsiteY2" fmla="*/ 138877 h 495057"/>
                    <a:gd name="connsiteX3" fmla="*/ 380126 w 495057"/>
                    <a:gd name="connsiteY3" fmla="*/ 51285 h 495057"/>
                    <a:gd name="connsiteX4" fmla="*/ 401342 w 495057"/>
                    <a:gd name="connsiteY4" fmla="*/ 51285 h 495057"/>
                    <a:gd name="connsiteX5" fmla="*/ 443773 w 495057"/>
                    <a:gd name="connsiteY5" fmla="*/ 93715 h 495057"/>
                    <a:gd name="connsiteX6" fmla="*/ 443773 w 495057"/>
                    <a:gd name="connsiteY6" fmla="*/ 114931 h 495057"/>
                    <a:gd name="connsiteX7" fmla="*/ 356180 w 495057"/>
                    <a:gd name="connsiteY7" fmla="*/ 202524 h 495057"/>
                    <a:gd name="connsiteX8" fmla="*/ 480055 w 495057"/>
                    <a:gd name="connsiteY8" fmla="*/ 202523 h 495057"/>
                    <a:gd name="connsiteX9" fmla="*/ 495057 w 495057"/>
                    <a:gd name="connsiteY9" fmla="*/ 217525 h 495057"/>
                    <a:gd name="connsiteX10" fmla="*/ 495057 w 495057"/>
                    <a:gd name="connsiteY10" fmla="*/ 277532 h 495057"/>
                    <a:gd name="connsiteX11" fmla="*/ 480055 w 495057"/>
                    <a:gd name="connsiteY11" fmla="*/ 292534 h 495057"/>
                    <a:gd name="connsiteX12" fmla="*/ 356179 w 495057"/>
                    <a:gd name="connsiteY12" fmla="*/ 292534 h 495057"/>
                    <a:gd name="connsiteX13" fmla="*/ 443772 w 495057"/>
                    <a:gd name="connsiteY13" fmla="*/ 380126 h 495057"/>
                    <a:gd name="connsiteX14" fmla="*/ 443772 w 495057"/>
                    <a:gd name="connsiteY14" fmla="*/ 401342 h 495057"/>
                    <a:gd name="connsiteX15" fmla="*/ 401341 w 495057"/>
                    <a:gd name="connsiteY15" fmla="*/ 443773 h 495057"/>
                    <a:gd name="connsiteX16" fmla="*/ 380125 w 495057"/>
                    <a:gd name="connsiteY16" fmla="*/ 443773 h 495057"/>
                    <a:gd name="connsiteX17" fmla="*/ 292533 w 495057"/>
                    <a:gd name="connsiteY17" fmla="*/ 356181 h 495057"/>
                    <a:gd name="connsiteX18" fmla="*/ 292533 w 495057"/>
                    <a:gd name="connsiteY18" fmla="*/ 480055 h 495057"/>
                    <a:gd name="connsiteX19" fmla="*/ 277531 w 495057"/>
                    <a:gd name="connsiteY19" fmla="*/ 495057 h 495057"/>
                    <a:gd name="connsiteX20" fmla="*/ 217526 w 495057"/>
                    <a:gd name="connsiteY20" fmla="*/ 495057 h 495057"/>
                    <a:gd name="connsiteX21" fmla="*/ 202523 w 495057"/>
                    <a:gd name="connsiteY21" fmla="*/ 480055 h 495057"/>
                    <a:gd name="connsiteX22" fmla="*/ 202523 w 495057"/>
                    <a:gd name="connsiteY22" fmla="*/ 356181 h 495057"/>
                    <a:gd name="connsiteX23" fmla="*/ 114931 w 495057"/>
                    <a:gd name="connsiteY23" fmla="*/ 443773 h 495057"/>
                    <a:gd name="connsiteX24" fmla="*/ 93715 w 495057"/>
                    <a:gd name="connsiteY24" fmla="*/ 443773 h 495057"/>
                    <a:gd name="connsiteX25" fmla="*/ 51284 w 495057"/>
                    <a:gd name="connsiteY25" fmla="*/ 401342 h 495057"/>
                    <a:gd name="connsiteX26" fmla="*/ 51284 w 495057"/>
                    <a:gd name="connsiteY26" fmla="*/ 380126 h 495057"/>
                    <a:gd name="connsiteX27" fmla="*/ 138877 w 495057"/>
                    <a:gd name="connsiteY27" fmla="*/ 292534 h 495057"/>
                    <a:gd name="connsiteX28" fmla="*/ 15002 w 495057"/>
                    <a:gd name="connsiteY28" fmla="*/ 292533 h 495057"/>
                    <a:gd name="connsiteX29" fmla="*/ 0 w 495057"/>
                    <a:gd name="connsiteY29" fmla="*/ 277531 h 495057"/>
                    <a:gd name="connsiteX30" fmla="*/ 0 w 495057"/>
                    <a:gd name="connsiteY30" fmla="*/ 217526 h 495057"/>
                    <a:gd name="connsiteX31" fmla="*/ 15002 w 495057"/>
                    <a:gd name="connsiteY31" fmla="*/ 202524 h 495057"/>
                    <a:gd name="connsiteX32" fmla="*/ 138875 w 495057"/>
                    <a:gd name="connsiteY32" fmla="*/ 202523 h 495057"/>
                    <a:gd name="connsiteX33" fmla="*/ 51283 w 495057"/>
                    <a:gd name="connsiteY33" fmla="*/ 114931 h 495057"/>
                    <a:gd name="connsiteX34" fmla="*/ 51283 w 495057"/>
                    <a:gd name="connsiteY34" fmla="*/ 93715 h 495057"/>
                    <a:gd name="connsiteX35" fmla="*/ 93714 w 495057"/>
                    <a:gd name="connsiteY35" fmla="*/ 51285 h 495057"/>
                    <a:gd name="connsiteX36" fmla="*/ 114930 w 495057"/>
                    <a:gd name="connsiteY36" fmla="*/ 51285 h 495057"/>
                    <a:gd name="connsiteX37" fmla="*/ 202523 w 495057"/>
                    <a:gd name="connsiteY37" fmla="*/ 138878 h 495057"/>
                    <a:gd name="connsiteX38" fmla="*/ 202523 w 495057"/>
                    <a:gd name="connsiteY38" fmla="*/ 15003 h 495057"/>
                    <a:gd name="connsiteX39" fmla="*/ 217526 w 495057"/>
                    <a:gd name="connsiteY39" fmla="*/ 1 h 4950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95057" h="495057">
                      <a:moveTo>
                        <a:pt x="277531" y="0"/>
                      </a:moveTo>
                      <a:cubicBezTo>
                        <a:pt x="285817" y="1"/>
                        <a:pt x="292533" y="6718"/>
                        <a:pt x="292533" y="15002"/>
                      </a:cubicBezTo>
                      <a:lnTo>
                        <a:pt x="292533" y="138877"/>
                      </a:lnTo>
                      <a:lnTo>
                        <a:pt x="380126" y="51285"/>
                      </a:lnTo>
                      <a:cubicBezTo>
                        <a:pt x="385985" y="45426"/>
                        <a:pt x="395484" y="45426"/>
                        <a:pt x="401342" y="51285"/>
                      </a:cubicBezTo>
                      <a:lnTo>
                        <a:pt x="443773" y="93715"/>
                      </a:lnTo>
                      <a:cubicBezTo>
                        <a:pt x="449631" y="99574"/>
                        <a:pt x="449631" y="109073"/>
                        <a:pt x="443773" y="114931"/>
                      </a:cubicBezTo>
                      <a:lnTo>
                        <a:pt x="356180" y="202524"/>
                      </a:lnTo>
                      <a:lnTo>
                        <a:pt x="480055" y="202523"/>
                      </a:lnTo>
                      <a:cubicBezTo>
                        <a:pt x="488339" y="202523"/>
                        <a:pt x="495057" y="209241"/>
                        <a:pt x="495057" y="217525"/>
                      </a:cubicBezTo>
                      <a:lnTo>
                        <a:pt x="495057" y="277532"/>
                      </a:lnTo>
                      <a:cubicBezTo>
                        <a:pt x="495057" y="285817"/>
                        <a:pt x="488339" y="292534"/>
                        <a:pt x="480055" y="292534"/>
                      </a:cubicBezTo>
                      <a:lnTo>
                        <a:pt x="356179" y="292534"/>
                      </a:lnTo>
                      <a:lnTo>
                        <a:pt x="443772" y="380126"/>
                      </a:lnTo>
                      <a:cubicBezTo>
                        <a:pt x="449630" y="385985"/>
                        <a:pt x="449630" y="395484"/>
                        <a:pt x="443772" y="401342"/>
                      </a:cubicBezTo>
                      <a:lnTo>
                        <a:pt x="401341" y="443773"/>
                      </a:lnTo>
                      <a:cubicBezTo>
                        <a:pt x="395483" y="449631"/>
                        <a:pt x="385983" y="449631"/>
                        <a:pt x="380125" y="443773"/>
                      </a:cubicBezTo>
                      <a:lnTo>
                        <a:pt x="292533" y="356181"/>
                      </a:lnTo>
                      <a:lnTo>
                        <a:pt x="292533" y="480055"/>
                      </a:lnTo>
                      <a:cubicBezTo>
                        <a:pt x="292533" y="488340"/>
                        <a:pt x="285817" y="495057"/>
                        <a:pt x="277531" y="495057"/>
                      </a:cubicBezTo>
                      <a:lnTo>
                        <a:pt x="217526" y="495057"/>
                      </a:lnTo>
                      <a:cubicBezTo>
                        <a:pt x="209240" y="495057"/>
                        <a:pt x="202523" y="488340"/>
                        <a:pt x="202523" y="480055"/>
                      </a:cubicBezTo>
                      <a:lnTo>
                        <a:pt x="202523" y="356181"/>
                      </a:lnTo>
                      <a:lnTo>
                        <a:pt x="114931" y="443773"/>
                      </a:lnTo>
                      <a:cubicBezTo>
                        <a:pt x="109072" y="449632"/>
                        <a:pt x="99573" y="449631"/>
                        <a:pt x="93715" y="443773"/>
                      </a:cubicBezTo>
                      <a:lnTo>
                        <a:pt x="51284" y="401342"/>
                      </a:lnTo>
                      <a:cubicBezTo>
                        <a:pt x="45426" y="395484"/>
                        <a:pt x="45426" y="385985"/>
                        <a:pt x="51284" y="380126"/>
                      </a:cubicBezTo>
                      <a:lnTo>
                        <a:pt x="138877" y="292534"/>
                      </a:lnTo>
                      <a:lnTo>
                        <a:pt x="15002" y="292533"/>
                      </a:lnTo>
                      <a:cubicBezTo>
                        <a:pt x="6717" y="292534"/>
                        <a:pt x="0" y="285817"/>
                        <a:pt x="0" y="277531"/>
                      </a:cubicBezTo>
                      <a:lnTo>
                        <a:pt x="0" y="217526"/>
                      </a:lnTo>
                      <a:cubicBezTo>
                        <a:pt x="0" y="209240"/>
                        <a:pt x="6717" y="202523"/>
                        <a:pt x="15002" y="202524"/>
                      </a:cubicBezTo>
                      <a:lnTo>
                        <a:pt x="138875" y="202523"/>
                      </a:lnTo>
                      <a:lnTo>
                        <a:pt x="51283" y="114931"/>
                      </a:lnTo>
                      <a:cubicBezTo>
                        <a:pt x="45425" y="109073"/>
                        <a:pt x="45425" y="99574"/>
                        <a:pt x="51283" y="93715"/>
                      </a:cubicBezTo>
                      <a:lnTo>
                        <a:pt x="93714" y="51285"/>
                      </a:lnTo>
                      <a:cubicBezTo>
                        <a:pt x="99572" y="45426"/>
                        <a:pt x="109071" y="45426"/>
                        <a:pt x="114930" y="51285"/>
                      </a:cubicBezTo>
                      <a:lnTo>
                        <a:pt x="202523" y="138878"/>
                      </a:lnTo>
                      <a:lnTo>
                        <a:pt x="202523" y="15003"/>
                      </a:lnTo>
                      <a:cubicBezTo>
                        <a:pt x="202523" y="6718"/>
                        <a:pt x="209240" y="0"/>
                        <a:pt x="217526" y="1"/>
                      </a:cubicBez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4DEE5773-0F25-40C8-B5C3-87180E688E75}"/>
                    </a:ext>
                  </a:extLst>
                </p:cNvPr>
                <p:cNvSpPr/>
                <p:nvPr/>
              </p:nvSpPr>
              <p:spPr bwMode="auto">
                <a:xfrm>
                  <a:off x="3536592" y="3003868"/>
                  <a:ext cx="518102" cy="489620"/>
                </a:xfrm>
                <a:custGeom>
                  <a:avLst/>
                  <a:gdLst>
                    <a:gd name="connsiteX0" fmla="*/ 256064 w 1035115"/>
                    <a:gd name="connsiteY0" fmla="*/ 0 h 1158230"/>
                    <a:gd name="connsiteX1" fmla="*/ 1035115 w 1035115"/>
                    <a:gd name="connsiteY1" fmla="*/ 0 h 1158230"/>
                    <a:gd name="connsiteX2" fmla="*/ 1035115 w 1035115"/>
                    <a:gd name="connsiteY2" fmla="*/ 1158230 h 1158230"/>
                    <a:gd name="connsiteX3" fmla="*/ 0 w 1035115"/>
                    <a:gd name="connsiteY3" fmla="*/ 1158230 h 1158230"/>
                    <a:gd name="connsiteX4" fmla="*/ 0 w 1035115"/>
                    <a:gd name="connsiteY4" fmla="*/ 680099 h 11582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35115" h="1158230">
                      <a:moveTo>
                        <a:pt x="256064" y="0"/>
                      </a:moveTo>
                      <a:lnTo>
                        <a:pt x="1035115" y="0"/>
                      </a:lnTo>
                      <a:lnTo>
                        <a:pt x="1035115" y="1158230"/>
                      </a:lnTo>
                      <a:lnTo>
                        <a:pt x="0" y="1158230"/>
                      </a:lnTo>
                      <a:lnTo>
                        <a:pt x="0" y="680099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460177FE-4070-4F8A-BAAB-035CB5157F6A}"/>
                    </a:ext>
                  </a:extLst>
                </p:cNvPr>
                <p:cNvSpPr/>
                <p:nvPr/>
              </p:nvSpPr>
              <p:spPr bwMode="auto">
                <a:xfrm>
                  <a:off x="3428486" y="4088308"/>
                  <a:ext cx="187638" cy="187638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楕円 91">
                  <a:extLst>
                    <a:ext uri="{FF2B5EF4-FFF2-40B4-BE49-F238E27FC236}">
                      <a16:creationId xmlns:a16="http://schemas.microsoft.com/office/drawing/2014/main" id="{55E3D3FC-1453-49E0-9F24-6F812718EFF5}"/>
                    </a:ext>
                  </a:extLst>
                </p:cNvPr>
                <p:cNvSpPr/>
                <p:nvPr/>
              </p:nvSpPr>
              <p:spPr bwMode="auto">
                <a:xfrm>
                  <a:off x="3651643" y="4088308"/>
                  <a:ext cx="187638" cy="187638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B4192F77-C0BB-4B8F-BFC5-E761B5281666}"/>
                    </a:ext>
                  </a:extLst>
                </p:cNvPr>
                <p:cNvSpPr/>
                <p:nvPr/>
              </p:nvSpPr>
              <p:spPr bwMode="auto">
                <a:xfrm>
                  <a:off x="3874800" y="4088308"/>
                  <a:ext cx="187638" cy="187638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楕円 93">
                  <a:extLst>
                    <a:ext uri="{FF2B5EF4-FFF2-40B4-BE49-F238E27FC236}">
                      <a16:creationId xmlns:a16="http://schemas.microsoft.com/office/drawing/2014/main" id="{433FA7F5-B3FD-4177-B730-370E476D1C28}"/>
                    </a:ext>
                  </a:extLst>
                </p:cNvPr>
                <p:cNvSpPr/>
                <p:nvPr/>
              </p:nvSpPr>
              <p:spPr bwMode="auto">
                <a:xfrm>
                  <a:off x="4097957" y="4088308"/>
                  <a:ext cx="187638" cy="187638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楕円 94">
                  <a:extLst>
                    <a:ext uri="{FF2B5EF4-FFF2-40B4-BE49-F238E27FC236}">
                      <a16:creationId xmlns:a16="http://schemas.microsoft.com/office/drawing/2014/main" id="{8F11F516-125A-417B-8471-16D24AA2B48D}"/>
                    </a:ext>
                  </a:extLst>
                </p:cNvPr>
                <p:cNvSpPr/>
                <p:nvPr/>
              </p:nvSpPr>
              <p:spPr bwMode="auto">
                <a:xfrm>
                  <a:off x="4321114" y="4088308"/>
                  <a:ext cx="187638" cy="187638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楕円 95">
                  <a:extLst>
                    <a:ext uri="{FF2B5EF4-FFF2-40B4-BE49-F238E27FC236}">
                      <a16:creationId xmlns:a16="http://schemas.microsoft.com/office/drawing/2014/main" id="{D71A9FEB-CC9E-4461-B1DE-383F90DB68CE}"/>
                    </a:ext>
                  </a:extLst>
                </p:cNvPr>
                <p:cNvSpPr/>
                <p:nvPr/>
              </p:nvSpPr>
              <p:spPr bwMode="auto">
                <a:xfrm>
                  <a:off x="4544271" y="4088308"/>
                  <a:ext cx="187638" cy="187638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楕円 96">
                  <a:extLst>
                    <a:ext uri="{FF2B5EF4-FFF2-40B4-BE49-F238E27FC236}">
                      <a16:creationId xmlns:a16="http://schemas.microsoft.com/office/drawing/2014/main" id="{980494D0-7749-43D5-968A-2389727A9540}"/>
                    </a:ext>
                  </a:extLst>
                </p:cNvPr>
                <p:cNvSpPr/>
                <p:nvPr/>
              </p:nvSpPr>
              <p:spPr bwMode="auto">
                <a:xfrm>
                  <a:off x="4990585" y="4088308"/>
                  <a:ext cx="187638" cy="187638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楕円 97">
                  <a:extLst>
                    <a:ext uri="{FF2B5EF4-FFF2-40B4-BE49-F238E27FC236}">
                      <a16:creationId xmlns:a16="http://schemas.microsoft.com/office/drawing/2014/main" id="{5F7353B3-AF4F-48B6-ABC9-0F9C494E6015}"/>
                    </a:ext>
                  </a:extLst>
                </p:cNvPr>
                <p:cNvSpPr/>
                <p:nvPr/>
              </p:nvSpPr>
              <p:spPr bwMode="auto">
                <a:xfrm>
                  <a:off x="4767428" y="4088308"/>
                  <a:ext cx="187638" cy="187638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9594F13D-7889-444A-9D4E-8D87F9B3EDD9}"/>
                    </a:ext>
                  </a:extLst>
                </p:cNvPr>
                <p:cNvSpPr/>
                <p:nvPr/>
              </p:nvSpPr>
              <p:spPr bwMode="auto">
                <a:xfrm>
                  <a:off x="5457947" y="4037208"/>
                  <a:ext cx="162346" cy="162346"/>
                </a:xfrm>
                <a:custGeom>
                  <a:avLst/>
                  <a:gdLst>
                    <a:gd name="connsiteX0" fmla="*/ 277531 w 495057"/>
                    <a:gd name="connsiteY0" fmla="*/ 0 h 495057"/>
                    <a:gd name="connsiteX1" fmla="*/ 292533 w 495057"/>
                    <a:gd name="connsiteY1" fmla="*/ 15002 h 495057"/>
                    <a:gd name="connsiteX2" fmla="*/ 292533 w 495057"/>
                    <a:gd name="connsiteY2" fmla="*/ 138877 h 495057"/>
                    <a:gd name="connsiteX3" fmla="*/ 380126 w 495057"/>
                    <a:gd name="connsiteY3" fmla="*/ 51285 h 495057"/>
                    <a:gd name="connsiteX4" fmla="*/ 401342 w 495057"/>
                    <a:gd name="connsiteY4" fmla="*/ 51285 h 495057"/>
                    <a:gd name="connsiteX5" fmla="*/ 443773 w 495057"/>
                    <a:gd name="connsiteY5" fmla="*/ 93715 h 495057"/>
                    <a:gd name="connsiteX6" fmla="*/ 443773 w 495057"/>
                    <a:gd name="connsiteY6" fmla="*/ 114931 h 495057"/>
                    <a:gd name="connsiteX7" fmla="*/ 356180 w 495057"/>
                    <a:gd name="connsiteY7" fmla="*/ 202524 h 495057"/>
                    <a:gd name="connsiteX8" fmla="*/ 480055 w 495057"/>
                    <a:gd name="connsiteY8" fmla="*/ 202523 h 495057"/>
                    <a:gd name="connsiteX9" fmla="*/ 495057 w 495057"/>
                    <a:gd name="connsiteY9" fmla="*/ 217525 h 495057"/>
                    <a:gd name="connsiteX10" fmla="*/ 495057 w 495057"/>
                    <a:gd name="connsiteY10" fmla="*/ 277532 h 495057"/>
                    <a:gd name="connsiteX11" fmla="*/ 480055 w 495057"/>
                    <a:gd name="connsiteY11" fmla="*/ 292534 h 495057"/>
                    <a:gd name="connsiteX12" fmla="*/ 356179 w 495057"/>
                    <a:gd name="connsiteY12" fmla="*/ 292534 h 495057"/>
                    <a:gd name="connsiteX13" fmla="*/ 443772 w 495057"/>
                    <a:gd name="connsiteY13" fmla="*/ 380126 h 495057"/>
                    <a:gd name="connsiteX14" fmla="*/ 443772 w 495057"/>
                    <a:gd name="connsiteY14" fmla="*/ 401342 h 495057"/>
                    <a:gd name="connsiteX15" fmla="*/ 401341 w 495057"/>
                    <a:gd name="connsiteY15" fmla="*/ 443773 h 495057"/>
                    <a:gd name="connsiteX16" fmla="*/ 380125 w 495057"/>
                    <a:gd name="connsiteY16" fmla="*/ 443773 h 495057"/>
                    <a:gd name="connsiteX17" fmla="*/ 292533 w 495057"/>
                    <a:gd name="connsiteY17" fmla="*/ 356181 h 495057"/>
                    <a:gd name="connsiteX18" fmla="*/ 292533 w 495057"/>
                    <a:gd name="connsiteY18" fmla="*/ 480055 h 495057"/>
                    <a:gd name="connsiteX19" fmla="*/ 277531 w 495057"/>
                    <a:gd name="connsiteY19" fmla="*/ 495057 h 495057"/>
                    <a:gd name="connsiteX20" fmla="*/ 217526 w 495057"/>
                    <a:gd name="connsiteY20" fmla="*/ 495057 h 495057"/>
                    <a:gd name="connsiteX21" fmla="*/ 202523 w 495057"/>
                    <a:gd name="connsiteY21" fmla="*/ 480055 h 495057"/>
                    <a:gd name="connsiteX22" fmla="*/ 202523 w 495057"/>
                    <a:gd name="connsiteY22" fmla="*/ 356181 h 495057"/>
                    <a:gd name="connsiteX23" fmla="*/ 114931 w 495057"/>
                    <a:gd name="connsiteY23" fmla="*/ 443773 h 495057"/>
                    <a:gd name="connsiteX24" fmla="*/ 93715 w 495057"/>
                    <a:gd name="connsiteY24" fmla="*/ 443773 h 495057"/>
                    <a:gd name="connsiteX25" fmla="*/ 51284 w 495057"/>
                    <a:gd name="connsiteY25" fmla="*/ 401342 h 495057"/>
                    <a:gd name="connsiteX26" fmla="*/ 51284 w 495057"/>
                    <a:gd name="connsiteY26" fmla="*/ 380126 h 495057"/>
                    <a:gd name="connsiteX27" fmla="*/ 138877 w 495057"/>
                    <a:gd name="connsiteY27" fmla="*/ 292534 h 495057"/>
                    <a:gd name="connsiteX28" fmla="*/ 15002 w 495057"/>
                    <a:gd name="connsiteY28" fmla="*/ 292533 h 495057"/>
                    <a:gd name="connsiteX29" fmla="*/ 0 w 495057"/>
                    <a:gd name="connsiteY29" fmla="*/ 277531 h 495057"/>
                    <a:gd name="connsiteX30" fmla="*/ 0 w 495057"/>
                    <a:gd name="connsiteY30" fmla="*/ 217526 h 495057"/>
                    <a:gd name="connsiteX31" fmla="*/ 15002 w 495057"/>
                    <a:gd name="connsiteY31" fmla="*/ 202524 h 495057"/>
                    <a:gd name="connsiteX32" fmla="*/ 138875 w 495057"/>
                    <a:gd name="connsiteY32" fmla="*/ 202523 h 495057"/>
                    <a:gd name="connsiteX33" fmla="*/ 51283 w 495057"/>
                    <a:gd name="connsiteY33" fmla="*/ 114931 h 495057"/>
                    <a:gd name="connsiteX34" fmla="*/ 51283 w 495057"/>
                    <a:gd name="connsiteY34" fmla="*/ 93715 h 495057"/>
                    <a:gd name="connsiteX35" fmla="*/ 93714 w 495057"/>
                    <a:gd name="connsiteY35" fmla="*/ 51285 h 495057"/>
                    <a:gd name="connsiteX36" fmla="*/ 114930 w 495057"/>
                    <a:gd name="connsiteY36" fmla="*/ 51285 h 495057"/>
                    <a:gd name="connsiteX37" fmla="*/ 202523 w 495057"/>
                    <a:gd name="connsiteY37" fmla="*/ 138878 h 495057"/>
                    <a:gd name="connsiteX38" fmla="*/ 202523 w 495057"/>
                    <a:gd name="connsiteY38" fmla="*/ 15003 h 495057"/>
                    <a:gd name="connsiteX39" fmla="*/ 217526 w 495057"/>
                    <a:gd name="connsiteY39" fmla="*/ 1 h 4950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95057" h="495057">
                      <a:moveTo>
                        <a:pt x="277531" y="0"/>
                      </a:moveTo>
                      <a:cubicBezTo>
                        <a:pt x="285817" y="1"/>
                        <a:pt x="292533" y="6718"/>
                        <a:pt x="292533" y="15002"/>
                      </a:cubicBezTo>
                      <a:lnTo>
                        <a:pt x="292533" y="138877"/>
                      </a:lnTo>
                      <a:lnTo>
                        <a:pt x="380126" y="51285"/>
                      </a:lnTo>
                      <a:cubicBezTo>
                        <a:pt x="385985" y="45426"/>
                        <a:pt x="395484" y="45426"/>
                        <a:pt x="401342" y="51285"/>
                      </a:cubicBezTo>
                      <a:lnTo>
                        <a:pt x="443773" y="93715"/>
                      </a:lnTo>
                      <a:cubicBezTo>
                        <a:pt x="449631" y="99574"/>
                        <a:pt x="449631" y="109073"/>
                        <a:pt x="443773" y="114931"/>
                      </a:cubicBezTo>
                      <a:lnTo>
                        <a:pt x="356180" y="202524"/>
                      </a:lnTo>
                      <a:lnTo>
                        <a:pt x="480055" y="202523"/>
                      </a:lnTo>
                      <a:cubicBezTo>
                        <a:pt x="488339" y="202523"/>
                        <a:pt x="495057" y="209241"/>
                        <a:pt x="495057" y="217525"/>
                      </a:cubicBezTo>
                      <a:lnTo>
                        <a:pt x="495057" y="277532"/>
                      </a:lnTo>
                      <a:cubicBezTo>
                        <a:pt x="495057" y="285817"/>
                        <a:pt x="488339" y="292534"/>
                        <a:pt x="480055" y="292534"/>
                      </a:cubicBezTo>
                      <a:lnTo>
                        <a:pt x="356179" y="292534"/>
                      </a:lnTo>
                      <a:lnTo>
                        <a:pt x="443772" y="380126"/>
                      </a:lnTo>
                      <a:cubicBezTo>
                        <a:pt x="449630" y="385985"/>
                        <a:pt x="449630" y="395484"/>
                        <a:pt x="443772" y="401342"/>
                      </a:cubicBezTo>
                      <a:lnTo>
                        <a:pt x="401341" y="443773"/>
                      </a:lnTo>
                      <a:cubicBezTo>
                        <a:pt x="395483" y="449631"/>
                        <a:pt x="385983" y="449631"/>
                        <a:pt x="380125" y="443773"/>
                      </a:cubicBezTo>
                      <a:lnTo>
                        <a:pt x="292533" y="356181"/>
                      </a:lnTo>
                      <a:lnTo>
                        <a:pt x="292533" y="480055"/>
                      </a:lnTo>
                      <a:cubicBezTo>
                        <a:pt x="292533" y="488340"/>
                        <a:pt x="285817" y="495057"/>
                        <a:pt x="277531" y="495057"/>
                      </a:cubicBezTo>
                      <a:lnTo>
                        <a:pt x="217526" y="495057"/>
                      </a:lnTo>
                      <a:cubicBezTo>
                        <a:pt x="209240" y="495057"/>
                        <a:pt x="202523" y="488340"/>
                        <a:pt x="202523" y="480055"/>
                      </a:cubicBezTo>
                      <a:lnTo>
                        <a:pt x="202523" y="356181"/>
                      </a:lnTo>
                      <a:lnTo>
                        <a:pt x="114931" y="443773"/>
                      </a:lnTo>
                      <a:cubicBezTo>
                        <a:pt x="109072" y="449632"/>
                        <a:pt x="99573" y="449631"/>
                        <a:pt x="93715" y="443773"/>
                      </a:cubicBezTo>
                      <a:lnTo>
                        <a:pt x="51284" y="401342"/>
                      </a:lnTo>
                      <a:cubicBezTo>
                        <a:pt x="45426" y="395484"/>
                        <a:pt x="45426" y="385985"/>
                        <a:pt x="51284" y="380126"/>
                      </a:cubicBezTo>
                      <a:lnTo>
                        <a:pt x="138877" y="292534"/>
                      </a:lnTo>
                      <a:lnTo>
                        <a:pt x="15002" y="292533"/>
                      </a:lnTo>
                      <a:cubicBezTo>
                        <a:pt x="6717" y="292534"/>
                        <a:pt x="0" y="285817"/>
                        <a:pt x="0" y="277531"/>
                      </a:cubicBezTo>
                      <a:lnTo>
                        <a:pt x="0" y="217526"/>
                      </a:lnTo>
                      <a:cubicBezTo>
                        <a:pt x="0" y="209240"/>
                        <a:pt x="6717" y="202523"/>
                        <a:pt x="15002" y="202524"/>
                      </a:cubicBezTo>
                      <a:lnTo>
                        <a:pt x="138875" y="202523"/>
                      </a:lnTo>
                      <a:lnTo>
                        <a:pt x="51283" y="114931"/>
                      </a:lnTo>
                      <a:cubicBezTo>
                        <a:pt x="45425" y="109073"/>
                        <a:pt x="45425" y="99574"/>
                        <a:pt x="51283" y="93715"/>
                      </a:cubicBezTo>
                      <a:lnTo>
                        <a:pt x="93714" y="51285"/>
                      </a:lnTo>
                      <a:cubicBezTo>
                        <a:pt x="99572" y="45426"/>
                        <a:pt x="109071" y="45426"/>
                        <a:pt x="114930" y="51285"/>
                      </a:cubicBezTo>
                      <a:lnTo>
                        <a:pt x="202523" y="138878"/>
                      </a:lnTo>
                      <a:lnTo>
                        <a:pt x="202523" y="15003"/>
                      </a:lnTo>
                      <a:cubicBezTo>
                        <a:pt x="202523" y="6718"/>
                        <a:pt x="209240" y="0"/>
                        <a:pt x="217526" y="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3B7D5279-4C62-40B1-ABAC-C3097D0D5A83}"/>
                  </a:ext>
                </a:extLst>
              </p:cNvPr>
              <p:cNvSpPr/>
              <p:nvPr/>
            </p:nvSpPr>
            <p:spPr bwMode="auto">
              <a:xfrm flipH="1" flipV="1">
                <a:off x="2242663" y="1339484"/>
                <a:ext cx="211124" cy="182637"/>
              </a:xfrm>
              <a:custGeom>
                <a:avLst/>
                <a:gdLst>
                  <a:gd name="connsiteX0" fmla="*/ 217624 w 361264"/>
                  <a:gd name="connsiteY0" fmla="*/ 312518 h 312518"/>
                  <a:gd name="connsiteX1" fmla="*/ 159170 w 361264"/>
                  <a:gd name="connsiteY1" fmla="*/ 312518 h 312518"/>
                  <a:gd name="connsiteX2" fmla="*/ 0 w 361264"/>
                  <a:gd name="connsiteY2" fmla="*/ 174825 h 312518"/>
                  <a:gd name="connsiteX3" fmla="*/ 0 w 361264"/>
                  <a:gd name="connsiteY3" fmla="*/ 124826 h 312518"/>
                  <a:gd name="connsiteX4" fmla="*/ 361264 w 361264"/>
                  <a:gd name="connsiteY4" fmla="*/ 312518 h 312518"/>
                  <a:gd name="connsiteX5" fmla="*/ 287627 w 361264"/>
                  <a:gd name="connsiteY5" fmla="*/ 312518 h 312518"/>
                  <a:gd name="connsiteX6" fmla="*/ 0 w 361264"/>
                  <a:gd name="connsiteY6" fmla="*/ 64452 h 312518"/>
                  <a:gd name="connsiteX7" fmla="*/ 0 w 361264"/>
                  <a:gd name="connsiteY7" fmla="*/ 0 h 312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61264" h="312518">
                    <a:moveTo>
                      <a:pt x="217624" y="312518"/>
                    </a:moveTo>
                    <a:lnTo>
                      <a:pt x="159170" y="312518"/>
                    </a:lnTo>
                    <a:lnTo>
                      <a:pt x="0" y="174825"/>
                    </a:lnTo>
                    <a:lnTo>
                      <a:pt x="0" y="124826"/>
                    </a:lnTo>
                    <a:close/>
                    <a:moveTo>
                      <a:pt x="361264" y="312518"/>
                    </a:moveTo>
                    <a:lnTo>
                      <a:pt x="287627" y="312518"/>
                    </a:lnTo>
                    <a:lnTo>
                      <a:pt x="0" y="644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940922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519</TotalTime>
  <Words>6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pptxi50_除雪車、圧雪車のイラスト</dc:title>
  <dc:subject>pptxi50_除雪車、圧雪車のイラスト</dc:subject>
  <dc:creator>でじけろお</dc:creator>
  <cp:revision>1</cp:revision>
  <dcterms:created xsi:type="dcterms:W3CDTF">2018-05-20T00:31:01Z</dcterms:created>
  <dcterms:modified xsi:type="dcterms:W3CDTF">2022-01-11T00:07:34Z</dcterms:modified>
  <cp:version>1</cp:version>
</cp:coreProperties>
</file>