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サメのイラスト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B0E2F933-D7F7-4598-938D-2AB6D2F716B0}"/>
              </a:ext>
            </a:extLst>
          </p:cNvPr>
          <p:cNvGrpSpPr/>
          <p:nvPr/>
        </p:nvGrpSpPr>
        <p:grpSpPr>
          <a:xfrm>
            <a:off x="6689160" y="1589014"/>
            <a:ext cx="2434980" cy="1214822"/>
            <a:chOff x="3721025" y="353638"/>
            <a:chExt cx="3695634" cy="1843770"/>
          </a:xfrm>
        </p:grpSpPr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B2865550-707C-4B30-95F7-BC08D49D7315}"/>
                </a:ext>
              </a:extLst>
            </p:cNvPr>
            <p:cNvSpPr/>
            <p:nvPr/>
          </p:nvSpPr>
          <p:spPr bwMode="auto">
            <a:xfrm>
              <a:off x="5406284" y="353638"/>
              <a:ext cx="302934" cy="403212"/>
            </a:xfrm>
            <a:custGeom>
              <a:avLst/>
              <a:gdLst>
                <a:gd name="connsiteX0" fmla="*/ 818354 w 1636708"/>
                <a:gd name="connsiteY0" fmla="*/ 0 h 1308227"/>
                <a:gd name="connsiteX1" fmla="*/ 1636708 w 1636708"/>
                <a:gd name="connsiteY1" fmla="*/ 1057618 h 1308227"/>
                <a:gd name="connsiteX2" fmla="*/ 1620082 w 1636708"/>
                <a:gd name="connsiteY2" fmla="*/ 1270765 h 1308227"/>
                <a:gd name="connsiteX3" fmla="*/ 1611084 w 1636708"/>
                <a:gd name="connsiteY3" fmla="*/ 1308227 h 1308227"/>
                <a:gd name="connsiteX4" fmla="*/ 25624 w 1636708"/>
                <a:gd name="connsiteY4" fmla="*/ 1308227 h 1308227"/>
                <a:gd name="connsiteX5" fmla="*/ 16626 w 1636708"/>
                <a:gd name="connsiteY5" fmla="*/ 1270765 h 1308227"/>
                <a:gd name="connsiteX6" fmla="*/ 0 w 1636708"/>
                <a:gd name="connsiteY6" fmla="*/ 1057618 h 1308227"/>
                <a:gd name="connsiteX7" fmla="*/ 818354 w 1636708"/>
                <a:gd name="connsiteY7" fmla="*/ 0 h 130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6708" h="1308227">
                  <a:moveTo>
                    <a:pt x="818354" y="0"/>
                  </a:moveTo>
                  <a:cubicBezTo>
                    <a:pt x="1270318" y="0"/>
                    <a:pt x="1636708" y="473512"/>
                    <a:pt x="1636708" y="1057618"/>
                  </a:cubicBezTo>
                  <a:cubicBezTo>
                    <a:pt x="1636708" y="1130631"/>
                    <a:pt x="1630983" y="1201917"/>
                    <a:pt x="1620082" y="1270765"/>
                  </a:cubicBezTo>
                  <a:lnTo>
                    <a:pt x="1611084" y="1308227"/>
                  </a:lnTo>
                  <a:lnTo>
                    <a:pt x="25624" y="1308227"/>
                  </a:lnTo>
                  <a:lnTo>
                    <a:pt x="16626" y="1270765"/>
                  </a:lnTo>
                  <a:cubicBezTo>
                    <a:pt x="5725" y="1201917"/>
                    <a:pt x="0" y="1130631"/>
                    <a:pt x="0" y="1057618"/>
                  </a:cubicBezTo>
                  <a:cubicBezTo>
                    <a:pt x="0" y="473512"/>
                    <a:pt x="366390" y="0"/>
                    <a:pt x="818354" y="0"/>
                  </a:cubicBez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086E745F-F357-4F8A-847D-C265491CB827}"/>
                </a:ext>
              </a:extLst>
            </p:cNvPr>
            <p:cNvGrpSpPr/>
            <p:nvPr/>
          </p:nvGrpSpPr>
          <p:grpSpPr>
            <a:xfrm flipH="1">
              <a:off x="3838922" y="1088740"/>
              <a:ext cx="1630018" cy="1108668"/>
              <a:chOff x="3500494" y="5486253"/>
              <a:chExt cx="1173238" cy="777034"/>
            </a:xfrm>
          </p:grpSpPr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151B0230-5C41-423B-9092-44FB8F144BF9}"/>
                  </a:ext>
                </a:extLst>
              </p:cNvPr>
              <p:cNvGrpSpPr/>
              <p:nvPr/>
            </p:nvGrpSpPr>
            <p:grpSpPr>
              <a:xfrm>
                <a:off x="3862443" y="5486253"/>
                <a:ext cx="811289" cy="777033"/>
                <a:chOff x="3862443" y="5409219"/>
                <a:chExt cx="891719" cy="854067"/>
              </a:xfrm>
              <a:solidFill>
                <a:srgbClr val="0070C0"/>
              </a:solidFill>
            </p:grpSpPr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6F7E76E3-E6BA-4C6A-9FCE-34C03E8C3A31}"/>
                    </a:ext>
                  </a:extLst>
                </p:cNvPr>
                <p:cNvSpPr/>
                <p:nvPr/>
              </p:nvSpPr>
              <p:spPr bwMode="auto">
                <a:xfrm>
                  <a:off x="3933898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33F9ED4B-AB54-4763-831E-392F18F5F49D}"/>
                    </a:ext>
                  </a:extLst>
                </p:cNvPr>
                <p:cNvSpPr/>
                <p:nvPr/>
              </p:nvSpPr>
              <p:spPr bwMode="auto">
                <a:xfrm>
                  <a:off x="3862443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74CDDC62-DA10-49F3-8F78-B3C6EFAEFD61}"/>
                  </a:ext>
                </a:extLst>
              </p:cNvPr>
              <p:cNvGrpSpPr/>
              <p:nvPr/>
            </p:nvGrpSpPr>
            <p:grpSpPr>
              <a:xfrm>
                <a:off x="3657655" y="5548519"/>
                <a:ext cx="746279" cy="714768"/>
                <a:chOff x="3862443" y="5409219"/>
                <a:chExt cx="891719" cy="854067"/>
              </a:xfrm>
              <a:solidFill>
                <a:srgbClr val="0070C0"/>
              </a:solidFill>
            </p:grpSpPr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6A40D620-2F45-4CD5-AF83-B9801ECAEA4B}"/>
                    </a:ext>
                  </a:extLst>
                </p:cNvPr>
                <p:cNvSpPr/>
                <p:nvPr/>
              </p:nvSpPr>
              <p:spPr bwMode="auto">
                <a:xfrm>
                  <a:off x="3933898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89240F2D-64C0-433B-8E6F-B1102486D529}"/>
                    </a:ext>
                  </a:extLst>
                </p:cNvPr>
                <p:cNvSpPr/>
                <p:nvPr/>
              </p:nvSpPr>
              <p:spPr bwMode="auto">
                <a:xfrm>
                  <a:off x="3862443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95BCB0F9-6DAB-4121-A41B-611253BC04BD}"/>
                  </a:ext>
                </a:extLst>
              </p:cNvPr>
              <p:cNvGrpSpPr/>
              <p:nvPr/>
            </p:nvGrpSpPr>
            <p:grpSpPr>
              <a:xfrm>
                <a:off x="3500494" y="5724255"/>
                <a:ext cx="562796" cy="539032"/>
                <a:chOff x="3862443" y="5409219"/>
                <a:chExt cx="891719" cy="854067"/>
              </a:xfrm>
              <a:solidFill>
                <a:srgbClr val="0070C0"/>
              </a:solidFill>
            </p:grpSpPr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D47DA289-C273-44A5-9ED5-1FC3187795D9}"/>
                    </a:ext>
                  </a:extLst>
                </p:cNvPr>
                <p:cNvSpPr/>
                <p:nvPr/>
              </p:nvSpPr>
              <p:spPr bwMode="auto">
                <a:xfrm>
                  <a:off x="3933898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A383FC04-9510-4EA0-9F3F-F5C5DD312B5E}"/>
                    </a:ext>
                  </a:extLst>
                </p:cNvPr>
                <p:cNvSpPr/>
                <p:nvPr/>
              </p:nvSpPr>
              <p:spPr bwMode="auto">
                <a:xfrm>
                  <a:off x="3862443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D36FDBF5-F22B-43B6-8DD2-C645D9E43DD4}"/>
                </a:ext>
              </a:extLst>
            </p:cNvPr>
            <p:cNvGrpSpPr/>
            <p:nvPr/>
          </p:nvGrpSpPr>
          <p:grpSpPr>
            <a:xfrm>
              <a:off x="5665781" y="1088740"/>
              <a:ext cx="1630018" cy="1108668"/>
              <a:chOff x="3500494" y="5486253"/>
              <a:chExt cx="1173238" cy="777034"/>
            </a:xfrm>
          </p:grpSpPr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F1782B19-FFE6-4E4D-9868-C9B9976AE763}"/>
                  </a:ext>
                </a:extLst>
              </p:cNvPr>
              <p:cNvGrpSpPr/>
              <p:nvPr/>
            </p:nvGrpSpPr>
            <p:grpSpPr>
              <a:xfrm>
                <a:off x="3862443" y="5486253"/>
                <a:ext cx="811289" cy="777033"/>
                <a:chOff x="3862443" y="5409219"/>
                <a:chExt cx="891719" cy="854067"/>
              </a:xfrm>
              <a:solidFill>
                <a:srgbClr val="0070C0"/>
              </a:solidFill>
            </p:grpSpPr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28376450-DDF2-4493-B1FE-EC844C5842BF}"/>
                    </a:ext>
                  </a:extLst>
                </p:cNvPr>
                <p:cNvSpPr/>
                <p:nvPr/>
              </p:nvSpPr>
              <p:spPr bwMode="auto">
                <a:xfrm>
                  <a:off x="3933898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41D74C8C-8C61-445B-A0BF-FFDFDF902DF0}"/>
                    </a:ext>
                  </a:extLst>
                </p:cNvPr>
                <p:cNvSpPr/>
                <p:nvPr/>
              </p:nvSpPr>
              <p:spPr bwMode="auto">
                <a:xfrm>
                  <a:off x="3862443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90243D52-CC40-42E1-9C26-37CD058C6EB6}"/>
                  </a:ext>
                </a:extLst>
              </p:cNvPr>
              <p:cNvGrpSpPr/>
              <p:nvPr/>
            </p:nvGrpSpPr>
            <p:grpSpPr>
              <a:xfrm>
                <a:off x="3657655" y="5548519"/>
                <a:ext cx="746279" cy="714768"/>
                <a:chOff x="3862443" y="5409219"/>
                <a:chExt cx="891719" cy="854067"/>
              </a:xfrm>
              <a:solidFill>
                <a:srgbClr val="0070C0"/>
              </a:solidFill>
            </p:grpSpPr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74340958-5E6E-4F9D-A27F-7A719ABC1A39}"/>
                    </a:ext>
                  </a:extLst>
                </p:cNvPr>
                <p:cNvSpPr/>
                <p:nvPr/>
              </p:nvSpPr>
              <p:spPr bwMode="auto">
                <a:xfrm>
                  <a:off x="3933898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ED896E45-5C9B-4ACF-9AE7-86F9BF7AC9BA}"/>
                    </a:ext>
                  </a:extLst>
                </p:cNvPr>
                <p:cNvSpPr/>
                <p:nvPr/>
              </p:nvSpPr>
              <p:spPr bwMode="auto">
                <a:xfrm>
                  <a:off x="3862443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6F7F28C2-C276-4C07-A8B1-C533477FCCE2}"/>
                  </a:ext>
                </a:extLst>
              </p:cNvPr>
              <p:cNvGrpSpPr/>
              <p:nvPr/>
            </p:nvGrpSpPr>
            <p:grpSpPr>
              <a:xfrm>
                <a:off x="3500494" y="5724255"/>
                <a:ext cx="562796" cy="539032"/>
                <a:chOff x="3862443" y="5409219"/>
                <a:chExt cx="891719" cy="854067"/>
              </a:xfrm>
              <a:solidFill>
                <a:srgbClr val="0070C0"/>
              </a:solidFill>
            </p:grpSpPr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6DC81541-CD99-4245-A81E-379148578186}"/>
                    </a:ext>
                  </a:extLst>
                </p:cNvPr>
                <p:cNvSpPr/>
                <p:nvPr/>
              </p:nvSpPr>
              <p:spPr bwMode="auto">
                <a:xfrm>
                  <a:off x="3933898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405EC648-CF60-4706-8E63-3406BBF737F4}"/>
                    </a:ext>
                  </a:extLst>
                </p:cNvPr>
                <p:cNvSpPr/>
                <p:nvPr/>
              </p:nvSpPr>
              <p:spPr bwMode="auto">
                <a:xfrm>
                  <a:off x="3862443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C1772459-D356-4982-901B-3441784DA423}"/>
                </a:ext>
              </a:extLst>
            </p:cNvPr>
            <p:cNvGrpSpPr/>
            <p:nvPr/>
          </p:nvGrpSpPr>
          <p:grpSpPr>
            <a:xfrm flipH="1">
              <a:off x="3721025" y="1399422"/>
              <a:ext cx="1173238" cy="797985"/>
              <a:chOff x="3500494" y="5486253"/>
              <a:chExt cx="1173238" cy="777034"/>
            </a:xfrm>
          </p:grpSpPr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7AE00D4C-3427-4574-A9F3-C663251DFEDE}"/>
                  </a:ext>
                </a:extLst>
              </p:cNvPr>
              <p:cNvGrpSpPr/>
              <p:nvPr/>
            </p:nvGrpSpPr>
            <p:grpSpPr>
              <a:xfrm>
                <a:off x="3862443" y="5486253"/>
                <a:ext cx="811289" cy="777033"/>
                <a:chOff x="3862443" y="5409219"/>
                <a:chExt cx="891719" cy="854067"/>
              </a:xfrm>
              <a:solidFill>
                <a:srgbClr val="0070C0"/>
              </a:solidFill>
            </p:grpSpPr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E787438E-06E4-4026-B55B-6AAC6AEEC09B}"/>
                    </a:ext>
                  </a:extLst>
                </p:cNvPr>
                <p:cNvSpPr/>
                <p:nvPr/>
              </p:nvSpPr>
              <p:spPr bwMode="auto">
                <a:xfrm>
                  <a:off x="3933898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54BF1909-A8FB-4B70-B504-210A9F3BBD97}"/>
                    </a:ext>
                  </a:extLst>
                </p:cNvPr>
                <p:cNvSpPr/>
                <p:nvPr/>
              </p:nvSpPr>
              <p:spPr bwMode="auto">
                <a:xfrm>
                  <a:off x="3862443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504D6FC2-FDD9-4D6A-B4D8-3585A2DCF38C}"/>
                  </a:ext>
                </a:extLst>
              </p:cNvPr>
              <p:cNvGrpSpPr/>
              <p:nvPr/>
            </p:nvGrpSpPr>
            <p:grpSpPr>
              <a:xfrm>
                <a:off x="3657655" y="5548519"/>
                <a:ext cx="746279" cy="714768"/>
                <a:chOff x="3862443" y="5409219"/>
                <a:chExt cx="891719" cy="854067"/>
              </a:xfrm>
              <a:solidFill>
                <a:srgbClr val="0070C0"/>
              </a:solidFill>
            </p:grpSpPr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1BAE6967-9B57-4F62-BA52-324FBB8864BD}"/>
                    </a:ext>
                  </a:extLst>
                </p:cNvPr>
                <p:cNvSpPr/>
                <p:nvPr/>
              </p:nvSpPr>
              <p:spPr bwMode="auto">
                <a:xfrm>
                  <a:off x="3933898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D9296E3C-915C-4A6A-8514-6311305A6246}"/>
                    </a:ext>
                  </a:extLst>
                </p:cNvPr>
                <p:cNvSpPr/>
                <p:nvPr/>
              </p:nvSpPr>
              <p:spPr bwMode="auto">
                <a:xfrm>
                  <a:off x="3862443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E6429F13-E5BE-43EC-A5C6-A18895141275}"/>
                  </a:ext>
                </a:extLst>
              </p:cNvPr>
              <p:cNvGrpSpPr/>
              <p:nvPr/>
            </p:nvGrpSpPr>
            <p:grpSpPr>
              <a:xfrm>
                <a:off x="3500494" y="5724255"/>
                <a:ext cx="562796" cy="539032"/>
                <a:chOff x="3862443" y="5409219"/>
                <a:chExt cx="891719" cy="854067"/>
              </a:xfrm>
              <a:solidFill>
                <a:srgbClr val="0070C0"/>
              </a:solidFill>
            </p:grpSpPr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16C7A05C-D997-4D7A-A40A-B13DE6B697BB}"/>
                    </a:ext>
                  </a:extLst>
                </p:cNvPr>
                <p:cNvSpPr/>
                <p:nvPr/>
              </p:nvSpPr>
              <p:spPr bwMode="auto">
                <a:xfrm>
                  <a:off x="3933898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5851729E-EA2C-40A2-8384-17AA95F96BB8}"/>
                    </a:ext>
                  </a:extLst>
                </p:cNvPr>
                <p:cNvSpPr/>
                <p:nvPr/>
              </p:nvSpPr>
              <p:spPr bwMode="auto">
                <a:xfrm>
                  <a:off x="3862443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5A43915E-4D40-405E-BBCB-E73ADAD9C593}"/>
                </a:ext>
              </a:extLst>
            </p:cNvPr>
            <p:cNvGrpSpPr/>
            <p:nvPr/>
          </p:nvGrpSpPr>
          <p:grpSpPr>
            <a:xfrm>
              <a:off x="6243421" y="1399422"/>
              <a:ext cx="1173238" cy="797985"/>
              <a:chOff x="3500494" y="5486253"/>
              <a:chExt cx="1173238" cy="777034"/>
            </a:xfrm>
          </p:grpSpPr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9B467BF5-967A-41E4-A741-2AAC6D38187B}"/>
                  </a:ext>
                </a:extLst>
              </p:cNvPr>
              <p:cNvGrpSpPr/>
              <p:nvPr/>
            </p:nvGrpSpPr>
            <p:grpSpPr>
              <a:xfrm>
                <a:off x="3862443" y="5486253"/>
                <a:ext cx="811289" cy="777033"/>
                <a:chOff x="3862443" y="5409219"/>
                <a:chExt cx="891719" cy="854067"/>
              </a:xfrm>
              <a:solidFill>
                <a:srgbClr val="0070C0"/>
              </a:solidFill>
            </p:grpSpPr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85D73ABD-D152-4A6B-9CF8-418EF196A6E3}"/>
                    </a:ext>
                  </a:extLst>
                </p:cNvPr>
                <p:cNvSpPr/>
                <p:nvPr/>
              </p:nvSpPr>
              <p:spPr bwMode="auto">
                <a:xfrm>
                  <a:off x="3933898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7108D2ED-6CE5-4F6F-9856-86E67636EA41}"/>
                    </a:ext>
                  </a:extLst>
                </p:cNvPr>
                <p:cNvSpPr/>
                <p:nvPr/>
              </p:nvSpPr>
              <p:spPr bwMode="auto">
                <a:xfrm>
                  <a:off x="3862443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DC0775F8-D42D-417A-89F7-C764F82C95F8}"/>
                  </a:ext>
                </a:extLst>
              </p:cNvPr>
              <p:cNvGrpSpPr/>
              <p:nvPr/>
            </p:nvGrpSpPr>
            <p:grpSpPr>
              <a:xfrm>
                <a:off x="3657655" y="5548519"/>
                <a:ext cx="746279" cy="714768"/>
                <a:chOff x="3862443" y="5409219"/>
                <a:chExt cx="891719" cy="854067"/>
              </a:xfrm>
              <a:solidFill>
                <a:srgbClr val="0070C0"/>
              </a:solidFill>
            </p:grpSpPr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0ECFBC5F-0CE2-45AE-BDF5-CC66709E1F72}"/>
                    </a:ext>
                  </a:extLst>
                </p:cNvPr>
                <p:cNvSpPr/>
                <p:nvPr/>
              </p:nvSpPr>
              <p:spPr bwMode="auto">
                <a:xfrm>
                  <a:off x="3933898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A3F97023-7798-48F8-A393-B818741EEF60}"/>
                    </a:ext>
                  </a:extLst>
                </p:cNvPr>
                <p:cNvSpPr/>
                <p:nvPr/>
              </p:nvSpPr>
              <p:spPr bwMode="auto">
                <a:xfrm>
                  <a:off x="3862443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419B923E-F92E-4546-8825-12342D5DC0B8}"/>
                  </a:ext>
                </a:extLst>
              </p:cNvPr>
              <p:cNvGrpSpPr/>
              <p:nvPr/>
            </p:nvGrpSpPr>
            <p:grpSpPr>
              <a:xfrm>
                <a:off x="3500494" y="5724255"/>
                <a:ext cx="562796" cy="539032"/>
                <a:chOff x="3862443" y="5409219"/>
                <a:chExt cx="891719" cy="854067"/>
              </a:xfrm>
              <a:solidFill>
                <a:srgbClr val="0070C0"/>
              </a:solidFill>
            </p:grpSpPr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96866F5A-C802-44F1-B8E7-AC18905A3CFA}"/>
                    </a:ext>
                  </a:extLst>
                </p:cNvPr>
                <p:cNvSpPr/>
                <p:nvPr/>
              </p:nvSpPr>
              <p:spPr bwMode="auto">
                <a:xfrm>
                  <a:off x="3933898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3317FEFA-A581-4B8A-853A-F8989B9652B9}"/>
                    </a:ext>
                  </a:extLst>
                </p:cNvPr>
                <p:cNvSpPr/>
                <p:nvPr/>
              </p:nvSpPr>
              <p:spPr bwMode="auto">
                <a:xfrm>
                  <a:off x="3862443" y="5409219"/>
                  <a:ext cx="820264" cy="854067"/>
                </a:xfrm>
                <a:custGeom>
                  <a:avLst/>
                  <a:gdLst>
                    <a:gd name="connsiteX0" fmla="*/ 537624 w 820264"/>
                    <a:gd name="connsiteY0" fmla="*/ 0 h 854067"/>
                    <a:gd name="connsiteX1" fmla="*/ 820264 w 820264"/>
                    <a:gd name="connsiteY1" fmla="*/ 228110 h 854067"/>
                    <a:gd name="connsiteX2" fmla="*/ 771993 w 820264"/>
                    <a:gd name="connsiteY2" fmla="*/ 355649 h 854067"/>
                    <a:gd name="connsiteX3" fmla="*/ 763366 w 820264"/>
                    <a:gd name="connsiteY3" fmla="*/ 364087 h 854067"/>
                    <a:gd name="connsiteX4" fmla="*/ 763379 w 820264"/>
                    <a:gd name="connsiteY4" fmla="*/ 363522 h 854067"/>
                    <a:gd name="connsiteX5" fmla="*/ 751941 w 820264"/>
                    <a:gd name="connsiteY5" fmla="*/ 379901 h 854067"/>
                    <a:gd name="connsiteX6" fmla="*/ 600629 w 820264"/>
                    <a:gd name="connsiteY6" fmla="*/ 409597 h 854067"/>
                    <a:gd name="connsiteX7" fmla="*/ 620677 w 820264"/>
                    <a:gd name="connsiteY7" fmla="*/ 256707 h 854067"/>
                    <a:gd name="connsiteX8" fmla="*/ 700486 w 820264"/>
                    <a:gd name="connsiteY8" fmla="*/ 210195 h 854067"/>
                    <a:gd name="connsiteX9" fmla="*/ 712174 w 820264"/>
                    <a:gd name="connsiteY9" fmla="*/ 210199 h 854067"/>
                    <a:gd name="connsiteX10" fmla="*/ 700774 w 820264"/>
                    <a:gd name="connsiteY10" fmla="*/ 192411 h 854067"/>
                    <a:gd name="connsiteX11" fmla="*/ 567888 w 820264"/>
                    <a:gd name="connsiteY11" fmla="*/ 133797 h 854067"/>
                    <a:gd name="connsiteX12" fmla="*/ 399219 w 820264"/>
                    <a:gd name="connsiteY12" fmla="*/ 359237 h 854067"/>
                    <a:gd name="connsiteX13" fmla="*/ 420206 w 820264"/>
                    <a:gd name="connsiteY13" fmla="*/ 457471 h 854067"/>
                    <a:gd name="connsiteX14" fmla="*/ 658619 w 820264"/>
                    <a:gd name="connsiteY14" fmla="*/ 825505 h 854067"/>
                    <a:gd name="connsiteX15" fmla="*/ 693246 w 820264"/>
                    <a:gd name="connsiteY15" fmla="*/ 854067 h 854067"/>
                    <a:gd name="connsiteX16" fmla="*/ 83627 w 820264"/>
                    <a:gd name="connsiteY16" fmla="*/ 854067 h 854067"/>
                    <a:gd name="connsiteX17" fmla="*/ 39714 w 820264"/>
                    <a:gd name="connsiteY17" fmla="*/ 775367 h 854067"/>
                    <a:gd name="connsiteX18" fmla="*/ 389718 w 820264"/>
                    <a:gd name="connsiteY18" fmla="*/ 32489 h 854067"/>
                    <a:gd name="connsiteX19" fmla="*/ 389445 w 820264"/>
                    <a:gd name="connsiteY19" fmla="*/ 34644 h 854067"/>
                    <a:gd name="connsiteX20" fmla="*/ 427607 w 820264"/>
                    <a:gd name="connsiteY20" fmla="*/ 17926 h 854067"/>
                    <a:gd name="connsiteX21" fmla="*/ 537624 w 820264"/>
                    <a:gd name="connsiteY21" fmla="*/ 0 h 85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0264" h="854067">
                      <a:moveTo>
                        <a:pt x="537624" y="0"/>
                      </a:moveTo>
                      <a:cubicBezTo>
                        <a:pt x="693722" y="0"/>
                        <a:pt x="820264" y="102128"/>
                        <a:pt x="820264" y="228110"/>
                      </a:cubicBezTo>
                      <a:cubicBezTo>
                        <a:pt x="820264" y="275353"/>
                        <a:pt x="802469" y="319242"/>
                        <a:pt x="771993" y="355649"/>
                      </a:cubicBezTo>
                      <a:lnTo>
                        <a:pt x="763366" y="364087"/>
                      </a:lnTo>
                      <a:lnTo>
                        <a:pt x="763379" y="363522"/>
                      </a:lnTo>
                      <a:lnTo>
                        <a:pt x="751941" y="379901"/>
                      </a:lnTo>
                      <a:cubicBezTo>
                        <a:pt x="704622" y="430321"/>
                        <a:pt x="636876" y="443616"/>
                        <a:pt x="600629" y="409597"/>
                      </a:cubicBezTo>
                      <a:cubicBezTo>
                        <a:pt x="564381" y="375578"/>
                        <a:pt x="573357" y="307127"/>
                        <a:pt x="620677" y="256707"/>
                      </a:cubicBezTo>
                      <a:cubicBezTo>
                        <a:pt x="644337" y="231497"/>
                        <a:pt x="673103" y="215569"/>
                        <a:pt x="700486" y="210195"/>
                      </a:cubicBezTo>
                      <a:lnTo>
                        <a:pt x="712174" y="210199"/>
                      </a:lnTo>
                      <a:lnTo>
                        <a:pt x="700774" y="192411"/>
                      </a:lnTo>
                      <a:cubicBezTo>
                        <a:pt x="665322" y="154298"/>
                        <a:pt x="618225" y="131750"/>
                        <a:pt x="567888" y="133797"/>
                      </a:cubicBezTo>
                      <a:cubicBezTo>
                        <a:pt x="467213" y="137894"/>
                        <a:pt x="391697" y="238826"/>
                        <a:pt x="399219" y="359237"/>
                      </a:cubicBezTo>
                      <a:lnTo>
                        <a:pt x="420206" y="457471"/>
                      </a:lnTo>
                      <a:cubicBezTo>
                        <a:pt x="467006" y="592414"/>
                        <a:pt x="548461" y="717866"/>
                        <a:pt x="658619" y="825505"/>
                      </a:cubicBezTo>
                      <a:lnTo>
                        <a:pt x="693246" y="854067"/>
                      </a:lnTo>
                      <a:lnTo>
                        <a:pt x="83627" y="854067"/>
                      </a:lnTo>
                      <a:lnTo>
                        <a:pt x="39714" y="775367"/>
                      </a:lnTo>
                      <a:cubicBezTo>
                        <a:pt x="-74894" y="497884"/>
                        <a:pt x="63628" y="184434"/>
                        <a:pt x="389718" y="32489"/>
                      </a:cubicBezTo>
                      <a:lnTo>
                        <a:pt x="389445" y="34644"/>
                      </a:lnTo>
                      <a:lnTo>
                        <a:pt x="427607" y="17926"/>
                      </a:lnTo>
                      <a:cubicBezTo>
                        <a:pt x="461422" y="6383"/>
                        <a:pt x="498600" y="0"/>
                        <a:pt x="537624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A35DB7CC-0A56-4035-B9A7-1394376C2212}"/>
                </a:ext>
              </a:extLst>
            </p:cNvPr>
            <p:cNvSpPr/>
            <p:nvPr/>
          </p:nvSpPr>
          <p:spPr bwMode="auto">
            <a:xfrm>
              <a:off x="4763908" y="547412"/>
              <a:ext cx="1595223" cy="1649995"/>
            </a:xfrm>
            <a:custGeom>
              <a:avLst/>
              <a:gdLst>
                <a:gd name="connsiteX0" fmla="*/ 818354 w 1636708"/>
                <a:gd name="connsiteY0" fmla="*/ 0 h 1308227"/>
                <a:gd name="connsiteX1" fmla="*/ 1636708 w 1636708"/>
                <a:gd name="connsiteY1" fmla="*/ 1057618 h 1308227"/>
                <a:gd name="connsiteX2" fmla="*/ 1620082 w 1636708"/>
                <a:gd name="connsiteY2" fmla="*/ 1270765 h 1308227"/>
                <a:gd name="connsiteX3" fmla="*/ 1611084 w 1636708"/>
                <a:gd name="connsiteY3" fmla="*/ 1308227 h 1308227"/>
                <a:gd name="connsiteX4" fmla="*/ 25624 w 1636708"/>
                <a:gd name="connsiteY4" fmla="*/ 1308227 h 1308227"/>
                <a:gd name="connsiteX5" fmla="*/ 16626 w 1636708"/>
                <a:gd name="connsiteY5" fmla="*/ 1270765 h 1308227"/>
                <a:gd name="connsiteX6" fmla="*/ 0 w 1636708"/>
                <a:gd name="connsiteY6" fmla="*/ 1057618 h 1308227"/>
                <a:gd name="connsiteX7" fmla="*/ 818354 w 1636708"/>
                <a:gd name="connsiteY7" fmla="*/ 0 h 130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6708" h="1308227">
                  <a:moveTo>
                    <a:pt x="818354" y="0"/>
                  </a:moveTo>
                  <a:cubicBezTo>
                    <a:pt x="1270318" y="0"/>
                    <a:pt x="1636708" y="473512"/>
                    <a:pt x="1636708" y="1057618"/>
                  </a:cubicBezTo>
                  <a:cubicBezTo>
                    <a:pt x="1636708" y="1130631"/>
                    <a:pt x="1630983" y="1201917"/>
                    <a:pt x="1620082" y="1270765"/>
                  </a:cubicBezTo>
                  <a:lnTo>
                    <a:pt x="1611084" y="1308227"/>
                  </a:lnTo>
                  <a:lnTo>
                    <a:pt x="25624" y="1308227"/>
                  </a:lnTo>
                  <a:lnTo>
                    <a:pt x="16626" y="1270765"/>
                  </a:lnTo>
                  <a:cubicBezTo>
                    <a:pt x="5725" y="1201917"/>
                    <a:pt x="0" y="1130631"/>
                    <a:pt x="0" y="1057618"/>
                  </a:cubicBezTo>
                  <a:cubicBezTo>
                    <a:pt x="0" y="473512"/>
                    <a:pt x="366390" y="0"/>
                    <a:pt x="818354" y="0"/>
                  </a:cubicBez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7F16C2F7-6292-420D-A355-24FC9DEA2E0F}"/>
                </a:ext>
              </a:extLst>
            </p:cNvPr>
            <p:cNvSpPr/>
            <p:nvPr/>
          </p:nvSpPr>
          <p:spPr bwMode="auto">
            <a:xfrm>
              <a:off x="4846688" y="769548"/>
              <a:ext cx="1425308" cy="1427859"/>
            </a:xfrm>
            <a:custGeom>
              <a:avLst/>
              <a:gdLst>
                <a:gd name="connsiteX0" fmla="*/ 818354 w 1636708"/>
                <a:gd name="connsiteY0" fmla="*/ 0 h 1308227"/>
                <a:gd name="connsiteX1" fmla="*/ 1636708 w 1636708"/>
                <a:gd name="connsiteY1" fmla="*/ 1057618 h 1308227"/>
                <a:gd name="connsiteX2" fmla="*/ 1620082 w 1636708"/>
                <a:gd name="connsiteY2" fmla="*/ 1270765 h 1308227"/>
                <a:gd name="connsiteX3" fmla="*/ 1611084 w 1636708"/>
                <a:gd name="connsiteY3" fmla="*/ 1308227 h 1308227"/>
                <a:gd name="connsiteX4" fmla="*/ 25624 w 1636708"/>
                <a:gd name="connsiteY4" fmla="*/ 1308227 h 1308227"/>
                <a:gd name="connsiteX5" fmla="*/ 16626 w 1636708"/>
                <a:gd name="connsiteY5" fmla="*/ 1270765 h 1308227"/>
                <a:gd name="connsiteX6" fmla="*/ 0 w 1636708"/>
                <a:gd name="connsiteY6" fmla="*/ 1057618 h 1308227"/>
                <a:gd name="connsiteX7" fmla="*/ 818354 w 1636708"/>
                <a:gd name="connsiteY7" fmla="*/ 0 h 130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6708" h="1308227">
                  <a:moveTo>
                    <a:pt x="818354" y="0"/>
                  </a:moveTo>
                  <a:cubicBezTo>
                    <a:pt x="1270318" y="0"/>
                    <a:pt x="1636708" y="473512"/>
                    <a:pt x="1636708" y="1057618"/>
                  </a:cubicBezTo>
                  <a:cubicBezTo>
                    <a:pt x="1636708" y="1130631"/>
                    <a:pt x="1630983" y="1201917"/>
                    <a:pt x="1620082" y="1270765"/>
                  </a:cubicBezTo>
                  <a:lnTo>
                    <a:pt x="1611084" y="1308227"/>
                  </a:lnTo>
                  <a:lnTo>
                    <a:pt x="25624" y="1308227"/>
                  </a:lnTo>
                  <a:lnTo>
                    <a:pt x="16626" y="1270765"/>
                  </a:lnTo>
                  <a:cubicBezTo>
                    <a:pt x="5725" y="1201917"/>
                    <a:pt x="0" y="1130631"/>
                    <a:pt x="0" y="1057618"/>
                  </a:cubicBezTo>
                  <a:cubicBezTo>
                    <a:pt x="0" y="473512"/>
                    <a:pt x="366390" y="0"/>
                    <a:pt x="818354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F84F50C7-E38E-4EE1-8003-904A181CACA0}"/>
                </a:ext>
              </a:extLst>
            </p:cNvPr>
            <p:cNvSpPr/>
            <p:nvPr/>
          </p:nvSpPr>
          <p:spPr bwMode="auto">
            <a:xfrm>
              <a:off x="4960938" y="1109110"/>
              <a:ext cx="1211046" cy="1088297"/>
            </a:xfrm>
            <a:custGeom>
              <a:avLst/>
              <a:gdLst>
                <a:gd name="connsiteX0" fmla="*/ 818354 w 1636708"/>
                <a:gd name="connsiteY0" fmla="*/ 0 h 1308227"/>
                <a:gd name="connsiteX1" fmla="*/ 1636708 w 1636708"/>
                <a:gd name="connsiteY1" fmla="*/ 1057618 h 1308227"/>
                <a:gd name="connsiteX2" fmla="*/ 1620082 w 1636708"/>
                <a:gd name="connsiteY2" fmla="*/ 1270765 h 1308227"/>
                <a:gd name="connsiteX3" fmla="*/ 1611084 w 1636708"/>
                <a:gd name="connsiteY3" fmla="*/ 1308227 h 1308227"/>
                <a:gd name="connsiteX4" fmla="*/ 25624 w 1636708"/>
                <a:gd name="connsiteY4" fmla="*/ 1308227 h 1308227"/>
                <a:gd name="connsiteX5" fmla="*/ 16626 w 1636708"/>
                <a:gd name="connsiteY5" fmla="*/ 1270765 h 1308227"/>
                <a:gd name="connsiteX6" fmla="*/ 0 w 1636708"/>
                <a:gd name="connsiteY6" fmla="*/ 1057618 h 1308227"/>
                <a:gd name="connsiteX7" fmla="*/ 818354 w 1636708"/>
                <a:gd name="connsiteY7" fmla="*/ 0 h 130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6708" h="1308227">
                  <a:moveTo>
                    <a:pt x="818354" y="0"/>
                  </a:moveTo>
                  <a:cubicBezTo>
                    <a:pt x="1270318" y="0"/>
                    <a:pt x="1636708" y="473512"/>
                    <a:pt x="1636708" y="1057618"/>
                  </a:cubicBezTo>
                  <a:cubicBezTo>
                    <a:pt x="1636708" y="1130631"/>
                    <a:pt x="1630983" y="1201917"/>
                    <a:pt x="1620082" y="1270765"/>
                  </a:cubicBezTo>
                  <a:lnTo>
                    <a:pt x="1611084" y="1308227"/>
                  </a:lnTo>
                  <a:lnTo>
                    <a:pt x="25624" y="1308227"/>
                  </a:lnTo>
                  <a:lnTo>
                    <a:pt x="16626" y="1270765"/>
                  </a:lnTo>
                  <a:cubicBezTo>
                    <a:pt x="5725" y="1201917"/>
                    <a:pt x="0" y="1130631"/>
                    <a:pt x="0" y="1057618"/>
                  </a:cubicBezTo>
                  <a:cubicBezTo>
                    <a:pt x="0" y="473512"/>
                    <a:pt x="366390" y="0"/>
                    <a:pt x="818354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C193B093-B417-4871-9AD3-F56ACBD4E3BE}"/>
                </a:ext>
              </a:extLst>
            </p:cNvPr>
            <p:cNvSpPr/>
            <p:nvPr/>
          </p:nvSpPr>
          <p:spPr bwMode="auto">
            <a:xfrm>
              <a:off x="4960938" y="1109110"/>
              <a:ext cx="1211046" cy="1088297"/>
            </a:xfrm>
            <a:custGeom>
              <a:avLst/>
              <a:gdLst>
                <a:gd name="connsiteX0" fmla="*/ 605523 w 1211046"/>
                <a:gd name="connsiteY0" fmla="*/ 0 h 1059723"/>
                <a:gd name="connsiteX1" fmla="*/ 1211046 w 1211046"/>
                <a:gd name="connsiteY1" fmla="*/ 856719 h 1059723"/>
                <a:gd name="connsiteX2" fmla="*/ 1198744 w 1211046"/>
                <a:gd name="connsiteY2" fmla="*/ 1029377 h 1059723"/>
                <a:gd name="connsiteX3" fmla="*/ 1192086 w 1211046"/>
                <a:gd name="connsiteY3" fmla="*/ 1059723 h 1059723"/>
                <a:gd name="connsiteX4" fmla="*/ 1099040 w 1211046"/>
                <a:gd name="connsiteY4" fmla="*/ 1059723 h 1059723"/>
                <a:gd name="connsiteX5" fmla="*/ 1082003 w 1211046"/>
                <a:gd name="connsiteY5" fmla="*/ 1021714 h 1059723"/>
                <a:gd name="connsiteX6" fmla="*/ 1157374 w 1211046"/>
                <a:gd name="connsiteY6" fmla="*/ 974211 h 1059723"/>
                <a:gd name="connsiteX7" fmla="*/ 1101043 w 1211046"/>
                <a:gd name="connsiteY7" fmla="*/ 890916 h 1059723"/>
                <a:gd name="connsiteX8" fmla="*/ 1168183 w 1211046"/>
                <a:gd name="connsiteY8" fmla="*/ 824231 h 1059723"/>
                <a:gd name="connsiteX9" fmla="*/ 1101043 w 1211046"/>
                <a:gd name="connsiteY9" fmla="*/ 757545 h 1059723"/>
                <a:gd name="connsiteX10" fmla="*/ 1157374 w 1211046"/>
                <a:gd name="connsiteY10" fmla="*/ 674250 h 1059723"/>
                <a:gd name="connsiteX11" fmla="*/ 1082003 w 1211046"/>
                <a:gd name="connsiteY11" fmla="*/ 626747 h 1059723"/>
                <a:gd name="connsiteX12" fmla="*/ 1125353 w 1211046"/>
                <a:gd name="connsiteY12" fmla="*/ 530035 h 1059723"/>
                <a:gd name="connsiteX13" fmla="*/ 1044649 w 1211046"/>
                <a:gd name="connsiteY13" fmla="*/ 503527 h 1059723"/>
                <a:gd name="connsiteX14" fmla="*/ 1073358 w 1211046"/>
                <a:gd name="connsiteY14" fmla="*/ 397121 h 1059723"/>
                <a:gd name="connsiteX15" fmla="*/ 990420 w 1211046"/>
                <a:gd name="connsiteY15" fmla="*/ 392642 h 1059723"/>
                <a:gd name="connsiteX16" fmla="*/ 1003384 w 1211046"/>
                <a:gd name="connsiteY16" fmla="*/ 280623 h 1059723"/>
                <a:gd name="connsiteX17" fmla="*/ 921399 w 1211046"/>
                <a:gd name="connsiteY17" fmla="*/ 298336 h 1059723"/>
                <a:gd name="connsiteX18" fmla="*/ 918120 w 1211046"/>
                <a:gd name="connsiteY18" fmla="*/ 185016 h 1059723"/>
                <a:gd name="connsiteX19" fmla="*/ 840243 w 1211046"/>
                <a:gd name="connsiteY19" fmla="*/ 224242 h 1059723"/>
                <a:gd name="connsiteX20" fmla="*/ 820842 w 1211046"/>
                <a:gd name="connsiteY20" fmla="*/ 113973 h 1059723"/>
                <a:gd name="connsiteX21" fmla="*/ 750059 w 1211046"/>
                <a:gd name="connsiteY21" fmla="*/ 173204 h 1059723"/>
                <a:gd name="connsiteX22" fmla="*/ 715292 w 1211046"/>
                <a:gd name="connsiteY22" fmla="*/ 70222 h 1059723"/>
                <a:gd name="connsiteX23" fmla="*/ 654329 w 1211046"/>
                <a:gd name="connsiteY23" fmla="*/ 147189 h 1059723"/>
                <a:gd name="connsiteX24" fmla="*/ 605523 w 1211046"/>
                <a:gd name="connsiteY24" fmla="*/ 55454 h 1059723"/>
                <a:gd name="connsiteX25" fmla="*/ 556717 w 1211046"/>
                <a:gd name="connsiteY25" fmla="*/ 147189 h 1059723"/>
                <a:gd name="connsiteX26" fmla="*/ 495754 w 1211046"/>
                <a:gd name="connsiteY26" fmla="*/ 70222 h 1059723"/>
                <a:gd name="connsiteX27" fmla="*/ 460987 w 1211046"/>
                <a:gd name="connsiteY27" fmla="*/ 173204 h 1059723"/>
                <a:gd name="connsiteX28" fmla="*/ 390204 w 1211046"/>
                <a:gd name="connsiteY28" fmla="*/ 113973 h 1059723"/>
                <a:gd name="connsiteX29" fmla="*/ 370803 w 1211046"/>
                <a:gd name="connsiteY29" fmla="*/ 224242 h 1059723"/>
                <a:gd name="connsiteX30" fmla="*/ 292926 w 1211046"/>
                <a:gd name="connsiteY30" fmla="*/ 185016 h 1059723"/>
                <a:gd name="connsiteX31" fmla="*/ 289647 w 1211046"/>
                <a:gd name="connsiteY31" fmla="*/ 298336 h 1059723"/>
                <a:gd name="connsiteX32" fmla="*/ 207662 w 1211046"/>
                <a:gd name="connsiteY32" fmla="*/ 280623 h 1059723"/>
                <a:gd name="connsiteX33" fmla="*/ 220626 w 1211046"/>
                <a:gd name="connsiteY33" fmla="*/ 392642 h 1059723"/>
                <a:gd name="connsiteX34" fmla="*/ 137688 w 1211046"/>
                <a:gd name="connsiteY34" fmla="*/ 397121 h 1059723"/>
                <a:gd name="connsiteX35" fmla="*/ 166397 w 1211046"/>
                <a:gd name="connsiteY35" fmla="*/ 503527 h 1059723"/>
                <a:gd name="connsiteX36" fmla="*/ 85693 w 1211046"/>
                <a:gd name="connsiteY36" fmla="*/ 530035 h 1059723"/>
                <a:gd name="connsiteX37" fmla="*/ 129043 w 1211046"/>
                <a:gd name="connsiteY37" fmla="*/ 626747 h 1059723"/>
                <a:gd name="connsiteX38" fmla="*/ 53672 w 1211046"/>
                <a:gd name="connsiteY38" fmla="*/ 674250 h 1059723"/>
                <a:gd name="connsiteX39" fmla="*/ 110003 w 1211046"/>
                <a:gd name="connsiteY39" fmla="*/ 757545 h 1059723"/>
                <a:gd name="connsiteX40" fmla="*/ 42863 w 1211046"/>
                <a:gd name="connsiteY40" fmla="*/ 824231 h 1059723"/>
                <a:gd name="connsiteX41" fmla="*/ 110003 w 1211046"/>
                <a:gd name="connsiteY41" fmla="*/ 890916 h 1059723"/>
                <a:gd name="connsiteX42" fmla="*/ 53672 w 1211046"/>
                <a:gd name="connsiteY42" fmla="*/ 974211 h 1059723"/>
                <a:gd name="connsiteX43" fmla="*/ 129043 w 1211046"/>
                <a:gd name="connsiteY43" fmla="*/ 1021714 h 1059723"/>
                <a:gd name="connsiteX44" fmla="*/ 112006 w 1211046"/>
                <a:gd name="connsiteY44" fmla="*/ 1059723 h 1059723"/>
                <a:gd name="connsiteX45" fmla="*/ 18960 w 1211046"/>
                <a:gd name="connsiteY45" fmla="*/ 1059723 h 1059723"/>
                <a:gd name="connsiteX46" fmla="*/ 12302 w 1211046"/>
                <a:gd name="connsiteY46" fmla="*/ 1029377 h 1059723"/>
                <a:gd name="connsiteX47" fmla="*/ 0 w 1211046"/>
                <a:gd name="connsiteY47" fmla="*/ 856719 h 1059723"/>
                <a:gd name="connsiteX48" fmla="*/ 605523 w 1211046"/>
                <a:gd name="connsiteY48" fmla="*/ 0 h 1059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211046" h="1059723">
                  <a:moveTo>
                    <a:pt x="605523" y="0"/>
                  </a:moveTo>
                  <a:cubicBezTo>
                    <a:pt x="939944" y="0"/>
                    <a:pt x="1211046" y="383566"/>
                    <a:pt x="1211046" y="856719"/>
                  </a:cubicBezTo>
                  <a:cubicBezTo>
                    <a:pt x="1211046" y="915862"/>
                    <a:pt x="1206810" y="973607"/>
                    <a:pt x="1198744" y="1029377"/>
                  </a:cubicBezTo>
                  <a:lnTo>
                    <a:pt x="1192086" y="1059723"/>
                  </a:lnTo>
                  <a:lnTo>
                    <a:pt x="1099040" y="1059723"/>
                  </a:lnTo>
                  <a:lnTo>
                    <a:pt x="1082003" y="1021714"/>
                  </a:lnTo>
                  <a:lnTo>
                    <a:pt x="1157374" y="974211"/>
                  </a:lnTo>
                  <a:lnTo>
                    <a:pt x="1101043" y="890916"/>
                  </a:lnTo>
                  <a:lnTo>
                    <a:pt x="1168183" y="824231"/>
                  </a:lnTo>
                  <a:lnTo>
                    <a:pt x="1101043" y="757545"/>
                  </a:lnTo>
                  <a:lnTo>
                    <a:pt x="1157374" y="674250"/>
                  </a:lnTo>
                  <a:lnTo>
                    <a:pt x="1082003" y="626747"/>
                  </a:lnTo>
                  <a:lnTo>
                    <a:pt x="1125353" y="530035"/>
                  </a:lnTo>
                  <a:lnTo>
                    <a:pt x="1044649" y="503527"/>
                  </a:lnTo>
                  <a:lnTo>
                    <a:pt x="1073358" y="397121"/>
                  </a:lnTo>
                  <a:lnTo>
                    <a:pt x="990420" y="392642"/>
                  </a:lnTo>
                  <a:lnTo>
                    <a:pt x="1003384" y="280623"/>
                  </a:lnTo>
                  <a:lnTo>
                    <a:pt x="921399" y="298336"/>
                  </a:lnTo>
                  <a:lnTo>
                    <a:pt x="918120" y="185016"/>
                  </a:lnTo>
                  <a:lnTo>
                    <a:pt x="840243" y="224242"/>
                  </a:lnTo>
                  <a:lnTo>
                    <a:pt x="820842" y="113973"/>
                  </a:lnTo>
                  <a:lnTo>
                    <a:pt x="750059" y="173204"/>
                  </a:lnTo>
                  <a:lnTo>
                    <a:pt x="715292" y="70222"/>
                  </a:lnTo>
                  <a:lnTo>
                    <a:pt x="654329" y="147189"/>
                  </a:lnTo>
                  <a:lnTo>
                    <a:pt x="605523" y="55454"/>
                  </a:lnTo>
                  <a:lnTo>
                    <a:pt x="556717" y="147189"/>
                  </a:lnTo>
                  <a:lnTo>
                    <a:pt x="495754" y="70222"/>
                  </a:lnTo>
                  <a:lnTo>
                    <a:pt x="460987" y="173204"/>
                  </a:lnTo>
                  <a:lnTo>
                    <a:pt x="390204" y="113973"/>
                  </a:lnTo>
                  <a:lnTo>
                    <a:pt x="370803" y="224242"/>
                  </a:lnTo>
                  <a:lnTo>
                    <a:pt x="292926" y="185016"/>
                  </a:lnTo>
                  <a:lnTo>
                    <a:pt x="289647" y="298336"/>
                  </a:lnTo>
                  <a:lnTo>
                    <a:pt x="207662" y="280623"/>
                  </a:lnTo>
                  <a:lnTo>
                    <a:pt x="220626" y="392642"/>
                  </a:lnTo>
                  <a:lnTo>
                    <a:pt x="137688" y="397121"/>
                  </a:lnTo>
                  <a:lnTo>
                    <a:pt x="166397" y="503527"/>
                  </a:lnTo>
                  <a:lnTo>
                    <a:pt x="85693" y="530035"/>
                  </a:lnTo>
                  <a:lnTo>
                    <a:pt x="129043" y="626747"/>
                  </a:lnTo>
                  <a:lnTo>
                    <a:pt x="53672" y="674250"/>
                  </a:lnTo>
                  <a:lnTo>
                    <a:pt x="110003" y="757545"/>
                  </a:lnTo>
                  <a:lnTo>
                    <a:pt x="42863" y="824231"/>
                  </a:lnTo>
                  <a:lnTo>
                    <a:pt x="110003" y="890916"/>
                  </a:lnTo>
                  <a:lnTo>
                    <a:pt x="53672" y="974211"/>
                  </a:lnTo>
                  <a:lnTo>
                    <a:pt x="129043" y="1021714"/>
                  </a:lnTo>
                  <a:lnTo>
                    <a:pt x="112006" y="1059723"/>
                  </a:lnTo>
                  <a:lnTo>
                    <a:pt x="18960" y="1059723"/>
                  </a:lnTo>
                  <a:lnTo>
                    <a:pt x="12302" y="1029377"/>
                  </a:lnTo>
                  <a:cubicBezTo>
                    <a:pt x="4236" y="973607"/>
                    <a:pt x="0" y="915862"/>
                    <a:pt x="0" y="856719"/>
                  </a:cubicBezTo>
                  <a:cubicBezTo>
                    <a:pt x="0" y="383566"/>
                    <a:pt x="271102" y="0"/>
                    <a:pt x="605523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7" name="楕円 436">
              <a:extLst>
                <a:ext uri="{FF2B5EF4-FFF2-40B4-BE49-F238E27FC236}">
                  <a16:creationId xmlns:a16="http://schemas.microsoft.com/office/drawing/2014/main" id="{E505FC84-C446-4B80-B45C-3AEE3A9AD4A6}"/>
                </a:ext>
              </a:extLst>
            </p:cNvPr>
            <p:cNvSpPr/>
            <p:nvPr/>
          </p:nvSpPr>
          <p:spPr bwMode="auto">
            <a:xfrm>
              <a:off x="5468940" y="655850"/>
              <a:ext cx="53770" cy="88301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8" name="楕円 437">
              <a:extLst>
                <a:ext uri="{FF2B5EF4-FFF2-40B4-BE49-F238E27FC236}">
                  <a16:creationId xmlns:a16="http://schemas.microsoft.com/office/drawing/2014/main" id="{3A453C42-6C38-430F-A00E-D389D1EFBF67}"/>
                </a:ext>
              </a:extLst>
            </p:cNvPr>
            <p:cNvSpPr/>
            <p:nvPr/>
          </p:nvSpPr>
          <p:spPr bwMode="auto">
            <a:xfrm>
              <a:off x="5583240" y="655850"/>
              <a:ext cx="53770" cy="88301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D32F0D61-299A-4E65-B50A-D4C41A37CE87}"/>
                </a:ext>
              </a:extLst>
            </p:cNvPr>
            <p:cNvSpPr/>
            <p:nvPr/>
          </p:nvSpPr>
          <p:spPr bwMode="auto">
            <a:xfrm>
              <a:off x="5174298" y="1480071"/>
              <a:ext cx="798244" cy="717336"/>
            </a:xfrm>
            <a:custGeom>
              <a:avLst/>
              <a:gdLst>
                <a:gd name="connsiteX0" fmla="*/ 818354 w 1636708"/>
                <a:gd name="connsiteY0" fmla="*/ 0 h 1308227"/>
                <a:gd name="connsiteX1" fmla="*/ 1636708 w 1636708"/>
                <a:gd name="connsiteY1" fmla="*/ 1057618 h 1308227"/>
                <a:gd name="connsiteX2" fmla="*/ 1620082 w 1636708"/>
                <a:gd name="connsiteY2" fmla="*/ 1270765 h 1308227"/>
                <a:gd name="connsiteX3" fmla="*/ 1611084 w 1636708"/>
                <a:gd name="connsiteY3" fmla="*/ 1308227 h 1308227"/>
                <a:gd name="connsiteX4" fmla="*/ 25624 w 1636708"/>
                <a:gd name="connsiteY4" fmla="*/ 1308227 h 1308227"/>
                <a:gd name="connsiteX5" fmla="*/ 16626 w 1636708"/>
                <a:gd name="connsiteY5" fmla="*/ 1270765 h 1308227"/>
                <a:gd name="connsiteX6" fmla="*/ 0 w 1636708"/>
                <a:gd name="connsiteY6" fmla="*/ 1057618 h 1308227"/>
                <a:gd name="connsiteX7" fmla="*/ 818354 w 1636708"/>
                <a:gd name="connsiteY7" fmla="*/ 0 h 130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6708" h="1308227">
                  <a:moveTo>
                    <a:pt x="818354" y="0"/>
                  </a:moveTo>
                  <a:cubicBezTo>
                    <a:pt x="1270318" y="0"/>
                    <a:pt x="1636708" y="473512"/>
                    <a:pt x="1636708" y="1057618"/>
                  </a:cubicBezTo>
                  <a:cubicBezTo>
                    <a:pt x="1636708" y="1130631"/>
                    <a:pt x="1630983" y="1201917"/>
                    <a:pt x="1620082" y="1270765"/>
                  </a:cubicBezTo>
                  <a:lnTo>
                    <a:pt x="1611084" y="1308227"/>
                  </a:lnTo>
                  <a:lnTo>
                    <a:pt x="25624" y="1308227"/>
                  </a:lnTo>
                  <a:lnTo>
                    <a:pt x="16626" y="1270765"/>
                  </a:lnTo>
                  <a:cubicBezTo>
                    <a:pt x="5725" y="1201917"/>
                    <a:pt x="0" y="1130631"/>
                    <a:pt x="0" y="1057618"/>
                  </a:cubicBezTo>
                  <a:cubicBezTo>
                    <a:pt x="0" y="473512"/>
                    <a:pt x="366390" y="0"/>
                    <a:pt x="818354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0" name="弦 439">
              <a:extLst>
                <a:ext uri="{FF2B5EF4-FFF2-40B4-BE49-F238E27FC236}">
                  <a16:creationId xmlns:a16="http://schemas.microsoft.com/office/drawing/2014/main" id="{B8E6DEF7-5BDF-4B7B-8086-A73A5834C2B5}"/>
                </a:ext>
              </a:extLst>
            </p:cNvPr>
            <p:cNvSpPr/>
            <p:nvPr/>
          </p:nvSpPr>
          <p:spPr bwMode="auto">
            <a:xfrm>
              <a:off x="4740302" y="797873"/>
              <a:ext cx="502144" cy="502140"/>
            </a:xfrm>
            <a:prstGeom prst="chord">
              <a:avLst>
                <a:gd name="adj1" fmla="val 21562669"/>
                <a:gd name="adj2" fmla="val 14726360"/>
              </a:avLst>
            </a:prstGeom>
            <a:solidFill>
              <a:srgbClr val="FFFF0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1" name="弦 440">
              <a:extLst>
                <a:ext uri="{FF2B5EF4-FFF2-40B4-BE49-F238E27FC236}">
                  <a16:creationId xmlns:a16="http://schemas.microsoft.com/office/drawing/2014/main" id="{953FE72C-D279-46FC-8709-D87C42FA1E4F}"/>
                </a:ext>
              </a:extLst>
            </p:cNvPr>
            <p:cNvSpPr/>
            <p:nvPr/>
          </p:nvSpPr>
          <p:spPr bwMode="auto">
            <a:xfrm flipH="1">
              <a:off x="5889188" y="797872"/>
              <a:ext cx="502142" cy="502142"/>
            </a:xfrm>
            <a:prstGeom prst="chord">
              <a:avLst>
                <a:gd name="adj1" fmla="val 21562669"/>
                <a:gd name="adj2" fmla="val 14726360"/>
              </a:avLst>
            </a:prstGeom>
            <a:solidFill>
              <a:srgbClr val="FFFF0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2" name="楕円 441">
              <a:extLst>
                <a:ext uri="{FF2B5EF4-FFF2-40B4-BE49-F238E27FC236}">
                  <a16:creationId xmlns:a16="http://schemas.microsoft.com/office/drawing/2014/main" id="{1E455E78-32F9-4AAD-9280-40ECD629B8D2}"/>
                </a:ext>
              </a:extLst>
            </p:cNvPr>
            <p:cNvSpPr/>
            <p:nvPr/>
          </p:nvSpPr>
          <p:spPr bwMode="auto">
            <a:xfrm>
              <a:off x="4961080" y="1046701"/>
              <a:ext cx="45719" cy="45719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3" name="楕円 442">
              <a:extLst>
                <a:ext uri="{FF2B5EF4-FFF2-40B4-BE49-F238E27FC236}">
                  <a16:creationId xmlns:a16="http://schemas.microsoft.com/office/drawing/2014/main" id="{2D6F621E-4D6C-40C5-B49E-D7940DB19A36}"/>
                </a:ext>
              </a:extLst>
            </p:cNvPr>
            <p:cNvSpPr/>
            <p:nvPr/>
          </p:nvSpPr>
          <p:spPr bwMode="auto">
            <a:xfrm>
              <a:off x="6120749" y="1046701"/>
              <a:ext cx="45719" cy="45719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80" name="グループ化 479">
            <a:extLst>
              <a:ext uri="{FF2B5EF4-FFF2-40B4-BE49-F238E27FC236}">
                <a16:creationId xmlns:a16="http://schemas.microsoft.com/office/drawing/2014/main" id="{5D1AA81B-242C-45C9-8994-5D2B6AED8AA2}"/>
              </a:ext>
            </a:extLst>
          </p:cNvPr>
          <p:cNvGrpSpPr/>
          <p:nvPr/>
        </p:nvGrpSpPr>
        <p:grpSpPr>
          <a:xfrm>
            <a:off x="922143" y="4115539"/>
            <a:ext cx="2277906" cy="2225027"/>
            <a:chOff x="127186" y="2522940"/>
            <a:chExt cx="1936827" cy="1891866"/>
          </a:xfrm>
        </p:grpSpPr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865DC576-102D-4EF1-A9AB-C957B3CECF31}"/>
                </a:ext>
              </a:extLst>
            </p:cNvPr>
            <p:cNvGrpSpPr/>
            <p:nvPr/>
          </p:nvGrpSpPr>
          <p:grpSpPr>
            <a:xfrm>
              <a:off x="282719" y="2522940"/>
              <a:ext cx="1595223" cy="1831071"/>
              <a:chOff x="282719" y="2522940"/>
              <a:chExt cx="1595223" cy="1831071"/>
            </a:xfrm>
          </p:grpSpPr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6A334290-D9F4-4A3D-84F1-9857C849BE3C}"/>
                  </a:ext>
                </a:extLst>
              </p:cNvPr>
              <p:cNvSpPr/>
              <p:nvPr/>
            </p:nvSpPr>
            <p:spPr bwMode="auto">
              <a:xfrm>
                <a:off x="928864" y="2522940"/>
                <a:ext cx="302934" cy="403212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16116FFD-07F2-4BBD-8738-8C4D29156DFC}"/>
                  </a:ext>
                </a:extLst>
              </p:cNvPr>
              <p:cNvSpPr/>
              <p:nvPr/>
            </p:nvSpPr>
            <p:spPr bwMode="auto">
              <a:xfrm>
                <a:off x="282719" y="2704016"/>
                <a:ext cx="1595223" cy="1649995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5EDF4D33-323F-465B-B218-0362074D2ADD}"/>
                  </a:ext>
                </a:extLst>
              </p:cNvPr>
              <p:cNvSpPr/>
              <p:nvPr/>
            </p:nvSpPr>
            <p:spPr bwMode="auto">
              <a:xfrm>
                <a:off x="365499" y="2926152"/>
                <a:ext cx="1425308" cy="1427859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612611E7-8659-4448-90AE-77A1BA1F1503}"/>
                  </a:ext>
                </a:extLst>
              </p:cNvPr>
              <p:cNvSpPr/>
              <p:nvPr/>
            </p:nvSpPr>
            <p:spPr bwMode="auto">
              <a:xfrm>
                <a:off x="337143" y="3030703"/>
                <a:ext cx="333524" cy="34251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FD0EE461-7D83-460B-B227-077216E5B5F2}"/>
                  </a:ext>
                </a:extLst>
              </p:cNvPr>
              <p:cNvSpPr/>
              <p:nvPr/>
            </p:nvSpPr>
            <p:spPr bwMode="auto">
              <a:xfrm>
                <a:off x="1487664" y="3030703"/>
                <a:ext cx="333524" cy="34251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B7B33C24-CCFB-4FA9-AE08-CFAD66CEEE40}"/>
                  </a:ext>
                </a:extLst>
              </p:cNvPr>
              <p:cNvSpPr/>
              <p:nvPr/>
            </p:nvSpPr>
            <p:spPr bwMode="auto">
              <a:xfrm>
                <a:off x="428591" y="3130023"/>
                <a:ext cx="150628" cy="154688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40CAA8EE-9295-422C-9731-5AB2C85B7D32}"/>
                  </a:ext>
                </a:extLst>
              </p:cNvPr>
              <p:cNvSpPr/>
              <p:nvPr/>
            </p:nvSpPr>
            <p:spPr bwMode="auto">
              <a:xfrm>
                <a:off x="1579112" y="3130023"/>
                <a:ext cx="150628" cy="154688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A8D6B5A5-3545-4401-8240-CA7A58EE6763}"/>
                  </a:ext>
                </a:extLst>
              </p:cNvPr>
              <p:cNvSpPr/>
              <p:nvPr/>
            </p:nvSpPr>
            <p:spPr bwMode="auto">
              <a:xfrm>
                <a:off x="987751" y="2812454"/>
                <a:ext cx="53770" cy="88301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4860E9A5-D533-4A96-AAA8-58225B3768A5}"/>
                  </a:ext>
                </a:extLst>
              </p:cNvPr>
              <p:cNvSpPr/>
              <p:nvPr/>
            </p:nvSpPr>
            <p:spPr bwMode="auto">
              <a:xfrm>
                <a:off x="1102051" y="2812454"/>
                <a:ext cx="53770" cy="88301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2" name="月 491">
                <a:extLst>
                  <a:ext uri="{FF2B5EF4-FFF2-40B4-BE49-F238E27FC236}">
                    <a16:creationId xmlns:a16="http://schemas.microsoft.com/office/drawing/2014/main" id="{A19E42EA-68CF-4DBE-BBFC-D3470D0BCDBF}"/>
                  </a:ext>
                </a:extLst>
              </p:cNvPr>
              <p:cNvSpPr/>
              <p:nvPr/>
            </p:nvSpPr>
            <p:spPr bwMode="auto">
              <a:xfrm rot="5400000">
                <a:off x="968110" y="3083018"/>
                <a:ext cx="180808" cy="1088438"/>
              </a:xfrm>
              <a:prstGeom prst="moon">
                <a:avLst>
                  <a:gd name="adj" fmla="val 68889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FDF5A9AF-C744-4DA4-8135-7505A6045E43}"/>
                </a:ext>
              </a:extLst>
            </p:cNvPr>
            <p:cNvSpPr/>
            <p:nvPr/>
          </p:nvSpPr>
          <p:spPr bwMode="auto">
            <a:xfrm>
              <a:off x="127186" y="4233998"/>
              <a:ext cx="1936827" cy="180808"/>
            </a:xfrm>
            <a:custGeom>
              <a:avLst/>
              <a:gdLst>
                <a:gd name="connsiteX0" fmla="*/ 490382 w 4596980"/>
                <a:gd name="connsiteY0" fmla="*/ 0 h 327852"/>
                <a:gd name="connsiteX1" fmla="*/ 569897 w 4596980"/>
                <a:gd name="connsiteY1" fmla="*/ 85691 h 327852"/>
                <a:gd name="connsiteX2" fmla="*/ 944132 w 4596980"/>
                <a:gd name="connsiteY2" fmla="*/ 198321 h 327852"/>
                <a:gd name="connsiteX3" fmla="*/ 1318367 w 4596980"/>
                <a:gd name="connsiteY3" fmla="*/ 85691 h 327852"/>
                <a:gd name="connsiteX4" fmla="*/ 1397881 w 4596980"/>
                <a:gd name="connsiteY4" fmla="*/ 0 h 327852"/>
                <a:gd name="connsiteX5" fmla="*/ 1477396 w 4596980"/>
                <a:gd name="connsiteY5" fmla="*/ 85691 h 327852"/>
                <a:gd name="connsiteX6" fmla="*/ 1851631 w 4596980"/>
                <a:gd name="connsiteY6" fmla="*/ 198321 h 327852"/>
                <a:gd name="connsiteX7" fmla="*/ 2225866 w 4596980"/>
                <a:gd name="connsiteY7" fmla="*/ 85691 h 327852"/>
                <a:gd name="connsiteX8" fmla="*/ 2305380 w 4596980"/>
                <a:gd name="connsiteY8" fmla="*/ 0 h 327852"/>
                <a:gd name="connsiteX9" fmla="*/ 2384895 w 4596980"/>
                <a:gd name="connsiteY9" fmla="*/ 85691 h 327852"/>
                <a:gd name="connsiteX10" fmla="*/ 2759130 w 4596980"/>
                <a:gd name="connsiteY10" fmla="*/ 198321 h 327852"/>
                <a:gd name="connsiteX11" fmla="*/ 3133365 w 4596980"/>
                <a:gd name="connsiteY11" fmla="*/ 85691 h 327852"/>
                <a:gd name="connsiteX12" fmla="*/ 3212879 w 4596980"/>
                <a:gd name="connsiteY12" fmla="*/ 0 h 327852"/>
                <a:gd name="connsiteX13" fmla="*/ 3292394 w 4596980"/>
                <a:gd name="connsiteY13" fmla="*/ 85691 h 327852"/>
                <a:gd name="connsiteX14" fmla="*/ 3666629 w 4596980"/>
                <a:gd name="connsiteY14" fmla="*/ 198321 h 327852"/>
                <a:gd name="connsiteX15" fmla="*/ 4040864 w 4596980"/>
                <a:gd name="connsiteY15" fmla="*/ 85691 h 327852"/>
                <a:gd name="connsiteX16" fmla="*/ 4120378 w 4596980"/>
                <a:gd name="connsiteY16" fmla="*/ 0 h 327852"/>
                <a:gd name="connsiteX17" fmla="*/ 4199892 w 4596980"/>
                <a:gd name="connsiteY17" fmla="*/ 85691 h 327852"/>
                <a:gd name="connsiteX18" fmla="*/ 4574127 w 4596980"/>
                <a:gd name="connsiteY18" fmla="*/ 198321 h 327852"/>
                <a:gd name="connsiteX19" fmla="*/ 4596980 w 4596980"/>
                <a:gd name="connsiteY19" fmla="*/ 196647 h 327852"/>
                <a:gd name="connsiteX20" fmla="*/ 4596980 w 4596980"/>
                <a:gd name="connsiteY20" fmla="*/ 327852 h 327852"/>
                <a:gd name="connsiteX21" fmla="*/ 0 w 4596980"/>
                <a:gd name="connsiteY21" fmla="*/ 327852 h 327852"/>
                <a:gd name="connsiteX22" fmla="*/ 0 w 4596980"/>
                <a:gd name="connsiteY22" fmla="*/ 195638 h 327852"/>
                <a:gd name="connsiteX23" fmla="*/ 36633 w 4596980"/>
                <a:gd name="connsiteY23" fmla="*/ 198321 h 327852"/>
                <a:gd name="connsiteX24" fmla="*/ 410868 w 4596980"/>
                <a:gd name="connsiteY24" fmla="*/ 85691 h 327852"/>
                <a:gd name="connsiteX25" fmla="*/ 490382 w 4596980"/>
                <a:gd name="connsiteY25" fmla="*/ 0 h 327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96980" h="327852">
                  <a:moveTo>
                    <a:pt x="490382" y="0"/>
                  </a:moveTo>
                  <a:lnTo>
                    <a:pt x="569897" y="85691"/>
                  </a:lnTo>
                  <a:cubicBezTo>
                    <a:pt x="665672" y="155280"/>
                    <a:pt x="797984" y="198321"/>
                    <a:pt x="944132" y="198321"/>
                  </a:cubicBezTo>
                  <a:cubicBezTo>
                    <a:pt x="1090280" y="198321"/>
                    <a:pt x="1222592" y="155280"/>
                    <a:pt x="1318367" y="85691"/>
                  </a:cubicBezTo>
                  <a:lnTo>
                    <a:pt x="1397881" y="0"/>
                  </a:lnTo>
                  <a:lnTo>
                    <a:pt x="1477396" y="85691"/>
                  </a:lnTo>
                  <a:cubicBezTo>
                    <a:pt x="1573171" y="155280"/>
                    <a:pt x="1705483" y="198321"/>
                    <a:pt x="1851631" y="198321"/>
                  </a:cubicBezTo>
                  <a:cubicBezTo>
                    <a:pt x="1997779" y="198321"/>
                    <a:pt x="2130091" y="155280"/>
                    <a:pt x="2225866" y="85691"/>
                  </a:cubicBezTo>
                  <a:lnTo>
                    <a:pt x="2305380" y="0"/>
                  </a:lnTo>
                  <a:lnTo>
                    <a:pt x="2384895" y="85691"/>
                  </a:lnTo>
                  <a:cubicBezTo>
                    <a:pt x="2480670" y="155280"/>
                    <a:pt x="2612982" y="198321"/>
                    <a:pt x="2759130" y="198321"/>
                  </a:cubicBezTo>
                  <a:cubicBezTo>
                    <a:pt x="2905278" y="198321"/>
                    <a:pt x="3037590" y="155280"/>
                    <a:pt x="3133365" y="85691"/>
                  </a:cubicBezTo>
                  <a:lnTo>
                    <a:pt x="3212879" y="0"/>
                  </a:lnTo>
                  <a:lnTo>
                    <a:pt x="3292394" y="85691"/>
                  </a:lnTo>
                  <a:cubicBezTo>
                    <a:pt x="3388169" y="155280"/>
                    <a:pt x="3520481" y="198321"/>
                    <a:pt x="3666629" y="198321"/>
                  </a:cubicBezTo>
                  <a:cubicBezTo>
                    <a:pt x="3812777" y="198321"/>
                    <a:pt x="3945089" y="155280"/>
                    <a:pt x="4040864" y="85691"/>
                  </a:cubicBezTo>
                  <a:lnTo>
                    <a:pt x="4120378" y="0"/>
                  </a:lnTo>
                  <a:lnTo>
                    <a:pt x="4199892" y="85691"/>
                  </a:lnTo>
                  <a:cubicBezTo>
                    <a:pt x="4295667" y="155280"/>
                    <a:pt x="4427979" y="198321"/>
                    <a:pt x="4574127" y="198321"/>
                  </a:cubicBezTo>
                  <a:lnTo>
                    <a:pt x="4596980" y="196647"/>
                  </a:lnTo>
                  <a:lnTo>
                    <a:pt x="4596980" y="327852"/>
                  </a:lnTo>
                  <a:lnTo>
                    <a:pt x="0" y="327852"/>
                  </a:lnTo>
                  <a:lnTo>
                    <a:pt x="0" y="195638"/>
                  </a:lnTo>
                  <a:lnTo>
                    <a:pt x="36633" y="198321"/>
                  </a:lnTo>
                  <a:cubicBezTo>
                    <a:pt x="182781" y="198321"/>
                    <a:pt x="315093" y="155280"/>
                    <a:pt x="410868" y="85691"/>
                  </a:cubicBezTo>
                  <a:lnTo>
                    <a:pt x="490382" y="0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93" name="グループ化 492">
            <a:extLst>
              <a:ext uri="{FF2B5EF4-FFF2-40B4-BE49-F238E27FC236}">
                <a16:creationId xmlns:a16="http://schemas.microsoft.com/office/drawing/2014/main" id="{38D6DEFA-9FE4-467F-9B2E-70296E92AD89}"/>
              </a:ext>
            </a:extLst>
          </p:cNvPr>
          <p:cNvGrpSpPr/>
          <p:nvPr/>
        </p:nvGrpSpPr>
        <p:grpSpPr>
          <a:xfrm>
            <a:off x="3846988" y="4115539"/>
            <a:ext cx="2277906" cy="2225027"/>
            <a:chOff x="2740990" y="2522940"/>
            <a:chExt cx="1936827" cy="1891866"/>
          </a:xfrm>
        </p:grpSpPr>
        <p:grpSp>
          <p:nvGrpSpPr>
            <p:cNvPr id="494" name="グループ化 493">
              <a:extLst>
                <a:ext uri="{FF2B5EF4-FFF2-40B4-BE49-F238E27FC236}">
                  <a16:creationId xmlns:a16="http://schemas.microsoft.com/office/drawing/2014/main" id="{70D187EA-2F7A-45F8-B74D-50800C913D15}"/>
                </a:ext>
              </a:extLst>
            </p:cNvPr>
            <p:cNvGrpSpPr/>
            <p:nvPr/>
          </p:nvGrpSpPr>
          <p:grpSpPr>
            <a:xfrm>
              <a:off x="2906237" y="2522940"/>
              <a:ext cx="1595223" cy="1831071"/>
              <a:chOff x="2087706" y="2522940"/>
              <a:chExt cx="1595223" cy="1831071"/>
            </a:xfrm>
          </p:grpSpPr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47D200A4-29AA-4B80-A524-3D66690638FC}"/>
                  </a:ext>
                </a:extLst>
              </p:cNvPr>
              <p:cNvSpPr/>
              <p:nvPr/>
            </p:nvSpPr>
            <p:spPr bwMode="auto">
              <a:xfrm>
                <a:off x="2733851" y="2522940"/>
                <a:ext cx="302934" cy="403212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71C59E04-0369-4C0E-8C57-D9AEA5C98B72}"/>
                  </a:ext>
                </a:extLst>
              </p:cNvPr>
              <p:cNvSpPr/>
              <p:nvPr/>
            </p:nvSpPr>
            <p:spPr bwMode="auto">
              <a:xfrm>
                <a:off x="2087706" y="2704016"/>
                <a:ext cx="1595223" cy="1649995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CB2FD4FB-59A5-44B3-98E0-8A9793D83C23}"/>
                  </a:ext>
                </a:extLst>
              </p:cNvPr>
              <p:cNvSpPr/>
              <p:nvPr/>
            </p:nvSpPr>
            <p:spPr bwMode="auto">
              <a:xfrm>
                <a:off x="2170486" y="2926152"/>
                <a:ext cx="1425308" cy="1427859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4D7E3802-2548-4A3D-91C1-30350A873E33}"/>
                  </a:ext>
                </a:extLst>
              </p:cNvPr>
              <p:cNvSpPr/>
              <p:nvPr/>
            </p:nvSpPr>
            <p:spPr bwMode="auto">
              <a:xfrm>
                <a:off x="2142130" y="3030703"/>
                <a:ext cx="333524" cy="34251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B37F9976-5B70-4C8A-B73A-6A8A22A26FDE}"/>
                  </a:ext>
                </a:extLst>
              </p:cNvPr>
              <p:cNvSpPr/>
              <p:nvPr/>
            </p:nvSpPr>
            <p:spPr bwMode="auto">
              <a:xfrm>
                <a:off x="3292651" y="3030703"/>
                <a:ext cx="333524" cy="34251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863908E0-0B0F-4698-A8FA-35784A0545C2}"/>
                  </a:ext>
                </a:extLst>
              </p:cNvPr>
              <p:cNvSpPr/>
              <p:nvPr/>
            </p:nvSpPr>
            <p:spPr bwMode="auto">
              <a:xfrm>
                <a:off x="2792738" y="2812454"/>
                <a:ext cx="53770" cy="8830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1E1E04D4-32E5-48D5-B397-528F557542E5}"/>
                  </a:ext>
                </a:extLst>
              </p:cNvPr>
              <p:cNvSpPr/>
              <p:nvPr/>
            </p:nvSpPr>
            <p:spPr bwMode="auto">
              <a:xfrm>
                <a:off x="2907038" y="2812454"/>
                <a:ext cx="53770" cy="8830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3" name="月 502">
                <a:extLst>
                  <a:ext uri="{FF2B5EF4-FFF2-40B4-BE49-F238E27FC236}">
                    <a16:creationId xmlns:a16="http://schemas.microsoft.com/office/drawing/2014/main" id="{18CFCBF3-36BF-454A-8A02-A5966D830145}"/>
                  </a:ext>
                </a:extLst>
              </p:cNvPr>
              <p:cNvSpPr/>
              <p:nvPr/>
            </p:nvSpPr>
            <p:spPr bwMode="auto">
              <a:xfrm rot="16200000">
                <a:off x="2773097" y="3083018"/>
                <a:ext cx="180808" cy="1088438"/>
              </a:xfrm>
              <a:prstGeom prst="moon">
                <a:avLst>
                  <a:gd name="adj" fmla="val 68889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4" name="アーチ 503">
                <a:extLst>
                  <a:ext uri="{FF2B5EF4-FFF2-40B4-BE49-F238E27FC236}">
                    <a16:creationId xmlns:a16="http://schemas.microsoft.com/office/drawing/2014/main" id="{D8389DCE-C84C-450F-97DC-90E1E9B8D504}"/>
                  </a:ext>
                </a:extLst>
              </p:cNvPr>
              <p:cNvSpPr/>
              <p:nvPr/>
            </p:nvSpPr>
            <p:spPr bwMode="auto">
              <a:xfrm>
                <a:off x="2200832" y="3117224"/>
                <a:ext cx="215296" cy="215296"/>
              </a:xfrm>
              <a:prstGeom prst="blockArc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5" name="アーチ 504">
                <a:extLst>
                  <a:ext uri="{FF2B5EF4-FFF2-40B4-BE49-F238E27FC236}">
                    <a16:creationId xmlns:a16="http://schemas.microsoft.com/office/drawing/2014/main" id="{2383403F-0220-4168-8706-04FACF159F83}"/>
                  </a:ext>
                </a:extLst>
              </p:cNvPr>
              <p:cNvSpPr/>
              <p:nvPr/>
            </p:nvSpPr>
            <p:spPr bwMode="auto">
              <a:xfrm>
                <a:off x="3353237" y="3117224"/>
                <a:ext cx="215296" cy="215296"/>
              </a:xfrm>
              <a:prstGeom prst="blockArc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3D76DEDB-054B-40CA-BC43-8EB4AFF5FA66}"/>
                </a:ext>
              </a:extLst>
            </p:cNvPr>
            <p:cNvSpPr/>
            <p:nvPr/>
          </p:nvSpPr>
          <p:spPr bwMode="auto">
            <a:xfrm>
              <a:off x="2740990" y="4233998"/>
              <a:ext cx="1936827" cy="180808"/>
            </a:xfrm>
            <a:custGeom>
              <a:avLst/>
              <a:gdLst>
                <a:gd name="connsiteX0" fmla="*/ 490382 w 4596980"/>
                <a:gd name="connsiteY0" fmla="*/ 0 h 327852"/>
                <a:gd name="connsiteX1" fmla="*/ 569897 w 4596980"/>
                <a:gd name="connsiteY1" fmla="*/ 85691 h 327852"/>
                <a:gd name="connsiteX2" fmla="*/ 944132 w 4596980"/>
                <a:gd name="connsiteY2" fmla="*/ 198321 h 327852"/>
                <a:gd name="connsiteX3" fmla="*/ 1318367 w 4596980"/>
                <a:gd name="connsiteY3" fmla="*/ 85691 h 327852"/>
                <a:gd name="connsiteX4" fmla="*/ 1397881 w 4596980"/>
                <a:gd name="connsiteY4" fmla="*/ 0 h 327852"/>
                <a:gd name="connsiteX5" fmla="*/ 1477396 w 4596980"/>
                <a:gd name="connsiteY5" fmla="*/ 85691 h 327852"/>
                <a:gd name="connsiteX6" fmla="*/ 1851631 w 4596980"/>
                <a:gd name="connsiteY6" fmla="*/ 198321 h 327852"/>
                <a:gd name="connsiteX7" fmla="*/ 2225866 w 4596980"/>
                <a:gd name="connsiteY7" fmla="*/ 85691 h 327852"/>
                <a:gd name="connsiteX8" fmla="*/ 2305380 w 4596980"/>
                <a:gd name="connsiteY8" fmla="*/ 0 h 327852"/>
                <a:gd name="connsiteX9" fmla="*/ 2384895 w 4596980"/>
                <a:gd name="connsiteY9" fmla="*/ 85691 h 327852"/>
                <a:gd name="connsiteX10" fmla="*/ 2759130 w 4596980"/>
                <a:gd name="connsiteY10" fmla="*/ 198321 h 327852"/>
                <a:gd name="connsiteX11" fmla="*/ 3133365 w 4596980"/>
                <a:gd name="connsiteY11" fmla="*/ 85691 h 327852"/>
                <a:gd name="connsiteX12" fmla="*/ 3212879 w 4596980"/>
                <a:gd name="connsiteY12" fmla="*/ 0 h 327852"/>
                <a:gd name="connsiteX13" fmla="*/ 3292394 w 4596980"/>
                <a:gd name="connsiteY13" fmla="*/ 85691 h 327852"/>
                <a:gd name="connsiteX14" fmla="*/ 3666629 w 4596980"/>
                <a:gd name="connsiteY14" fmla="*/ 198321 h 327852"/>
                <a:gd name="connsiteX15" fmla="*/ 4040864 w 4596980"/>
                <a:gd name="connsiteY15" fmla="*/ 85691 h 327852"/>
                <a:gd name="connsiteX16" fmla="*/ 4120378 w 4596980"/>
                <a:gd name="connsiteY16" fmla="*/ 0 h 327852"/>
                <a:gd name="connsiteX17" fmla="*/ 4199892 w 4596980"/>
                <a:gd name="connsiteY17" fmla="*/ 85691 h 327852"/>
                <a:gd name="connsiteX18" fmla="*/ 4574127 w 4596980"/>
                <a:gd name="connsiteY18" fmla="*/ 198321 h 327852"/>
                <a:gd name="connsiteX19" fmla="*/ 4596980 w 4596980"/>
                <a:gd name="connsiteY19" fmla="*/ 196647 h 327852"/>
                <a:gd name="connsiteX20" fmla="*/ 4596980 w 4596980"/>
                <a:gd name="connsiteY20" fmla="*/ 327852 h 327852"/>
                <a:gd name="connsiteX21" fmla="*/ 0 w 4596980"/>
                <a:gd name="connsiteY21" fmla="*/ 327852 h 327852"/>
                <a:gd name="connsiteX22" fmla="*/ 0 w 4596980"/>
                <a:gd name="connsiteY22" fmla="*/ 195638 h 327852"/>
                <a:gd name="connsiteX23" fmla="*/ 36633 w 4596980"/>
                <a:gd name="connsiteY23" fmla="*/ 198321 h 327852"/>
                <a:gd name="connsiteX24" fmla="*/ 410868 w 4596980"/>
                <a:gd name="connsiteY24" fmla="*/ 85691 h 327852"/>
                <a:gd name="connsiteX25" fmla="*/ 490382 w 4596980"/>
                <a:gd name="connsiteY25" fmla="*/ 0 h 327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96980" h="327852">
                  <a:moveTo>
                    <a:pt x="490382" y="0"/>
                  </a:moveTo>
                  <a:lnTo>
                    <a:pt x="569897" y="85691"/>
                  </a:lnTo>
                  <a:cubicBezTo>
                    <a:pt x="665672" y="155280"/>
                    <a:pt x="797984" y="198321"/>
                    <a:pt x="944132" y="198321"/>
                  </a:cubicBezTo>
                  <a:cubicBezTo>
                    <a:pt x="1090280" y="198321"/>
                    <a:pt x="1222592" y="155280"/>
                    <a:pt x="1318367" y="85691"/>
                  </a:cubicBezTo>
                  <a:lnTo>
                    <a:pt x="1397881" y="0"/>
                  </a:lnTo>
                  <a:lnTo>
                    <a:pt x="1477396" y="85691"/>
                  </a:lnTo>
                  <a:cubicBezTo>
                    <a:pt x="1573171" y="155280"/>
                    <a:pt x="1705483" y="198321"/>
                    <a:pt x="1851631" y="198321"/>
                  </a:cubicBezTo>
                  <a:cubicBezTo>
                    <a:pt x="1997779" y="198321"/>
                    <a:pt x="2130091" y="155280"/>
                    <a:pt x="2225866" y="85691"/>
                  </a:cubicBezTo>
                  <a:lnTo>
                    <a:pt x="2305380" y="0"/>
                  </a:lnTo>
                  <a:lnTo>
                    <a:pt x="2384895" y="85691"/>
                  </a:lnTo>
                  <a:cubicBezTo>
                    <a:pt x="2480670" y="155280"/>
                    <a:pt x="2612982" y="198321"/>
                    <a:pt x="2759130" y="198321"/>
                  </a:cubicBezTo>
                  <a:cubicBezTo>
                    <a:pt x="2905278" y="198321"/>
                    <a:pt x="3037590" y="155280"/>
                    <a:pt x="3133365" y="85691"/>
                  </a:cubicBezTo>
                  <a:lnTo>
                    <a:pt x="3212879" y="0"/>
                  </a:lnTo>
                  <a:lnTo>
                    <a:pt x="3292394" y="85691"/>
                  </a:lnTo>
                  <a:cubicBezTo>
                    <a:pt x="3388169" y="155280"/>
                    <a:pt x="3520481" y="198321"/>
                    <a:pt x="3666629" y="198321"/>
                  </a:cubicBezTo>
                  <a:cubicBezTo>
                    <a:pt x="3812777" y="198321"/>
                    <a:pt x="3945089" y="155280"/>
                    <a:pt x="4040864" y="85691"/>
                  </a:cubicBezTo>
                  <a:lnTo>
                    <a:pt x="4120378" y="0"/>
                  </a:lnTo>
                  <a:lnTo>
                    <a:pt x="4199892" y="85691"/>
                  </a:lnTo>
                  <a:cubicBezTo>
                    <a:pt x="4295667" y="155280"/>
                    <a:pt x="4427979" y="198321"/>
                    <a:pt x="4574127" y="198321"/>
                  </a:cubicBezTo>
                  <a:lnTo>
                    <a:pt x="4596980" y="196647"/>
                  </a:lnTo>
                  <a:lnTo>
                    <a:pt x="4596980" y="327852"/>
                  </a:lnTo>
                  <a:lnTo>
                    <a:pt x="0" y="327852"/>
                  </a:lnTo>
                  <a:lnTo>
                    <a:pt x="0" y="195638"/>
                  </a:lnTo>
                  <a:lnTo>
                    <a:pt x="36633" y="198321"/>
                  </a:lnTo>
                  <a:cubicBezTo>
                    <a:pt x="182781" y="198321"/>
                    <a:pt x="315093" y="155280"/>
                    <a:pt x="410868" y="85691"/>
                  </a:cubicBezTo>
                  <a:lnTo>
                    <a:pt x="490382" y="0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06" name="グループ化 505">
            <a:extLst>
              <a:ext uri="{FF2B5EF4-FFF2-40B4-BE49-F238E27FC236}">
                <a16:creationId xmlns:a16="http://schemas.microsoft.com/office/drawing/2014/main" id="{A975779F-029E-4DBD-8743-41407DCEA275}"/>
              </a:ext>
            </a:extLst>
          </p:cNvPr>
          <p:cNvGrpSpPr/>
          <p:nvPr/>
        </p:nvGrpSpPr>
        <p:grpSpPr>
          <a:xfrm>
            <a:off x="6760441" y="4100605"/>
            <a:ext cx="2277906" cy="2239961"/>
            <a:chOff x="5415179" y="2510242"/>
            <a:chExt cx="1936827" cy="1904564"/>
          </a:xfrm>
        </p:grpSpPr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A54F3292-441C-4585-B0E2-41D635ED517A}"/>
                </a:ext>
              </a:extLst>
            </p:cNvPr>
            <p:cNvGrpSpPr/>
            <p:nvPr/>
          </p:nvGrpSpPr>
          <p:grpSpPr>
            <a:xfrm>
              <a:off x="5592723" y="2510242"/>
              <a:ext cx="1595223" cy="1843769"/>
              <a:chOff x="4763908" y="2510242"/>
              <a:chExt cx="1595223" cy="1843769"/>
            </a:xfrm>
          </p:grpSpPr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87D3637E-54C7-41EA-994B-2422664220F7}"/>
                  </a:ext>
                </a:extLst>
              </p:cNvPr>
              <p:cNvSpPr/>
              <p:nvPr/>
            </p:nvSpPr>
            <p:spPr bwMode="auto">
              <a:xfrm>
                <a:off x="5406284" y="2510242"/>
                <a:ext cx="302934" cy="403212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0D613D65-8A7F-4817-8125-1B935457C9F7}"/>
                  </a:ext>
                </a:extLst>
              </p:cNvPr>
              <p:cNvSpPr/>
              <p:nvPr/>
            </p:nvSpPr>
            <p:spPr bwMode="auto">
              <a:xfrm>
                <a:off x="4763908" y="2704016"/>
                <a:ext cx="1595223" cy="1649995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4B3CC376-32BF-47A5-8042-51A9BB7295D2}"/>
                  </a:ext>
                </a:extLst>
              </p:cNvPr>
              <p:cNvSpPr/>
              <p:nvPr/>
            </p:nvSpPr>
            <p:spPr bwMode="auto">
              <a:xfrm>
                <a:off x="4846688" y="2926152"/>
                <a:ext cx="1425308" cy="1427859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3209D252-A818-4D95-84EE-AF89F05EE067}"/>
                  </a:ext>
                </a:extLst>
              </p:cNvPr>
              <p:cNvSpPr/>
              <p:nvPr/>
            </p:nvSpPr>
            <p:spPr bwMode="auto">
              <a:xfrm>
                <a:off x="5468940" y="2812454"/>
                <a:ext cx="53770" cy="88301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89CE2419-0CB1-4653-A4D4-554556C70BA8}"/>
                  </a:ext>
                </a:extLst>
              </p:cNvPr>
              <p:cNvSpPr/>
              <p:nvPr/>
            </p:nvSpPr>
            <p:spPr bwMode="auto">
              <a:xfrm>
                <a:off x="5583240" y="2812454"/>
                <a:ext cx="53770" cy="88301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4" name="弦 513">
                <a:extLst>
                  <a:ext uri="{FF2B5EF4-FFF2-40B4-BE49-F238E27FC236}">
                    <a16:creationId xmlns:a16="http://schemas.microsoft.com/office/drawing/2014/main" id="{CEC5869B-7CCD-4853-B756-506D35B6B57F}"/>
                  </a:ext>
                </a:extLst>
              </p:cNvPr>
              <p:cNvSpPr/>
              <p:nvPr/>
            </p:nvSpPr>
            <p:spPr bwMode="auto">
              <a:xfrm>
                <a:off x="4829256" y="3043429"/>
                <a:ext cx="324235" cy="324235"/>
              </a:xfrm>
              <a:prstGeom prst="chord">
                <a:avLst>
                  <a:gd name="adj1" fmla="val 21562669"/>
                  <a:gd name="adj2" fmla="val 14726360"/>
                </a:avLst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5" name="弦 514">
                <a:extLst>
                  <a:ext uri="{FF2B5EF4-FFF2-40B4-BE49-F238E27FC236}">
                    <a16:creationId xmlns:a16="http://schemas.microsoft.com/office/drawing/2014/main" id="{B59355A8-D9BB-4A93-9255-2FE893C5F115}"/>
                  </a:ext>
                </a:extLst>
              </p:cNvPr>
              <p:cNvSpPr/>
              <p:nvPr/>
            </p:nvSpPr>
            <p:spPr bwMode="auto">
              <a:xfrm flipH="1">
                <a:off x="5978142" y="3043429"/>
                <a:ext cx="324235" cy="324235"/>
              </a:xfrm>
              <a:prstGeom prst="chord">
                <a:avLst>
                  <a:gd name="adj1" fmla="val 21562669"/>
                  <a:gd name="adj2" fmla="val 14726360"/>
                </a:avLst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F9905043-D0C4-43F6-8EDB-686CC77E2D26}"/>
                  </a:ext>
                </a:extLst>
              </p:cNvPr>
              <p:cNvSpPr/>
              <p:nvPr/>
            </p:nvSpPr>
            <p:spPr bwMode="auto">
              <a:xfrm>
                <a:off x="4943887" y="3186114"/>
                <a:ext cx="80106" cy="80102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8FE54319-5332-40B3-8F8B-D719E3E5D619}"/>
                  </a:ext>
                </a:extLst>
              </p:cNvPr>
              <p:cNvSpPr/>
              <p:nvPr/>
            </p:nvSpPr>
            <p:spPr bwMode="auto">
              <a:xfrm>
                <a:off x="6103556" y="3186114"/>
                <a:ext cx="80106" cy="80102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061CD2F8-B210-4D11-9DA1-5A9410C7DCB5}"/>
                  </a:ext>
                </a:extLst>
              </p:cNvPr>
              <p:cNvSpPr/>
              <p:nvPr/>
            </p:nvSpPr>
            <p:spPr bwMode="auto">
              <a:xfrm>
                <a:off x="5108939" y="3650451"/>
                <a:ext cx="970580" cy="153778"/>
              </a:xfrm>
              <a:custGeom>
                <a:avLst/>
                <a:gdLst>
                  <a:gd name="connsiteX0" fmla="*/ 24008 w 970580"/>
                  <a:gd name="connsiteY0" fmla="*/ 0 h 153778"/>
                  <a:gd name="connsiteX1" fmla="*/ 89871 w 970580"/>
                  <a:gd name="connsiteY1" fmla="*/ 60485 h 153778"/>
                  <a:gd name="connsiteX2" fmla="*/ 155735 w 970580"/>
                  <a:gd name="connsiteY2" fmla="*/ 0 h 153778"/>
                  <a:gd name="connsiteX3" fmla="*/ 221598 w 970580"/>
                  <a:gd name="connsiteY3" fmla="*/ 60485 h 153778"/>
                  <a:gd name="connsiteX4" fmla="*/ 287462 w 970580"/>
                  <a:gd name="connsiteY4" fmla="*/ 0 h 153778"/>
                  <a:gd name="connsiteX5" fmla="*/ 353325 w 970580"/>
                  <a:gd name="connsiteY5" fmla="*/ 60485 h 153778"/>
                  <a:gd name="connsiteX6" fmla="*/ 419189 w 970580"/>
                  <a:gd name="connsiteY6" fmla="*/ 0 h 153778"/>
                  <a:gd name="connsiteX7" fmla="*/ 485052 w 970580"/>
                  <a:gd name="connsiteY7" fmla="*/ 60485 h 153778"/>
                  <a:gd name="connsiteX8" fmla="*/ 550916 w 970580"/>
                  <a:gd name="connsiteY8" fmla="*/ 0 h 153778"/>
                  <a:gd name="connsiteX9" fmla="*/ 616779 w 970580"/>
                  <a:gd name="connsiteY9" fmla="*/ 60485 h 153778"/>
                  <a:gd name="connsiteX10" fmla="*/ 682643 w 970580"/>
                  <a:gd name="connsiteY10" fmla="*/ 0 h 153778"/>
                  <a:gd name="connsiteX11" fmla="*/ 748506 w 970580"/>
                  <a:gd name="connsiteY11" fmla="*/ 60485 h 153778"/>
                  <a:gd name="connsiteX12" fmla="*/ 814370 w 970580"/>
                  <a:gd name="connsiteY12" fmla="*/ 0 h 153778"/>
                  <a:gd name="connsiteX13" fmla="*/ 880233 w 970580"/>
                  <a:gd name="connsiteY13" fmla="*/ 60485 h 153778"/>
                  <a:gd name="connsiteX14" fmla="*/ 946097 w 970580"/>
                  <a:gd name="connsiteY14" fmla="*/ 0 h 153778"/>
                  <a:gd name="connsiteX15" fmla="*/ 970580 w 970580"/>
                  <a:gd name="connsiteY15" fmla="*/ 22484 h 153778"/>
                  <a:gd name="connsiteX16" fmla="*/ 936838 w 970580"/>
                  <a:gd name="connsiteY16" fmla="*/ 49501 h 153778"/>
                  <a:gd name="connsiteX17" fmla="*/ 485563 w 970580"/>
                  <a:gd name="connsiteY17" fmla="*/ 153778 h 153778"/>
                  <a:gd name="connsiteX18" fmla="*/ 34288 w 970580"/>
                  <a:gd name="connsiteY18" fmla="*/ 49501 h 153778"/>
                  <a:gd name="connsiteX19" fmla="*/ 0 w 970580"/>
                  <a:gd name="connsiteY19" fmla="*/ 22047 h 153778"/>
                  <a:gd name="connsiteX20" fmla="*/ 24008 w 970580"/>
                  <a:gd name="connsiteY20" fmla="*/ 0 h 15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70580" h="153778">
                    <a:moveTo>
                      <a:pt x="24008" y="0"/>
                    </a:moveTo>
                    <a:lnTo>
                      <a:pt x="89871" y="60485"/>
                    </a:lnTo>
                    <a:lnTo>
                      <a:pt x="155735" y="0"/>
                    </a:lnTo>
                    <a:lnTo>
                      <a:pt x="221598" y="60485"/>
                    </a:lnTo>
                    <a:lnTo>
                      <a:pt x="287462" y="0"/>
                    </a:lnTo>
                    <a:lnTo>
                      <a:pt x="353325" y="60485"/>
                    </a:lnTo>
                    <a:lnTo>
                      <a:pt x="419189" y="0"/>
                    </a:lnTo>
                    <a:lnTo>
                      <a:pt x="485052" y="60485"/>
                    </a:lnTo>
                    <a:lnTo>
                      <a:pt x="550916" y="0"/>
                    </a:lnTo>
                    <a:lnTo>
                      <a:pt x="616779" y="60485"/>
                    </a:lnTo>
                    <a:lnTo>
                      <a:pt x="682643" y="0"/>
                    </a:lnTo>
                    <a:lnTo>
                      <a:pt x="748506" y="60485"/>
                    </a:lnTo>
                    <a:lnTo>
                      <a:pt x="814370" y="0"/>
                    </a:lnTo>
                    <a:lnTo>
                      <a:pt x="880233" y="60485"/>
                    </a:lnTo>
                    <a:lnTo>
                      <a:pt x="946097" y="0"/>
                    </a:lnTo>
                    <a:lnTo>
                      <a:pt x="970580" y="22484"/>
                    </a:lnTo>
                    <a:lnTo>
                      <a:pt x="936838" y="49501"/>
                    </a:lnTo>
                    <a:cubicBezTo>
                      <a:pt x="839038" y="112415"/>
                      <a:pt x="673416" y="153778"/>
                      <a:pt x="485563" y="153778"/>
                    </a:cubicBezTo>
                    <a:cubicBezTo>
                      <a:pt x="297711" y="153778"/>
                      <a:pt x="132088" y="112415"/>
                      <a:pt x="34288" y="49501"/>
                    </a:cubicBezTo>
                    <a:lnTo>
                      <a:pt x="0" y="22047"/>
                    </a:lnTo>
                    <a:lnTo>
                      <a:pt x="24008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19" name="グループ化 518">
                <a:extLst>
                  <a:ext uri="{FF2B5EF4-FFF2-40B4-BE49-F238E27FC236}">
                    <a16:creationId xmlns:a16="http://schemas.microsoft.com/office/drawing/2014/main" id="{07E817E5-6D2C-4132-B34A-41497392FAB6}"/>
                  </a:ext>
                </a:extLst>
              </p:cNvPr>
              <p:cNvGrpSpPr/>
              <p:nvPr/>
            </p:nvGrpSpPr>
            <p:grpSpPr>
              <a:xfrm>
                <a:off x="5618422" y="3639324"/>
                <a:ext cx="359720" cy="401005"/>
                <a:chOff x="6079518" y="5724255"/>
                <a:chExt cx="279613" cy="311704"/>
              </a:xfrm>
            </p:grpSpPr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7A31787A-C915-4EED-9317-965540EDC4A1}"/>
                    </a:ext>
                  </a:extLst>
                </p:cNvPr>
                <p:cNvSpPr/>
                <p:nvPr/>
              </p:nvSpPr>
              <p:spPr bwMode="auto">
                <a:xfrm>
                  <a:off x="6079518" y="5724255"/>
                  <a:ext cx="279613" cy="311704"/>
                </a:xfrm>
                <a:custGeom>
                  <a:avLst/>
                  <a:gdLst>
                    <a:gd name="connsiteX0" fmla="*/ 7560 w 279613"/>
                    <a:gd name="connsiteY0" fmla="*/ 0 h 311704"/>
                    <a:gd name="connsiteX1" fmla="*/ 272055 w 279613"/>
                    <a:gd name="connsiteY1" fmla="*/ 0 h 311704"/>
                    <a:gd name="connsiteX2" fmla="*/ 279613 w 279613"/>
                    <a:gd name="connsiteY2" fmla="*/ 65842 h 311704"/>
                    <a:gd name="connsiteX3" fmla="*/ 139807 w 279613"/>
                    <a:gd name="connsiteY3" fmla="*/ 311704 h 311704"/>
                    <a:gd name="connsiteX4" fmla="*/ 111631 w 279613"/>
                    <a:gd name="connsiteY4" fmla="*/ 306709 h 311704"/>
                    <a:gd name="connsiteX5" fmla="*/ 100885 w 279613"/>
                    <a:gd name="connsiteY5" fmla="*/ 300843 h 311704"/>
                    <a:gd name="connsiteX6" fmla="*/ 107570 w 279613"/>
                    <a:gd name="connsiteY6" fmla="*/ 284091 h 311704"/>
                    <a:gd name="connsiteX7" fmla="*/ 79737 w 279613"/>
                    <a:gd name="connsiteY7" fmla="*/ 183022 h 311704"/>
                    <a:gd name="connsiteX8" fmla="*/ 79736 w 279613"/>
                    <a:gd name="connsiteY8" fmla="*/ 183024 h 311704"/>
                    <a:gd name="connsiteX9" fmla="*/ 71078 w 279613"/>
                    <a:gd name="connsiteY9" fmla="*/ 274314 h 311704"/>
                    <a:gd name="connsiteX10" fmla="*/ 70751 w 279613"/>
                    <a:gd name="connsiteY10" fmla="*/ 275029 h 311704"/>
                    <a:gd name="connsiteX11" fmla="*/ 40949 w 279613"/>
                    <a:gd name="connsiteY11" fmla="*/ 239693 h 311704"/>
                    <a:gd name="connsiteX12" fmla="*/ 0 w 279613"/>
                    <a:gd name="connsiteY12" fmla="*/ 65842 h 311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79613" h="311704">
                      <a:moveTo>
                        <a:pt x="7560" y="0"/>
                      </a:moveTo>
                      <a:lnTo>
                        <a:pt x="272055" y="0"/>
                      </a:lnTo>
                      <a:lnTo>
                        <a:pt x="279613" y="65842"/>
                      </a:lnTo>
                      <a:cubicBezTo>
                        <a:pt x="279613" y="201628"/>
                        <a:pt x="217019" y="311704"/>
                        <a:pt x="139807" y="311704"/>
                      </a:cubicBezTo>
                      <a:cubicBezTo>
                        <a:pt x="130155" y="311704"/>
                        <a:pt x="120732" y="309984"/>
                        <a:pt x="111631" y="306709"/>
                      </a:cubicBezTo>
                      <a:lnTo>
                        <a:pt x="100885" y="300843"/>
                      </a:lnTo>
                      <a:lnTo>
                        <a:pt x="107570" y="284091"/>
                      </a:lnTo>
                      <a:cubicBezTo>
                        <a:pt x="120495" y="235854"/>
                        <a:pt x="108033" y="190604"/>
                        <a:pt x="79737" y="183022"/>
                      </a:cubicBezTo>
                      <a:lnTo>
                        <a:pt x="79736" y="183024"/>
                      </a:lnTo>
                      <a:cubicBezTo>
                        <a:pt x="82358" y="211776"/>
                        <a:pt x="79357" y="243417"/>
                        <a:pt x="71078" y="274314"/>
                      </a:cubicBezTo>
                      <a:lnTo>
                        <a:pt x="70751" y="275029"/>
                      </a:lnTo>
                      <a:lnTo>
                        <a:pt x="40949" y="239693"/>
                      </a:lnTo>
                      <a:cubicBezTo>
                        <a:pt x="15649" y="195201"/>
                        <a:pt x="0" y="133735"/>
                        <a:pt x="0" y="65842"/>
                      </a:cubicBezTo>
                      <a:close/>
                    </a:path>
                  </a:pathLst>
                </a:custGeom>
                <a:solidFill>
                  <a:srgbClr val="2D2D8A">
                    <a:lumMod val="60000"/>
                    <a:lumOff val="40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2" name="楕円 521">
                  <a:extLst>
                    <a:ext uri="{FF2B5EF4-FFF2-40B4-BE49-F238E27FC236}">
                      <a16:creationId xmlns:a16="http://schemas.microsoft.com/office/drawing/2014/main" id="{F4CAC26B-0D5B-4650-BD73-C3870BD65DE6}"/>
                    </a:ext>
                  </a:extLst>
                </p:cNvPr>
                <p:cNvSpPr/>
                <p:nvPr/>
              </p:nvSpPr>
              <p:spPr bwMode="auto">
                <a:xfrm>
                  <a:off x="6243421" y="5859270"/>
                  <a:ext cx="90010" cy="90010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C3A87C53-E73F-4784-A6AA-9B1129BE1A1B}"/>
                    </a:ext>
                  </a:extLst>
                </p:cNvPr>
                <p:cNvSpPr/>
                <p:nvPr/>
              </p:nvSpPr>
              <p:spPr bwMode="auto">
                <a:xfrm>
                  <a:off x="6261350" y="5878446"/>
                  <a:ext cx="53248" cy="53248"/>
                </a:xfrm>
                <a:custGeom>
                  <a:avLst/>
                  <a:gdLst>
                    <a:gd name="connsiteX0" fmla="*/ 99633 w 410944"/>
                    <a:gd name="connsiteY0" fmla="*/ 0 h 410944"/>
                    <a:gd name="connsiteX1" fmla="*/ 205472 w 410944"/>
                    <a:gd name="connsiteY1" fmla="*/ 105838 h 410944"/>
                    <a:gd name="connsiteX2" fmla="*/ 311311 w 410944"/>
                    <a:gd name="connsiteY2" fmla="*/ 0 h 410944"/>
                    <a:gd name="connsiteX3" fmla="*/ 410944 w 410944"/>
                    <a:gd name="connsiteY3" fmla="*/ 99633 h 410944"/>
                    <a:gd name="connsiteX4" fmla="*/ 305106 w 410944"/>
                    <a:gd name="connsiteY4" fmla="*/ 205472 h 410944"/>
                    <a:gd name="connsiteX5" fmla="*/ 410944 w 410944"/>
                    <a:gd name="connsiteY5" fmla="*/ 311311 h 410944"/>
                    <a:gd name="connsiteX6" fmla="*/ 311311 w 410944"/>
                    <a:gd name="connsiteY6" fmla="*/ 410944 h 410944"/>
                    <a:gd name="connsiteX7" fmla="*/ 205472 w 410944"/>
                    <a:gd name="connsiteY7" fmla="*/ 305106 h 410944"/>
                    <a:gd name="connsiteX8" fmla="*/ 99633 w 410944"/>
                    <a:gd name="connsiteY8" fmla="*/ 410944 h 410944"/>
                    <a:gd name="connsiteX9" fmla="*/ 0 w 410944"/>
                    <a:gd name="connsiteY9" fmla="*/ 311311 h 410944"/>
                    <a:gd name="connsiteX10" fmla="*/ 105838 w 410944"/>
                    <a:gd name="connsiteY10" fmla="*/ 205472 h 410944"/>
                    <a:gd name="connsiteX11" fmla="*/ 0 w 410944"/>
                    <a:gd name="connsiteY11" fmla="*/ 99633 h 410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10944" h="410944">
                      <a:moveTo>
                        <a:pt x="99633" y="0"/>
                      </a:moveTo>
                      <a:lnTo>
                        <a:pt x="205472" y="105838"/>
                      </a:lnTo>
                      <a:lnTo>
                        <a:pt x="311311" y="0"/>
                      </a:lnTo>
                      <a:lnTo>
                        <a:pt x="410944" y="99633"/>
                      </a:lnTo>
                      <a:lnTo>
                        <a:pt x="305106" y="205472"/>
                      </a:lnTo>
                      <a:lnTo>
                        <a:pt x="410944" y="311311"/>
                      </a:lnTo>
                      <a:lnTo>
                        <a:pt x="311311" y="410944"/>
                      </a:lnTo>
                      <a:lnTo>
                        <a:pt x="205472" y="305106"/>
                      </a:lnTo>
                      <a:lnTo>
                        <a:pt x="99633" y="410944"/>
                      </a:lnTo>
                      <a:lnTo>
                        <a:pt x="0" y="311311"/>
                      </a:lnTo>
                      <a:lnTo>
                        <a:pt x="105838" y="205472"/>
                      </a:lnTo>
                      <a:lnTo>
                        <a:pt x="0" y="9963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4" name="月 523">
                  <a:extLst>
                    <a:ext uri="{FF2B5EF4-FFF2-40B4-BE49-F238E27FC236}">
                      <a16:creationId xmlns:a16="http://schemas.microsoft.com/office/drawing/2014/main" id="{F61B875F-1E1C-4442-90FD-88C31D327BAB}"/>
                    </a:ext>
                  </a:extLst>
                </p:cNvPr>
                <p:cNvSpPr/>
                <p:nvPr/>
              </p:nvSpPr>
              <p:spPr bwMode="auto">
                <a:xfrm rot="5400000">
                  <a:off x="6192976" y="5730506"/>
                  <a:ext cx="45902" cy="180841"/>
                </a:xfrm>
                <a:prstGeom prst="moon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0C9D8293-0A8A-4B8D-9E0C-A2396BABEBC5}"/>
                  </a:ext>
                </a:extLst>
              </p:cNvPr>
              <p:cNvSpPr/>
              <p:nvPr/>
            </p:nvSpPr>
            <p:spPr bwMode="auto">
              <a:xfrm>
                <a:off x="5050283" y="3567714"/>
                <a:ext cx="1088438" cy="143222"/>
              </a:xfrm>
              <a:custGeom>
                <a:avLst/>
                <a:gdLst>
                  <a:gd name="connsiteX0" fmla="*/ 0 w 1088438"/>
                  <a:gd name="connsiteY0" fmla="*/ 0 h 143222"/>
                  <a:gd name="connsiteX1" fmla="*/ 1088438 w 1088438"/>
                  <a:gd name="connsiteY1" fmla="*/ 0 h 143222"/>
                  <a:gd name="connsiteX2" fmla="*/ 1045671 w 1088438"/>
                  <a:gd name="connsiteY2" fmla="*/ 92062 h 143222"/>
                  <a:gd name="connsiteX3" fmla="*/ 1029236 w 1088438"/>
                  <a:gd name="connsiteY3" fmla="*/ 105221 h 143222"/>
                  <a:gd name="connsiteX4" fmla="*/ 1004753 w 1088438"/>
                  <a:gd name="connsiteY4" fmla="*/ 82737 h 143222"/>
                  <a:gd name="connsiteX5" fmla="*/ 938889 w 1088438"/>
                  <a:gd name="connsiteY5" fmla="*/ 143222 h 143222"/>
                  <a:gd name="connsiteX6" fmla="*/ 873026 w 1088438"/>
                  <a:gd name="connsiteY6" fmla="*/ 82737 h 143222"/>
                  <a:gd name="connsiteX7" fmla="*/ 807162 w 1088438"/>
                  <a:gd name="connsiteY7" fmla="*/ 143222 h 143222"/>
                  <a:gd name="connsiteX8" fmla="*/ 741299 w 1088438"/>
                  <a:gd name="connsiteY8" fmla="*/ 82737 h 143222"/>
                  <a:gd name="connsiteX9" fmla="*/ 675435 w 1088438"/>
                  <a:gd name="connsiteY9" fmla="*/ 143222 h 143222"/>
                  <a:gd name="connsiteX10" fmla="*/ 609572 w 1088438"/>
                  <a:gd name="connsiteY10" fmla="*/ 82737 h 143222"/>
                  <a:gd name="connsiteX11" fmla="*/ 543708 w 1088438"/>
                  <a:gd name="connsiteY11" fmla="*/ 143222 h 143222"/>
                  <a:gd name="connsiteX12" fmla="*/ 477845 w 1088438"/>
                  <a:gd name="connsiteY12" fmla="*/ 82737 h 143222"/>
                  <a:gd name="connsiteX13" fmla="*/ 411981 w 1088438"/>
                  <a:gd name="connsiteY13" fmla="*/ 143222 h 143222"/>
                  <a:gd name="connsiteX14" fmla="*/ 346118 w 1088438"/>
                  <a:gd name="connsiteY14" fmla="*/ 82737 h 143222"/>
                  <a:gd name="connsiteX15" fmla="*/ 280254 w 1088438"/>
                  <a:gd name="connsiteY15" fmla="*/ 143222 h 143222"/>
                  <a:gd name="connsiteX16" fmla="*/ 214391 w 1088438"/>
                  <a:gd name="connsiteY16" fmla="*/ 82737 h 143222"/>
                  <a:gd name="connsiteX17" fmla="*/ 148527 w 1088438"/>
                  <a:gd name="connsiteY17" fmla="*/ 143222 h 143222"/>
                  <a:gd name="connsiteX18" fmla="*/ 82664 w 1088438"/>
                  <a:gd name="connsiteY18" fmla="*/ 82737 h 143222"/>
                  <a:gd name="connsiteX19" fmla="*/ 58656 w 1088438"/>
                  <a:gd name="connsiteY19" fmla="*/ 104784 h 143222"/>
                  <a:gd name="connsiteX20" fmla="*/ 42767 w 1088438"/>
                  <a:gd name="connsiteY20" fmla="*/ 92062 h 143222"/>
                  <a:gd name="connsiteX21" fmla="*/ 0 w 1088438"/>
                  <a:gd name="connsiteY21" fmla="*/ 0 h 143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088438" h="143222">
                    <a:moveTo>
                      <a:pt x="0" y="0"/>
                    </a:moveTo>
                    <a:cubicBezTo>
                      <a:pt x="357144" y="39419"/>
                      <a:pt x="731294" y="39419"/>
                      <a:pt x="1088438" y="0"/>
                    </a:cubicBezTo>
                    <a:cubicBezTo>
                      <a:pt x="1088438" y="32656"/>
                      <a:pt x="1073210" y="63766"/>
                      <a:pt x="1045671" y="92062"/>
                    </a:cubicBezTo>
                    <a:lnTo>
                      <a:pt x="1029236" y="105221"/>
                    </a:lnTo>
                    <a:lnTo>
                      <a:pt x="1004753" y="82737"/>
                    </a:lnTo>
                    <a:lnTo>
                      <a:pt x="938889" y="143222"/>
                    </a:lnTo>
                    <a:lnTo>
                      <a:pt x="873026" y="82737"/>
                    </a:lnTo>
                    <a:lnTo>
                      <a:pt x="807162" y="143222"/>
                    </a:lnTo>
                    <a:lnTo>
                      <a:pt x="741299" y="82737"/>
                    </a:lnTo>
                    <a:lnTo>
                      <a:pt x="675435" y="143222"/>
                    </a:lnTo>
                    <a:lnTo>
                      <a:pt x="609572" y="82737"/>
                    </a:lnTo>
                    <a:lnTo>
                      <a:pt x="543708" y="143222"/>
                    </a:lnTo>
                    <a:lnTo>
                      <a:pt x="477845" y="82737"/>
                    </a:lnTo>
                    <a:lnTo>
                      <a:pt x="411981" y="143222"/>
                    </a:lnTo>
                    <a:lnTo>
                      <a:pt x="346118" y="82737"/>
                    </a:lnTo>
                    <a:lnTo>
                      <a:pt x="280254" y="143222"/>
                    </a:lnTo>
                    <a:lnTo>
                      <a:pt x="214391" y="82737"/>
                    </a:lnTo>
                    <a:lnTo>
                      <a:pt x="148527" y="143222"/>
                    </a:lnTo>
                    <a:lnTo>
                      <a:pt x="82664" y="82737"/>
                    </a:lnTo>
                    <a:lnTo>
                      <a:pt x="58656" y="104784"/>
                    </a:lnTo>
                    <a:lnTo>
                      <a:pt x="42767" y="92062"/>
                    </a:lnTo>
                    <a:cubicBezTo>
                      <a:pt x="15229" y="63766"/>
                      <a:pt x="0" y="32656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91531AC4-D133-4CA2-B9A2-2CC289AFBC4F}"/>
                </a:ext>
              </a:extLst>
            </p:cNvPr>
            <p:cNvSpPr/>
            <p:nvPr/>
          </p:nvSpPr>
          <p:spPr bwMode="auto">
            <a:xfrm>
              <a:off x="5415179" y="4233998"/>
              <a:ext cx="1936827" cy="180808"/>
            </a:xfrm>
            <a:custGeom>
              <a:avLst/>
              <a:gdLst>
                <a:gd name="connsiteX0" fmla="*/ 490382 w 4596980"/>
                <a:gd name="connsiteY0" fmla="*/ 0 h 327852"/>
                <a:gd name="connsiteX1" fmla="*/ 569897 w 4596980"/>
                <a:gd name="connsiteY1" fmla="*/ 85691 h 327852"/>
                <a:gd name="connsiteX2" fmla="*/ 944132 w 4596980"/>
                <a:gd name="connsiteY2" fmla="*/ 198321 h 327852"/>
                <a:gd name="connsiteX3" fmla="*/ 1318367 w 4596980"/>
                <a:gd name="connsiteY3" fmla="*/ 85691 h 327852"/>
                <a:gd name="connsiteX4" fmla="*/ 1397881 w 4596980"/>
                <a:gd name="connsiteY4" fmla="*/ 0 h 327852"/>
                <a:gd name="connsiteX5" fmla="*/ 1477396 w 4596980"/>
                <a:gd name="connsiteY5" fmla="*/ 85691 h 327852"/>
                <a:gd name="connsiteX6" fmla="*/ 1851631 w 4596980"/>
                <a:gd name="connsiteY6" fmla="*/ 198321 h 327852"/>
                <a:gd name="connsiteX7" fmla="*/ 2225866 w 4596980"/>
                <a:gd name="connsiteY7" fmla="*/ 85691 h 327852"/>
                <a:gd name="connsiteX8" fmla="*/ 2305380 w 4596980"/>
                <a:gd name="connsiteY8" fmla="*/ 0 h 327852"/>
                <a:gd name="connsiteX9" fmla="*/ 2384895 w 4596980"/>
                <a:gd name="connsiteY9" fmla="*/ 85691 h 327852"/>
                <a:gd name="connsiteX10" fmla="*/ 2759130 w 4596980"/>
                <a:gd name="connsiteY10" fmla="*/ 198321 h 327852"/>
                <a:gd name="connsiteX11" fmla="*/ 3133365 w 4596980"/>
                <a:gd name="connsiteY11" fmla="*/ 85691 h 327852"/>
                <a:gd name="connsiteX12" fmla="*/ 3212879 w 4596980"/>
                <a:gd name="connsiteY12" fmla="*/ 0 h 327852"/>
                <a:gd name="connsiteX13" fmla="*/ 3292394 w 4596980"/>
                <a:gd name="connsiteY13" fmla="*/ 85691 h 327852"/>
                <a:gd name="connsiteX14" fmla="*/ 3666629 w 4596980"/>
                <a:gd name="connsiteY14" fmla="*/ 198321 h 327852"/>
                <a:gd name="connsiteX15" fmla="*/ 4040864 w 4596980"/>
                <a:gd name="connsiteY15" fmla="*/ 85691 h 327852"/>
                <a:gd name="connsiteX16" fmla="*/ 4120378 w 4596980"/>
                <a:gd name="connsiteY16" fmla="*/ 0 h 327852"/>
                <a:gd name="connsiteX17" fmla="*/ 4199892 w 4596980"/>
                <a:gd name="connsiteY17" fmla="*/ 85691 h 327852"/>
                <a:gd name="connsiteX18" fmla="*/ 4574127 w 4596980"/>
                <a:gd name="connsiteY18" fmla="*/ 198321 h 327852"/>
                <a:gd name="connsiteX19" fmla="*/ 4596980 w 4596980"/>
                <a:gd name="connsiteY19" fmla="*/ 196647 h 327852"/>
                <a:gd name="connsiteX20" fmla="*/ 4596980 w 4596980"/>
                <a:gd name="connsiteY20" fmla="*/ 327852 h 327852"/>
                <a:gd name="connsiteX21" fmla="*/ 0 w 4596980"/>
                <a:gd name="connsiteY21" fmla="*/ 327852 h 327852"/>
                <a:gd name="connsiteX22" fmla="*/ 0 w 4596980"/>
                <a:gd name="connsiteY22" fmla="*/ 195638 h 327852"/>
                <a:gd name="connsiteX23" fmla="*/ 36633 w 4596980"/>
                <a:gd name="connsiteY23" fmla="*/ 198321 h 327852"/>
                <a:gd name="connsiteX24" fmla="*/ 410868 w 4596980"/>
                <a:gd name="connsiteY24" fmla="*/ 85691 h 327852"/>
                <a:gd name="connsiteX25" fmla="*/ 490382 w 4596980"/>
                <a:gd name="connsiteY25" fmla="*/ 0 h 327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96980" h="327852">
                  <a:moveTo>
                    <a:pt x="490382" y="0"/>
                  </a:moveTo>
                  <a:lnTo>
                    <a:pt x="569897" y="85691"/>
                  </a:lnTo>
                  <a:cubicBezTo>
                    <a:pt x="665672" y="155280"/>
                    <a:pt x="797984" y="198321"/>
                    <a:pt x="944132" y="198321"/>
                  </a:cubicBezTo>
                  <a:cubicBezTo>
                    <a:pt x="1090280" y="198321"/>
                    <a:pt x="1222592" y="155280"/>
                    <a:pt x="1318367" y="85691"/>
                  </a:cubicBezTo>
                  <a:lnTo>
                    <a:pt x="1397881" y="0"/>
                  </a:lnTo>
                  <a:lnTo>
                    <a:pt x="1477396" y="85691"/>
                  </a:lnTo>
                  <a:cubicBezTo>
                    <a:pt x="1573171" y="155280"/>
                    <a:pt x="1705483" y="198321"/>
                    <a:pt x="1851631" y="198321"/>
                  </a:cubicBezTo>
                  <a:cubicBezTo>
                    <a:pt x="1997779" y="198321"/>
                    <a:pt x="2130091" y="155280"/>
                    <a:pt x="2225866" y="85691"/>
                  </a:cubicBezTo>
                  <a:lnTo>
                    <a:pt x="2305380" y="0"/>
                  </a:lnTo>
                  <a:lnTo>
                    <a:pt x="2384895" y="85691"/>
                  </a:lnTo>
                  <a:cubicBezTo>
                    <a:pt x="2480670" y="155280"/>
                    <a:pt x="2612982" y="198321"/>
                    <a:pt x="2759130" y="198321"/>
                  </a:cubicBezTo>
                  <a:cubicBezTo>
                    <a:pt x="2905278" y="198321"/>
                    <a:pt x="3037590" y="155280"/>
                    <a:pt x="3133365" y="85691"/>
                  </a:cubicBezTo>
                  <a:lnTo>
                    <a:pt x="3212879" y="0"/>
                  </a:lnTo>
                  <a:lnTo>
                    <a:pt x="3292394" y="85691"/>
                  </a:lnTo>
                  <a:cubicBezTo>
                    <a:pt x="3388169" y="155280"/>
                    <a:pt x="3520481" y="198321"/>
                    <a:pt x="3666629" y="198321"/>
                  </a:cubicBezTo>
                  <a:cubicBezTo>
                    <a:pt x="3812777" y="198321"/>
                    <a:pt x="3945089" y="155280"/>
                    <a:pt x="4040864" y="85691"/>
                  </a:cubicBezTo>
                  <a:lnTo>
                    <a:pt x="4120378" y="0"/>
                  </a:lnTo>
                  <a:lnTo>
                    <a:pt x="4199892" y="85691"/>
                  </a:lnTo>
                  <a:cubicBezTo>
                    <a:pt x="4295667" y="155280"/>
                    <a:pt x="4427979" y="198321"/>
                    <a:pt x="4574127" y="198321"/>
                  </a:cubicBezTo>
                  <a:lnTo>
                    <a:pt x="4596980" y="196647"/>
                  </a:lnTo>
                  <a:lnTo>
                    <a:pt x="4596980" y="327852"/>
                  </a:lnTo>
                  <a:lnTo>
                    <a:pt x="0" y="327852"/>
                  </a:lnTo>
                  <a:lnTo>
                    <a:pt x="0" y="195638"/>
                  </a:lnTo>
                  <a:lnTo>
                    <a:pt x="36633" y="198321"/>
                  </a:lnTo>
                  <a:cubicBezTo>
                    <a:pt x="182781" y="198321"/>
                    <a:pt x="315093" y="155280"/>
                    <a:pt x="410868" y="85691"/>
                  </a:cubicBezTo>
                  <a:lnTo>
                    <a:pt x="490382" y="0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25" name="グループ化 524">
            <a:extLst>
              <a:ext uri="{FF2B5EF4-FFF2-40B4-BE49-F238E27FC236}">
                <a16:creationId xmlns:a16="http://schemas.microsoft.com/office/drawing/2014/main" id="{B3813B75-6812-48C4-9203-14F57EE42557}"/>
              </a:ext>
            </a:extLst>
          </p:cNvPr>
          <p:cNvGrpSpPr/>
          <p:nvPr/>
        </p:nvGrpSpPr>
        <p:grpSpPr>
          <a:xfrm>
            <a:off x="3757135" y="1589014"/>
            <a:ext cx="2434980" cy="1214822"/>
            <a:chOff x="2026838" y="353638"/>
            <a:chExt cx="3695634" cy="1843770"/>
          </a:xfrm>
        </p:grpSpPr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3FFF4901-860B-4425-A659-A5D9380A87F2}"/>
                </a:ext>
              </a:extLst>
            </p:cNvPr>
            <p:cNvGrpSpPr/>
            <p:nvPr/>
          </p:nvGrpSpPr>
          <p:grpSpPr>
            <a:xfrm>
              <a:off x="2026838" y="353638"/>
              <a:ext cx="3695634" cy="1843770"/>
              <a:chOff x="-180415" y="353638"/>
              <a:chExt cx="3695634" cy="1843770"/>
            </a:xfrm>
          </p:grpSpPr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2D96BC0C-3538-4D6D-AD5C-68C4BF7E75BE}"/>
                  </a:ext>
                </a:extLst>
              </p:cNvPr>
              <p:cNvSpPr/>
              <p:nvPr/>
            </p:nvSpPr>
            <p:spPr bwMode="auto">
              <a:xfrm>
                <a:off x="1508613" y="353638"/>
                <a:ext cx="302934" cy="403212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962F22DC-0BF4-468E-9F70-E9AC5978105B}"/>
                  </a:ext>
                </a:extLst>
              </p:cNvPr>
              <p:cNvGrpSpPr/>
              <p:nvPr/>
            </p:nvGrpSpPr>
            <p:grpSpPr>
              <a:xfrm flipH="1">
                <a:off x="-62518" y="1088740"/>
                <a:ext cx="1630018" cy="1108668"/>
                <a:chOff x="3500494" y="5486253"/>
                <a:chExt cx="1173238" cy="777034"/>
              </a:xfrm>
            </p:grpSpPr>
            <p:grpSp>
              <p:nvGrpSpPr>
                <p:cNvPr id="571" name="グループ化 570">
                  <a:extLst>
                    <a:ext uri="{FF2B5EF4-FFF2-40B4-BE49-F238E27FC236}">
                      <a16:creationId xmlns:a16="http://schemas.microsoft.com/office/drawing/2014/main" id="{52C9FCCE-66FA-46C7-A285-B9E6AEA171F1}"/>
                    </a:ext>
                  </a:extLst>
                </p:cNvPr>
                <p:cNvGrpSpPr/>
                <p:nvPr/>
              </p:nvGrpSpPr>
              <p:grpSpPr>
                <a:xfrm>
                  <a:off x="3862443" y="5486253"/>
                  <a:ext cx="811289" cy="777033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578" name="フリーフォーム: 図形 577">
                    <a:extLst>
                      <a:ext uri="{FF2B5EF4-FFF2-40B4-BE49-F238E27FC236}">
                        <a16:creationId xmlns:a16="http://schemas.microsoft.com/office/drawing/2014/main" id="{A19F8058-3119-4362-B83A-C8DCFC4E61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9" name="フリーフォーム: 図形 578">
                    <a:extLst>
                      <a:ext uri="{FF2B5EF4-FFF2-40B4-BE49-F238E27FC236}">
                        <a16:creationId xmlns:a16="http://schemas.microsoft.com/office/drawing/2014/main" id="{7E9B78E9-258D-4C00-B1BA-4CD55EE4FF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72" name="グループ化 571">
                  <a:extLst>
                    <a:ext uri="{FF2B5EF4-FFF2-40B4-BE49-F238E27FC236}">
                      <a16:creationId xmlns:a16="http://schemas.microsoft.com/office/drawing/2014/main" id="{1ECD4856-8C61-4737-8276-AE1E649BF02D}"/>
                    </a:ext>
                  </a:extLst>
                </p:cNvPr>
                <p:cNvGrpSpPr/>
                <p:nvPr/>
              </p:nvGrpSpPr>
              <p:grpSpPr>
                <a:xfrm>
                  <a:off x="3657655" y="5548519"/>
                  <a:ext cx="746279" cy="714768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576" name="フリーフォーム: 図形 575">
                    <a:extLst>
                      <a:ext uri="{FF2B5EF4-FFF2-40B4-BE49-F238E27FC236}">
                        <a16:creationId xmlns:a16="http://schemas.microsoft.com/office/drawing/2014/main" id="{4BDAE0BF-9733-4A54-9B8B-0BAA93AD30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7" name="フリーフォーム: 図形 576">
                    <a:extLst>
                      <a:ext uri="{FF2B5EF4-FFF2-40B4-BE49-F238E27FC236}">
                        <a16:creationId xmlns:a16="http://schemas.microsoft.com/office/drawing/2014/main" id="{E57472DC-D23F-4C33-B392-DF02DD41EE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73" name="グループ化 572">
                  <a:extLst>
                    <a:ext uri="{FF2B5EF4-FFF2-40B4-BE49-F238E27FC236}">
                      <a16:creationId xmlns:a16="http://schemas.microsoft.com/office/drawing/2014/main" id="{97EAA464-2415-4E54-A965-2FEFCFBB5785}"/>
                    </a:ext>
                  </a:extLst>
                </p:cNvPr>
                <p:cNvGrpSpPr/>
                <p:nvPr/>
              </p:nvGrpSpPr>
              <p:grpSpPr>
                <a:xfrm>
                  <a:off x="3500494" y="5724255"/>
                  <a:ext cx="562796" cy="539032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574" name="フリーフォーム: 図形 573">
                    <a:extLst>
                      <a:ext uri="{FF2B5EF4-FFF2-40B4-BE49-F238E27FC236}">
                        <a16:creationId xmlns:a16="http://schemas.microsoft.com/office/drawing/2014/main" id="{430F48CA-125D-41AE-BE5E-EB8011E4DD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5" name="フリーフォーム: 図形 574">
                    <a:extLst>
                      <a:ext uri="{FF2B5EF4-FFF2-40B4-BE49-F238E27FC236}">
                        <a16:creationId xmlns:a16="http://schemas.microsoft.com/office/drawing/2014/main" id="{719415A3-3CC7-4EA0-B37C-7324B91F18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FCBAE337-28AF-4D57-8067-FDB28313EF48}"/>
                  </a:ext>
                </a:extLst>
              </p:cNvPr>
              <p:cNvGrpSpPr/>
              <p:nvPr/>
            </p:nvGrpSpPr>
            <p:grpSpPr>
              <a:xfrm>
                <a:off x="1764341" y="1088740"/>
                <a:ext cx="1630018" cy="1108668"/>
                <a:chOff x="3500494" y="5486253"/>
                <a:chExt cx="1173238" cy="777034"/>
              </a:xfrm>
            </p:grpSpPr>
            <p:grpSp>
              <p:nvGrpSpPr>
                <p:cNvPr id="562" name="グループ化 561">
                  <a:extLst>
                    <a:ext uri="{FF2B5EF4-FFF2-40B4-BE49-F238E27FC236}">
                      <a16:creationId xmlns:a16="http://schemas.microsoft.com/office/drawing/2014/main" id="{F56CF252-EE25-4185-B255-D92155345391}"/>
                    </a:ext>
                  </a:extLst>
                </p:cNvPr>
                <p:cNvGrpSpPr/>
                <p:nvPr/>
              </p:nvGrpSpPr>
              <p:grpSpPr>
                <a:xfrm>
                  <a:off x="3862443" y="5486253"/>
                  <a:ext cx="811289" cy="777033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569" name="フリーフォーム: 図形 568">
                    <a:extLst>
                      <a:ext uri="{FF2B5EF4-FFF2-40B4-BE49-F238E27FC236}">
                        <a16:creationId xmlns:a16="http://schemas.microsoft.com/office/drawing/2014/main" id="{7E296E92-0C7A-412A-8C25-8FCEB91682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0" name="フリーフォーム: 図形 569">
                    <a:extLst>
                      <a:ext uri="{FF2B5EF4-FFF2-40B4-BE49-F238E27FC236}">
                        <a16:creationId xmlns:a16="http://schemas.microsoft.com/office/drawing/2014/main" id="{E418F715-B268-4AC9-BC04-C5E590A09C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63" name="グループ化 562">
                  <a:extLst>
                    <a:ext uri="{FF2B5EF4-FFF2-40B4-BE49-F238E27FC236}">
                      <a16:creationId xmlns:a16="http://schemas.microsoft.com/office/drawing/2014/main" id="{94503EA3-C284-4FAF-A7F2-CC1AFA3BF68A}"/>
                    </a:ext>
                  </a:extLst>
                </p:cNvPr>
                <p:cNvGrpSpPr/>
                <p:nvPr/>
              </p:nvGrpSpPr>
              <p:grpSpPr>
                <a:xfrm>
                  <a:off x="3657655" y="5548519"/>
                  <a:ext cx="746279" cy="714768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567" name="フリーフォーム: 図形 566">
                    <a:extLst>
                      <a:ext uri="{FF2B5EF4-FFF2-40B4-BE49-F238E27FC236}">
                        <a16:creationId xmlns:a16="http://schemas.microsoft.com/office/drawing/2014/main" id="{7955AB0B-B04F-418D-83D5-0BB2C0FA01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8" name="フリーフォーム: 図形 567">
                    <a:extLst>
                      <a:ext uri="{FF2B5EF4-FFF2-40B4-BE49-F238E27FC236}">
                        <a16:creationId xmlns:a16="http://schemas.microsoft.com/office/drawing/2014/main" id="{C5442A29-CED7-49D6-B77D-23539AB7B2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64E41870-3CA4-43DD-999C-E720B19AE887}"/>
                    </a:ext>
                  </a:extLst>
                </p:cNvPr>
                <p:cNvGrpSpPr/>
                <p:nvPr/>
              </p:nvGrpSpPr>
              <p:grpSpPr>
                <a:xfrm>
                  <a:off x="3500494" y="5724255"/>
                  <a:ext cx="562796" cy="539032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565" name="フリーフォーム: 図形 564">
                    <a:extLst>
                      <a:ext uri="{FF2B5EF4-FFF2-40B4-BE49-F238E27FC236}">
                        <a16:creationId xmlns:a16="http://schemas.microsoft.com/office/drawing/2014/main" id="{A45FE78C-177B-42A0-89DE-2C250A7D5A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56F07187-810C-4EB4-924E-57C4F5F927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F17F2014-2DB7-475A-B796-90188A32B16F}"/>
                  </a:ext>
                </a:extLst>
              </p:cNvPr>
              <p:cNvGrpSpPr/>
              <p:nvPr/>
            </p:nvGrpSpPr>
            <p:grpSpPr>
              <a:xfrm flipH="1">
                <a:off x="-180415" y="1399422"/>
                <a:ext cx="1173238" cy="797985"/>
                <a:chOff x="3500494" y="5486253"/>
                <a:chExt cx="1173238" cy="777034"/>
              </a:xfrm>
            </p:grpSpPr>
            <p:grpSp>
              <p:nvGrpSpPr>
                <p:cNvPr id="553" name="グループ化 552">
                  <a:extLst>
                    <a:ext uri="{FF2B5EF4-FFF2-40B4-BE49-F238E27FC236}">
                      <a16:creationId xmlns:a16="http://schemas.microsoft.com/office/drawing/2014/main" id="{4DDABE42-C31B-47A2-A53B-D1C683069692}"/>
                    </a:ext>
                  </a:extLst>
                </p:cNvPr>
                <p:cNvGrpSpPr/>
                <p:nvPr/>
              </p:nvGrpSpPr>
              <p:grpSpPr>
                <a:xfrm>
                  <a:off x="3862443" y="5486253"/>
                  <a:ext cx="811289" cy="777033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560" name="フリーフォーム: 図形 559">
                    <a:extLst>
                      <a:ext uri="{FF2B5EF4-FFF2-40B4-BE49-F238E27FC236}">
                        <a16:creationId xmlns:a16="http://schemas.microsoft.com/office/drawing/2014/main" id="{A02AE376-FCE7-4FB3-9DB4-85253B0497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1" name="フリーフォーム: 図形 560">
                    <a:extLst>
                      <a:ext uri="{FF2B5EF4-FFF2-40B4-BE49-F238E27FC236}">
                        <a16:creationId xmlns:a16="http://schemas.microsoft.com/office/drawing/2014/main" id="{680951C3-0E70-482E-82C1-68BD63BAD9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54" name="グループ化 553">
                  <a:extLst>
                    <a:ext uri="{FF2B5EF4-FFF2-40B4-BE49-F238E27FC236}">
                      <a16:creationId xmlns:a16="http://schemas.microsoft.com/office/drawing/2014/main" id="{32671458-5E46-4140-A47A-0C9FA8085A55}"/>
                    </a:ext>
                  </a:extLst>
                </p:cNvPr>
                <p:cNvGrpSpPr/>
                <p:nvPr/>
              </p:nvGrpSpPr>
              <p:grpSpPr>
                <a:xfrm>
                  <a:off x="3657655" y="5548519"/>
                  <a:ext cx="746279" cy="714768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558" name="フリーフォーム: 図形 557">
                    <a:extLst>
                      <a:ext uri="{FF2B5EF4-FFF2-40B4-BE49-F238E27FC236}">
                        <a16:creationId xmlns:a16="http://schemas.microsoft.com/office/drawing/2014/main" id="{B9A20A0D-3BF4-4646-A8C3-3949D944EB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9" name="フリーフォーム: 図形 558">
                    <a:extLst>
                      <a:ext uri="{FF2B5EF4-FFF2-40B4-BE49-F238E27FC236}">
                        <a16:creationId xmlns:a16="http://schemas.microsoft.com/office/drawing/2014/main" id="{35EBA5BB-E078-4541-AD30-F1AB772496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55" name="グループ化 554">
                  <a:extLst>
                    <a:ext uri="{FF2B5EF4-FFF2-40B4-BE49-F238E27FC236}">
                      <a16:creationId xmlns:a16="http://schemas.microsoft.com/office/drawing/2014/main" id="{03265CD5-63A3-493F-B61B-BAD195DDAD71}"/>
                    </a:ext>
                  </a:extLst>
                </p:cNvPr>
                <p:cNvGrpSpPr/>
                <p:nvPr/>
              </p:nvGrpSpPr>
              <p:grpSpPr>
                <a:xfrm>
                  <a:off x="3500494" y="5724255"/>
                  <a:ext cx="562796" cy="539032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556" name="フリーフォーム: 図形 555">
                    <a:extLst>
                      <a:ext uri="{FF2B5EF4-FFF2-40B4-BE49-F238E27FC236}">
                        <a16:creationId xmlns:a16="http://schemas.microsoft.com/office/drawing/2014/main" id="{3103029D-B856-4344-8F9C-E0BC9915DB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7" name="フリーフォーム: 図形 556">
                    <a:extLst>
                      <a:ext uri="{FF2B5EF4-FFF2-40B4-BE49-F238E27FC236}">
                        <a16:creationId xmlns:a16="http://schemas.microsoft.com/office/drawing/2014/main" id="{64E4AF5F-B2A6-4CFD-84B7-275DAE4745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A68450BD-FBF8-42FE-BD02-04C458648A6A}"/>
                  </a:ext>
                </a:extLst>
              </p:cNvPr>
              <p:cNvGrpSpPr/>
              <p:nvPr/>
            </p:nvGrpSpPr>
            <p:grpSpPr>
              <a:xfrm>
                <a:off x="2341981" y="1399422"/>
                <a:ext cx="1173238" cy="797985"/>
                <a:chOff x="3500494" y="5486253"/>
                <a:chExt cx="1173238" cy="777034"/>
              </a:xfrm>
            </p:grpSpPr>
            <p:grpSp>
              <p:nvGrpSpPr>
                <p:cNvPr id="544" name="グループ化 543">
                  <a:extLst>
                    <a:ext uri="{FF2B5EF4-FFF2-40B4-BE49-F238E27FC236}">
                      <a16:creationId xmlns:a16="http://schemas.microsoft.com/office/drawing/2014/main" id="{C46D436D-939C-478B-8CD2-070CB9ECAA8D}"/>
                    </a:ext>
                  </a:extLst>
                </p:cNvPr>
                <p:cNvGrpSpPr/>
                <p:nvPr/>
              </p:nvGrpSpPr>
              <p:grpSpPr>
                <a:xfrm>
                  <a:off x="3862443" y="5486253"/>
                  <a:ext cx="811289" cy="777033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5B6BBB47-7951-4691-BCAD-9B12BC8235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1C754F3F-F961-43D9-8181-CCD9497934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45" name="グループ化 544">
                  <a:extLst>
                    <a:ext uri="{FF2B5EF4-FFF2-40B4-BE49-F238E27FC236}">
                      <a16:creationId xmlns:a16="http://schemas.microsoft.com/office/drawing/2014/main" id="{7458740E-46AD-4DC3-A9CD-861EEFE0B70D}"/>
                    </a:ext>
                  </a:extLst>
                </p:cNvPr>
                <p:cNvGrpSpPr/>
                <p:nvPr/>
              </p:nvGrpSpPr>
              <p:grpSpPr>
                <a:xfrm>
                  <a:off x="3657655" y="5548519"/>
                  <a:ext cx="746279" cy="714768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549" name="フリーフォーム: 図形 548">
                    <a:extLst>
                      <a:ext uri="{FF2B5EF4-FFF2-40B4-BE49-F238E27FC236}">
                        <a16:creationId xmlns:a16="http://schemas.microsoft.com/office/drawing/2014/main" id="{85E4906E-8A65-470C-9490-ABD8C3B460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0" name="フリーフォーム: 図形 549">
                    <a:extLst>
                      <a:ext uri="{FF2B5EF4-FFF2-40B4-BE49-F238E27FC236}">
                        <a16:creationId xmlns:a16="http://schemas.microsoft.com/office/drawing/2014/main" id="{D587F021-7B73-42E7-9081-A64B2D9E35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46" name="グループ化 545">
                  <a:extLst>
                    <a:ext uri="{FF2B5EF4-FFF2-40B4-BE49-F238E27FC236}">
                      <a16:creationId xmlns:a16="http://schemas.microsoft.com/office/drawing/2014/main" id="{420220F5-F0D4-4025-AAF1-D4ECA57AA2C8}"/>
                    </a:ext>
                  </a:extLst>
                </p:cNvPr>
                <p:cNvGrpSpPr/>
                <p:nvPr/>
              </p:nvGrpSpPr>
              <p:grpSpPr>
                <a:xfrm>
                  <a:off x="3500494" y="5724255"/>
                  <a:ext cx="562796" cy="539032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547" name="フリーフォーム: 図形 546">
                    <a:extLst>
                      <a:ext uri="{FF2B5EF4-FFF2-40B4-BE49-F238E27FC236}">
                        <a16:creationId xmlns:a16="http://schemas.microsoft.com/office/drawing/2014/main" id="{55AD4D8A-A06F-4DD3-B839-7FA9271BF2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8" name="フリーフォーム: 図形 547">
                    <a:extLst>
                      <a:ext uri="{FF2B5EF4-FFF2-40B4-BE49-F238E27FC236}">
                        <a16:creationId xmlns:a16="http://schemas.microsoft.com/office/drawing/2014/main" id="{71BB9F80-F71A-4DEA-9772-A7B797E89B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763DE81B-3542-4CF9-A960-6CE5F480550B}"/>
                  </a:ext>
                </a:extLst>
              </p:cNvPr>
              <p:cNvSpPr/>
              <p:nvPr/>
            </p:nvSpPr>
            <p:spPr bwMode="auto">
              <a:xfrm>
                <a:off x="862468" y="547412"/>
                <a:ext cx="1595223" cy="1649995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2B089827-B204-4788-A647-05341FA27EC8}"/>
                  </a:ext>
                </a:extLst>
              </p:cNvPr>
              <p:cNvSpPr/>
              <p:nvPr/>
            </p:nvSpPr>
            <p:spPr bwMode="auto">
              <a:xfrm>
                <a:off x="945248" y="769548"/>
                <a:ext cx="1425308" cy="1427859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6B357940-2539-44DA-9544-A9C8CEA67064}"/>
                  </a:ext>
                </a:extLst>
              </p:cNvPr>
              <p:cNvSpPr/>
              <p:nvPr/>
            </p:nvSpPr>
            <p:spPr bwMode="auto">
              <a:xfrm>
                <a:off x="891092" y="847605"/>
                <a:ext cx="385124" cy="395504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9" name="楕円 538">
                <a:extLst>
                  <a:ext uri="{FF2B5EF4-FFF2-40B4-BE49-F238E27FC236}">
                    <a16:creationId xmlns:a16="http://schemas.microsoft.com/office/drawing/2014/main" id="{623D24BE-AB85-484F-8D14-22C088C0BF9C}"/>
                  </a:ext>
                </a:extLst>
              </p:cNvPr>
              <p:cNvSpPr/>
              <p:nvPr/>
            </p:nvSpPr>
            <p:spPr bwMode="auto">
              <a:xfrm>
                <a:off x="2041613" y="847605"/>
                <a:ext cx="385124" cy="395504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617CDFD1-8E14-450B-B2F1-FD83890CD47E}"/>
                  </a:ext>
                </a:extLst>
              </p:cNvPr>
              <p:cNvSpPr/>
              <p:nvPr/>
            </p:nvSpPr>
            <p:spPr bwMode="auto">
              <a:xfrm>
                <a:off x="1037759" y="1003630"/>
                <a:ext cx="91790" cy="94265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5AA88DEF-E51A-4F83-85A1-6488269DE709}"/>
                  </a:ext>
                </a:extLst>
              </p:cNvPr>
              <p:cNvSpPr/>
              <p:nvPr/>
            </p:nvSpPr>
            <p:spPr bwMode="auto">
              <a:xfrm>
                <a:off x="2188280" y="1003630"/>
                <a:ext cx="91790" cy="94265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C70D6EC2-E1B8-4264-8429-763110BC0B45}"/>
                  </a:ext>
                </a:extLst>
              </p:cNvPr>
              <p:cNvSpPr/>
              <p:nvPr/>
            </p:nvSpPr>
            <p:spPr bwMode="auto">
              <a:xfrm>
                <a:off x="1567500" y="655850"/>
                <a:ext cx="53770" cy="88301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435D2F6E-055B-4BED-B6F9-05AE901E1072}"/>
                  </a:ext>
                </a:extLst>
              </p:cNvPr>
              <p:cNvSpPr/>
              <p:nvPr/>
            </p:nvSpPr>
            <p:spPr bwMode="auto">
              <a:xfrm>
                <a:off x="1681800" y="655850"/>
                <a:ext cx="53770" cy="88301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494EDBE4-4618-47F8-8A8D-73D854F6DA55}"/>
                </a:ext>
              </a:extLst>
            </p:cNvPr>
            <p:cNvGrpSpPr/>
            <p:nvPr/>
          </p:nvGrpSpPr>
          <p:grpSpPr>
            <a:xfrm>
              <a:off x="3439339" y="1273208"/>
              <a:ext cx="844226" cy="924200"/>
              <a:chOff x="3266751" y="1109110"/>
              <a:chExt cx="1211046" cy="1088297"/>
            </a:xfrm>
          </p:grpSpPr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68AB193C-DACF-4817-AD0F-6C5F1871D751}"/>
                  </a:ext>
                </a:extLst>
              </p:cNvPr>
              <p:cNvSpPr/>
              <p:nvPr/>
            </p:nvSpPr>
            <p:spPr bwMode="auto">
              <a:xfrm>
                <a:off x="3266751" y="1109110"/>
                <a:ext cx="1211046" cy="1088297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A54F3DB4-BF17-4DC4-B9B6-1FB87895A584}"/>
                  </a:ext>
                </a:extLst>
              </p:cNvPr>
              <p:cNvSpPr/>
              <p:nvPr/>
            </p:nvSpPr>
            <p:spPr bwMode="auto">
              <a:xfrm>
                <a:off x="3266751" y="1109110"/>
                <a:ext cx="1211046" cy="1088297"/>
              </a:xfrm>
              <a:custGeom>
                <a:avLst/>
                <a:gdLst>
                  <a:gd name="connsiteX0" fmla="*/ 605523 w 1211046"/>
                  <a:gd name="connsiteY0" fmla="*/ 0 h 1059723"/>
                  <a:gd name="connsiteX1" fmla="*/ 1211046 w 1211046"/>
                  <a:gd name="connsiteY1" fmla="*/ 856719 h 1059723"/>
                  <a:gd name="connsiteX2" fmla="*/ 1198744 w 1211046"/>
                  <a:gd name="connsiteY2" fmla="*/ 1029377 h 1059723"/>
                  <a:gd name="connsiteX3" fmla="*/ 1192086 w 1211046"/>
                  <a:gd name="connsiteY3" fmla="*/ 1059723 h 1059723"/>
                  <a:gd name="connsiteX4" fmla="*/ 1099040 w 1211046"/>
                  <a:gd name="connsiteY4" fmla="*/ 1059723 h 1059723"/>
                  <a:gd name="connsiteX5" fmla="*/ 1082003 w 1211046"/>
                  <a:gd name="connsiteY5" fmla="*/ 1021714 h 1059723"/>
                  <a:gd name="connsiteX6" fmla="*/ 1157374 w 1211046"/>
                  <a:gd name="connsiteY6" fmla="*/ 974211 h 1059723"/>
                  <a:gd name="connsiteX7" fmla="*/ 1101043 w 1211046"/>
                  <a:gd name="connsiteY7" fmla="*/ 890916 h 1059723"/>
                  <a:gd name="connsiteX8" fmla="*/ 1168183 w 1211046"/>
                  <a:gd name="connsiteY8" fmla="*/ 824231 h 1059723"/>
                  <a:gd name="connsiteX9" fmla="*/ 1101043 w 1211046"/>
                  <a:gd name="connsiteY9" fmla="*/ 757545 h 1059723"/>
                  <a:gd name="connsiteX10" fmla="*/ 1157374 w 1211046"/>
                  <a:gd name="connsiteY10" fmla="*/ 674250 h 1059723"/>
                  <a:gd name="connsiteX11" fmla="*/ 1082003 w 1211046"/>
                  <a:gd name="connsiteY11" fmla="*/ 626747 h 1059723"/>
                  <a:gd name="connsiteX12" fmla="*/ 1125353 w 1211046"/>
                  <a:gd name="connsiteY12" fmla="*/ 530035 h 1059723"/>
                  <a:gd name="connsiteX13" fmla="*/ 1044649 w 1211046"/>
                  <a:gd name="connsiteY13" fmla="*/ 503527 h 1059723"/>
                  <a:gd name="connsiteX14" fmla="*/ 1073358 w 1211046"/>
                  <a:gd name="connsiteY14" fmla="*/ 397121 h 1059723"/>
                  <a:gd name="connsiteX15" fmla="*/ 990420 w 1211046"/>
                  <a:gd name="connsiteY15" fmla="*/ 392642 h 1059723"/>
                  <a:gd name="connsiteX16" fmla="*/ 1003384 w 1211046"/>
                  <a:gd name="connsiteY16" fmla="*/ 280623 h 1059723"/>
                  <a:gd name="connsiteX17" fmla="*/ 921399 w 1211046"/>
                  <a:gd name="connsiteY17" fmla="*/ 298336 h 1059723"/>
                  <a:gd name="connsiteX18" fmla="*/ 918120 w 1211046"/>
                  <a:gd name="connsiteY18" fmla="*/ 185016 h 1059723"/>
                  <a:gd name="connsiteX19" fmla="*/ 840243 w 1211046"/>
                  <a:gd name="connsiteY19" fmla="*/ 224242 h 1059723"/>
                  <a:gd name="connsiteX20" fmla="*/ 820842 w 1211046"/>
                  <a:gd name="connsiteY20" fmla="*/ 113973 h 1059723"/>
                  <a:gd name="connsiteX21" fmla="*/ 750059 w 1211046"/>
                  <a:gd name="connsiteY21" fmla="*/ 173204 h 1059723"/>
                  <a:gd name="connsiteX22" fmla="*/ 715292 w 1211046"/>
                  <a:gd name="connsiteY22" fmla="*/ 70222 h 1059723"/>
                  <a:gd name="connsiteX23" fmla="*/ 654329 w 1211046"/>
                  <a:gd name="connsiteY23" fmla="*/ 147189 h 1059723"/>
                  <a:gd name="connsiteX24" fmla="*/ 605523 w 1211046"/>
                  <a:gd name="connsiteY24" fmla="*/ 55454 h 1059723"/>
                  <a:gd name="connsiteX25" fmla="*/ 556717 w 1211046"/>
                  <a:gd name="connsiteY25" fmla="*/ 147189 h 1059723"/>
                  <a:gd name="connsiteX26" fmla="*/ 495754 w 1211046"/>
                  <a:gd name="connsiteY26" fmla="*/ 70222 h 1059723"/>
                  <a:gd name="connsiteX27" fmla="*/ 460987 w 1211046"/>
                  <a:gd name="connsiteY27" fmla="*/ 173204 h 1059723"/>
                  <a:gd name="connsiteX28" fmla="*/ 390204 w 1211046"/>
                  <a:gd name="connsiteY28" fmla="*/ 113973 h 1059723"/>
                  <a:gd name="connsiteX29" fmla="*/ 370803 w 1211046"/>
                  <a:gd name="connsiteY29" fmla="*/ 224242 h 1059723"/>
                  <a:gd name="connsiteX30" fmla="*/ 292926 w 1211046"/>
                  <a:gd name="connsiteY30" fmla="*/ 185016 h 1059723"/>
                  <a:gd name="connsiteX31" fmla="*/ 289647 w 1211046"/>
                  <a:gd name="connsiteY31" fmla="*/ 298336 h 1059723"/>
                  <a:gd name="connsiteX32" fmla="*/ 207662 w 1211046"/>
                  <a:gd name="connsiteY32" fmla="*/ 280623 h 1059723"/>
                  <a:gd name="connsiteX33" fmla="*/ 220626 w 1211046"/>
                  <a:gd name="connsiteY33" fmla="*/ 392642 h 1059723"/>
                  <a:gd name="connsiteX34" fmla="*/ 137688 w 1211046"/>
                  <a:gd name="connsiteY34" fmla="*/ 397121 h 1059723"/>
                  <a:gd name="connsiteX35" fmla="*/ 166397 w 1211046"/>
                  <a:gd name="connsiteY35" fmla="*/ 503527 h 1059723"/>
                  <a:gd name="connsiteX36" fmla="*/ 85693 w 1211046"/>
                  <a:gd name="connsiteY36" fmla="*/ 530035 h 1059723"/>
                  <a:gd name="connsiteX37" fmla="*/ 129043 w 1211046"/>
                  <a:gd name="connsiteY37" fmla="*/ 626747 h 1059723"/>
                  <a:gd name="connsiteX38" fmla="*/ 53672 w 1211046"/>
                  <a:gd name="connsiteY38" fmla="*/ 674250 h 1059723"/>
                  <a:gd name="connsiteX39" fmla="*/ 110003 w 1211046"/>
                  <a:gd name="connsiteY39" fmla="*/ 757545 h 1059723"/>
                  <a:gd name="connsiteX40" fmla="*/ 42863 w 1211046"/>
                  <a:gd name="connsiteY40" fmla="*/ 824231 h 1059723"/>
                  <a:gd name="connsiteX41" fmla="*/ 110003 w 1211046"/>
                  <a:gd name="connsiteY41" fmla="*/ 890916 h 1059723"/>
                  <a:gd name="connsiteX42" fmla="*/ 53672 w 1211046"/>
                  <a:gd name="connsiteY42" fmla="*/ 974211 h 1059723"/>
                  <a:gd name="connsiteX43" fmla="*/ 129043 w 1211046"/>
                  <a:gd name="connsiteY43" fmla="*/ 1021714 h 1059723"/>
                  <a:gd name="connsiteX44" fmla="*/ 112006 w 1211046"/>
                  <a:gd name="connsiteY44" fmla="*/ 1059723 h 1059723"/>
                  <a:gd name="connsiteX45" fmla="*/ 18960 w 1211046"/>
                  <a:gd name="connsiteY45" fmla="*/ 1059723 h 1059723"/>
                  <a:gd name="connsiteX46" fmla="*/ 12302 w 1211046"/>
                  <a:gd name="connsiteY46" fmla="*/ 1029377 h 1059723"/>
                  <a:gd name="connsiteX47" fmla="*/ 0 w 1211046"/>
                  <a:gd name="connsiteY47" fmla="*/ 856719 h 1059723"/>
                  <a:gd name="connsiteX48" fmla="*/ 605523 w 1211046"/>
                  <a:gd name="connsiteY48" fmla="*/ 0 h 1059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211046" h="1059723">
                    <a:moveTo>
                      <a:pt x="605523" y="0"/>
                    </a:moveTo>
                    <a:cubicBezTo>
                      <a:pt x="939944" y="0"/>
                      <a:pt x="1211046" y="383566"/>
                      <a:pt x="1211046" y="856719"/>
                    </a:cubicBezTo>
                    <a:cubicBezTo>
                      <a:pt x="1211046" y="915862"/>
                      <a:pt x="1206810" y="973607"/>
                      <a:pt x="1198744" y="1029377"/>
                    </a:cubicBezTo>
                    <a:lnTo>
                      <a:pt x="1192086" y="1059723"/>
                    </a:lnTo>
                    <a:lnTo>
                      <a:pt x="1099040" y="1059723"/>
                    </a:lnTo>
                    <a:lnTo>
                      <a:pt x="1082003" y="1021714"/>
                    </a:lnTo>
                    <a:lnTo>
                      <a:pt x="1157374" y="974211"/>
                    </a:lnTo>
                    <a:lnTo>
                      <a:pt x="1101043" y="890916"/>
                    </a:lnTo>
                    <a:lnTo>
                      <a:pt x="1168183" y="824231"/>
                    </a:lnTo>
                    <a:lnTo>
                      <a:pt x="1101043" y="757545"/>
                    </a:lnTo>
                    <a:lnTo>
                      <a:pt x="1157374" y="674250"/>
                    </a:lnTo>
                    <a:lnTo>
                      <a:pt x="1082003" y="626747"/>
                    </a:lnTo>
                    <a:lnTo>
                      <a:pt x="1125353" y="530035"/>
                    </a:lnTo>
                    <a:lnTo>
                      <a:pt x="1044649" y="503527"/>
                    </a:lnTo>
                    <a:lnTo>
                      <a:pt x="1073358" y="397121"/>
                    </a:lnTo>
                    <a:lnTo>
                      <a:pt x="990420" y="392642"/>
                    </a:lnTo>
                    <a:lnTo>
                      <a:pt x="1003384" y="280623"/>
                    </a:lnTo>
                    <a:lnTo>
                      <a:pt x="921399" y="298336"/>
                    </a:lnTo>
                    <a:lnTo>
                      <a:pt x="918120" y="185016"/>
                    </a:lnTo>
                    <a:lnTo>
                      <a:pt x="840243" y="224242"/>
                    </a:lnTo>
                    <a:lnTo>
                      <a:pt x="820842" y="113973"/>
                    </a:lnTo>
                    <a:lnTo>
                      <a:pt x="750059" y="173204"/>
                    </a:lnTo>
                    <a:lnTo>
                      <a:pt x="715292" y="70222"/>
                    </a:lnTo>
                    <a:lnTo>
                      <a:pt x="654329" y="147189"/>
                    </a:lnTo>
                    <a:lnTo>
                      <a:pt x="605523" y="55454"/>
                    </a:lnTo>
                    <a:lnTo>
                      <a:pt x="556717" y="147189"/>
                    </a:lnTo>
                    <a:lnTo>
                      <a:pt x="495754" y="70222"/>
                    </a:lnTo>
                    <a:lnTo>
                      <a:pt x="460987" y="173204"/>
                    </a:lnTo>
                    <a:lnTo>
                      <a:pt x="390204" y="113973"/>
                    </a:lnTo>
                    <a:lnTo>
                      <a:pt x="370803" y="224242"/>
                    </a:lnTo>
                    <a:lnTo>
                      <a:pt x="292926" y="185016"/>
                    </a:lnTo>
                    <a:lnTo>
                      <a:pt x="289647" y="298336"/>
                    </a:lnTo>
                    <a:lnTo>
                      <a:pt x="207662" y="280623"/>
                    </a:lnTo>
                    <a:lnTo>
                      <a:pt x="220626" y="392642"/>
                    </a:lnTo>
                    <a:lnTo>
                      <a:pt x="137688" y="397121"/>
                    </a:lnTo>
                    <a:lnTo>
                      <a:pt x="166397" y="503527"/>
                    </a:lnTo>
                    <a:lnTo>
                      <a:pt x="85693" y="530035"/>
                    </a:lnTo>
                    <a:lnTo>
                      <a:pt x="129043" y="626747"/>
                    </a:lnTo>
                    <a:lnTo>
                      <a:pt x="53672" y="674250"/>
                    </a:lnTo>
                    <a:lnTo>
                      <a:pt x="110003" y="757545"/>
                    </a:lnTo>
                    <a:lnTo>
                      <a:pt x="42863" y="824231"/>
                    </a:lnTo>
                    <a:lnTo>
                      <a:pt x="110003" y="890916"/>
                    </a:lnTo>
                    <a:lnTo>
                      <a:pt x="53672" y="974211"/>
                    </a:lnTo>
                    <a:lnTo>
                      <a:pt x="129043" y="1021714"/>
                    </a:lnTo>
                    <a:lnTo>
                      <a:pt x="112006" y="1059723"/>
                    </a:lnTo>
                    <a:lnTo>
                      <a:pt x="18960" y="1059723"/>
                    </a:lnTo>
                    <a:lnTo>
                      <a:pt x="12302" y="1029377"/>
                    </a:lnTo>
                    <a:cubicBezTo>
                      <a:pt x="4236" y="973607"/>
                      <a:pt x="0" y="915862"/>
                      <a:pt x="0" y="856719"/>
                    </a:cubicBezTo>
                    <a:cubicBezTo>
                      <a:pt x="0" y="383566"/>
                      <a:pt x="271102" y="0"/>
                      <a:pt x="60552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F4C542EC-A184-46DB-989B-B883A5B1D5A0}"/>
                  </a:ext>
                </a:extLst>
              </p:cNvPr>
              <p:cNvSpPr/>
              <p:nvPr/>
            </p:nvSpPr>
            <p:spPr bwMode="auto">
              <a:xfrm>
                <a:off x="3480111" y="1480071"/>
                <a:ext cx="798244" cy="717336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80" name="グループ化 579">
            <a:extLst>
              <a:ext uri="{FF2B5EF4-FFF2-40B4-BE49-F238E27FC236}">
                <a16:creationId xmlns:a16="http://schemas.microsoft.com/office/drawing/2014/main" id="{8715BB0D-F832-43D0-BE7D-8AF51A47BC56}"/>
              </a:ext>
            </a:extLst>
          </p:cNvPr>
          <p:cNvGrpSpPr/>
          <p:nvPr/>
        </p:nvGrpSpPr>
        <p:grpSpPr>
          <a:xfrm>
            <a:off x="803330" y="1589014"/>
            <a:ext cx="2434980" cy="1214822"/>
            <a:chOff x="-1052792" y="353638"/>
            <a:chExt cx="3695634" cy="1843770"/>
          </a:xfrm>
        </p:grpSpPr>
        <p:grpSp>
          <p:nvGrpSpPr>
            <p:cNvPr id="581" name="グループ化 580">
              <a:extLst>
                <a:ext uri="{FF2B5EF4-FFF2-40B4-BE49-F238E27FC236}">
                  <a16:creationId xmlns:a16="http://schemas.microsoft.com/office/drawing/2014/main" id="{D45D0D64-0927-4FF9-9F21-C24A32A891B0}"/>
                </a:ext>
              </a:extLst>
            </p:cNvPr>
            <p:cNvGrpSpPr/>
            <p:nvPr/>
          </p:nvGrpSpPr>
          <p:grpSpPr>
            <a:xfrm>
              <a:off x="-1052792" y="353638"/>
              <a:ext cx="3695634" cy="1843770"/>
              <a:chOff x="-180415" y="353638"/>
              <a:chExt cx="3695634" cy="1843770"/>
            </a:xfrm>
          </p:grpSpPr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D6C0F6CB-1639-4435-80BB-D837528CCCE4}"/>
                  </a:ext>
                </a:extLst>
              </p:cNvPr>
              <p:cNvSpPr/>
              <p:nvPr/>
            </p:nvSpPr>
            <p:spPr bwMode="auto">
              <a:xfrm>
                <a:off x="1508613" y="353638"/>
                <a:ext cx="302934" cy="403212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EDA44E65-4521-4995-B425-76696EA78C7C}"/>
                  </a:ext>
                </a:extLst>
              </p:cNvPr>
              <p:cNvGrpSpPr/>
              <p:nvPr/>
            </p:nvGrpSpPr>
            <p:grpSpPr>
              <a:xfrm flipH="1">
                <a:off x="-62518" y="1088740"/>
                <a:ext cx="1630018" cy="1108668"/>
                <a:chOff x="3500494" y="5486253"/>
                <a:chExt cx="1173238" cy="777034"/>
              </a:xfrm>
            </p:grpSpPr>
            <p:grpSp>
              <p:nvGrpSpPr>
                <p:cNvPr id="625" name="グループ化 624">
                  <a:extLst>
                    <a:ext uri="{FF2B5EF4-FFF2-40B4-BE49-F238E27FC236}">
                      <a16:creationId xmlns:a16="http://schemas.microsoft.com/office/drawing/2014/main" id="{077954FE-947C-4993-8240-615BCCFCAF91}"/>
                    </a:ext>
                  </a:extLst>
                </p:cNvPr>
                <p:cNvGrpSpPr/>
                <p:nvPr/>
              </p:nvGrpSpPr>
              <p:grpSpPr>
                <a:xfrm>
                  <a:off x="3862443" y="5486253"/>
                  <a:ext cx="811289" cy="777033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632" name="フリーフォーム: 図形 631">
                    <a:extLst>
                      <a:ext uri="{FF2B5EF4-FFF2-40B4-BE49-F238E27FC236}">
                        <a16:creationId xmlns:a16="http://schemas.microsoft.com/office/drawing/2014/main" id="{E9BCA4F7-AE5E-4486-A391-1838F7182D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3" name="フリーフォーム: 図形 632">
                    <a:extLst>
                      <a:ext uri="{FF2B5EF4-FFF2-40B4-BE49-F238E27FC236}">
                        <a16:creationId xmlns:a16="http://schemas.microsoft.com/office/drawing/2014/main" id="{AA1CF5FB-A3B5-49A1-BAF1-2D705F9CFC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26" name="グループ化 625">
                  <a:extLst>
                    <a:ext uri="{FF2B5EF4-FFF2-40B4-BE49-F238E27FC236}">
                      <a16:creationId xmlns:a16="http://schemas.microsoft.com/office/drawing/2014/main" id="{95C84052-278A-4402-BDAA-81D673306184}"/>
                    </a:ext>
                  </a:extLst>
                </p:cNvPr>
                <p:cNvGrpSpPr/>
                <p:nvPr/>
              </p:nvGrpSpPr>
              <p:grpSpPr>
                <a:xfrm>
                  <a:off x="3657655" y="5548519"/>
                  <a:ext cx="746279" cy="714768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630" name="フリーフォーム: 図形 629">
                    <a:extLst>
                      <a:ext uri="{FF2B5EF4-FFF2-40B4-BE49-F238E27FC236}">
                        <a16:creationId xmlns:a16="http://schemas.microsoft.com/office/drawing/2014/main" id="{0D076B5A-AD7D-41E3-ABF6-C724B830E7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1" name="フリーフォーム: 図形 630">
                    <a:extLst>
                      <a:ext uri="{FF2B5EF4-FFF2-40B4-BE49-F238E27FC236}">
                        <a16:creationId xmlns:a16="http://schemas.microsoft.com/office/drawing/2014/main" id="{B86D8323-3D26-4220-A910-B83DF881C5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94A540C1-EF9E-4372-AF69-CE18646AA957}"/>
                    </a:ext>
                  </a:extLst>
                </p:cNvPr>
                <p:cNvGrpSpPr/>
                <p:nvPr/>
              </p:nvGrpSpPr>
              <p:grpSpPr>
                <a:xfrm>
                  <a:off x="3500494" y="5724255"/>
                  <a:ext cx="562796" cy="539032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628" name="フリーフォーム: 図形 627">
                    <a:extLst>
                      <a:ext uri="{FF2B5EF4-FFF2-40B4-BE49-F238E27FC236}">
                        <a16:creationId xmlns:a16="http://schemas.microsoft.com/office/drawing/2014/main" id="{3C8D226E-A090-4033-9867-743A8AA3D8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61879859-722F-465B-8325-CE77F86A5F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587" name="グループ化 586">
                <a:extLst>
                  <a:ext uri="{FF2B5EF4-FFF2-40B4-BE49-F238E27FC236}">
                    <a16:creationId xmlns:a16="http://schemas.microsoft.com/office/drawing/2014/main" id="{09FA0742-A35D-427D-BC3E-BC0B66EC4689}"/>
                  </a:ext>
                </a:extLst>
              </p:cNvPr>
              <p:cNvGrpSpPr/>
              <p:nvPr/>
            </p:nvGrpSpPr>
            <p:grpSpPr>
              <a:xfrm>
                <a:off x="1764341" y="1088740"/>
                <a:ext cx="1630018" cy="1108668"/>
                <a:chOff x="3500494" y="5486253"/>
                <a:chExt cx="1173238" cy="777034"/>
              </a:xfrm>
            </p:grpSpPr>
            <p:grpSp>
              <p:nvGrpSpPr>
                <p:cNvPr id="616" name="グループ化 615">
                  <a:extLst>
                    <a:ext uri="{FF2B5EF4-FFF2-40B4-BE49-F238E27FC236}">
                      <a16:creationId xmlns:a16="http://schemas.microsoft.com/office/drawing/2014/main" id="{1543177D-9DC9-48CC-B864-FF814060CE8F}"/>
                    </a:ext>
                  </a:extLst>
                </p:cNvPr>
                <p:cNvGrpSpPr/>
                <p:nvPr/>
              </p:nvGrpSpPr>
              <p:grpSpPr>
                <a:xfrm>
                  <a:off x="3862443" y="5486253"/>
                  <a:ext cx="811289" cy="777033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623" name="フリーフォーム: 図形 622">
                    <a:extLst>
                      <a:ext uri="{FF2B5EF4-FFF2-40B4-BE49-F238E27FC236}">
                        <a16:creationId xmlns:a16="http://schemas.microsoft.com/office/drawing/2014/main" id="{8671480E-4301-4F2B-857D-EFC7F6F87B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45AD618E-46DE-4EF0-9DCB-A07219A552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17" name="グループ化 616">
                  <a:extLst>
                    <a:ext uri="{FF2B5EF4-FFF2-40B4-BE49-F238E27FC236}">
                      <a16:creationId xmlns:a16="http://schemas.microsoft.com/office/drawing/2014/main" id="{F767D74A-9305-40BC-98F7-EA14B90BD2AE}"/>
                    </a:ext>
                  </a:extLst>
                </p:cNvPr>
                <p:cNvGrpSpPr/>
                <p:nvPr/>
              </p:nvGrpSpPr>
              <p:grpSpPr>
                <a:xfrm>
                  <a:off x="3657655" y="5548519"/>
                  <a:ext cx="746279" cy="714768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621" name="フリーフォーム: 図形 620">
                    <a:extLst>
                      <a:ext uri="{FF2B5EF4-FFF2-40B4-BE49-F238E27FC236}">
                        <a16:creationId xmlns:a16="http://schemas.microsoft.com/office/drawing/2014/main" id="{F77A3F45-E5EE-48B4-90B3-19E9AB8578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6459C0D4-CB38-447C-BA00-5DB3034C49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18" name="グループ化 617">
                  <a:extLst>
                    <a:ext uri="{FF2B5EF4-FFF2-40B4-BE49-F238E27FC236}">
                      <a16:creationId xmlns:a16="http://schemas.microsoft.com/office/drawing/2014/main" id="{B5AF0640-F8AA-40C6-9BEC-002D7848DCD9}"/>
                    </a:ext>
                  </a:extLst>
                </p:cNvPr>
                <p:cNvGrpSpPr/>
                <p:nvPr/>
              </p:nvGrpSpPr>
              <p:grpSpPr>
                <a:xfrm>
                  <a:off x="3500494" y="5724255"/>
                  <a:ext cx="562796" cy="539032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619" name="フリーフォーム: 図形 618">
                    <a:extLst>
                      <a:ext uri="{FF2B5EF4-FFF2-40B4-BE49-F238E27FC236}">
                        <a16:creationId xmlns:a16="http://schemas.microsoft.com/office/drawing/2014/main" id="{000E2B66-000D-4122-B26D-63D4148906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0" name="フリーフォーム: 図形 619">
                    <a:extLst>
                      <a:ext uri="{FF2B5EF4-FFF2-40B4-BE49-F238E27FC236}">
                        <a16:creationId xmlns:a16="http://schemas.microsoft.com/office/drawing/2014/main" id="{103B5EC6-6ABC-450C-8056-7706BEFB4E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588" name="グループ化 587">
                <a:extLst>
                  <a:ext uri="{FF2B5EF4-FFF2-40B4-BE49-F238E27FC236}">
                    <a16:creationId xmlns:a16="http://schemas.microsoft.com/office/drawing/2014/main" id="{7A2F79F1-5222-4838-87C4-5CF9A57433B1}"/>
                  </a:ext>
                </a:extLst>
              </p:cNvPr>
              <p:cNvGrpSpPr/>
              <p:nvPr/>
            </p:nvGrpSpPr>
            <p:grpSpPr>
              <a:xfrm flipH="1">
                <a:off x="-180415" y="1399422"/>
                <a:ext cx="1173238" cy="797985"/>
                <a:chOff x="3500494" y="5486253"/>
                <a:chExt cx="1173238" cy="777034"/>
              </a:xfrm>
            </p:grpSpPr>
            <p:grpSp>
              <p:nvGrpSpPr>
                <p:cNvPr id="607" name="グループ化 606">
                  <a:extLst>
                    <a:ext uri="{FF2B5EF4-FFF2-40B4-BE49-F238E27FC236}">
                      <a16:creationId xmlns:a16="http://schemas.microsoft.com/office/drawing/2014/main" id="{532D2429-92AC-4D6D-AD48-8E121DB1BE0A}"/>
                    </a:ext>
                  </a:extLst>
                </p:cNvPr>
                <p:cNvGrpSpPr/>
                <p:nvPr/>
              </p:nvGrpSpPr>
              <p:grpSpPr>
                <a:xfrm>
                  <a:off x="3862443" y="5486253"/>
                  <a:ext cx="811289" cy="777033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614" name="フリーフォーム: 図形 613">
                    <a:extLst>
                      <a:ext uri="{FF2B5EF4-FFF2-40B4-BE49-F238E27FC236}">
                        <a16:creationId xmlns:a16="http://schemas.microsoft.com/office/drawing/2014/main" id="{93F0650A-4657-462B-B4CB-954582A085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5" name="フリーフォーム: 図形 614">
                    <a:extLst>
                      <a:ext uri="{FF2B5EF4-FFF2-40B4-BE49-F238E27FC236}">
                        <a16:creationId xmlns:a16="http://schemas.microsoft.com/office/drawing/2014/main" id="{5204C5C2-29B9-476F-B69E-F5D16B605C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08" name="グループ化 607">
                  <a:extLst>
                    <a:ext uri="{FF2B5EF4-FFF2-40B4-BE49-F238E27FC236}">
                      <a16:creationId xmlns:a16="http://schemas.microsoft.com/office/drawing/2014/main" id="{AEA4A663-ED55-4D77-81B7-960E56D7B518}"/>
                    </a:ext>
                  </a:extLst>
                </p:cNvPr>
                <p:cNvGrpSpPr/>
                <p:nvPr/>
              </p:nvGrpSpPr>
              <p:grpSpPr>
                <a:xfrm>
                  <a:off x="3657655" y="5548519"/>
                  <a:ext cx="746279" cy="714768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40A3FE63-E2B9-4E6A-8B34-67E0E1EF93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3" name="フリーフォーム: 図形 612">
                    <a:extLst>
                      <a:ext uri="{FF2B5EF4-FFF2-40B4-BE49-F238E27FC236}">
                        <a16:creationId xmlns:a16="http://schemas.microsoft.com/office/drawing/2014/main" id="{462691A3-D8F9-4661-A8A2-5C74E0D408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09" name="グループ化 608">
                  <a:extLst>
                    <a:ext uri="{FF2B5EF4-FFF2-40B4-BE49-F238E27FC236}">
                      <a16:creationId xmlns:a16="http://schemas.microsoft.com/office/drawing/2014/main" id="{29FC8AAA-966A-4E7D-9AE0-BE809CFD4E99}"/>
                    </a:ext>
                  </a:extLst>
                </p:cNvPr>
                <p:cNvGrpSpPr/>
                <p:nvPr/>
              </p:nvGrpSpPr>
              <p:grpSpPr>
                <a:xfrm>
                  <a:off x="3500494" y="5724255"/>
                  <a:ext cx="562796" cy="539032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610" name="フリーフォーム: 図形 609">
                    <a:extLst>
                      <a:ext uri="{FF2B5EF4-FFF2-40B4-BE49-F238E27FC236}">
                        <a16:creationId xmlns:a16="http://schemas.microsoft.com/office/drawing/2014/main" id="{692E3E38-C363-4D9D-A5F9-1E73CECAE5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1" name="フリーフォーム: 図形 610">
                    <a:extLst>
                      <a:ext uri="{FF2B5EF4-FFF2-40B4-BE49-F238E27FC236}">
                        <a16:creationId xmlns:a16="http://schemas.microsoft.com/office/drawing/2014/main" id="{BD476221-B40F-4238-8B23-433F04D1EB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6F298E50-89C0-41F0-B253-D592F35E299E}"/>
                  </a:ext>
                </a:extLst>
              </p:cNvPr>
              <p:cNvGrpSpPr/>
              <p:nvPr/>
            </p:nvGrpSpPr>
            <p:grpSpPr>
              <a:xfrm>
                <a:off x="2341981" y="1399422"/>
                <a:ext cx="1173238" cy="797985"/>
                <a:chOff x="3500494" y="5486253"/>
                <a:chExt cx="1173238" cy="777034"/>
              </a:xfrm>
            </p:grpSpPr>
            <p:grpSp>
              <p:nvGrpSpPr>
                <p:cNvPr id="598" name="グループ化 597">
                  <a:extLst>
                    <a:ext uri="{FF2B5EF4-FFF2-40B4-BE49-F238E27FC236}">
                      <a16:creationId xmlns:a16="http://schemas.microsoft.com/office/drawing/2014/main" id="{64656C98-30BF-435C-BEC0-EE68A6568727}"/>
                    </a:ext>
                  </a:extLst>
                </p:cNvPr>
                <p:cNvGrpSpPr/>
                <p:nvPr/>
              </p:nvGrpSpPr>
              <p:grpSpPr>
                <a:xfrm>
                  <a:off x="3862443" y="5486253"/>
                  <a:ext cx="811289" cy="777033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605" name="フリーフォーム: 図形 604">
                    <a:extLst>
                      <a:ext uri="{FF2B5EF4-FFF2-40B4-BE49-F238E27FC236}">
                        <a16:creationId xmlns:a16="http://schemas.microsoft.com/office/drawing/2014/main" id="{8D76F6FF-AD17-40FB-B78F-AA1D1221ED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6" name="フリーフォーム: 図形 605">
                    <a:extLst>
                      <a:ext uri="{FF2B5EF4-FFF2-40B4-BE49-F238E27FC236}">
                        <a16:creationId xmlns:a16="http://schemas.microsoft.com/office/drawing/2014/main" id="{5670E4C1-D535-40FF-AA30-40260A48F3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99" name="グループ化 598">
                  <a:extLst>
                    <a:ext uri="{FF2B5EF4-FFF2-40B4-BE49-F238E27FC236}">
                      <a16:creationId xmlns:a16="http://schemas.microsoft.com/office/drawing/2014/main" id="{044A74B7-6E2C-40EF-8B5D-942615C009D1}"/>
                    </a:ext>
                  </a:extLst>
                </p:cNvPr>
                <p:cNvGrpSpPr/>
                <p:nvPr/>
              </p:nvGrpSpPr>
              <p:grpSpPr>
                <a:xfrm>
                  <a:off x="3657655" y="5548519"/>
                  <a:ext cx="746279" cy="714768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603" name="フリーフォーム: 図形 602">
                    <a:extLst>
                      <a:ext uri="{FF2B5EF4-FFF2-40B4-BE49-F238E27FC236}">
                        <a16:creationId xmlns:a16="http://schemas.microsoft.com/office/drawing/2014/main" id="{039B2255-9398-4059-826B-5E1DBC17EE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4" name="フリーフォーム: 図形 603">
                    <a:extLst>
                      <a:ext uri="{FF2B5EF4-FFF2-40B4-BE49-F238E27FC236}">
                        <a16:creationId xmlns:a16="http://schemas.microsoft.com/office/drawing/2014/main" id="{64D391AA-8B73-4F0D-9AB0-1BA3C13BEE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BA77398A-1B92-422A-822C-0E59E442B397}"/>
                    </a:ext>
                  </a:extLst>
                </p:cNvPr>
                <p:cNvGrpSpPr/>
                <p:nvPr/>
              </p:nvGrpSpPr>
              <p:grpSpPr>
                <a:xfrm>
                  <a:off x="3500494" y="5724255"/>
                  <a:ext cx="562796" cy="539032"/>
                  <a:chOff x="3862443" y="5409219"/>
                  <a:chExt cx="891719" cy="854067"/>
                </a:xfrm>
                <a:solidFill>
                  <a:srgbClr val="0070C0"/>
                </a:solidFill>
              </p:grpSpPr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A1A0302B-99B0-41E9-B70C-F1AC55E4A4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3898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AF22FAA6-E325-45DD-BDC2-1ECB603F5D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2443" y="5409219"/>
                    <a:ext cx="820264" cy="854067"/>
                  </a:xfrm>
                  <a:custGeom>
                    <a:avLst/>
                    <a:gdLst>
                      <a:gd name="connsiteX0" fmla="*/ 537624 w 820264"/>
                      <a:gd name="connsiteY0" fmla="*/ 0 h 854067"/>
                      <a:gd name="connsiteX1" fmla="*/ 820264 w 820264"/>
                      <a:gd name="connsiteY1" fmla="*/ 228110 h 854067"/>
                      <a:gd name="connsiteX2" fmla="*/ 771993 w 820264"/>
                      <a:gd name="connsiteY2" fmla="*/ 355649 h 854067"/>
                      <a:gd name="connsiteX3" fmla="*/ 763366 w 820264"/>
                      <a:gd name="connsiteY3" fmla="*/ 364087 h 854067"/>
                      <a:gd name="connsiteX4" fmla="*/ 763379 w 820264"/>
                      <a:gd name="connsiteY4" fmla="*/ 363522 h 854067"/>
                      <a:gd name="connsiteX5" fmla="*/ 751941 w 820264"/>
                      <a:gd name="connsiteY5" fmla="*/ 379901 h 854067"/>
                      <a:gd name="connsiteX6" fmla="*/ 600629 w 820264"/>
                      <a:gd name="connsiteY6" fmla="*/ 409597 h 854067"/>
                      <a:gd name="connsiteX7" fmla="*/ 620677 w 820264"/>
                      <a:gd name="connsiteY7" fmla="*/ 256707 h 854067"/>
                      <a:gd name="connsiteX8" fmla="*/ 700486 w 820264"/>
                      <a:gd name="connsiteY8" fmla="*/ 210195 h 854067"/>
                      <a:gd name="connsiteX9" fmla="*/ 712174 w 820264"/>
                      <a:gd name="connsiteY9" fmla="*/ 210199 h 854067"/>
                      <a:gd name="connsiteX10" fmla="*/ 700774 w 820264"/>
                      <a:gd name="connsiteY10" fmla="*/ 192411 h 854067"/>
                      <a:gd name="connsiteX11" fmla="*/ 567888 w 820264"/>
                      <a:gd name="connsiteY11" fmla="*/ 133797 h 854067"/>
                      <a:gd name="connsiteX12" fmla="*/ 399219 w 820264"/>
                      <a:gd name="connsiteY12" fmla="*/ 359237 h 854067"/>
                      <a:gd name="connsiteX13" fmla="*/ 420206 w 820264"/>
                      <a:gd name="connsiteY13" fmla="*/ 457471 h 854067"/>
                      <a:gd name="connsiteX14" fmla="*/ 658619 w 820264"/>
                      <a:gd name="connsiteY14" fmla="*/ 825505 h 854067"/>
                      <a:gd name="connsiteX15" fmla="*/ 693246 w 820264"/>
                      <a:gd name="connsiteY15" fmla="*/ 854067 h 854067"/>
                      <a:gd name="connsiteX16" fmla="*/ 83627 w 820264"/>
                      <a:gd name="connsiteY16" fmla="*/ 854067 h 854067"/>
                      <a:gd name="connsiteX17" fmla="*/ 39714 w 820264"/>
                      <a:gd name="connsiteY17" fmla="*/ 775367 h 854067"/>
                      <a:gd name="connsiteX18" fmla="*/ 389718 w 820264"/>
                      <a:gd name="connsiteY18" fmla="*/ 32489 h 854067"/>
                      <a:gd name="connsiteX19" fmla="*/ 389445 w 820264"/>
                      <a:gd name="connsiteY19" fmla="*/ 34644 h 854067"/>
                      <a:gd name="connsiteX20" fmla="*/ 427607 w 820264"/>
                      <a:gd name="connsiteY20" fmla="*/ 17926 h 854067"/>
                      <a:gd name="connsiteX21" fmla="*/ 537624 w 820264"/>
                      <a:gd name="connsiteY21" fmla="*/ 0 h 854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20264" h="854067">
                        <a:moveTo>
                          <a:pt x="537624" y="0"/>
                        </a:moveTo>
                        <a:cubicBezTo>
                          <a:pt x="693722" y="0"/>
                          <a:pt x="820264" y="102128"/>
                          <a:pt x="820264" y="228110"/>
                        </a:cubicBezTo>
                        <a:cubicBezTo>
                          <a:pt x="820264" y="275353"/>
                          <a:pt x="802469" y="319242"/>
                          <a:pt x="771993" y="355649"/>
                        </a:cubicBezTo>
                        <a:lnTo>
                          <a:pt x="763366" y="364087"/>
                        </a:lnTo>
                        <a:lnTo>
                          <a:pt x="763379" y="363522"/>
                        </a:lnTo>
                        <a:lnTo>
                          <a:pt x="751941" y="379901"/>
                        </a:lnTo>
                        <a:cubicBezTo>
                          <a:pt x="704622" y="430321"/>
                          <a:pt x="636876" y="443616"/>
                          <a:pt x="600629" y="409597"/>
                        </a:cubicBezTo>
                        <a:cubicBezTo>
                          <a:pt x="564381" y="375578"/>
                          <a:pt x="573357" y="307127"/>
                          <a:pt x="620677" y="256707"/>
                        </a:cubicBezTo>
                        <a:cubicBezTo>
                          <a:pt x="644337" y="231497"/>
                          <a:pt x="673103" y="215569"/>
                          <a:pt x="700486" y="210195"/>
                        </a:cubicBezTo>
                        <a:lnTo>
                          <a:pt x="712174" y="210199"/>
                        </a:lnTo>
                        <a:lnTo>
                          <a:pt x="700774" y="192411"/>
                        </a:lnTo>
                        <a:cubicBezTo>
                          <a:pt x="665322" y="154298"/>
                          <a:pt x="618225" y="131750"/>
                          <a:pt x="567888" y="133797"/>
                        </a:cubicBezTo>
                        <a:cubicBezTo>
                          <a:pt x="467213" y="137894"/>
                          <a:pt x="391697" y="238826"/>
                          <a:pt x="399219" y="359237"/>
                        </a:cubicBezTo>
                        <a:lnTo>
                          <a:pt x="420206" y="457471"/>
                        </a:lnTo>
                        <a:cubicBezTo>
                          <a:pt x="467006" y="592414"/>
                          <a:pt x="548461" y="717866"/>
                          <a:pt x="658619" y="825505"/>
                        </a:cubicBezTo>
                        <a:lnTo>
                          <a:pt x="693246" y="854067"/>
                        </a:lnTo>
                        <a:lnTo>
                          <a:pt x="83627" y="854067"/>
                        </a:lnTo>
                        <a:lnTo>
                          <a:pt x="39714" y="775367"/>
                        </a:lnTo>
                        <a:cubicBezTo>
                          <a:pt x="-74894" y="497884"/>
                          <a:pt x="63628" y="184434"/>
                          <a:pt x="389718" y="32489"/>
                        </a:cubicBezTo>
                        <a:lnTo>
                          <a:pt x="389445" y="34644"/>
                        </a:lnTo>
                        <a:lnTo>
                          <a:pt x="427607" y="17926"/>
                        </a:lnTo>
                        <a:cubicBezTo>
                          <a:pt x="461422" y="6383"/>
                          <a:pt x="498600" y="0"/>
                          <a:pt x="537624" y="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5FF58D58-37CD-4FAF-8292-799EE0CEC54C}"/>
                  </a:ext>
                </a:extLst>
              </p:cNvPr>
              <p:cNvSpPr/>
              <p:nvPr/>
            </p:nvSpPr>
            <p:spPr bwMode="auto">
              <a:xfrm>
                <a:off x="862468" y="547412"/>
                <a:ext cx="1595223" cy="1649995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E21EDB0D-D745-427F-9C1D-85F80BF8D0EB}"/>
                  </a:ext>
                </a:extLst>
              </p:cNvPr>
              <p:cNvSpPr/>
              <p:nvPr/>
            </p:nvSpPr>
            <p:spPr bwMode="auto">
              <a:xfrm>
                <a:off x="945248" y="769548"/>
                <a:ext cx="1425308" cy="1427859"/>
              </a:xfrm>
              <a:custGeom>
                <a:avLst/>
                <a:gdLst>
                  <a:gd name="connsiteX0" fmla="*/ 818354 w 1636708"/>
                  <a:gd name="connsiteY0" fmla="*/ 0 h 1308227"/>
                  <a:gd name="connsiteX1" fmla="*/ 1636708 w 1636708"/>
                  <a:gd name="connsiteY1" fmla="*/ 1057618 h 1308227"/>
                  <a:gd name="connsiteX2" fmla="*/ 1620082 w 1636708"/>
                  <a:gd name="connsiteY2" fmla="*/ 1270765 h 1308227"/>
                  <a:gd name="connsiteX3" fmla="*/ 1611084 w 1636708"/>
                  <a:gd name="connsiteY3" fmla="*/ 1308227 h 1308227"/>
                  <a:gd name="connsiteX4" fmla="*/ 25624 w 1636708"/>
                  <a:gd name="connsiteY4" fmla="*/ 1308227 h 1308227"/>
                  <a:gd name="connsiteX5" fmla="*/ 16626 w 1636708"/>
                  <a:gd name="connsiteY5" fmla="*/ 1270765 h 1308227"/>
                  <a:gd name="connsiteX6" fmla="*/ 0 w 1636708"/>
                  <a:gd name="connsiteY6" fmla="*/ 1057618 h 1308227"/>
                  <a:gd name="connsiteX7" fmla="*/ 818354 w 1636708"/>
                  <a:gd name="connsiteY7" fmla="*/ 0 h 130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6708" h="1308227">
                    <a:moveTo>
                      <a:pt x="818354" y="0"/>
                    </a:moveTo>
                    <a:cubicBezTo>
                      <a:pt x="1270318" y="0"/>
                      <a:pt x="1636708" y="473512"/>
                      <a:pt x="1636708" y="1057618"/>
                    </a:cubicBezTo>
                    <a:cubicBezTo>
                      <a:pt x="1636708" y="1130631"/>
                      <a:pt x="1630983" y="1201917"/>
                      <a:pt x="1620082" y="1270765"/>
                    </a:cubicBezTo>
                    <a:lnTo>
                      <a:pt x="1611084" y="1308227"/>
                    </a:lnTo>
                    <a:lnTo>
                      <a:pt x="25624" y="1308227"/>
                    </a:lnTo>
                    <a:lnTo>
                      <a:pt x="16626" y="1270765"/>
                    </a:lnTo>
                    <a:cubicBezTo>
                      <a:pt x="5725" y="1201917"/>
                      <a:pt x="0" y="1130631"/>
                      <a:pt x="0" y="1057618"/>
                    </a:cubicBezTo>
                    <a:cubicBezTo>
                      <a:pt x="0" y="473512"/>
                      <a:pt x="366390" y="0"/>
                      <a:pt x="8183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2" name="楕円 591">
                <a:extLst>
                  <a:ext uri="{FF2B5EF4-FFF2-40B4-BE49-F238E27FC236}">
                    <a16:creationId xmlns:a16="http://schemas.microsoft.com/office/drawing/2014/main" id="{D50EA85C-52E0-423B-9EAC-9F16457F0A84}"/>
                  </a:ext>
                </a:extLst>
              </p:cNvPr>
              <p:cNvSpPr/>
              <p:nvPr/>
            </p:nvSpPr>
            <p:spPr bwMode="auto">
              <a:xfrm>
                <a:off x="916892" y="874099"/>
                <a:ext cx="333524" cy="34251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495E0945-AC38-429C-B63F-D0E45868CBCB}"/>
                  </a:ext>
                </a:extLst>
              </p:cNvPr>
              <p:cNvSpPr/>
              <p:nvPr/>
            </p:nvSpPr>
            <p:spPr bwMode="auto">
              <a:xfrm>
                <a:off x="2067413" y="874099"/>
                <a:ext cx="333524" cy="34251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4" name="楕円 593">
                <a:extLst>
                  <a:ext uri="{FF2B5EF4-FFF2-40B4-BE49-F238E27FC236}">
                    <a16:creationId xmlns:a16="http://schemas.microsoft.com/office/drawing/2014/main" id="{F49F644C-AF3D-45E0-9539-9A3C8E59865C}"/>
                  </a:ext>
                </a:extLst>
              </p:cNvPr>
              <p:cNvSpPr/>
              <p:nvPr/>
            </p:nvSpPr>
            <p:spPr bwMode="auto">
              <a:xfrm>
                <a:off x="1037759" y="1003630"/>
                <a:ext cx="91790" cy="94265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5" name="楕円 594">
                <a:extLst>
                  <a:ext uri="{FF2B5EF4-FFF2-40B4-BE49-F238E27FC236}">
                    <a16:creationId xmlns:a16="http://schemas.microsoft.com/office/drawing/2014/main" id="{23091E5B-D785-4539-9F0C-77E4F0EBF66A}"/>
                  </a:ext>
                </a:extLst>
              </p:cNvPr>
              <p:cNvSpPr/>
              <p:nvPr/>
            </p:nvSpPr>
            <p:spPr bwMode="auto">
              <a:xfrm>
                <a:off x="2188280" y="1003630"/>
                <a:ext cx="91790" cy="94265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79E0CBCB-46C6-4429-BCD7-0981FCFB36B8}"/>
                  </a:ext>
                </a:extLst>
              </p:cNvPr>
              <p:cNvSpPr/>
              <p:nvPr/>
            </p:nvSpPr>
            <p:spPr bwMode="auto">
              <a:xfrm>
                <a:off x="1567500" y="655850"/>
                <a:ext cx="53770" cy="88301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7" name="楕円 596">
                <a:extLst>
                  <a:ext uri="{FF2B5EF4-FFF2-40B4-BE49-F238E27FC236}">
                    <a16:creationId xmlns:a16="http://schemas.microsoft.com/office/drawing/2014/main" id="{6F8F7797-5FCB-4918-8E3B-987B520504DB}"/>
                  </a:ext>
                </a:extLst>
              </p:cNvPr>
              <p:cNvSpPr/>
              <p:nvPr/>
            </p:nvSpPr>
            <p:spPr bwMode="auto">
              <a:xfrm>
                <a:off x="1681800" y="655850"/>
                <a:ext cx="53770" cy="88301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E7CCA4EA-4608-46C7-9B52-7E5E41D1E2DD}"/>
                </a:ext>
              </a:extLst>
            </p:cNvPr>
            <p:cNvGrpSpPr/>
            <p:nvPr/>
          </p:nvGrpSpPr>
          <p:grpSpPr>
            <a:xfrm>
              <a:off x="270627" y="1606590"/>
              <a:ext cx="1088438" cy="236515"/>
              <a:chOff x="6031498" y="3720114"/>
              <a:chExt cx="1088438" cy="236515"/>
            </a:xfrm>
          </p:grpSpPr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B4EF4FAB-92CF-412E-994E-392B95297EAA}"/>
                  </a:ext>
                </a:extLst>
              </p:cNvPr>
              <p:cNvSpPr/>
              <p:nvPr/>
            </p:nvSpPr>
            <p:spPr bwMode="auto">
              <a:xfrm>
                <a:off x="6090154" y="3802851"/>
                <a:ext cx="970580" cy="153778"/>
              </a:xfrm>
              <a:custGeom>
                <a:avLst/>
                <a:gdLst>
                  <a:gd name="connsiteX0" fmla="*/ 24008 w 970580"/>
                  <a:gd name="connsiteY0" fmla="*/ 0 h 153778"/>
                  <a:gd name="connsiteX1" fmla="*/ 89871 w 970580"/>
                  <a:gd name="connsiteY1" fmla="*/ 60485 h 153778"/>
                  <a:gd name="connsiteX2" fmla="*/ 155735 w 970580"/>
                  <a:gd name="connsiteY2" fmla="*/ 0 h 153778"/>
                  <a:gd name="connsiteX3" fmla="*/ 221598 w 970580"/>
                  <a:gd name="connsiteY3" fmla="*/ 60485 h 153778"/>
                  <a:gd name="connsiteX4" fmla="*/ 287462 w 970580"/>
                  <a:gd name="connsiteY4" fmla="*/ 0 h 153778"/>
                  <a:gd name="connsiteX5" fmla="*/ 353325 w 970580"/>
                  <a:gd name="connsiteY5" fmla="*/ 60485 h 153778"/>
                  <a:gd name="connsiteX6" fmla="*/ 419189 w 970580"/>
                  <a:gd name="connsiteY6" fmla="*/ 0 h 153778"/>
                  <a:gd name="connsiteX7" fmla="*/ 485052 w 970580"/>
                  <a:gd name="connsiteY7" fmla="*/ 60485 h 153778"/>
                  <a:gd name="connsiteX8" fmla="*/ 550916 w 970580"/>
                  <a:gd name="connsiteY8" fmla="*/ 0 h 153778"/>
                  <a:gd name="connsiteX9" fmla="*/ 616779 w 970580"/>
                  <a:gd name="connsiteY9" fmla="*/ 60485 h 153778"/>
                  <a:gd name="connsiteX10" fmla="*/ 682643 w 970580"/>
                  <a:gd name="connsiteY10" fmla="*/ 0 h 153778"/>
                  <a:gd name="connsiteX11" fmla="*/ 748506 w 970580"/>
                  <a:gd name="connsiteY11" fmla="*/ 60485 h 153778"/>
                  <a:gd name="connsiteX12" fmla="*/ 814370 w 970580"/>
                  <a:gd name="connsiteY12" fmla="*/ 0 h 153778"/>
                  <a:gd name="connsiteX13" fmla="*/ 880233 w 970580"/>
                  <a:gd name="connsiteY13" fmla="*/ 60485 h 153778"/>
                  <a:gd name="connsiteX14" fmla="*/ 946097 w 970580"/>
                  <a:gd name="connsiteY14" fmla="*/ 0 h 153778"/>
                  <a:gd name="connsiteX15" fmla="*/ 970580 w 970580"/>
                  <a:gd name="connsiteY15" fmla="*/ 22484 h 153778"/>
                  <a:gd name="connsiteX16" fmla="*/ 936838 w 970580"/>
                  <a:gd name="connsiteY16" fmla="*/ 49501 h 153778"/>
                  <a:gd name="connsiteX17" fmla="*/ 485563 w 970580"/>
                  <a:gd name="connsiteY17" fmla="*/ 153778 h 153778"/>
                  <a:gd name="connsiteX18" fmla="*/ 34288 w 970580"/>
                  <a:gd name="connsiteY18" fmla="*/ 49501 h 153778"/>
                  <a:gd name="connsiteX19" fmla="*/ 0 w 970580"/>
                  <a:gd name="connsiteY19" fmla="*/ 22047 h 153778"/>
                  <a:gd name="connsiteX20" fmla="*/ 24008 w 970580"/>
                  <a:gd name="connsiteY20" fmla="*/ 0 h 15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70580" h="153778">
                    <a:moveTo>
                      <a:pt x="24008" y="0"/>
                    </a:moveTo>
                    <a:lnTo>
                      <a:pt x="89871" y="60485"/>
                    </a:lnTo>
                    <a:lnTo>
                      <a:pt x="155735" y="0"/>
                    </a:lnTo>
                    <a:lnTo>
                      <a:pt x="221598" y="60485"/>
                    </a:lnTo>
                    <a:lnTo>
                      <a:pt x="287462" y="0"/>
                    </a:lnTo>
                    <a:lnTo>
                      <a:pt x="353325" y="60485"/>
                    </a:lnTo>
                    <a:lnTo>
                      <a:pt x="419189" y="0"/>
                    </a:lnTo>
                    <a:lnTo>
                      <a:pt x="485052" y="60485"/>
                    </a:lnTo>
                    <a:lnTo>
                      <a:pt x="550916" y="0"/>
                    </a:lnTo>
                    <a:lnTo>
                      <a:pt x="616779" y="60485"/>
                    </a:lnTo>
                    <a:lnTo>
                      <a:pt x="682643" y="0"/>
                    </a:lnTo>
                    <a:lnTo>
                      <a:pt x="748506" y="60485"/>
                    </a:lnTo>
                    <a:lnTo>
                      <a:pt x="814370" y="0"/>
                    </a:lnTo>
                    <a:lnTo>
                      <a:pt x="880233" y="60485"/>
                    </a:lnTo>
                    <a:lnTo>
                      <a:pt x="946097" y="0"/>
                    </a:lnTo>
                    <a:lnTo>
                      <a:pt x="970580" y="22484"/>
                    </a:lnTo>
                    <a:lnTo>
                      <a:pt x="936838" y="49501"/>
                    </a:lnTo>
                    <a:cubicBezTo>
                      <a:pt x="839038" y="112415"/>
                      <a:pt x="673416" y="153778"/>
                      <a:pt x="485563" y="153778"/>
                    </a:cubicBezTo>
                    <a:cubicBezTo>
                      <a:pt x="297711" y="153778"/>
                      <a:pt x="132088" y="112415"/>
                      <a:pt x="34288" y="49501"/>
                    </a:cubicBezTo>
                    <a:lnTo>
                      <a:pt x="0" y="22047"/>
                    </a:lnTo>
                    <a:lnTo>
                      <a:pt x="24008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EBB40739-CE09-4BE5-A8CA-2573CAD901C5}"/>
                  </a:ext>
                </a:extLst>
              </p:cNvPr>
              <p:cNvSpPr/>
              <p:nvPr/>
            </p:nvSpPr>
            <p:spPr bwMode="auto">
              <a:xfrm>
                <a:off x="6031498" y="3720114"/>
                <a:ext cx="1088438" cy="143222"/>
              </a:xfrm>
              <a:custGeom>
                <a:avLst/>
                <a:gdLst>
                  <a:gd name="connsiteX0" fmla="*/ 0 w 1088438"/>
                  <a:gd name="connsiteY0" fmla="*/ 0 h 143222"/>
                  <a:gd name="connsiteX1" fmla="*/ 1088438 w 1088438"/>
                  <a:gd name="connsiteY1" fmla="*/ 0 h 143222"/>
                  <a:gd name="connsiteX2" fmla="*/ 1045671 w 1088438"/>
                  <a:gd name="connsiteY2" fmla="*/ 92062 h 143222"/>
                  <a:gd name="connsiteX3" fmla="*/ 1029236 w 1088438"/>
                  <a:gd name="connsiteY3" fmla="*/ 105221 h 143222"/>
                  <a:gd name="connsiteX4" fmla="*/ 1004753 w 1088438"/>
                  <a:gd name="connsiteY4" fmla="*/ 82737 h 143222"/>
                  <a:gd name="connsiteX5" fmla="*/ 938889 w 1088438"/>
                  <a:gd name="connsiteY5" fmla="*/ 143222 h 143222"/>
                  <a:gd name="connsiteX6" fmla="*/ 873026 w 1088438"/>
                  <a:gd name="connsiteY6" fmla="*/ 82737 h 143222"/>
                  <a:gd name="connsiteX7" fmla="*/ 807162 w 1088438"/>
                  <a:gd name="connsiteY7" fmla="*/ 143222 h 143222"/>
                  <a:gd name="connsiteX8" fmla="*/ 741299 w 1088438"/>
                  <a:gd name="connsiteY8" fmla="*/ 82737 h 143222"/>
                  <a:gd name="connsiteX9" fmla="*/ 675435 w 1088438"/>
                  <a:gd name="connsiteY9" fmla="*/ 143222 h 143222"/>
                  <a:gd name="connsiteX10" fmla="*/ 609572 w 1088438"/>
                  <a:gd name="connsiteY10" fmla="*/ 82737 h 143222"/>
                  <a:gd name="connsiteX11" fmla="*/ 543708 w 1088438"/>
                  <a:gd name="connsiteY11" fmla="*/ 143222 h 143222"/>
                  <a:gd name="connsiteX12" fmla="*/ 477845 w 1088438"/>
                  <a:gd name="connsiteY12" fmla="*/ 82737 h 143222"/>
                  <a:gd name="connsiteX13" fmla="*/ 411981 w 1088438"/>
                  <a:gd name="connsiteY13" fmla="*/ 143222 h 143222"/>
                  <a:gd name="connsiteX14" fmla="*/ 346118 w 1088438"/>
                  <a:gd name="connsiteY14" fmla="*/ 82737 h 143222"/>
                  <a:gd name="connsiteX15" fmla="*/ 280254 w 1088438"/>
                  <a:gd name="connsiteY15" fmla="*/ 143222 h 143222"/>
                  <a:gd name="connsiteX16" fmla="*/ 214391 w 1088438"/>
                  <a:gd name="connsiteY16" fmla="*/ 82737 h 143222"/>
                  <a:gd name="connsiteX17" fmla="*/ 148527 w 1088438"/>
                  <a:gd name="connsiteY17" fmla="*/ 143222 h 143222"/>
                  <a:gd name="connsiteX18" fmla="*/ 82664 w 1088438"/>
                  <a:gd name="connsiteY18" fmla="*/ 82737 h 143222"/>
                  <a:gd name="connsiteX19" fmla="*/ 58656 w 1088438"/>
                  <a:gd name="connsiteY19" fmla="*/ 104784 h 143222"/>
                  <a:gd name="connsiteX20" fmla="*/ 42767 w 1088438"/>
                  <a:gd name="connsiteY20" fmla="*/ 92062 h 143222"/>
                  <a:gd name="connsiteX21" fmla="*/ 0 w 1088438"/>
                  <a:gd name="connsiteY21" fmla="*/ 0 h 143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088438" h="143222">
                    <a:moveTo>
                      <a:pt x="0" y="0"/>
                    </a:moveTo>
                    <a:cubicBezTo>
                      <a:pt x="357144" y="39419"/>
                      <a:pt x="731294" y="39419"/>
                      <a:pt x="1088438" y="0"/>
                    </a:cubicBezTo>
                    <a:cubicBezTo>
                      <a:pt x="1088438" y="32656"/>
                      <a:pt x="1073210" y="63766"/>
                      <a:pt x="1045671" y="92062"/>
                    </a:cubicBezTo>
                    <a:lnTo>
                      <a:pt x="1029236" y="105221"/>
                    </a:lnTo>
                    <a:lnTo>
                      <a:pt x="1004753" y="82737"/>
                    </a:lnTo>
                    <a:lnTo>
                      <a:pt x="938889" y="143222"/>
                    </a:lnTo>
                    <a:lnTo>
                      <a:pt x="873026" y="82737"/>
                    </a:lnTo>
                    <a:lnTo>
                      <a:pt x="807162" y="143222"/>
                    </a:lnTo>
                    <a:lnTo>
                      <a:pt x="741299" y="82737"/>
                    </a:lnTo>
                    <a:lnTo>
                      <a:pt x="675435" y="143222"/>
                    </a:lnTo>
                    <a:lnTo>
                      <a:pt x="609572" y="82737"/>
                    </a:lnTo>
                    <a:lnTo>
                      <a:pt x="543708" y="143222"/>
                    </a:lnTo>
                    <a:lnTo>
                      <a:pt x="477845" y="82737"/>
                    </a:lnTo>
                    <a:lnTo>
                      <a:pt x="411981" y="143222"/>
                    </a:lnTo>
                    <a:lnTo>
                      <a:pt x="346118" y="82737"/>
                    </a:lnTo>
                    <a:lnTo>
                      <a:pt x="280254" y="143222"/>
                    </a:lnTo>
                    <a:lnTo>
                      <a:pt x="214391" y="82737"/>
                    </a:lnTo>
                    <a:lnTo>
                      <a:pt x="148527" y="143222"/>
                    </a:lnTo>
                    <a:lnTo>
                      <a:pt x="82664" y="82737"/>
                    </a:lnTo>
                    <a:lnTo>
                      <a:pt x="58656" y="104784"/>
                    </a:lnTo>
                    <a:lnTo>
                      <a:pt x="42767" y="92062"/>
                    </a:lnTo>
                    <a:cubicBezTo>
                      <a:pt x="15229" y="63766"/>
                      <a:pt x="0" y="32656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56910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pptxi49_サメのイラスト</dc:title>
  <dc:subject>pptxi49_サメのイラスト</dc:subject>
  <dc:creator>でじけろお</dc:creator>
  <cp:revision>1</cp:revision>
  <dcterms:created xsi:type="dcterms:W3CDTF">2018-05-20T00:31:01Z</dcterms:created>
  <dcterms:modified xsi:type="dcterms:W3CDTF">2022-01-07T02:33:35Z</dcterms:modified>
  <cp:version>1</cp:version>
</cp:coreProperties>
</file>