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3B090302-BFF8-4747-A8D5-3439C9A89C74}"/>
              </a:ext>
            </a:extLst>
          </p:cNvPr>
          <p:cNvGrpSpPr/>
          <p:nvPr/>
        </p:nvGrpSpPr>
        <p:grpSpPr>
          <a:xfrm>
            <a:off x="730369" y="1475917"/>
            <a:ext cx="2564921" cy="1445281"/>
            <a:chOff x="152400" y="1126302"/>
            <a:chExt cx="3371568" cy="1899811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8694BB93-61A0-45C6-A5AC-59188E79C5A3}"/>
                </a:ext>
              </a:extLst>
            </p:cNvPr>
            <p:cNvGrpSpPr/>
            <p:nvPr/>
          </p:nvGrpSpPr>
          <p:grpSpPr>
            <a:xfrm>
              <a:off x="730745" y="1419223"/>
              <a:ext cx="2793223" cy="1606890"/>
              <a:chOff x="4223741" y="1419223"/>
              <a:chExt cx="2793223" cy="1606890"/>
            </a:xfrm>
          </p:grpSpPr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2BBF34BA-C28B-4911-AD7A-01AD671C2A0E}"/>
                  </a:ext>
                </a:extLst>
              </p:cNvPr>
              <p:cNvSpPr/>
              <p:nvPr/>
            </p:nvSpPr>
            <p:spPr>
              <a:xfrm>
                <a:off x="4376739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CC4CAA12-0115-4230-AA49-B3A76B2FC75F}"/>
                  </a:ext>
                </a:extLst>
              </p:cNvPr>
              <p:cNvSpPr/>
              <p:nvPr/>
            </p:nvSpPr>
            <p:spPr>
              <a:xfrm>
                <a:off x="4223741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FADCE4D7-B1E6-4553-8820-785C1CE98D00}"/>
                  </a:ext>
                </a:extLst>
              </p:cNvPr>
              <p:cNvSpPr/>
              <p:nvPr/>
            </p:nvSpPr>
            <p:spPr>
              <a:xfrm>
                <a:off x="4272828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2232E3B8-2D33-40E0-9823-46C2E03D13DD}"/>
                  </a:ext>
                </a:extLst>
              </p:cNvPr>
              <p:cNvSpPr/>
              <p:nvPr/>
            </p:nvSpPr>
            <p:spPr>
              <a:xfrm>
                <a:off x="4852553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FE28B489-EE4E-40A6-8147-E1A5633F1519}"/>
                  </a:ext>
                </a:extLst>
              </p:cNvPr>
              <p:cNvSpPr/>
              <p:nvPr/>
            </p:nvSpPr>
            <p:spPr>
              <a:xfrm>
                <a:off x="4699555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27F007CD-FF41-4DE9-82AA-FB49B8421C1E}"/>
                  </a:ext>
                </a:extLst>
              </p:cNvPr>
              <p:cNvSpPr/>
              <p:nvPr/>
            </p:nvSpPr>
            <p:spPr>
              <a:xfrm>
                <a:off x="4748642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DBFD7052-85A4-4704-B3E0-B613978FCF92}"/>
                  </a:ext>
                </a:extLst>
              </p:cNvPr>
              <p:cNvSpPr/>
              <p:nvPr/>
            </p:nvSpPr>
            <p:spPr>
              <a:xfrm>
                <a:off x="5586131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54C8D61C-F512-4BA2-BEB8-0F6FF2970B13}"/>
                  </a:ext>
                </a:extLst>
              </p:cNvPr>
              <p:cNvSpPr/>
              <p:nvPr/>
            </p:nvSpPr>
            <p:spPr>
              <a:xfrm>
                <a:off x="5433133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033A5312-BC37-4F14-84C1-D6FA45F6ECA9}"/>
                  </a:ext>
                </a:extLst>
              </p:cNvPr>
              <p:cNvSpPr/>
              <p:nvPr/>
            </p:nvSpPr>
            <p:spPr>
              <a:xfrm>
                <a:off x="5482220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A8E3D38B-C1D4-4463-ACAC-C264A307A430}"/>
                  </a:ext>
                </a:extLst>
              </p:cNvPr>
              <p:cNvSpPr/>
              <p:nvPr/>
            </p:nvSpPr>
            <p:spPr>
              <a:xfrm>
                <a:off x="6061945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F160FEEA-274E-47A2-8066-05C6E7AD0773}"/>
                  </a:ext>
                </a:extLst>
              </p:cNvPr>
              <p:cNvSpPr/>
              <p:nvPr/>
            </p:nvSpPr>
            <p:spPr>
              <a:xfrm>
                <a:off x="5908947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98034CF8-9735-41C3-8AEA-27A4F1FD03D1}"/>
                  </a:ext>
                </a:extLst>
              </p:cNvPr>
              <p:cNvSpPr/>
              <p:nvPr/>
            </p:nvSpPr>
            <p:spPr>
              <a:xfrm>
                <a:off x="5958034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9037C10F-DCE1-4E5C-9E00-2E033790320B}"/>
                  </a:ext>
                </a:extLst>
              </p:cNvPr>
              <p:cNvGrpSpPr/>
              <p:nvPr/>
            </p:nvGrpSpPr>
            <p:grpSpPr>
              <a:xfrm>
                <a:off x="6111600" y="1514429"/>
                <a:ext cx="905364" cy="1101773"/>
                <a:chOff x="6111600" y="1514429"/>
                <a:chExt cx="905364" cy="1101773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6B325EAF-3C3F-45F4-9E6E-A303F73D7DA5}"/>
                    </a:ext>
                  </a:extLst>
                </p:cNvPr>
                <p:cNvSpPr/>
                <p:nvPr/>
              </p:nvSpPr>
              <p:spPr>
                <a:xfrm>
                  <a:off x="6111600" y="1514429"/>
                  <a:ext cx="905364" cy="1101773"/>
                </a:xfrm>
                <a:custGeom>
                  <a:avLst/>
                  <a:gdLst>
                    <a:gd name="connsiteX0" fmla="*/ 211123 w 905364"/>
                    <a:gd name="connsiteY0" fmla="*/ 327 h 1101773"/>
                    <a:gd name="connsiteX1" fmla="*/ 766199 w 905364"/>
                    <a:gd name="connsiteY1" fmla="*/ 263294 h 1101773"/>
                    <a:gd name="connsiteX2" fmla="*/ 837872 w 905364"/>
                    <a:gd name="connsiteY2" fmla="*/ 966999 h 1101773"/>
                    <a:gd name="connsiteX3" fmla="*/ 797985 w 905364"/>
                    <a:gd name="connsiteY3" fmla="*/ 1034595 h 1101773"/>
                    <a:gd name="connsiteX4" fmla="*/ 795085 w 905364"/>
                    <a:gd name="connsiteY4" fmla="*/ 1048956 h 1101773"/>
                    <a:gd name="connsiteX5" fmla="*/ 715403 w 905364"/>
                    <a:gd name="connsiteY5" fmla="*/ 1101773 h 1101773"/>
                    <a:gd name="connsiteX6" fmla="*/ 628925 w 905364"/>
                    <a:gd name="connsiteY6" fmla="*/ 1015295 h 1101773"/>
                    <a:gd name="connsiteX7" fmla="*/ 654254 w 905364"/>
                    <a:gd name="connsiteY7" fmla="*/ 954146 h 1101773"/>
                    <a:gd name="connsiteX8" fmla="*/ 663444 w 905364"/>
                    <a:gd name="connsiteY8" fmla="*/ 947950 h 1101773"/>
                    <a:gd name="connsiteX9" fmla="*/ 693532 w 905364"/>
                    <a:gd name="connsiteY9" fmla="*/ 896961 h 1101773"/>
                    <a:gd name="connsiteX10" fmla="*/ 638941 w 905364"/>
                    <a:gd name="connsiteY10" fmla="*/ 360977 h 1101773"/>
                    <a:gd name="connsiteX11" fmla="*/ 55358 w 905364"/>
                    <a:gd name="connsiteY11" fmla="*/ 191959 h 1101773"/>
                    <a:gd name="connsiteX12" fmla="*/ 0 w 905364"/>
                    <a:gd name="connsiteY12" fmla="*/ 41386 h 1101773"/>
                    <a:gd name="connsiteX13" fmla="*/ 211123 w 905364"/>
                    <a:gd name="connsiteY13" fmla="*/ 327 h 110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5364" h="1101773">
                      <a:moveTo>
                        <a:pt x="211123" y="327"/>
                      </a:moveTo>
                      <a:cubicBezTo>
                        <a:pt x="423459" y="-6312"/>
                        <a:pt x="631694" y="88065"/>
                        <a:pt x="766199" y="263294"/>
                      </a:cubicBezTo>
                      <a:cubicBezTo>
                        <a:pt x="923123" y="467727"/>
                        <a:pt x="947799" y="740659"/>
                        <a:pt x="837872" y="966999"/>
                      </a:cubicBezTo>
                      <a:lnTo>
                        <a:pt x="797985" y="1034595"/>
                      </a:lnTo>
                      <a:lnTo>
                        <a:pt x="795085" y="1048956"/>
                      </a:lnTo>
                      <a:cubicBezTo>
                        <a:pt x="781957" y="1079994"/>
                        <a:pt x="751223" y="1101773"/>
                        <a:pt x="715403" y="1101773"/>
                      </a:cubicBezTo>
                      <a:cubicBezTo>
                        <a:pt x="667643" y="1101773"/>
                        <a:pt x="628925" y="1063055"/>
                        <a:pt x="628925" y="1015295"/>
                      </a:cubicBezTo>
                      <a:cubicBezTo>
                        <a:pt x="628925" y="991415"/>
                        <a:pt x="638605" y="969796"/>
                        <a:pt x="654254" y="954146"/>
                      </a:cubicBezTo>
                      <a:lnTo>
                        <a:pt x="663444" y="947950"/>
                      </a:lnTo>
                      <a:lnTo>
                        <a:pt x="693532" y="896961"/>
                      </a:lnTo>
                      <a:cubicBezTo>
                        <a:pt x="777258" y="724567"/>
                        <a:pt x="758464" y="516686"/>
                        <a:pt x="638941" y="360977"/>
                      </a:cubicBezTo>
                      <a:cubicBezTo>
                        <a:pt x="502344" y="183024"/>
                        <a:pt x="265914" y="114549"/>
                        <a:pt x="55358" y="191959"/>
                      </a:cubicBezTo>
                      <a:lnTo>
                        <a:pt x="0" y="41386"/>
                      </a:lnTo>
                      <a:cubicBezTo>
                        <a:pt x="69111" y="15978"/>
                        <a:pt x="140345" y="2541"/>
                        <a:pt x="211123" y="32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B63A706-7BF1-4F98-8FFF-EB38C6FB6479}"/>
                    </a:ext>
                  </a:extLst>
                </p:cNvPr>
                <p:cNvSpPr/>
                <p:nvPr/>
              </p:nvSpPr>
              <p:spPr>
                <a:xfrm>
                  <a:off x="6362541" y="1533885"/>
                  <a:ext cx="652492" cy="847068"/>
                </a:xfrm>
                <a:custGeom>
                  <a:avLst/>
                  <a:gdLst>
                    <a:gd name="connsiteX0" fmla="*/ 643111 w 652492"/>
                    <a:gd name="connsiteY0" fmla="*/ 775846 h 847068"/>
                    <a:gd name="connsiteX1" fmla="*/ 633884 w 652492"/>
                    <a:gd name="connsiteY1" fmla="*/ 812983 h 847068"/>
                    <a:gd name="connsiteX2" fmla="*/ 581838 w 652492"/>
                    <a:gd name="connsiteY2" fmla="*/ 820776 h 847068"/>
                    <a:gd name="connsiteX3" fmla="*/ 532169 w 652492"/>
                    <a:gd name="connsiteY3" fmla="*/ 847068 h 847068"/>
                    <a:gd name="connsiteX4" fmla="*/ 600961 w 652492"/>
                    <a:gd name="connsiteY4" fmla="*/ 781244 h 847068"/>
                    <a:gd name="connsiteX5" fmla="*/ 612821 w 652492"/>
                    <a:gd name="connsiteY5" fmla="*/ 698115 h 847068"/>
                    <a:gd name="connsiteX6" fmla="*/ 500187 w 652492"/>
                    <a:gd name="connsiteY6" fmla="*/ 769553 h 847068"/>
                    <a:gd name="connsiteX7" fmla="*/ 480382 w 652492"/>
                    <a:gd name="connsiteY7" fmla="*/ 767017 h 847068"/>
                    <a:gd name="connsiteX8" fmla="*/ 486368 w 652492"/>
                    <a:gd name="connsiteY8" fmla="*/ 742925 h 847068"/>
                    <a:gd name="connsiteX9" fmla="*/ 487540 w 652492"/>
                    <a:gd name="connsiteY9" fmla="*/ 731940 h 847068"/>
                    <a:gd name="connsiteX10" fmla="*/ 500187 w 652492"/>
                    <a:gd name="connsiteY10" fmla="*/ 733834 h 847068"/>
                    <a:gd name="connsiteX11" fmla="*/ 612821 w 652492"/>
                    <a:gd name="connsiteY11" fmla="*/ 698115 h 847068"/>
                    <a:gd name="connsiteX12" fmla="*/ 651418 w 652492"/>
                    <a:gd name="connsiteY12" fmla="*/ 590026 h 847068"/>
                    <a:gd name="connsiteX13" fmla="*/ 652492 w 652492"/>
                    <a:gd name="connsiteY13" fmla="*/ 625605 h 847068"/>
                    <a:gd name="connsiteX14" fmla="*/ 644803 w 652492"/>
                    <a:gd name="connsiteY14" fmla="*/ 625611 h 847068"/>
                    <a:gd name="connsiteX15" fmla="*/ 538740 w 652492"/>
                    <a:gd name="connsiteY15" fmla="*/ 677697 h 847068"/>
                    <a:gd name="connsiteX16" fmla="*/ 639486 w 652492"/>
                    <a:gd name="connsiteY16" fmla="*/ 590290 h 847068"/>
                    <a:gd name="connsiteX17" fmla="*/ 587905 w 652492"/>
                    <a:gd name="connsiteY17" fmla="*/ 502400 h 847068"/>
                    <a:gd name="connsiteX18" fmla="*/ 501120 w 652492"/>
                    <a:gd name="connsiteY18" fmla="*/ 603682 h 847068"/>
                    <a:gd name="connsiteX19" fmla="*/ 491752 w 652492"/>
                    <a:gd name="connsiteY19" fmla="*/ 605287 h 847068"/>
                    <a:gd name="connsiteX20" fmla="*/ 491691 w 652492"/>
                    <a:gd name="connsiteY20" fmla="*/ 603256 h 847068"/>
                    <a:gd name="connsiteX21" fmla="*/ 486130 w 652492"/>
                    <a:gd name="connsiteY21" fmla="*/ 570206 h 847068"/>
                    <a:gd name="connsiteX22" fmla="*/ 490663 w 652492"/>
                    <a:gd name="connsiteY22" fmla="*/ 569528 h 847068"/>
                    <a:gd name="connsiteX23" fmla="*/ 587905 w 652492"/>
                    <a:gd name="connsiteY23" fmla="*/ 502400 h 847068"/>
                    <a:gd name="connsiteX24" fmla="*/ 592241 w 652492"/>
                    <a:gd name="connsiteY24" fmla="*/ 374388 h 847068"/>
                    <a:gd name="connsiteX25" fmla="*/ 607648 w 652492"/>
                    <a:gd name="connsiteY25" fmla="*/ 406844 h 847068"/>
                    <a:gd name="connsiteX26" fmla="*/ 588292 w 652492"/>
                    <a:gd name="connsiteY26" fmla="*/ 414249 h 847068"/>
                    <a:gd name="connsiteX27" fmla="*/ 507771 w 652492"/>
                    <a:gd name="connsiteY27" fmla="*/ 500728 h 847068"/>
                    <a:gd name="connsiteX28" fmla="*/ 570731 w 652492"/>
                    <a:gd name="connsiteY28" fmla="*/ 383145 h 847068"/>
                    <a:gd name="connsiteX29" fmla="*/ 499746 w 652492"/>
                    <a:gd name="connsiteY29" fmla="*/ 308463 h 847068"/>
                    <a:gd name="connsiteX30" fmla="*/ 457896 w 652492"/>
                    <a:gd name="connsiteY30" fmla="*/ 435105 h 847068"/>
                    <a:gd name="connsiteX31" fmla="*/ 447104 w 652492"/>
                    <a:gd name="connsiteY31" fmla="*/ 441856 h 847068"/>
                    <a:gd name="connsiteX32" fmla="*/ 431771 w 652492"/>
                    <a:gd name="connsiteY32" fmla="*/ 409556 h 847068"/>
                    <a:gd name="connsiteX33" fmla="*/ 435259 w 652492"/>
                    <a:gd name="connsiteY33" fmla="*/ 407476 h 847068"/>
                    <a:gd name="connsiteX34" fmla="*/ 499746 w 652492"/>
                    <a:gd name="connsiteY34" fmla="*/ 308463 h 847068"/>
                    <a:gd name="connsiteX35" fmla="*/ 471299 w 652492"/>
                    <a:gd name="connsiteY35" fmla="*/ 198796 h 847068"/>
                    <a:gd name="connsiteX36" fmla="*/ 496492 w 652492"/>
                    <a:gd name="connsiteY36" fmla="*/ 224506 h 847068"/>
                    <a:gd name="connsiteX37" fmla="*/ 490662 w 652492"/>
                    <a:gd name="connsiteY37" fmla="*/ 228512 h 847068"/>
                    <a:gd name="connsiteX38" fmla="*/ 432652 w 652492"/>
                    <a:gd name="connsiteY38" fmla="*/ 331454 h 847068"/>
                    <a:gd name="connsiteX39" fmla="*/ 466300 w 652492"/>
                    <a:gd name="connsiteY39" fmla="*/ 202390 h 847068"/>
                    <a:gd name="connsiteX40" fmla="*/ 373866 w 652492"/>
                    <a:gd name="connsiteY40" fmla="*/ 152474 h 847068"/>
                    <a:gd name="connsiteX41" fmla="*/ 366919 w 652492"/>
                    <a:gd name="connsiteY41" fmla="*/ 285671 h 847068"/>
                    <a:gd name="connsiteX42" fmla="*/ 352150 w 652492"/>
                    <a:gd name="connsiteY42" fmla="*/ 301694 h 847068"/>
                    <a:gd name="connsiteX43" fmla="*/ 332519 w 652492"/>
                    <a:gd name="connsiteY43" fmla="*/ 279992 h 847068"/>
                    <a:gd name="connsiteX44" fmla="*/ 327348 w 652492"/>
                    <a:gd name="connsiteY44" fmla="*/ 275854 h 847068"/>
                    <a:gd name="connsiteX45" fmla="*/ 337793 w 652492"/>
                    <a:gd name="connsiteY45" fmla="*/ 264995 h 847068"/>
                    <a:gd name="connsiteX46" fmla="*/ 373866 w 652492"/>
                    <a:gd name="connsiteY46" fmla="*/ 152474 h 847068"/>
                    <a:gd name="connsiteX47" fmla="*/ 322056 w 652492"/>
                    <a:gd name="connsiteY47" fmla="*/ 78319 h 847068"/>
                    <a:gd name="connsiteX48" fmla="*/ 353328 w 652492"/>
                    <a:gd name="connsiteY48" fmla="*/ 97754 h 847068"/>
                    <a:gd name="connsiteX49" fmla="*/ 350168 w 652492"/>
                    <a:gd name="connsiteY49" fmla="*/ 99925 h 847068"/>
                    <a:gd name="connsiteX50" fmla="*/ 292158 w 652492"/>
                    <a:gd name="connsiteY50" fmla="*/ 202867 h 847068"/>
                    <a:gd name="connsiteX51" fmla="*/ 297572 w 652492"/>
                    <a:gd name="connsiteY51" fmla="*/ 107810 h 847068"/>
                    <a:gd name="connsiteX52" fmla="*/ 211941 w 652492"/>
                    <a:gd name="connsiteY52" fmla="*/ 61987 h 847068"/>
                    <a:gd name="connsiteX53" fmla="*/ 225795 w 652492"/>
                    <a:gd name="connsiteY53" fmla="*/ 156184 h 847068"/>
                    <a:gd name="connsiteX54" fmla="*/ 205960 w 652492"/>
                    <a:gd name="connsiteY54" fmla="*/ 193372 h 847068"/>
                    <a:gd name="connsiteX55" fmla="*/ 199018 w 652492"/>
                    <a:gd name="connsiteY55" fmla="*/ 189430 h 847068"/>
                    <a:gd name="connsiteX56" fmla="*/ 171480 w 652492"/>
                    <a:gd name="connsiteY56" fmla="*/ 179069 h 847068"/>
                    <a:gd name="connsiteX57" fmla="*/ 175868 w 652492"/>
                    <a:gd name="connsiteY57" fmla="*/ 174508 h 847068"/>
                    <a:gd name="connsiteX58" fmla="*/ 211941 w 652492"/>
                    <a:gd name="connsiteY58" fmla="*/ 61987 h 847068"/>
                    <a:gd name="connsiteX59" fmla="*/ 35729 w 652492"/>
                    <a:gd name="connsiteY59" fmla="*/ 31030 h 847068"/>
                    <a:gd name="connsiteX60" fmla="*/ 49583 w 652492"/>
                    <a:gd name="connsiteY60" fmla="*/ 125227 h 847068"/>
                    <a:gd name="connsiteX61" fmla="*/ 39180 w 652492"/>
                    <a:gd name="connsiteY61" fmla="*/ 144730 h 847068"/>
                    <a:gd name="connsiteX62" fmla="*/ 0 w 652492"/>
                    <a:gd name="connsiteY62" fmla="*/ 142872 h 847068"/>
                    <a:gd name="connsiteX63" fmla="*/ 28416 w 652492"/>
                    <a:gd name="connsiteY63" fmla="*/ 86750 h 847068"/>
                    <a:gd name="connsiteX64" fmla="*/ 35729 w 652492"/>
                    <a:gd name="connsiteY64" fmla="*/ 31030 h 847068"/>
                    <a:gd name="connsiteX65" fmla="*/ 138164 w 652492"/>
                    <a:gd name="connsiteY65" fmla="*/ 0 h 847068"/>
                    <a:gd name="connsiteX66" fmla="*/ 173421 w 652492"/>
                    <a:gd name="connsiteY66" fmla="*/ 9471 h 847068"/>
                    <a:gd name="connsiteX67" fmla="*/ 166109 w 652492"/>
                    <a:gd name="connsiteY67" fmla="*/ 21267 h 847068"/>
                    <a:gd name="connsiteX68" fmla="*/ 154406 w 652492"/>
                    <a:gd name="connsiteY68" fmla="*/ 138848 h 847068"/>
                    <a:gd name="connsiteX69" fmla="*/ 133298 w 652492"/>
                    <a:gd name="connsiteY69" fmla="*/ 7150 h 84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652492" h="847068">
                      <a:moveTo>
                        <a:pt x="643111" y="775846"/>
                      </a:moveTo>
                      <a:lnTo>
                        <a:pt x="633884" y="812983"/>
                      </a:lnTo>
                      <a:lnTo>
                        <a:pt x="581838" y="820776"/>
                      </a:lnTo>
                      <a:cubicBezTo>
                        <a:pt x="562543" y="826895"/>
                        <a:pt x="545463" y="835825"/>
                        <a:pt x="532169" y="847068"/>
                      </a:cubicBezTo>
                      <a:cubicBezTo>
                        <a:pt x="532169" y="817477"/>
                        <a:pt x="560534" y="792088"/>
                        <a:pt x="600961" y="781244"/>
                      </a:cubicBezTo>
                      <a:close/>
                      <a:moveTo>
                        <a:pt x="612821" y="698115"/>
                      </a:moveTo>
                      <a:cubicBezTo>
                        <a:pt x="612821" y="737569"/>
                        <a:pt x="562393" y="769553"/>
                        <a:pt x="500187" y="769553"/>
                      </a:cubicBezTo>
                      <a:lnTo>
                        <a:pt x="480382" y="767017"/>
                      </a:lnTo>
                      <a:lnTo>
                        <a:pt x="486368" y="742925"/>
                      </a:lnTo>
                      <a:lnTo>
                        <a:pt x="487540" y="731940"/>
                      </a:lnTo>
                      <a:lnTo>
                        <a:pt x="500187" y="733834"/>
                      </a:lnTo>
                      <a:cubicBezTo>
                        <a:pt x="544503" y="733834"/>
                        <a:pt x="586232" y="720601"/>
                        <a:pt x="612821" y="698115"/>
                      </a:cubicBezTo>
                      <a:close/>
                      <a:moveTo>
                        <a:pt x="651418" y="590026"/>
                      </a:moveTo>
                      <a:lnTo>
                        <a:pt x="652492" y="625605"/>
                      </a:lnTo>
                      <a:lnTo>
                        <a:pt x="644803" y="625611"/>
                      </a:lnTo>
                      <a:cubicBezTo>
                        <a:pt x="600980" y="632207"/>
                        <a:pt x="561686" y="651504"/>
                        <a:pt x="538740" y="677697"/>
                      </a:cubicBezTo>
                      <a:cubicBezTo>
                        <a:pt x="532868" y="638683"/>
                        <a:pt x="577973" y="599549"/>
                        <a:pt x="639486" y="590290"/>
                      </a:cubicBezTo>
                      <a:close/>
                      <a:moveTo>
                        <a:pt x="587905" y="502400"/>
                      </a:moveTo>
                      <a:cubicBezTo>
                        <a:pt x="599455" y="540125"/>
                        <a:pt x="560600" y="585471"/>
                        <a:pt x="501120" y="603682"/>
                      </a:cubicBezTo>
                      <a:lnTo>
                        <a:pt x="491752" y="605287"/>
                      </a:lnTo>
                      <a:lnTo>
                        <a:pt x="491691" y="603256"/>
                      </a:lnTo>
                      <a:lnTo>
                        <a:pt x="486130" y="570206"/>
                      </a:lnTo>
                      <a:lnTo>
                        <a:pt x="490663" y="569528"/>
                      </a:lnTo>
                      <a:cubicBezTo>
                        <a:pt x="533037" y="556554"/>
                        <a:pt x="569064" y="531685"/>
                        <a:pt x="587905" y="502400"/>
                      </a:cubicBezTo>
                      <a:close/>
                      <a:moveTo>
                        <a:pt x="592241" y="374388"/>
                      </a:moveTo>
                      <a:lnTo>
                        <a:pt x="607648" y="406844"/>
                      </a:lnTo>
                      <a:lnTo>
                        <a:pt x="588292" y="414249"/>
                      </a:lnTo>
                      <a:cubicBezTo>
                        <a:pt x="549701" y="436036"/>
                        <a:pt x="519870" y="468075"/>
                        <a:pt x="507771" y="500728"/>
                      </a:cubicBezTo>
                      <a:cubicBezTo>
                        <a:pt x="488374" y="466372"/>
                        <a:pt x="516562" y="413728"/>
                        <a:pt x="570731" y="383145"/>
                      </a:cubicBezTo>
                      <a:close/>
                      <a:moveTo>
                        <a:pt x="499746" y="308463"/>
                      </a:moveTo>
                      <a:cubicBezTo>
                        <a:pt x="524751" y="338981"/>
                        <a:pt x="506014" y="395681"/>
                        <a:pt x="457896" y="435105"/>
                      </a:cubicBezTo>
                      <a:lnTo>
                        <a:pt x="447104" y="441856"/>
                      </a:lnTo>
                      <a:lnTo>
                        <a:pt x="431771" y="409556"/>
                      </a:lnTo>
                      <a:lnTo>
                        <a:pt x="435259" y="407476"/>
                      </a:lnTo>
                      <a:cubicBezTo>
                        <a:pt x="469538" y="379390"/>
                        <a:pt x="493430" y="342707"/>
                        <a:pt x="499746" y="308463"/>
                      </a:cubicBezTo>
                      <a:close/>
                      <a:moveTo>
                        <a:pt x="471299" y="198796"/>
                      </a:moveTo>
                      <a:lnTo>
                        <a:pt x="496492" y="224506"/>
                      </a:lnTo>
                      <a:lnTo>
                        <a:pt x="490662" y="228512"/>
                      </a:lnTo>
                      <a:cubicBezTo>
                        <a:pt x="458253" y="258737"/>
                        <a:pt x="436761" y="296875"/>
                        <a:pt x="432652" y="331454"/>
                      </a:cubicBezTo>
                      <a:cubicBezTo>
                        <a:pt x="405743" y="302601"/>
                        <a:pt x="420808" y="244816"/>
                        <a:pt x="466300" y="202390"/>
                      </a:cubicBezTo>
                      <a:close/>
                      <a:moveTo>
                        <a:pt x="373866" y="152474"/>
                      </a:moveTo>
                      <a:cubicBezTo>
                        <a:pt x="406038" y="175312"/>
                        <a:pt x="402928" y="234947"/>
                        <a:pt x="366919" y="285671"/>
                      </a:cubicBezTo>
                      <a:lnTo>
                        <a:pt x="352150" y="301694"/>
                      </a:lnTo>
                      <a:lnTo>
                        <a:pt x="332519" y="279992"/>
                      </a:lnTo>
                      <a:lnTo>
                        <a:pt x="327348" y="275854"/>
                      </a:lnTo>
                      <a:lnTo>
                        <a:pt x="337793" y="264995"/>
                      </a:lnTo>
                      <a:cubicBezTo>
                        <a:pt x="363445" y="228858"/>
                        <a:pt x="376810" y="187171"/>
                        <a:pt x="373866" y="152474"/>
                      </a:cubicBezTo>
                      <a:close/>
                      <a:moveTo>
                        <a:pt x="322056" y="78319"/>
                      </a:moveTo>
                      <a:lnTo>
                        <a:pt x="353328" y="97754"/>
                      </a:lnTo>
                      <a:lnTo>
                        <a:pt x="350168" y="99925"/>
                      </a:lnTo>
                      <a:cubicBezTo>
                        <a:pt x="317759" y="130150"/>
                        <a:pt x="296267" y="168288"/>
                        <a:pt x="292158" y="202867"/>
                      </a:cubicBezTo>
                      <a:cubicBezTo>
                        <a:pt x="271976" y="181227"/>
                        <a:pt x="275405" y="143313"/>
                        <a:pt x="297572" y="107810"/>
                      </a:cubicBezTo>
                      <a:close/>
                      <a:moveTo>
                        <a:pt x="211941" y="61987"/>
                      </a:moveTo>
                      <a:cubicBezTo>
                        <a:pt x="236070" y="79115"/>
                        <a:pt x="240353" y="116942"/>
                        <a:pt x="225795" y="156184"/>
                      </a:cubicBezTo>
                      <a:lnTo>
                        <a:pt x="205960" y="193372"/>
                      </a:lnTo>
                      <a:lnTo>
                        <a:pt x="199018" y="189430"/>
                      </a:lnTo>
                      <a:lnTo>
                        <a:pt x="171480" y="179069"/>
                      </a:lnTo>
                      <a:lnTo>
                        <a:pt x="175868" y="174508"/>
                      </a:lnTo>
                      <a:cubicBezTo>
                        <a:pt x="201520" y="138371"/>
                        <a:pt x="214885" y="96684"/>
                        <a:pt x="211941" y="61987"/>
                      </a:cubicBezTo>
                      <a:close/>
                      <a:moveTo>
                        <a:pt x="35729" y="31030"/>
                      </a:moveTo>
                      <a:cubicBezTo>
                        <a:pt x="59858" y="48158"/>
                        <a:pt x="64141" y="85985"/>
                        <a:pt x="49583" y="125227"/>
                      </a:cubicBezTo>
                      <a:lnTo>
                        <a:pt x="39180" y="144730"/>
                      </a:lnTo>
                      <a:lnTo>
                        <a:pt x="0" y="142872"/>
                      </a:lnTo>
                      <a:lnTo>
                        <a:pt x="28416" y="86750"/>
                      </a:lnTo>
                      <a:cubicBezTo>
                        <a:pt x="34596" y="67474"/>
                        <a:pt x="37201" y="48378"/>
                        <a:pt x="35729" y="31030"/>
                      </a:cubicBezTo>
                      <a:close/>
                      <a:moveTo>
                        <a:pt x="138164" y="0"/>
                      </a:moveTo>
                      <a:lnTo>
                        <a:pt x="173421" y="9471"/>
                      </a:lnTo>
                      <a:lnTo>
                        <a:pt x="166109" y="21267"/>
                      </a:lnTo>
                      <a:cubicBezTo>
                        <a:pt x="148595" y="61975"/>
                        <a:pt x="144259" y="105537"/>
                        <a:pt x="154406" y="138848"/>
                      </a:cubicBezTo>
                      <a:cubicBezTo>
                        <a:pt x="118164" y="123255"/>
                        <a:pt x="108713" y="64292"/>
                        <a:pt x="133298" y="7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2D2F712D-79D7-4D90-9001-69E4C31DB5D8}"/>
                  </a:ext>
                </a:extLst>
              </p:cNvPr>
              <p:cNvSpPr/>
              <p:nvPr/>
            </p:nvSpPr>
            <p:spPr>
              <a:xfrm>
                <a:off x="5586131" y="2133600"/>
                <a:ext cx="273438" cy="683997"/>
              </a:xfrm>
              <a:custGeom>
                <a:avLst/>
                <a:gdLst>
                  <a:gd name="connsiteX0" fmla="*/ 0 w 273438"/>
                  <a:gd name="connsiteY0" fmla="*/ 0 h 683997"/>
                  <a:gd name="connsiteX1" fmla="*/ 273438 w 273438"/>
                  <a:gd name="connsiteY1" fmla="*/ 0 h 683997"/>
                  <a:gd name="connsiteX2" fmla="*/ 273438 w 273438"/>
                  <a:gd name="connsiteY2" fmla="*/ 619674 h 683997"/>
                  <a:gd name="connsiteX3" fmla="*/ 263859 w 273438"/>
                  <a:gd name="connsiteY3" fmla="*/ 617256 h 683997"/>
                  <a:gd name="connsiteX4" fmla="*/ 232636 w 273438"/>
                  <a:gd name="connsiteY4" fmla="*/ 670755 h 683997"/>
                  <a:gd name="connsiteX5" fmla="*/ 180086 w 273438"/>
                  <a:gd name="connsiteY5" fmla="*/ 640794 h 683997"/>
                  <a:gd name="connsiteX6" fmla="*/ 136719 w 273438"/>
                  <a:gd name="connsiteY6" fmla="*/ 683997 h 683997"/>
                  <a:gd name="connsiteX7" fmla="*/ 93352 w 273438"/>
                  <a:gd name="connsiteY7" fmla="*/ 640794 h 683997"/>
                  <a:gd name="connsiteX8" fmla="*/ 40802 w 273438"/>
                  <a:gd name="connsiteY8" fmla="*/ 670755 h 683997"/>
                  <a:gd name="connsiteX9" fmla="*/ 9579 w 273438"/>
                  <a:gd name="connsiteY9" fmla="*/ 617256 h 683997"/>
                  <a:gd name="connsiteX10" fmla="*/ 0 w 273438"/>
                  <a:gd name="connsiteY10" fmla="*/ 619674 h 68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438" h="683997">
                    <a:moveTo>
                      <a:pt x="0" y="0"/>
                    </a:moveTo>
                    <a:lnTo>
                      <a:pt x="273438" y="0"/>
                    </a:lnTo>
                    <a:lnTo>
                      <a:pt x="273438" y="619674"/>
                    </a:lnTo>
                    <a:lnTo>
                      <a:pt x="263859" y="617256"/>
                    </a:lnTo>
                    <a:lnTo>
                      <a:pt x="232636" y="670755"/>
                    </a:lnTo>
                    <a:lnTo>
                      <a:pt x="180086" y="640794"/>
                    </a:lnTo>
                    <a:lnTo>
                      <a:pt x="136719" y="683997"/>
                    </a:lnTo>
                    <a:lnTo>
                      <a:pt x="93352" y="640794"/>
                    </a:lnTo>
                    <a:lnTo>
                      <a:pt x="40802" y="670755"/>
                    </a:lnTo>
                    <a:lnTo>
                      <a:pt x="9579" y="617256"/>
                    </a:lnTo>
                    <a:lnTo>
                      <a:pt x="0" y="619674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CB2C9D2-0171-4040-94F0-82AECB40BE31}"/>
                  </a:ext>
                </a:extLst>
              </p:cNvPr>
              <p:cNvSpPr/>
              <p:nvPr/>
            </p:nvSpPr>
            <p:spPr>
              <a:xfrm>
                <a:off x="4376738" y="1419224"/>
                <a:ext cx="1959531" cy="1398372"/>
              </a:xfrm>
              <a:custGeom>
                <a:avLst/>
                <a:gdLst>
                  <a:gd name="connsiteX0" fmla="*/ 381802 w 1959531"/>
                  <a:gd name="connsiteY0" fmla="*/ 0 h 1398372"/>
                  <a:gd name="connsiteX1" fmla="*/ 1577729 w 1959531"/>
                  <a:gd name="connsiteY1" fmla="*/ 0 h 1398372"/>
                  <a:gd name="connsiteX2" fmla="*/ 1959531 w 1959531"/>
                  <a:gd name="connsiteY2" fmla="*/ 381802 h 1398372"/>
                  <a:gd name="connsiteX3" fmla="*/ 1959531 w 1959531"/>
                  <a:gd name="connsiteY3" fmla="*/ 1090613 h 1398372"/>
                  <a:gd name="connsiteX4" fmla="*/ 1958645 w 1959531"/>
                  <a:gd name="connsiteY4" fmla="*/ 1090613 h 1398372"/>
                  <a:gd name="connsiteX5" fmla="*/ 1958645 w 1959531"/>
                  <a:gd name="connsiteY5" fmla="*/ 1334049 h 1398372"/>
                  <a:gd name="connsiteX6" fmla="*/ 1949066 w 1959531"/>
                  <a:gd name="connsiteY6" fmla="*/ 1331631 h 1398372"/>
                  <a:gd name="connsiteX7" fmla="*/ 1917843 w 1959531"/>
                  <a:gd name="connsiteY7" fmla="*/ 1385130 h 1398372"/>
                  <a:gd name="connsiteX8" fmla="*/ 1865293 w 1959531"/>
                  <a:gd name="connsiteY8" fmla="*/ 1355169 h 1398372"/>
                  <a:gd name="connsiteX9" fmla="*/ 1821926 w 1959531"/>
                  <a:gd name="connsiteY9" fmla="*/ 1398372 h 1398372"/>
                  <a:gd name="connsiteX10" fmla="*/ 1778559 w 1959531"/>
                  <a:gd name="connsiteY10" fmla="*/ 1355169 h 1398372"/>
                  <a:gd name="connsiteX11" fmla="*/ 1726009 w 1959531"/>
                  <a:gd name="connsiteY11" fmla="*/ 1385130 h 1398372"/>
                  <a:gd name="connsiteX12" fmla="*/ 1694786 w 1959531"/>
                  <a:gd name="connsiteY12" fmla="*/ 1331631 h 1398372"/>
                  <a:gd name="connsiteX13" fmla="*/ 1685207 w 1959531"/>
                  <a:gd name="connsiteY13" fmla="*/ 1334049 h 1398372"/>
                  <a:gd name="connsiteX14" fmla="*/ 1685207 w 1959531"/>
                  <a:gd name="connsiteY14" fmla="*/ 1090613 h 1398372"/>
                  <a:gd name="connsiteX15" fmla="*/ 749253 w 1959531"/>
                  <a:gd name="connsiteY15" fmla="*/ 1090613 h 1398372"/>
                  <a:gd name="connsiteX16" fmla="*/ 749253 w 1959531"/>
                  <a:gd name="connsiteY16" fmla="*/ 1334049 h 1398372"/>
                  <a:gd name="connsiteX17" fmla="*/ 739674 w 1959531"/>
                  <a:gd name="connsiteY17" fmla="*/ 1331631 h 1398372"/>
                  <a:gd name="connsiteX18" fmla="*/ 708451 w 1959531"/>
                  <a:gd name="connsiteY18" fmla="*/ 1385130 h 1398372"/>
                  <a:gd name="connsiteX19" fmla="*/ 655901 w 1959531"/>
                  <a:gd name="connsiteY19" fmla="*/ 1355169 h 1398372"/>
                  <a:gd name="connsiteX20" fmla="*/ 612534 w 1959531"/>
                  <a:gd name="connsiteY20" fmla="*/ 1398372 h 1398372"/>
                  <a:gd name="connsiteX21" fmla="*/ 569167 w 1959531"/>
                  <a:gd name="connsiteY21" fmla="*/ 1355169 h 1398372"/>
                  <a:gd name="connsiteX22" fmla="*/ 516617 w 1959531"/>
                  <a:gd name="connsiteY22" fmla="*/ 1385130 h 1398372"/>
                  <a:gd name="connsiteX23" fmla="*/ 485394 w 1959531"/>
                  <a:gd name="connsiteY23" fmla="*/ 1331631 h 1398372"/>
                  <a:gd name="connsiteX24" fmla="*/ 475815 w 1959531"/>
                  <a:gd name="connsiteY24" fmla="*/ 1334049 h 1398372"/>
                  <a:gd name="connsiteX25" fmla="*/ 475815 w 1959531"/>
                  <a:gd name="connsiteY25" fmla="*/ 1090613 h 1398372"/>
                  <a:gd name="connsiteX26" fmla="*/ 273439 w 1959531"/>
                  <a:gd name="connsiteY26" fmla="*/ 1090613 h 1398372"/>
                  <a:gd name="connsiteX27" fmla="*/ 273439 w 1959531"/>
                  <a:gd name="connsiteY27" fmla="*/ 1334049 h 1398372"/>
                  <a:gd name="connsiteX28" fmla="*/ 263860 w 1959531"/>
                  <a:gd name="connsiteY28" fmla="*/ 1331631 h 1398372"/>
                  <a:gd name="connsiteX29" fmla="*/ 232637 w 1959531"/>
                  <a:gd name="connsiteY29" fmla="*/ 1385130 h 1398372"/>
                  <a:gd name="connsiteX30" fmla="*/ 180087 w 1959531"/>
                  <a:gd name="connsiteY30" fmla="*/ 1355169 h 1398372"/>
                  <a:gd name="connsiteX31" fmla="*/ 136720 w 1959531"/>
                  <a:gd name="connsiteY31" fmla="*/ 1398372 h 1398372"/>
                  <a:gd name="connsiteX32" fmla="*/ 93353 w 1959531"/>
                  <a:gd name="connsiteY32" fmla="*/ 1355169 h 1398372"/>
                  <a:gd name="connsiteX33" fmla="*/ 40803 w 1959531"/>
                  <a:gd name="connsiteY33" fmla="*/ 1385130 h 1398372"/>
                  <a:gd name="connsiteX34" fmla="*/ 9580 w 1959531"/>
                  <a:gd name="connsiteY34" fmla="*/ 1331631 h 1398372"/>
                  <a:gd name="connsiteX35" fmla="*/ 1 w 1959531"/>
                  <a:gd name="connsiteY35" fmla="*/ 1334049 h 1398372"/>
                  <a:gd name="connsiteX36" fmla="*/ 1 w 1959531"/>
                  <a:gd name="connsiteY36" fmla="*/ 1090613 h 1398372"/>
                  <a:gd name="connsiteX37" fmla="*/ 0 w 1959531"/>
                  <a:gd name="connsiteY37" fmla="*/ 1090613 h 1398372"/>
                  <a:gd name="connsiteX38" fmla="*/ 0 w 1959531"/>
                  <a:gd name="connsiteY38" fmla="*/ 381802 h 1398372"/>
                  <a:gd name="connsiteX39" fmla="*/ 381802 w 1959531"/>
                  <a:gd name="connsiteY39" fmla="*/ 0 h 139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59531" h="1398372">
                    <a:moveTo>
                      <a:pt x="381802" y="0"/>
                    </a:moveTo>
                    <a:lnTo>
                      <a:pt x="1577729" y="0"/>
                    </a:lnTo>
                    <a:cubicBezTo>
                      <a:pt x="1788592" y="0"/>
                      <a:pt x="1959531" y="170939"/>
                      <a:pt x="1959531" y="381802"/>
                    </a:cubicBezTo>
                    <a:lnTo>
                      <a:pt x="1959531" y="1090613"/>
                    </a:lnTo>
                    <a:lnTo>
                      <a:pt x="1958645" y="1090613"/>
                    </a:lnTo>
                    <a:lnTo>
                      <a:pt x="1958645" y="1334049"/>
                    </a:lnTo>
                    <a:lnTo>
                      <a:pt x="1949066" y="1331631"/>
                    </a:lnTo>
                    <a:lnTo>
                      <a:pt x="1917843" y="1385130"/>
                    </a:lnTo>
                    <a:lnTo>
                      <a:pt x="1865293" y="1355169"/>
                    </a:lnTo>
                    <a:lnTo>
                      <a:pt x="1821926" y="1398372"/>
                    </a:lnTo>
                    <a:lnTo>
                      <a:pt x="1778559" y="1355169"/>
                    </a:lnTo>
                    <a:lnTo>
                      <a:pt x="1726009" y="1385130"/>
                    </a:lnTo>
                    <a:lnTo>
                      <a:pt x="1694786" y="1331631"/>
                    </a:lnTo>
                    <a:lnTo>
                      <a:pt x="1685207" y="1334049"/>
                    </a:lnTo>
                    <a:lnTo>
                      <a:pt x="1685207" y="1090613"/>
                    </a:lnTo>
                    <a:lnTo>
                      <a:pt x="749253" y="1090613"/>
                    </a:lnTo>
                    <a:lnTo>
                      <a:pt x="749253" y="1334049"/>
                    </a:lnTo>
                    <a:lnTo>
                      <a:pt x="739674" y="1331631"/>
                    </a:lnTo>
                    <a:lnTo>
                      <a:pt x="708451" y="1385130"/>
                    </a:lnTo>
                    <a:lnTo>
                      <a:pt x="655901" y="1355169"/>
                    </a:lnTo>
                    <a:lnTo>
                      <a:pt x="612534" y="1398372"/>
                    </a:lnTo>
                    <a:lnTo>
                      <a:pt x="569167" y="1355169"/>
                    </a:lnTo>
                    <a:lnTo>
                      <a:pt x="516617" y="1385130"/>
                    </a:lnTo>
                    <a:lnTo>
                      <a:pt x="485394" y="1331631"/>
                    </a:lnTo>
                    <a:lnTo>
                      <a:pt x="475815" y="1334049"/>
                    </a:lnTo>
                    <a:lnTo>
                      <a:pt x="475815" y="1090613"/>
                    </a:lnTo>
                    <a:lnTo>
                      <a:pt x="273439" y="1090613"/>
                    </a:lnTo>
                    <a:lnTo>
                      <a:pt x="273439" y="1334049"/>
                    </a:lnTo>
                    <a:lnTo>
                      <a:pt x="263860" y="1331631"/>
                    </a:lnTo>
                    <a:lnTo>
                      <a:pt x="232637" y="1385130"/>
                    </a:lnTo>
                    <a:lnTo>
                      <a:pt x="180087" y="1355169"/>
                    </a:lnTo>
                    <a:lnTo>
                      <a:pt x="136720" y="1398372"/>
                    </a:lnTo>
                    <a:lnTo>
                      <a:pt x="93353" y="1355169"/>
                    </a:lnTo>
                    <a:lnTo>
                      <a:pt x="40803" y="1385130"/>
                    </a:lnTo>
                    <a:lnTo>
                      <a:pt x="9580" y="1331631"/>
                    </a:lnTo>
                    <a:lnTo>
                      <a:pt x="1" y="1334049"/>
                    </a:lnTo>
                    <a:lnTo>
                      <a:pt x="1" y="1090613"/>
                    </a:lnTo>
                    <a:lnTo>
                      <a:pt x="0" y="1090613"/>
                    </a:lnTo>
                    <a:lnTo>
                      <a:pt x="0" y="381802"/>
                    </a:lnTo>
                    <a:cubicBezTo>
                      <a:pt x="0" y="170939"/>
                      <a:pt x="170939" y="0"/>
                      <a:pt x="3818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ACF3D518-EAEE-4986-B127-3933776C87C4}"/>
                  </a:ext>
                </a:extLst>
              </p:cNvPr>
              <p:cNvSpPr/>
              <p:nvPr/>
            </p:nvSpPr>
            <p:spPr>
              <a:xfrm>
                <a:off x="4376739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99C6081-7565-43CA-BD3F-5F7A27EB0E65}"/>
                  </a:ext>
                </a:extLst>
              </p:cNvPr>
              <p:cNvSpPr/>
              <p:nvPr/>
            </p:nvSpPr>
            <p:spPr>
              <a:xfrm>
                <a:off x="4852553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1C7AE51-E3A2-4EDA-B0A4-C0013105C276}"/>
                  </a:ext>
                </a:extLst>
              </p:cNvPr>
              <p:cNvSpPr/>
              <p:nvPr/>
            </p:nvSpPr>
            <p:spPr>
              <a:xfrm>
                <a:off x="5586131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AD984B57-2649-466A-AA09-035E2ADC3BEA}"/>
                  </a:ext>
                </a:extLst>
              </p:cNvPr>
              <p:cNvSpPr/>
              <p:nvPr/>
            </p:nvSpPr>
            <p:spPr>
              <a:xfrm>
                <a:off x="6061945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5CA45FB-A1E6-4580-BF33-5A01058C6359}"/>
                  </a:ext>
                </a:extLst>
              </p:cNvPr>
              <p:cNvSpPr/>
              <p:nvPr/>
            </p:nvSpPr>
            <p:spPr>
              <a:xfrm>
                <a:off x="4567220" y="1419223"/>
                <a:ext cx="1579350" cy="1090613"/>
              </a:xfrm>
              <a:custGeom>
                <a:avLst/>
                <a:gdLst>
                  <a:gd name="connsiteX0" fmla="*/ 1543639 w 1579350"/>
                  <a:gd name="connsiteY0" fmla="*/ 37247 h 1090613"/>
                  <a:gd name="connsiteX1" fmla="*/ 1579350 w 1579350"/>
                  <a:gd name="connsiteY1" fmla="*/ 56631 h 1090613"/>
                  <a:gd name="connsiteX2" fmla="*/ 1571052 w 1579350"/>
                  <a:gd name="connsiteY2" fmla="*/ 112173 h 1090613"/>
                  <a:gd name="connsiteX3" fmla="*/ 1541282 w 1579350"/>
                  <a:gd name="connsiteY3" fmla="*/ 634127 h 1090613"/>
                  <a:gd name="connsiteX4" fmla="*/ 1558426 w 1579350"/>
                  <a:gd name="connsiteY4" fmla="*/ 1038986 h 1090613"/>
                  <a:gd name="connsiteX5" fmla="*/ 1563993 w 1579350"/>
                  <a:gd name="connsiteY5" fmla="*/ 1090613 h 1090613"/>
                  <a:gd name="connsiteX6" fmla="*/ 1524056 w 1579350"/>
                  <a:gd name="connsiteY6" fmla="*/ 1090613 h 1090613"/>
                  <a:gd name="connsiteX7" fmla="*/ 1511887 w 1579350"/>
                  <a:gd name="connsiteY7" fmla="*/ 963265 h 1090613"/>
                  <a:gd name="connsiteX8" fmla="*/ 1500188 w 1579350"/>
                  <a:gd name="connsiteY8" fmla="*/ 634127 h 1090613"/>
                  <a:gd name="connsiteX9" fmla="*/ 1525612 w 1579350"/>
                  <a:gd name="connsiteY9" fmla="*/ 161355 h 1090613"/>
                  <a:gd name="connsiteX10" fmla="*/ 85377 w 1579350"/>
                  <a:gd name="connsiteY10" fmla="*/ 15030 h 1090613"/>
                  <a:gd name="connsiteX11" fmla="*/ 70865 w 1579350"/>
                  <a:gd name="connsiteY11" fmla="*/ 112173 h 1090613"/>
                  <a:gd name="connsiteX12" fmla="*/ 41094 w 1579350"/>
                  <a:gd name="connsiteY12" fmla="*/ 634127 h 1090613"/>
                  <a:gd name="connsiteX13" fmla="*/ 58238 w 1579350"/>
                  <a:gd name="connsiteY13" fmla="*/ 1038986 h 1090613"/>
                  <a:gd name="connsiteX14" fmla="*/ 63805 w 1579350"/>
                  <a:gd name="connsiteY14" fmla="*/ 1090613 h 1090613"/>
                  <a:gd name="connsiteX15" fmla="*/ 23868 w 1579350"/>
                  <a:gd name="connsiteY15" fmla="*/ 1090613 h 1090613"/>
                  <a:gd name="connsiteX16" fmla="*/ 11699 w 1579350"/>
                  <a:gd name="connsiteY16" fmla="*/ 963265 h 1090613"/>
                  <a:gd name="connsiteX17" fmla="*/ 0 w 1579350"/>
                  <a:gd name="connsiteY17" fmla="*/ 634127 h 1090613"/>
                  <a:gd name="connsiteX18" fmla="*/ 43602 w 1579350"/>
                  <a:gd name="connsiteY18" fmla="*/ 36211 h 1090613"/>
                  <a:gd name="connsiteX19" fmla="*/ 45478 w 1579350"/>
                  <a:gd name="connsiteY19" fmla="*/ 27415 h 1090613"/>
                  <a:gd name="connsiteX20" fmla="*/ 1389141 w 1579350"/>
                  <a:gd name="connsiteY20" fmla="*/ 752 h 1090613"/>
                  <a:gd name="connsiteX21" fmla="*/ 1430542 w 1579350"/>
                  <a:gd name="connsiteY21" fmla="*/ 4926 h 1090613"/>
                  <a:gd name="connsiteX22" fmla="*/ 1423854 w 1579350"/>
                  <a:gd name="connsiteY22" fmla="*/ 53800 h 1090613"/>
                  <a:gd name="connsiteX23" fmla="*/ 1439937 w 1579350"/>
                  <a:gd name="connsiteY23" fmla="*/ 906069 h 1090613"/>
                  <a:gd name="connsiteX24" fmla="*/ 1382999 w 1579350"/>
                  <a:gd name="connsiteY24" fmla="*/ 49375 h 1090613"/>
                  <a:gd name="connsiteX25" fmla="*/ 1295781 w 1579350"/>
                  <a:gd name="connsiteY25" fmla="*/ 0 h 1090613"/>
                  <a:gd name="connsiteX26" fmla="*/ 1332482 w 1579350"/>
                  <a:gd name="connsiteY26" fmla="*/ 0 h 1090613"/>
                  <a:gd name="connsiteX27" fmla="*/ 1330959 w 1579350"/>
                  <a:gd name="connsiteY27" fmla="*/ 7473 h 1090613"/>
                  <a:gd name="connsiteX28" fmla="*/ 1285547 w 1579350"/>
                  <a:gd name="connsiteY28" fmla="*/ 634127 h 1090613"/>
                  <a:gd name="connsiteX29" fmla="*/ 1302691 w 1579350"/>
                  <a:gd name="connsiteY29" fmla="*/ 1038986 h 1090613"/>
                  <a:gd name="connsiteX30" fmla="*/ 1308258 w 1579350"/>
                  <a:gd name="connsiteY30" fmla="*/ 1090613 h 1090613"/>
                  <a:gd name="connsiteX31" fmla="*/ 1268321 w 1579350"/>
                  <a:gd name="connsiteY31" fmla="*/ 1090613 h 1090613"/>
                  <a:gd name="connsiteX32" fmla="*/ 1256152 w 1579350"/>
                  <a:gd name="connsiteY32" fmla="*/ 963265 h 1090613"/>
                  <a:gd name="connsiteX33" fmla="*/ 1244453 w 1579350"/>
                  <a:gd name="connsiteY33" fmla="*/ 634127 h 1090613"/>
                  <a:gd name="connsiteX34" fmla="*/ 1288055 w 1579350"/>
                  <a:gd name="connsiteY34" fmla="*/ 36211 h 1090613"/>
                  <a:gd name="connsiteX35" fmla="*/ 1141586 w 1579350"/>
                  <a:gd name="connsiteY35" fmla="*/ 0 h 1090613"/>
                  <a:gd name="connsiteX36" fmla="*/ 1183566 w 1579350"/>
                  <a:gd name="connsiteY36" fmla="*/ 0 h 1090613"/>
                  <a:gd name="connsiteX37" fmla="*/ 1176204 w 1579350"/>
                  <a:gd name="connsiteY37" fmla="*/ 53800 h 1090613"/>
                  <a:gd name="connsiteX38" fmla="*/ 1192287 w 1579350"/>
                  <a:gd name="connsiteY38" fmla="*/ 906069 h 1090613"/>
                  <a:gd name="connsiteX39" fmla="*/ 1135349 w 1579350"/>
                  <a:gd name="connsiteY39" fmla="*/ 49375 h 1090613"/>
                  <a:gd name="connsiteX40" fmla="*/ 1048131 w 1579350"/>
                  <a:gd name="connsiteY40" fmla="*/ 0 h 1090613"/>
                  <a:gd name="connsiteX41" fmla="*/ 1084832 w 1579350"/>
                  <a:gd name="connsiteY41" fmla="*/ 0 h 1090613"/>
                  <a:gd name="connsiteX42" fmla="*/ 1083309 w 1579350"/>
                  <a:gd name="connsiteY42" fmla="*/ 7473 h 1090613"/>
                  <a:gd name="connsiteX43" fmla="*/ 1037897 w 1579350"/>
                  <a:gd name="connsiteY43" fmla="*/ 634127 h 1090613"/>
                  <a:gd name="connsiteX44" fmla="*/ 1055041 w 1579350"/>
                  <a:gd name="connsiteY44" fmla="*/ 1038986 h 1090613"/>
                  <a:gd name="connsiteX45" fmla="*/ 1060608 w 1579350"/>
                  <a:gd name="connsiteY45" fmla="*/ 1090613 h 1090613"/>
                  <a:gd name="connsiteX46" fmla="*/ 1020671 w 1579350"/>
                  <a:gd name="connsiteY46" fmla="*/ 1090613 h 1090613"/>
                  <a:gd name="connsiteX47" fmla="*/ 1008502 w 1579350"/>
                  <a:gd name="connsiteY47" fmla="*/ 963265 h 1090613"/>
                  <a:gd name="connsiteX48" fmla="*/ 996803 w 1579350"/>
                  <a:gd name="connsiteY48" fmla="*/ 634127 h 1090613"/>
                  <a:gd name="connsiteX49" fmla="*/ 1040405 w 1579350"/>
                  <a:gd name="connsiteY49" fmla="*/ 36211 h 1090613"/>
                  <a:gd name="connsiteX50" fmla="*/ 882971 w 1579350"/>
                  <a:gd name="connsiteY50" fmla="*/ 0 h 1090613"/>
                  <a:gd name="connsiteX51" fmla="*/ 924951 w 1579350"/>
                  <a:gd name="connsiteY51" fmla="*/ 0 h 1090613"/>
                  <a:gd name="connsiteX52" fmla="*/ 917589 w 1579350"/>
                  <a:gd name="connsiteY52" fmla="*/ 53800 h 1090613"/>
                  <a:gd name="connsiteX53" fmla="*/ 933672 w 1579350"/>
                  <a:gd name="connsiteY53" fmla="*/ 906069 h 1090613"/>
                  <a:gd name="connsiteX54" fmla="*/ 876734 w 1579350"/>
                  <a:gd name="connsiteY54" fmla="*/ 49375 h 1090613"/>
                  <a:gd name="connsiteX55" fmla="*/ 789516 w 1579350"/>
                  <a:gd name="connsiteY55" fmla="*/ 0 h 1090613"/>
                  <a:gd name="connsiteX56" fmla="*/ 826217 w 1579350"/>
                  <a:gd name="connsiteY56" fmla="*/ 0 h 1090613"/>
                  <a:gd name="connsiteX57" fmla="*/ 824694 w 1579350"/>
                  <a:gd name="connsiteY57" fmla="*/ 7473 h 1090613"/>
                  <a:gd name="connsiteX58" fmla="*/ 779282 w 1579350"/>
                  <a:gd name="connsiteY58" fmla="*/ 634127 h 1090613"/>
                  <a:gd name="connsiteX59" fmla="*/ 796426 w 1579350"/>
                  <a:gd name="connsiteY59" fmla="*/ 1038986 h 1090613"/>
                  <a:gd name="connsiteX60" fmla="*/ 801993 w 1579350"/>
                  <a:gd name="connsiteY60" fmla="*/ 1090613 h 1090613"/>
                  <a:gd name="connsiteX61" fmla="*/ 762056 w 1579350"/>
                  <a:gd name="connsiteY61" fmla="*/ 1090613 h 1090613"/>
                  <a:gd name="connsiteX62" fmla="*/ 749887 w 1579350"/>
                  <a:gd name="connsiteY62" fmla="*/ 963265 h 1090613"/>
                  <a:gd name="connsiteX63" fmla="*/ 738188 w 1579350"/>
                  <a:gd name="connsiteY63" fmla="*/ 634127 h 1090613"/>
                  <a:gd name="connsiteX64" fmla="*/ 781790 w 1579350"/>
                  <a:gd name="connsiteY64" fmla="*/ 36211 h 1090613"/>
                  <a:gd name="connsiteX65" fmla="*/ 651048 w 1579350"/>
                  <a:gd name="connsiteY65" fmla="*/ 0 h 1090613"/>
                  <a:gd name="connsiteX66" fmla="*/ 693028 w 1579350"/>
                  <a:gd name="connsiteY66" fmla="*/ 0 h 1090613"/>
                  <a:gd name="connsiteX67" fmla="*/ 685666 w 1579350"/>
                  <a:gd name="connsiteY67" fmla="*/ 53800 h 1090613"/>
                  <a:gd name="connsiteX68" fmla="*/ 701749 w 1579350"/>
                  <a:gd name="connsiteY68" fmla="*/ 906069 h 1090613"/>
                  <a:gd name="connsiteX69" fmla="*/ 644811 w 1579350"/>
                  <a:gd name="connsiteY69" fmla="*/ 49375 h 1090613"/>
                  <a:gd name="connsiteX70" fmla="*/ 557593 w 1579350"/>
                  <a:gd name="connsiteY70" fmla="*/ 0 h 1090613"/>
                  <a:gd name="connsiteX71" fmla="*/ 594294 w 1579350"/>
                  <a:gd name="connsiteY71" fmla="*/ 0 h 1090613"/>
                  <a:gd name="connsiteX72" fmla="*/ 592771 w 1579350"/>
                  <a:gd name="connsiteY72" fmla="*/ 7473 h 1090613"/>
                  <a:gd name="connsiteX73" fmla="*/ 547359 w 1579350"/>
                  <a:gd name="connsiteY73" fmla="*/ 634127 h 1090613"/>
                  <a:gd name="connsiteX74" fmla="*/ 564503 w 1579350"/>
                  <a:gd name="connsiteY74" fmla="*/ 1038986 h 1090613"/>
                  <a:gd name="connsiteX75" fmla="*/ 570070 w 1579350"/>
                  <a:gd name="connsiteY75" fmla="*/ 1090613 h 1090613"/>
                  <a:gd name="connsiteX76" fmla="*/ 530133 w 1579350"/>
                  <a:gd name="connsiteY76" fmla="*/ 1090613 h 1090613"/>
                  <a:gd name="connsiteX77" fmla="*/ 517964 w 1579350"/>
                  <a:gd name="connsiteY77" fmla="*/ 963265 h 1090613"/>
                  <a:gd name="connsiteX78" fmla="*/ 506265 w 1579350"/>
                  <a:gd name="connsiteY78" fmla="*/ 634127 h 1090613"/>
                  <a:gd name="connsiteX79" fmla="*/ 549867 w 1579350"/>
                  <a:gd name="connsiteY79" fmla="*/ 36211 h 1090613"/>
                  <a:gd name="connsiteX80" fmla="*/ 403398 w 1579350"/>
                  <a:gd name="connsiteY80" fmla="*/ 0 h 1090613"/>
                  <a:gd name="connsiteX81" fmla="*/ 445378 w 1579350"/>
                  <a:gd name="connsiteY81" fmla="*/ 0 h 1090613"/>
                  <a:gd name="connsiteX82" fmla="*/ 438016 w 1579350"/>
                  <a:gd name="connsiteY82" fmla="*/ 53800 h 1090613"/>
                  <a:gd name="connsiteX83" fmla="*/ 454099 w 1579350"/>
                  <a:gd name="connsiteY83" fmla="*/ 906069 h 1090613"/>
                  <a:gd name="connsiteX84" fmla="*/ 397161 w 1579350"/>
                  <a:gd name="connsiteY84" fmla="*/ 49375 h 1090613"/>
                  <a:gd name="connsiteX85" fmla="*/ 309943 w 1579350"/>
                  <a:gd name="connsiteY85" fmla="*/ 0 h 1090613"/>
                  <a:gd name="connsiteX86" fmla="*/ 346644 w 1579350"/>
                  <a:gd name="connsiteY86" fmla="*/ 0 h 1090613"/>
                  <a:gd name="connsiteX87" fmla="*/ 345121 w 1579350"/>
                  <a:gd name="connsiteY87" fmla="*/ 7473 h 1090613"/>
                  <a:gd name="connsiteX88" fmla="*/ 299709 w 1579350"/>
                  <a:gd name="connsiteY88" fmla="*/ 634127 h 1090613"/>
                  <a:gd name="connsiteX89" fmla="*/ 316853 w 1579350"/>
                  <a:gd name="connsiteY89" fmla="*/ 1038986 h 1090613"/>
                  <a:gd name="connsiteX90" fmla="*/ 322420 w 1579350"/>
                  <a:gd name="connsiteY90" fmla="*/ 1090613 h 1090613"/>
                  <a:gd name="connsiteX91" fmla="*/ 282483 w 1579350"/>
                  <a:gd name="connsiteY91" fmla="*/ 1090613 h 1090613"/>
                  <a:gd name="connsiteX92" fmla="*/ 270314 w 1579350"/>
                  <a:gd name="connsiteY92" fmla="*/ 963265 h 1090613"/>
                  <a:gd name="connsiteX93" fmla="*/ 258615 w 1579350"/>
                  <a:gd name="connsiteY93" fmla="*/ 634127 h 1090613"/>
                  <a:gd name="connsiteX94" fmla="*/ 302217 w 1579350"/>
                  <a:gd name="connsiteY94" fmla="*/ 36211 h 1090613"/>
                  <a:gd name="connsiteX95" fmla="*/ 185753 w 1579350"/>
                  <a:gd name="connsiteY95" fmla="*/ 0 h 1090613"/>
                  <a:gd name="connsiteX96" fmla="*/ 186763 w 1579350"/>
                  <a:gd name="connsiteY96" fmla="*/ 0 h 1090613"/>
                  <a:gd name="connsiteX97" fmla="*/ 179401 w 1579350"/>
                  <a:gd name="connsiteY97" fmla="*/ 53800 h 1090613"/>
                  <a:gd name="connsiteX98" fmla="*/ 195484 w 1579350"/>
                  <a:gd name="connsiteY98" fmla="*/ 906069 h 1090613"/>
                  <a:gd name="connsiteX99" fmla="*/ 138546 w 1579350"/>
                  <a:gd name="connsiteY99" fmla="*/ 49375 h 1090613"/>
                  <a:gd name="connsiteX100" fmla="*/ 144254 w 1579350"/>
                  <a:gd name="connsiteY100" fmla="*/ 4184 h 10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579350" h="1090613">
                    <a:moveTo>
                      <a:pt x="1543639" y="37247"/>
                    </a:moveTo>
                    <a:lnTo>
                      <a:pt x="1579350" y="56631"/>
                    </a:lnTo>
                    <a:lnTo>
                      <a:pt x="1571052" y="112173"/>
                    </a:lnTo>
                    <a:cubicBezTo>
                      <a:pt x="1552148" y="260499"/>
                      <a:pt x="1541282" y="441880"/>
                      <a:pt x="1541282" y="634127"/>
                    </a:cubicBezTo>
                    <a:cubicBezTo>
                      <a:pt x="1541282" y="778313"/>
                      <a:pt x="1547395" y="916386"/>
                      <a:pt x="1558426" y="1038986"/>
                    </a:cubicBezTo>
                    <a:lnTo>
                      <a:pt x="1563993" y="1090613"/>
                    </a:lnTo>
                    <a:lnTo>
                      <a:pt x="1524056" y="1090613"/>
                    </a:lnTo>
                    <a:lnTo>
                      <a:pt x="1511887" y="963265"/>
                    </a:lnTo>
                    <a:cubicBezTo>
                      <a:pt x="1504354" y="862101"/>
                      <a:pt x="1500188" y="750877"/>
                      <a:pt x="1500188" y="634127"/>
                    </a:cubicBezTo>
                    <a:cubicBezTo>
                      <a:pt x="1500188" y="459002"/>
                      <a:pt x="1509561" y="296311"/>
                      <a:pt x="1525612" y="161355"/>
                    </a:cubicBezTo>
                    <a:close/>
                    <a:moveTo>
                      <a:pt x="85377" y="15030"/>
                    </a:moveTo>
                    <a:lnTo>
                      <a:pt x="70865" y="112173"/>
                    </a:lnTo>
                    <a:cubicBezTo>
                      <a:pt x="51960" y="260499"/>
                      <a:pt x="41094" y="441880"/>
                      <a:pt x="41094" y="634127"/>
                    </a:cubicBezTo>
                    <a:cubicBezTo>
                      <a:pt x="41094" y="778313"/>
                      <a:pt x="47207" y="916386"/>
                      <a:pt x="58238" y="1038986"/>
                    </a:cubicBezTo>
                    <a:lnTo>
                      <a:pt x="63805" y="1090613"/>
                    </a:lnTo>
                    <a:lnTo>
                      <a:pt x="23868" y="1090613"/>
                    </a:lnTo>
                    <a:lnTo>
                      <a:pt x="11699" y="963265"/>
                    </a:lnTo>
                    <a:cubicBezTo>
                      <a:pt x="4166" y="862101"/>
                      <a:pt x="0" y="750877"/>
                      <a:pt x="0" y="634127"/>
                    </a:cubicBezTo>
                    <a:cubicBezTo>
                      <a:pt x="0" y="400627"/>
                      <a:pt x="16663" y="189232"/>
                      <a:pt x="43602" y="36211"/>
                    </a:cubicBezTo>
                    <a:lnTo>
                      <a:pt x="45478" y="27415"/>
                    </a:lnTo>
                    <a:close/>
                    <a:moveTo>
                      <a:pt x="1389141" y="752"/>
                    </a:moveTo>
                    <a:lnTo>
                      <a:pt x="1430542" y="4926"/>
                    </a:lnTo>
                    <a:lnTo>
                      <a:pt x="1423854" y="53800"/>
                    </a:lnTo>
                    <a:cubicBezTo>
                      <a:pt x="1382448" y="436058"/>
                      <a:pt x="1388935" y="779786"/>
                      <a:pt x="1439937" y="906069"/>
                    </a:cubicBezTo>
                    <a:cubicBezTo>
                      <a:pt x="1358200" y="897216"/>
                      <a:pt x="1332708" y="513660"/>
                      <a:pt x="1382999" y="49375"/>
                    </a:cubicBezTo>
                    <a:close/>
                    <a:moveTo>
                      <a:pt x="1295781" y="0"/>
                    </a:moveTo>
                    <a:lnTo>
                      <a:pt x="1332482" y="0"/>
                    </a:lnTo>
                    <a:lnTo>
                      <a:pt x="1330959" y="7473"/>
                    </a:lnTo>
                    <a:cubicBezTo>
                      <a:pt x="1302525" y="170488"/>
                      <a:pt x="1285547" y="393819"/>
                      <a:pt x="1285547" y="634127"/>
                    </a:cubicBezTo>
                    <a:cubicBezTo>
                      <a:pt x="1285547" y="778313"/>
                      <a:pt x="1291660" y="916386"/>
                      <a:pt x="1302691" y="1038986"/>
                    </a:cubicBezTo>
                    <a:lnTo>
                      <a:pt x="1308258" y="1090613"/>
                    </a:lnTo>
                    <a:lnTo>
                      <a:pt x="1268321" y="1090613"/>
                    </a:lnTo>
                    <a:lnTo>
                      <a:pt x="1256152" y="963265"/>
                    </a:lnTo>
                    <a:cubicBezTo>
                      <a:pt x="1248619" y="862101"/>
                      <a:pt x="1244453" y="750877"/>
                      <a:pt x="1244453" y="634127"/>
                    </a:cubicBezTo>
                    <a:cubicBezTo>
                      <a:pt x="1244453" y="400627"/>
                      <a:pt x="1261115" y="189232"/>
                      <a:pt x="1288055" y="36211"/>
                    </a:cubicBezTo>
                    <a:close/>
                    <a:moveTo>
                      <a:pt x="1141586" y="0"/>
                    </a:moveTo>
                    <a:lnTo>
                      <a:pt x="1183566" y="0"/>
                    </a:lnTo>
                    <a:lnTo>
                      <a:pt x="1176204" y="53800"/>
                    </a:lnTo>
                    <a:cubicBezTo>
                      <a:pt x="1134798" y="436058"/>
                      <a:pt x="1141285" y="779786"/>
                      <a:pt x="1192287" y="906069"/>
                    </a:cubicBezTo>
                    <a:cubicBezTo>
                      <a:pt x="1110550" y="897216"/>
                      <a:pt x="1085058" y="513660"/>
                      <a:pt x="1135349" y="49375"/>
                    </a:cubicBezTo>
                    <a:close/>
                    <a:moveTo>
                      <a:pt x="1048131" y="0"/>
                    </a:moveTo>
                    <a:lnTo>
                      <a:pt x="1084832" y="0"/>
                    </a:lnTo>
                    <a:lnTo>
                      <a:pt x="1083309" y="7473"/>
                    </a:lnTo>
                    <a:cubicBezTo>
                      <a:pt x="1054875" y="170488"/>
                      <a:pt x="1037897" y="393819"/>
                      <a:pt x="1037897" y="634127"/>
                    </a:cubicBezTo>
                    <a:cubicBezTo>
                      <a:pt x="1037897" y="778313"/>
                      <a:pt x="1044010" y="916386"/>
                      <a:pt x="1055041" y="1038986"/>
                    </a:cubicBezTo>
                    <a:lnTo>
                      <a:pt x="1060608" y="1090613"/>
                    </a:lnTo>
                    <a:lnTo>
                      <a:pt x="1020671" y="1090613"/>
                    </a:lnTo>
                    <a:lnTo>
                      <a:pt x="1008502" y="963265"/>
                    </a:lnTo>
                    <a:cubicBezTo>
                      <a:pt x="1000969" y="862101"/>
                      <a:pt x="996803" y="750877"/>
                      <a:pt x="996803" y="634127"/>
                    </a:cubicBezTo>
                    <a:cubicBezTo>
                      <a:pt x="996803" y="400627"/>
                      <a:pt x="1013466" y="189232"/>
                      <a:pt x="1040405" y="36211"/>
                    </a:cubicBezTo>
                    <a:close/>
                    <a:moveTo>
                      <a:pt x="882971" y="0"/>
                    </a:moveTo>
                    <a:lnTo>
                      <a:pt x="924951" y="0"/>
                    </a:lnTo>
                    <a:lnTo>
                      <a:pt x="917589" y="53800"/>
                    </a:lnTo>
                    <a:cubicBezTo>
                      <a:pt x="876183" y="436058"/>
                      <a:pt x="882670" y="779786"/>
                      <a:pt x="933672" y="906069"/>
                    </a:cubicBezTo>
                    <a:cubicBezTo>
                      <a:pt x="851935" y="897216"/>
                      <a:pt x="826443" y="513660"/>
                      <a:pt x="876734" y="49375"/>
                    </a:cubicBezTo>
                    <a:close/>
                    <a:moveTo>
                      <a:pt x="789516" y="0"/>
                    </a:moveTo>
                    <a:lnTo>
                      <a:pt x="826217" y="0"/>
                    </a:lnTo>
                    <a:lnTo>
                      <a:pt x="824694" y="7473"/>
                    </a:lnTo>
                    <a:cubicBezTo>
                      <a:pt x="796260" y="170488"/>
                      <a:pt x="779282" y="393819"/>
                      <a:pt x="779282" y="634127"/>
                    </a:cubicBezTo>
                    <a:cubicBezTo>
                      <a:pt x="779282" y="778313"/>
                      <a:pt x="785395" y="916386"/>
                      <a:pt x="796426" y="1038986"/>
                    </a:cubicBezTo>
                    <a:lnTo>
                      <a:pt x="801993" y="1090613"/>
                    </a:lnTo>
                    <a:lnTo>
                      <a:pt x="762056" y="1090613"/>
                    </a:lnTo>
                    <a:lnTo>
                      <a:pt x="749887" y="963265"/>
                    </a:lnTo>
                    <a:cubicBezTo>
                      <a:pt x="742354" y="862101"/>
                      <a:pt x="738188" y="750877"/>
                      <a:pt x="738188" y="634127"/>
                    </a:cubicBezTo>
                    <a:cubicBezTo>
                      <a:pt x="738188" y="400627"/>
                      <a:pt x="754851" y="189232"/>
                      <a:pt x="781790" y="36211"/>
                    </a:cubicBezTo>
                    <a:close/>
                    <a:moveTo>
                      <a:pt x="651048" y="0"/>
                    </a:moveTo>
                    <a:lnTo>
                      <a:pt x="693028" y="0"/>
                    </a:lnTo>
                    <a:lnTo>
                      <a:pt x="685666" y="53800"/>
                    </a:lnTo>
                    <a:cubicBezTo>
                      <a:pt x="644260" y="436058"/>
                      <a:pt x="650747" y="779786"/>
                      <a:pt x="701749" y="906069"/>
                    </a:cubicBezTo>
                    <a:cubicBezTo>
                      <a:pt x="620012" y="897216"/>
                      <a:pt x="594520" y="513660"/>
                      <a:pt x="644811" y="49375"/>
                    </a:cubicBezTo>
                    <a:close/>
                    <a:moveTo>
                      <a:pt x="557593" y="0"/>
                    </a:moveTo>
                    <a:lnTo>
                      <a:pt x="594294" y="0"/>
                    </a:lnTo>
                    <a:lnTo>
                      <a:pt x="592771" y="7473"/>
                    </a:lnTo>
                    <a:cubicBezTo>
                      <a:pt x="564337" y="170488"/>
                      <a:pt x="547359" y="393819"/>
                      <a:pt x="547359" y="634127"/>
                    </a:cubicBezTo>
                    <a:cubicBezTo>
                      <a:pt x="547359" y="778313"/>
                      <a:pt x="553472" y="916386"/>
                      <a:pt x="564503" y="1038986"/>
                    </a:cubicBezTo>
                    <a:lnTo>
                      <a:pt x="570070" y="1090613"/>
                    </a:lnTo>
                    <a:lnTo>
                      <a:pt x="530133" y="1090613"/>
                    </a:lnTo>
                    <a:lnTo>
                      <a:pt x="517964" y="963265"/>
                    </a:lnTo>
                    <a:cubicBezTo>
                      <a:pt x="510431" y="862101"/>
                      <a:pt x="506265" y="750877"/>
                      <a:pt x="506265" y="634127"/>
                    </a:cubicBezTo>
                    <a:cubicBezTo>
                      <a:pt x="506265" y="400627"/>
                      <a:pt x="522928" y="189232"/>
                      <a:pt x="549867" y="36211"/>
                    </a:cubicBezTo>
                    <a:close/>
                    <a:moveTo>
                      <a:pt x="403398" y="0"/>
                    </a:moveTo>
                    <a:lnTo>
                      <a:pt x="445378" y="0"/>
                    </a:lnTo>
                    <a:lnTo>
                      <a:pt x="438016" y="53800"/>
                    </a:lnTo>
                    <a:cubicBezTo>
                      <a:pt x="396610" y="436058"/>
                      <a:pt x="403097" y="779786"/>
                      <a:pt x="454099" y="906069"/>
                    </a:cubicBezTo>
                    <a:cubicBezTo>
                      <a:pt x="372362" y="897216"/>
                      <a:pt x="346870" y="513660"/>
                      <a:pt x="397161" y="49375"/>
                    </a:cubicBezTo>
                    <a:close/>
                    <a:moveTo>
                      <a:pt x="309943" y="0"/>
                    </a:moveTo>
                    <a:lnTo>
                      <a:pt x="346644" y="0"/>
                    </a:lnTo>
                    <a:lnTo>
                      <a:pt x="345121" y="7473"/>
                    </a:lnTo>
                    <a:cubicBezTo>
                      <a:pt x="316687" y="170488"/>
                      <a:pt x="299709" y="393819"/>
                      <a:pt x="299709" y="634127"/>
                    </a:cubicBezTo>
                    <a:cubicBezTo>
                      <a:pt x="299709" y="778313"/>
                      <a:pt x="305822" y="916386"/>
                      <a:pt x="316853" y="1038986"/>
                    </a:cubicBezTo>
                    <a:lnTo>
                      <a:pt x="322420" y="1090613"/>
                    </a:lnTo>
                    <a:lnTo>
                      <a:pt x="282483" y="1090613"/>
                    </a:lnTo>
                    <a:lnTo>
                      <a:pt x="270314" y="963265"/>
                    </a:lnTo>
                    <a:cubicBezTo>
                      <a:pt x="262781" y="862101"/>
                      <a:pt x="258615" y="750877"/>
                      <a:pt x="258615" y="634127"/>
                    </a:cubicBezTo>
                    <a:cubicBezTo>
                      <a:pt x="258615" y="400627"/>
                      <a:pt x="275278" y="189232"/>
                      <a:pt x="302217" y="36211"/>
                    </a:cubicBezTo>
                    <a:close/>
                    <a:moveTo>
                      <a:pt x="185753" y="0"/>
                    </a:moveTo>
                    <a:lnTo>
                      <a:pt x="186763" y="0"/>
                    </a:lnTo>
                    <a:lnTo>
                      <a:pt x="179401" y="53800"/>
                    </a:lnTo>
                    <a:cubicBezTo>
                      <a:pt x="137995" y="436058"/>
                      <a:pt x="144482" y="779786"/>
                      <a:pt x="195484" y="906069"/>
                    </a:cubicBezTo>
                    <a:cubicBezTo>
                      <a:pt x="113747" y="897216"/>
                      <a:pt x="88255" y="513660"/>
                      <a:pt x="138546" y="49375"/>
                    </a:cubicBezTo>
                    <a:lnTo>
                      <a:pt x="144254" y="418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6E09E2F-F180-4295-BC8E-7FA8B4BDA953}"/>
                </a:ext>
              </a:extLst>
            </p:cNvPr>
            <p:cNvGrpSpPr/>
            <p:nvPr/>
          </p:nvGrpSpPr>
          <p:grpSpPr>
            <a:xfrm>
              <a:off x="152400" y="1126302"/>
              <a:ext cx="1836824" cy="1633288"/>
              <a:chOff x="675347" y="1177028"/>
              <a:chExt cx="1836824" cy="1633288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7EE17D81-E029-4914-BB13-7F7640CF4729}"/>
                  </a:ext>
                </a:extLst>
              </p:cNvPr>
              <p:cNvGrpSpPr/>
              <p:nvPr/>
            </p:nvGrpSpPr>
            <p:grpSpPr>
              <a:xfrm>
                <a:off x="675347" y="1177028"/>
                <a:ext cx="1836824" cy="1500054"/>
                <a:chOff x="1655461" y="2070100"/>
                <a:chExt cx="2118026" cy="1729700"/>
              </a:xfrm>
            </p:grpSpPr>
            <p:sp>
              <p:nvSpPr>
                <p:cNvPr id="180" name="星: 24 pt 179">
                  <a:extLst>
                    <a:ext uri="{FF2B5EF4-FFF2-40B4-BE49-F238E27FC236}">
                      <a16:creationId xmlns:a16="http://schemas.microsoft.com/office/drawing/2014/main" id="{57341A7D-D86E-4C82-96BE-08841E62C45D}"/>
                    </a:ext>
                  </a:extLst>
                </p:cNvPr>
                <p:cNvSpPr/>
                <p:nvPr/>
              </p:nvSpPr>
              <p:spPr>
                <a:xfrm>
                  <a:off x="1655461" y="2438400"/>
                  <a:ext cx="2118026" cy="1361400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1433FBD6-83AF-47E3-80F4-13DD5C1BFA9C}"/>
                    </a:ext>
                  </a:extLst>
                </p:cNvPr>
                <p:cNvSpPr/>
                <p:nvPr/>
              </p:nvSpPr>
              <p:spPr>
                <a:xfrm>
                  <a:off x="3121294" y="2070100"/>
                  <a:ext cx="524893" cy="52489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8866168C-BB32-4693-95FC-25D52F332EDD}"/>
                    </a:ext>
                  </a:extLst>
                </p:cNvPr>
                <p:cNvSpPr/>
                <p:nvPr/>
              </p:nvSpPr>
              <p:spPr>
                <a:xfrm>
                  <a:off x="3232475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ED63D103-271F-4062-A2CE-F9429C0A94A6}"/>
                    </a:ext>
                  </a:extLst>
                </p:cNvPr>
                <p:cNvSpPr/>
                <p:nvPr/>
              </p:nvSpPr>
              <p:spPr>
                <a:xfrm>
                  <a:off x="1759822" y="2070100"/>
                  <a:ext cx="524893" cy="52489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FDECF86A-C76D-4576-80A1-743EA385A8AB}"/>
                    </a:ext>
                  </a:extLst>
                </p:cNvPr>
                <p:cNvSpPr/>
                <p:nvPr/>
              </p:nvSpPr>
              <p:spPr>
                <a:xfrm>
                  <a:off x="1864653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CC476509-45C2-453F-A3CC-2F2D53B019B7}"/>
                    </a:ext>
                  </a:extLst>
                </p:cNvPr>
                <p:cNvSpPr/>
                <p:nvPr/>
              </p:nvSpPr>
              <p:spPr>
                <a:xfrm>
                  <a:off x="1864653" y="2070100"/>
                  <a:ext cx="1699643" cy="169964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5977DD3-48AA-4AB8-8723-C800878A125D}"/>
                    </a:ext>
                  </a:extLst>
                </p:cNvPr>
                <p:cNvSpPr/>
                <p:nvPr/>
              </p:nvSpPr>
              <p:spPr>
                <a:xfrm>
                  <a:off x="1926422" y="2509838"/>
                  <a:ext cx="218592" cy="822324"/>
                </a:xfrm>
                <a:custGeom>
                  <a:avLst/>
                  <a:gdLst>
                    <a:gd name="connsiteX0" fmla="*/ 266005 w 266700"/>
                    <a:gd name="connsiteY0" fmla="*/ 152400 h 1003300"/>
                    <a:gd name="connsiteX1" fmla="*/ 163222 w 266700"/>
                    <a:gd name="connsiteY1" fmla="*/ 501650 h 1003300"/>
                    <a:gd name="connsiteX2" fmla="*/ 266005 w 266700"/>
                    <a:gd name="connsiteY2" fmla="*/ 850900 h 1003300"/>
                    <a:gd name="connsiteX3" fmla="*/ 107145 w 266700"/>
                    <a:gd name="connsiteY3" fmla="*/ 501650 h 1003300"/>
                    <a:gd name="connsiteX4" fmla="*/ 266005 w 266700"/>
                    <a:gd name="connsiteY4" fmla="*/ 152400 h 1003300"/>
                    <a:gd name="connsiteX5" fmla="*/ 266700 w 266700"/>
                    <a:gd name="connsiteY5" fmla="*/ 0 h 1003300"/>
                    <a:gd name="connsiteX6" fmla="*/ 53249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0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6005" y="152400"/>
                      </a:moveTo>
                      <a:cubicBezTo>
                        <a:pt x="203458" y="214182"/>
                        <a:pt x="163222" y="350901"/>
                        <a:pt x="163222" y="501650"/>
                      </a:cubicBezTo>
                      <a:cubicBezTo>
                        <a:pt x="163222" y="652399"/>
                        <a:pt x="203458" y="789118"/>
                        <a:pt x="266005" y="850900"/>
                      </a:cubicBezTo>
                      <a:cubicBezTo>
                        <a:pt x="178269" y="850900"/>
                        <a:pt x="107145" y="694535"/>
                        <a:pt x="107145" y="501650"/>
                      </a:cubicBezTo>
                      <a:cubicBezTo>
                        <a:pt x="107145" y="308765"/>
                        <a:pt x="178269" y="152400"/>
                        <a:pt x="266005" y="152400"/>
                      </a:cubicBezTo>
                      <a:close/>
                      <a:moveTo>
                        <a:pt x="266700" y="0"/>
                      </a:moveTo>
                      <a:cubicBezTo>
                        <a:pt x="141921" y="52706"/>
                        <a:pt x="53249" y="261101"/>
                        <a:pt x="53249" y="501650"/>
                      </a:cubicBezTo>
                      <a:cubicBezTo>
                        <a:pt x="53249" y="742199"/>
                        <a:pt x="141921" y="950594"/>
                        <a:pt x="266700" y="1003300"/>
                      </a:cubicBezTo>
                      <a:cubicBezTo>
                        <a:pt x="119406" y="1003300"/>
                        <a:pt x="0" y="778704"/>
                        <a:pt x="0" y="501650"/>
                      </a:cubicBezTo>
                      <a:cubicBezTo>
                        <a:pt x="0" y="224596"/>
                        <a:pt x="119406" y="0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40ED528F-B9D0-46BC-84A1-C988D76B7EDC}"/>
                    </a:ext>
                  </a:extLst>
                </p:cNvPr>
                <p:cNvSpPr/>
                <p:nvPr/>
              </p:nvSpPr>
              <p:spPr>
                <a:xfrm flipH="1">
                  <a:off x="3288704" y="2509838"/>
                  <a:ext cx="218592" cy="822324"/>
                </a:xfrm>
                <a:custGeom>
                  <a:avLst/>
                  <a:gdLst>
                    <a:gd name="connsiteX0" fmla="*/ 260742 w 266700"/>
                    <a:gd name="connsiteY0" fmla="*/ 152400 h 1003300"/>
                    <a:gd name="connsiteX1" fmla="*/ 101882 w 266700"/>
                    <a:gd name="connsiteY1" fmla="*/ 501650 h 1003300"/>
                    <a:gd name="connsiteX2" fmla="*/ 260742 w 266700"/>
                    <a:gd name="connsiteY2" fmla="*/ 850900 h 1003300"/>
                    <a:gd name="connsiteX3" fmla="*/ 157959 w 266700"/>
                    <a:gd name="connsiteY3" fmla="*/ 501650 h 1003300"/>
                    <a:gd name="connsiteX4" fmla="*/ 260742 w 266700"/>
                    <a:gd name="connsiteY4" fmla="*/ 152400 h 1003300"/>
                    <a:gd name="connsiteX5" fmla="*/ 266700 w 266700"/>
                    <a:gd name="connsiteY5" fmla="*/ 0 h 1003300"/>
                    <a:gd name="connsiteX6" fmla="*/ 0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53249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0742" y="152400"/>
                      </a:moveTo>
                      <a:cubicBezTo>
                        <a:pt x="173006" y="152400"/>
                        <a:pt x="101882" y="308765"/>
                        <a:pt x="101882" y="501650"/>
                      </a:cubicBezTo>
                      <a:cubicBezTo>
                        <a:pt x="101882" y="694535"/>
                        <a:pt x="173006" y="850900"/>
                        <a:pt x="260742" y="850900"/>
                      </a:cubicBezTo>
                      <a:cubicBezTo>
                        <a:pt x="198195" y="789118"/>
                        <a:pt x="157959" y="652399"/>
                        <a:pt x="157959" y="501650"/>
                      </a:cubicBezTo>
                      <a:cubicBezTo>
                        <a:pt x="157959" y="350901"/>
                        <a:pt x="198195" y="214182"/>
                        <a:pt x="260742" y="152400"/>
                      </a:cubicBezTo>
                      <a:close/>
                      <a:moveTo>
                        <a:pt x="266700" y="0"/>
                      </a:moveTo>
                      <a:cubicBezTo>
                        <a:pt x="119406" y="0"/>
                        <a:pt x="0" y="224596"/>
                        <a:pt x="0" y="501650"/>
                      </a:cubicBezTo>
                      <a:cubicBezTo>
                        <a:pt x="0" y="778704"/>
                        <a:pt x="119406" y="1003300"/>
                        <a:pt x="266700" y="1003300"/>
                      </a:cubicBezTo>
                      <a:cubicBezTo>
                        <a:pt x="141921" y="950594"/>
                        <a:pt x="53249" y="742199"/>
                        <a:pt x="53249" y="501650"/>
                      </a:cubicBezTo>
                      <a:cubicBezTo>
                        <a:pt x="53249" y="261101"/>
                        <a:pt x="141921" y="52706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6BB4B27-D38E-4826-B0C2-0B3DFBBD9221}"/>
                    </a:ext>
                  </a:extLst>
                </p:cNvPr>
                <p:cNvSpPr/>
                <p:nvPr/>
              </p:nvSpPr>
              <p:spPr>
                <a:xfrm>
                  <a:off x="2430955" y="2070100"/>
                  <a:ext cx="567038" cy="411650"/>
                </a:xfrm>
                <a:custGeom>
                  <a:avLst/>
                  <a:gdLst>
                    <a:gd name="connsiteX0" fmla="*/ 283519 w 567038"/>
                    <a:gd name="connsiteY0" fmla="*/ 0 h 411650"/>
                    <a:gd name="connsiteX1" fmla="*/ 328752 w 567038"/>
                    <a:gd name="connsiteY1" fmla="*/ 2284 h 411650"/>
                    <a:gd name="connsiteX2" fmla="*/ 323598 w 567038"/>
                    <a:gd name="connsiteY2" fmla="*/ 48925 h 411650"/>
                    <a:gd name="connsiteX3" fmla="*/ 393877 w 567038"/>
                    <a:gd name="connsiteY3" fmla="*/ 56204 h 411650"/>
                    <a:gd name="connsiteX4" fmla="*/ 567038 w 567038"/>
                    <a:gd name="connsiteY4" fmla="*/ 190218 h 411650"/>
                    <a:gd name="connsiteX5" fmla="*/ 369153 w 567038"/>
                    <a:gd name="connsiteY5" fmla="*/ 111455 h 411650"/>
                    <a:gd name="connsiteX6" fmla="*/ 317083 w 567038"/>
                    <a:gd name="connsiteY6" fmla="*/ 107888 h 411650"/>
                    <a:gd name="connsiteX7" fmla="*/ 311978 w 567038"/>
                    <a:gd name="connsiteY7" fmla="*/ 154090 h 411650"/>
                    <a:gd name="connsiteX8" fmla="*/ 369778 w 567038"/>
                    <a:gd name="connsiteY8" fmla="*/ 160076 h 411650"/>
                    <a:gd name="connsiteX9" fmla="*/ 505126 w 567038"/>
                    <a:gd name="connsiteY9" fmla="*/ 264826 h 411650"/>
                    <a:gd name="connsiteX10" fmla="*/ 404448 w 567038"/>
                    <a:gd name="connsiteY10" fmla="*/ 228095 h 411650"/>
                    <a:gd name="connsiteX11" fmla="*/ 304979 w 567038"/>
                    <a:gd name="connsiteY11" fmla="*/ 217428 h 411650"/>
                    <a:gd name="connsiteX12" fmla="*/ 283518 w 567038"/>
                    <a:gd name="connsiteY12" fmla="*/ 411650 h 411650"/>
                    <a:gd name="connsiteX13" fmla="*/ 262057 w 567038"/>
                    <a:gd name="connsiteY13" fmla="*/ 217429 h 411650"/>
                    <a:gd name="connsiteX14" fmla="*/ 162590 w 567038"/>
                    <a:gd name="connsiteY14" fmla="*/ 228095 h 411650"/>
                    <a:gd name="connsiteX15" fmla="*/ 61912 w 567038"/>
                    <a:gd name="connsiteY15" fmla="*/ 264826 h 411650"/>
                    <a:gd name="connsiteX16" fmla="*/ 197260 w 567038"/>
                    <a:gd name="connsiteY16" fmla="*/ 160076 h 411650"/>
                    <a:gd name="connsiteX17" fmla="*/ 255058 w 567038"/>
                    <a:gd name="connsiteY17" fmla="*/ 154090 h 411650"/>
                    <a:gd name="connsiteX18" fmla="*/ 249953 w 567038"/>
                    <a:gd name="connsiteY18" fmla="*/ 107888 h 411650"/>
                    <a:gd name="connsiteX19" fmla="*/ 197885 w 567038"/>
                    <a:gd name="connsiteY19" fmla="*/ 111455 h 411650"/>
                    <a:gd name="connsiteX20" fmla="*/ 0 w 567038"/>
                    <a:gd name="connsiteY20" fmla="*/ 190218 h 411650"/>
                    <a:gd name="connsiteX21" fmla="*/ 173161 w 567038"/>
                    <a:gd name="connsiteY21" fmla="*/ 56204 h 411650"/>
                    <a:gd name="connsiteX22" fmla="*/ 243438 w 567038"/>
                    <a:gd name="connsiteY22" fmla="*/ 48925 h 411650"/>
                    <a:gd name="connsiteX23" fmla="*/ 238284 w 567038"/>
                    <a:gd name="connsiteY23" fmla="*/ 2284 h 41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67038" h="411650">
                      <a:moveTo>
                        <a:pt x="283519" y="0"/>
                      </a:moveTo>
                      <a:lnTo>
                        <a:pt x="328752" y="2284"/>
                      </a:lnTo>
                      <a:lnTo>
                        <a:pt x="323598" y="48925"/>
                      </a:lnTo>
                      <a:lnTo>
                        <a:pt x="393877" y="56204"/>
                      </a:lnTo>
                      <a:cubicBezTo>
                        <a:pt x="495637" y="78283"/>
                        <a:pt x="567038" y="129973"/>
                        <a:pt x="567038" y="190218"/>
                      </a:cubicBezTo>
                      <a:cubicBezTo>
                        <a:pt x="523568" y="150983"/>
                        <a:pt x="451804" y="122996"/>
                        <a:pt x="369153" y="111455"/>
                      </a:cubicBezTo>
                      <a:lnTo>
                        <a:pt x="317083" y="107888"/>
                      </a:lnTo>
                      <a:lnTo>
                        <a:pt x="311978" y="154090"/>
                      </a:lnTo>
                      <a:lnTo>
                        <a:pt x="369778" y="160076"/>
                      </a:lnTo>
                      <a:cubicBezTo>
                        <a:pt x="449317" y="177334"/>
                        <a:pt x="505126" y="217737"/>
                        <a:pt x="505126" y="264826"/>
                      </a:cubicBezTo>
                      <a:cubicBezTo>
                        <a:pt x="476556" y="248984"/>
                        <a:pt x="442190" y="236559"/>
                        <a:pt x="404448" y="228095"/>
                      </a:cubicBezTo>
                      <a:lnTo>
                        <a:pt x="304979" y="217428"/>
                      </a:lnTo>
                      <a:lnTo>
                        <a:pt x="283518" y="411650"/>
                      </a:lnTo>
                      <a:lnTo>
                        <a:pt x="262057" y="217429"/>
                      </a:lnTo>
                      <a:lnTo>
                        <a:pt x="162590" y="228095"/>
                      </a:lnTo>
                      <a:cubicBezTo>
                        <a:pt x="124849" y="236559"/>
                        <a:pt x="90482" y="248984"/>
                        <a:pt x="61912" y="264826"/>
                      </a:cubicBezTo>
                      <a:cubicBezTo>
                        <a:pt x="61912" y="217737"/>
                        <a:pt x="117721" y="177334"/>
                        <a:pt x="197260" y="160076"/>
                      </a:cubicBezTo>
                      <a:lnTo>
                        <a:pt x="255058" y="154090"/>
                      </a:lnTo>
                      <a:lnTo>
                        <a:pt x="249953" y="107888"/>
                      </a:lnTo>
                      <a:lnTo>
                        <a:pt x="197885" y="111455"/>
                      </a:lnTo>
                      <a:cubicBezTo>
                        <a:pt x="115234" y="122996"/>
                        <a:pt x="43470" y="150983"/>
                        <a:pt x="0" y="190218"/>
                      </a:cubicBezTo>
                      <a:cubicBezTo>
                        <a:pt x="0" y="129973"/>
                        <a:pt x="71401" y="78283"/>
                        <a:pt x="173161" y="56204"/>
                      </a:cubicBezTo>
                      <a:lnTo>
                        <a:pt x="243438" y="48925"/>
                      </a:lnTo>
                      <a:lnTo>
                        <a:pt x="238284" y="22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" name="星: 24 pt 164">
                <a:extLst>
                  <a:ext uri="{FF2B5EF4-FFF2-40B4-BE49-F238E27FC236}">
                    <a16:creationId xmlns:a16="http://schemas.microsoft.com/office/drawing/2014/main" id="{2C2C95CB-8D16-4044-9AFA-74EB3DE53FE4}"/>
                  </a:ext>
                </a:extLst>
              </p:cNvPr>
              <p:cNvSpPr/>
              <p:nvPr/>
            </p:nvSpPr>
            <p:spPr>
              <a:xfrm>
                <a:off x="1271204" y="2136283"/>
                <a:ext cx="642782" cy="674033"/>
              </a:xfrm>
              <a:prstGeom prst="star24">
                <a:avLst>
                  <a:gd name="adj" fmla="val 448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8240D60-D9F2-4917-9006-1F0DF27A8F9D}"/>
                  </a:ext>
                </a:extLst>
              </p:cNvPr>
              <p:cNvSpPr/>
              <p:nvPr/>
            </p:nvSpPr>
            <p:spPr>
              <a:xfrm>
                <a:off x="1348474" y="2066765"/>
                <a:ext cx="485448" cy="6189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E3D4FED0-58AD-42C3-84FF-DD97B4BD8792}"/>
                  </a:ext>
                </a:extLst>
              </p:cNvPr>
              <p:cNvSpPr/>
              <p:nvPr/>
            </p:nvSpPr>
            <p:spPr>
              <a:xfrm>
                <a:off x="1413869" y="2098755"/>
                <a:ext cx="354659" cy="5338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41CAD357-61CA-435B-A937-DB0240ADFA46}"/>
                  </a:ext>
                </a:extLst>
              </p:cNvPr>
              <p:cNvSpPr/>
              <p:nvPr/>
            </p:nvSpPr>
            <p:spPr>
              <a:xfrm>
                <a:off x="1440715" y="2187554"/>
                <a:ext cx="300967" cy="416255"/>
              </a:xfrm>
              <a:prstGeom prst="ellipse">
                <a:avLst/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27746AC8-FC93-4391-ACB3-6898E3E7AF68}"/>
                  </a:ext>
                </a:extLst>
              </p:cNvPr>
              <p:cNvSpPr/>
              <p:nvPr/>
            </p:nvSpPr>
            <p:spPr>
              <a:xfrm rot="1800000">
                <a:off x="1110245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4A908488-5D67-4BED-AD90-A0C60745F299}"/>
                  </a:ext>
                </a:extLst>
              </p:cNvPr>
              <p:cNvSpPr/>
              <p:nvPr/>
            </p:nvSpPr>
            <p:spPr>
              <a:xfrm rot="19800000" flipH="1">
                <a:off x="1720696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BF802DC8-68F7-4909-A191-2C1642210A36}"/>
                  </a:ext>
                </a:extLst>
              </p:cNvPr>
              <p:cNvGrpSpPr/>
              <p:nvPr/>
            </p:nvGrpSpPr>
            <p:grpSpPr>
              <a:xfrm>
                <a:off x="1235198" y="1558384"/>
                <a:ext cx="717124" cy="914917"/>
                <a:chOff x="2097266" y="1512884"/>
                <a:chExt cx="826910" cy="1054983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57C5BD66-3784-41B8-B5E7-7CDA289F2863}"/>
                    </a:ext>
                  </a:extLst>
                </p:cNvPr>
                <p:cNvGrpSpPr/>
                <p:nvPr/>
              </p:nvGrpSpPr>
              <p:grpSpPr>
                <a:xfrm>
                  <a:off x="2097266" y="1512884"/>
                  <a:ext cx="826910" cy="1054983"/>
                  <a:chOff x="2087740" y="1459342"/>
                  <a:chExt cx="845961" cy="1079291"/>
                </a:xfrm>
                <a:solidFill>
                  <a:srgbClr val="FFC000"/>
                </a:solidFill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1BBFA472-6281-4021-809A-E6C77B49A144}"/>
                      </a:ext>
                    </a:extLst>
                  </p:cNvPr>
                  <p:cNvSpPr/>
                  <p:nvPr/>
                </p:nvSpPr>
                <p:spPr>
                  <a:xfrm>
                    <a:off x="2087740" y="1459342"/>
                    <a:ext cx="845960" cy="1079291"/>
                  </a:xfrm>
                  <a:custGeom>
                    <a:avLst/>
                    <a:gdLst>
                      <a:gd name="connsiteX0" fmla="*/ 419958 w 845960"/>
                      <a:gd name="connsiteY0" fmla="*/ 0 h 862423"/>
                      <a:gd name="connsiteX1" fmla="*/ 636953 w 845960"/>
                      <a:gd name="connsiteY1" fmla="*/ 217336 h 862423"/>
                      <a:gd name="connsiteX2" fmla="*/ 648373 w 845960"/>
                      <a:gd name="connsiteY2" fmla="*/ 272924 h 862423"/>
                      <a:gd name="connsiteX3" fmla="*/ 710845 w 845960"/>
                      <a:gd name="connsiteY3" fmla="*/ 335346 h 862423"/>
                      <a:gd name="connsiteX4" fmla="*/ 800147 w 845960"/>
                      <a:gd name="connsiteY4" fmla="*/ 808651 h 862423"/>
                      <a:gd name="connsiteX5" fmla="*/ 449701 w 845960"/>
                      <a:gd name="connsiteY5" fmla="*/ 758352 h 862423"/>
                      <a:gd name="connsiteX6" fmla="*/ 422981 w 845960"/>
                      <a:gd name="connsiteY6" fmla="*/ 730779 h 862423"/>
                      <a:gd name="connsiteX7" fmla="*/ 396260 w 845960"/>
                      <a:gd name="connsiteY7" fmla="*/ 758354 h 862423"/>
                      <a:gd name="connsiteX8" fmla="*/ 45814 w 845960"/>
                      <a:gd name="connsiteY8" fmla="*/ 808653 h 862423"/>
                      <a:gd name="connsiteX9" fmla="*/ 135115 w 845960"/>
                      <a:gd name="connsiteY9" fmla="*/ 335349 h 862423"/>
                      <a:gd name="connsiteX10" fmla="*/ 189982 w 845960"/>
                      <a:gd name="connsiteY10" fmla="*/ 280527 h 862423"/>
                      <a:gd name="connsiteX11" fmla="*/ 202963 w 845960"/>
                      <a:gd name="connsiteY11" fmla="*/ 217336 h 862423"/>
                      <a:gd name="connsiteX12" fmla="*/ 419958 w 845960"/>
                      <a:gd name="connsiteY12" fmla="*/ 0 h 862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5960" h="862423">
                        <a:moveTo>
                          <a:pt x="419958" y="0"/>
                        </a:moveTo>
                        <a:cubicBezTo>
                          <a:pt x="517506" y="0"/>
                          <a:pt x="601202" y="89617"/>
                          <a:pt x="636953" y="217336"/>
                        </a:cubicBezTo>
                        <a:lnTo>
                          <a:pt x="648373" y="272924"/>
                        </a:lnTo>
                        <a:lnTo>
                          <a:pt x="710845" y="335346"/>
                        </a:lnTo>
                        <a:cubicBezTo>
                          <a:pt x="846865" y="494988"/>
                          <a:pt x="886847" y="706894"/>
                          <a:pt x="800147" y="808651"/>
                        </a:cubicBezTo>
                        <a:cubicBezTo>
                          <a:pt x="724284" y="897688"/>
                          <a:pt x="576568" y="872890"/>
                          <a:pt x="449701" y="758352"/>
                        </a:cubicBezTo>
                        <a:lnTo>
                          <a:pt x="422981" y="730779"/>
                        </a:lnTo>
                        <a:lnTo>
                          <a:pt x="396260" y="758354"/>
                        </a:lnTo>
                        <a:cubicBezTo>
                          <a:pt x="269393" y="872893"/>
                          <a:pt x="121676" y="897691"/>
                          <a:pt x="45814" y="808653"/>
                        </a:cubicBezTo>
                        <a:cubicBezTo>
                          <a:pt x="-40887" y="706897"/>
                          <a:pt x="-905" y="494991"/>
                          <a:pt x="135115" y="335349"/>
                        </a:cubicBezTo>
                        <a:lnTo>
                          <a:pt x="189982" y="280527"/>
                        </a:lnTo>
                        <a:lnTo>
                          <a:pt x="202963" y="217336"/>
                        </a:lnTo>
                        <a:cubicBezTo>
                          <a:pt x="238714" y="89617"/>
                          <a:pt x="322410" y="0"/>
                          <a:pt x="41995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603AAFE6-1CE1-4665-A481-FB46EDBB3C48}"/>
                      </a:ext>
                    </a:extLst>
                  </p:cNvPr>
                  <p:cNvSpPr/>
                  <p:nvPr/>
                </p:nvSpPr>
                <p:spPr>
                  <a:xfrm>
                    <a:off x="2087740" y="2229995"/>
                    <a:ext cx="845961" cy="308636"/>
                  </a:xfrm>
                  <a:custGeom>
                    <a:avLst/>
                    <a:gdLst>
                      <a:gd name="connsiteX0" fmla="*/ 449428 w 845961"/>
                      <a:gd name="connsiteY0" fmla="*/ 0 h 308636"/>
                      <a:gd name="connsiteX1" fmla="*/ 828798 w 845961"/>
                      <a:gd name="connsiteY1" fmla="*/ 92020 h 308636"/>
                      <a:gd name="connsiteX2" fmla="*/ 845721 w 845961"/>
                      <a:gd name="connsiteY2" fmla="*/ 101244 h 308636"/>
                      <a:gd name="connsiteX3" fmla="*/ 845857 w 845961"/>
                      <a:gd name="connsiteY3" fmla="*/ 102483 h 308636"/>
                      <a:gd name="connsiteX4" fmla="*/ 800147 w 845961"/>
                      <a:gd name="connsiteY4" fmla="*/ 254864 h 308636"/>
                      <a:gd name="connsiteX5" fmla="*/ 449701 w 845961"/>
                      <a:gd name="connsiteY5" fmla="*/ 204565 h 308636"/>
                      <a:gd name="connsiteX6" fmla="*/ 422981 w 845961"/>
                      <a:gd name="connsiteY6" fmla="*/ 176992 h 308636"/>
                      <a:gd name="connsiteX7" fmla="*/ 396260 w 845961"/>
                      <a:gd name="connsiteY7" fmla="*/ 204567 h 308636"/>
                      <a:gd name="connsiteX8" fmla="*/ 45814 w 845961"/>
                      <a:gd name="connsiteY8" fmla="*/ 254866 h 308636"/>
                      <a:gd name="connsiteX9" fmla="*/ 104 w 845961"/>
                      <a:gd name="connsiteY9" fmla="*/ 102486 h 308636"/>
                      <a:gd name="connsiteX10" fmla="*/ 239 w 845961"/>
                      <a:gd name="connsiteY10" fmla="*/ 101246 h 308636"/>
                      <a:gd name="connsiteX11" fmla="*/ 17163 w 845961"/>
                      <a:gd name="connsiteY11" fmla="*/ 92022 h 308636"/>
                      <a:gd name="connsiteX12" fmla="*/ 396534 w 845961"/>
                      <a:gd name="connsiteY12" fmla="*/ 3 h 308636"/>
                      <a:gd name="connsiteX13" fmla="*/ 415766 w 845961"/>
                      <a:gd name="connsiteY13" fmla="*/ 1728 h 308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45961" h="308636">
                        <a:moveTo>
                          <a:pt x="449428" y="0"/>
                        </a:moveTo>
                        <a:cubicBezTo>
                          <a:pt x="567693" y="2203"/>
                          <a:pt x="702859" y="34110"/>
                          <a:pt x="828798" y="92020"/>
                        </a:cubicBezTo>
                        <a:lnTo>
                          <a:pt x="845721" y="101244"/>
                        </a:lnTo>
                        <a:lnTo>
                          <a:pt x="845857" y="102483"/>
                        </a:lnTo>
                        <a:cubicBezTo>
                          <a:pt x="847357" y="163056"/>
                          <a:pt x="832660" y="216705"/>
                          <a:pt x="800147" y="254864"/>
                        </a:cubicBezTo>
                        <a:cubicBezTo>
                          <a:pt x="724284" y="343901"/>
                          <a:pt x="576568" y="319103"/>
                          <a:pt x="449701" y="204565"/>
                        </a:cubicBezTo>
                        <a:lnTo>
                          <a:pt x="422981" y="176992"/>
                        </a:lnTo>
                        <a:lnTo>
                          <a:pt x="396260" y="204567"/>
                        </a:lnTo>
                        <a:cubicBezTo>
                          <a:pt x="269393" y="319106"/>
                          <a:pt x="121676" y="343904"/>
                          <a:pt x="45814" y="254866"/>
                        </a:cubicBezTo>
                        <a:cubicBezTo>
                          <a:pt x="13301" y="216707"/>
                          <a:pt x="-1397" y="163059"/>
                          <a:pt x="104" y="102486"/>
                        </a:cubicBezTo>
                        <a:lnTo>
                          <a:pt x="239" y="101246"/>
                        </a:lnTo>
                        <a:lnTo>
                          <a:pt x="17163" y="92022"/>
                        </a:lnTo>
                        <a:cubicBezTo>
                          <a:pt x="143101" y="34112"/>
                          <a:pt x="278268" y="2205"/>
                          <a:pt x="396534" y="3"/>
                        </a:cubicBezTo>
                        <a:lnTo>
                          <a:pt x="415766" y="17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4C70E36-010F-4798-AA4B-DF64BCBB220C}"/>
                    </a:ext>
                  </a:extLst>
                </p:cNvPr>
                <p:cNvSpPr/>
                <p:nvPr/>
              </p:nvSpPr>
              <p:spPr>
                <a:xfrm>
                  <a:off x="2360434" y="2195513"/>
                  <a:ext cx="306566" cy="24087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0AEDC189-3F6D-48C5-9A8C-C845A4B822FA}"/>
                    </a:ext>
                  </a:extLst>
                </p:cNvPr>
                <p:cNvSpPr/>
                <p:nvPr/>
              </p:nvSpPr>
              <p:spPr>
                <a:xfrm rot="11700000" flipV="1">
                  <a:off x="2401197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4795016-14DF-41C4-A0E1-14C73E6BEF05}"/>
                    </a:ext>
                  </a:extLst>
                </p:cNvPr>
                <p:cNvSpPr/>
                <p:nvPr/>
              </p:nvSpPr>
              <p:spPr>
                <a:xfrm rot="9000000" flipV="1">
                  <a:off x="2544729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" name="弦 171">
                <a:extLst>
                  <a:ext uri="{FF2B5EF4-FFF2-40B4-BE49-F238E27FC236}">
                    <a16:creationId xmlns:a16="http://schemas.microsoft.com/office/drawing/2014/main" id="{813D4B4F-8228-44C6-B767-FC734CE57730}"/>
                  </a:ext>
                </a:extLst>
              </p:cNvPr>
              <p:cNvSpPr/>
              <p:nvPr/>
            </p:nvSpPr>
            <p:spPr>
              <a:xfrm>
                <a:off x="1184780" y="1679540"/>
                <a:ext cx="145978" cy="145978"/>
              </a:xfrm>
              <a:prstGeom prst="chord">
                <a:avLst>
                  <a:gd name="adj1" fmla="val 20813534"/>
                  <a:gd name="adj2" fmla="val 1374180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弦 172">
                <a:extLst>
                  <a:ext uri="{FF2B5EF4-FFF2-40B4-BE49-F238E27FC236}">
                    <a16:creationId xmlns:a16="http://schemas.microsoft.com/office/drawing/2014/main" id="{C498234F-7EC3-45B5-9107-7FF820BCC3B0}"/>
                  </a:ext>
                </a:extLst>
              </p:cNvPr>
              <p:cNvSpPr/>
              <p:nvPr/>
            </p:nvSpPr>
            <p:spPr>
              <a:xfrm flipH="1">
                <a:off x="1843646" y="1679540"/>
                <a:ext cx="145978" cy="145978"/>
              </a:xfrm>
              <a:prstGeom prst="chord">
                <a:avLst>
                  <a:gd name="adj1" fmla="val 20813534"/>
                  <a:gd name="adj2" fmla="val 1374180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F1DDD4A4-9D1F-4BAA-9D05-565AA8FBAB9C}"/>
              </a:ext>
            </a:extLst>
          </p:cNvPr>
          <p:cNvGrpSpPr/>
          <p:nvPr/>
        </p:nvGrpSpPr>
        <p:grpSpPr>
          <a:xfrm>
            <a:off x="781959" y="4240918"/>
            <a:ext cx="2500848" cy="1764519"/>
            <a:chOff x="203989" y="3589727"/>
            <a:chExt cx="3287344" cy="2319446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43DF48C1-E9E7-4440-B488-CA6EC4BCF7E4}"/>
                </a:ext>
              </a:extLst>
            </p:cNvPr>
            <p:cNvGrpSpPr/>
            <p:nvPr/>
          </p:nvGrpSpPr>
          <p:grpSpPr>
            <a:xfrm>
              <a:off x="698110" y="4302283"/>
              <a:ext cx="2793223" cy="1606890"/>
              <a:chOff x="4223741" y="1419223"/>
              <a:chExt cx="2793223" cy="1606890"/>
            </a:xfrm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A99E621A-658E-4385-8358-2F85AD159D40}"/>
                  </a:ext>
                </a:extLst>
              </p:cNvPr>
              <p:cNvSpPr/>
              <p:nvPr/>
            </p:nvSpPr>
            <p:spPr>
              <a:xfrm>
                <a:off x="4376739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55BC21C0-103F-485E-826C-EB088A6C8792}"/>
                  </a:ext>
                </a:extLst>
              </p:cNvPr>
              <p:cNvSpPr/>
              <p:nvPr/>
            </p:nvSpPr>
            <p:spPr>
              <a:xfrm>
                <a:off x="4223741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2999DE21-ABB3-4988-9BA0-754AA77A3B3E}"/>
                  </a:ext>
                </a:extLst>
              </p:cNvPr>
              <p:cNvSpPr/>
              <p:nvPr/>
            </p:nvSpPr>
            <p:spPr>
              <a:xfrm>
                <a:off x="4272828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96445F4D-6C92-4C4C-8F5C-AF952883E79D}"/>
                  </a:ext>
                </a:extLst>
              </p:cNvPr>
              <p:cNvSpPr/>
              <p:nvPr/>
            </p:nvSpPr>
            <p:spPr>
              <a:xfrm>
                <a:off x="4852553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60D9EAB9-9426-4B2A-8584-6A4CDC87B099}"/>
                  </a:ext>
                </a:extLst>
              </p:cNvPr>
              <p:cNvSpPr/>
              <p:nvPr/>
            </p:nvSpPr>
            <p:spPr>
              <a:xfrm>
                <a:off x="4699555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上の 2 つの角を丸める 243">
                <a:extLst>
                  <a:ext uri="{FF2B5EF4-FFF2-40B4-BE49-F238E27FC236}">
                    <a16:creationId xmlns:a16="http://schemas.microsoft.com/office/drawing/2014/main" id="{1494B673-7E74-4D48-9D0C-24004A08CA63}"/>
                  </a:ext>
                </a:extLst>
              </p:cNvPr>
              <p:cNvSpPr/>
              <p:nvPr/>
            </p:nvSpPr>
            <p:spPr>
              <a:xfrm>
                <a:off x="4748642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8A127944-E859-4175-BC5E-17A464685F9D}"/>
                  </a:ext>
                </a:extLst>
              </p:cNvPr>
              <p:cNvSpPr/>
              <p:nvPr/>
            </p:nvSpPr>
            <p:spPr>
              <a:xfrm>
                <a:off x="5586131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E8949272-D3D9-458D-BF7B-7C3BD27B9270}"/>
                  </a:ext>
                </a:extLst>
              </p:cNvPr>
              <p:cNvSpPr/>
              <p:nvPr/>
            </p:nvSpPr>
            <p:spPr>
              <a:xfrm>
                <a:off x="5433133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471BC0F9-E4F5-4897-99AE-1CA93596FEC9}"/>
                  </a:ext>
                </a:extLst>
              </p:cNvPr>
              <p:cNvSpPr/>
              <p:nvPr/>
            </p:nvSpPr>
            <p:spPr>
              <a:xfrm>
                <a:off x="5482220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3F282984-402F-4307-9A85-151068EA13A2}"/>
                  </a:ext>
                </a:extLst>
              </p:cNvPr>
              <p:cNvSpPr/>
              <p:nvPr/>
            </p:nvSpPr>
            <p:spPr>
              <a:xfrm>
                <a:off x="6061945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0F0C444B-1AA5-4744-9FD1-527E09C9491B}"/>
                  </a:ext>
                </a:extLst>
              </p:cNvPr>
              <p:cNvSpPr/>
              <p:nvPr/>
            </p:nvSpPr>
            <p:spPr>
              <a:xfrm>
                <a:off x="5908947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957F6CE2-6736-4D85-B604-C36D232475BA}"/>
                  </a:ext>
                </a:extLst>
              </p:cNvPr>
              <p:cNvSpPr/>
              <p:nvPr/>
            </p:nvSpPr>
            <p:spPr>
              <a:xfrm>
                <a:off x="5958034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E99261D1-A8CE-4AAB-9ACC-3D66DD67D5AF}"/>
                  </a:ext>
                </a:extLst>
              </p:cNvPr>
              <p:cNvGrpSpPr/>
              <p:nvPr/>
            </p:nvGrpSpPr>
            <p:grpSpPr>
              <a:xfrm>
                <a:off x="6111600" y="1514429"/>
                <a:ext cx="905364" cy="1101773"/>
                <a:chOff x="6111600" y="1514429"/>
                <a:chExt cx="905364" cy="1101773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ADFC3B5-4128-4C74-81F3-47519997E1DD}"/>
                    </a:ext>
                  </a:extLst>
                </p:cNvPr>
                <p:cNvSpPr/>
                <p:nvPr/>
              </p:nvSpPr>
              <p:spPr>
                <a:xfrm>
                  <a:off x="6111600" y="1514429"/>
                  <a:ext cx="905364" cy="1101773"/>
                </a:xfrm>
                <a:custGeom>
                  <a:avLst/>
                  <a:gdLst>
                    <a:gd name="connsiteX0" fmla="*/ 211123 w 905364"/>
                    <a:gd name="connsiteY0" fmla="*/ 327 h 1101773"/>
                    <a:gd name="connsiteX1" fmla="*/ 766199 w 905364"/>
                    <a:gd name="connsiteY1" fmla="*/ 263294 h 1101773"/>
                    <a:gd name="connsiteX2" fmla="*/ 837872 w 905364"/>
                    <a:gd name="connsiteY2" fmla="*/ 966999 h 1101773"/>
                    <a:gd name="connsiteX3" fmla="*/ 797985 w 905364"/>
                    <a:gd name="connsiteY3" fmla="*/ 1034595 h 1101773"/>
                    <a:gd name="connsiteX4" fmla="*/ 795085 w 905364"/>
                    <a:gd name="connsiteY4" fmla="*/ 1048956 h 1101773"/>
                    <a:gd name="connsiteX5" fmla="*/ 715403 w 905364"/>
                    <a:gd name="connsiteY5" fmla="*/ 1101773 h 1101773"/>
                    <a:gd name="connsiteX6" fmla="*/ 628925 w 905364"/>
                    <a:gd name="connsiteY6" fmla="*/ 1015295 h 1101773"/>
                    <a:gd name="connsiteX7" fmla="*/ 654254 w 905364"/>
                    <a:gd name="connsiteY7" fmla="*/ 954146 h 1101773"/>
                    <a:gd name="connsiteX8" fmla="*/ 663444 w 905364"/>
                    <a:gd name="connsiteY8" fmla="*/ 947950 h 1101773"/>
                    <a:gd name="connsiteX9" fmla="*/ 693532 w 905364"/>
                    <a:gd name="connsiteY9" fmla="*/ 896961 h 1101773"/>
                    <a:gd name="connsiteX10" fmla="*/ 638941 w 905364"/>
                    <a:gd name="connsiteY10" fmla="*/ 360977 h 1101773"/>
                    <a:gd name="connsiteX11" fmla="*/ 55358 w 905364"/>
                    <a:gd name="connsiteY11" fmla="*/ 191959 h 1101773"/>
                    <a:gd name="connsiteX12" fmla="*/ 0 w 905364"/>
                    <a:gd name="connsiteY12" fmla="*/ 41386 h 1101773"/>
                    <a:gd name="connsiteX13" fmla="*/ 211123 w 905364"/>
                    <a:gd name="connsiteY13" fmla="*/ 327 h 110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5364" h="1101773">
                      <a:moveTo>
                        <a:pt x="211123" y="327"/>
                      </a:moveTo>
                      <a:cubicBezTo>
                        <a:pt x="423459" y="-6312"/>
                        <a:pt x="631694" y="88065"/>
                        <a:pt x="766199" y="263294"/>
                      </a:cubicBezTo>
                      <a:cubicBezTo>
                        <a:pt x="923123" y="467727"/>
                        <a:pt x="947799" y="740659"/>
                        <a:pt x="837872" y="966999"/>
                      </a:cubicBezTo>
                      <a:lnTo>
                        <a:pt x="797985" y="1034595"/>
                      </a:lnTo>
                      <a:lnTo>
                        <a:pt x="795085" y="1048956"/>
                      </a:lnTo>
                      <a:cubicBezTo>
                        <a:pt x="781957" y="1079994"/>
                        <a:pt x="751223" y="1101773"/>
                        <a:pt x="715403" y="1101773"/>
                      </a:cubicBezTo>
                      <a:cubicBezTo>
                        <a:pt x="667643" y="1101773"/>
                        <a:pt x="628925" y="1063055"/>
                        <a:pt x="628925" y="1015295"/>
                      </a:cubicBezTo>
                      <a:cubicBezTo>
                        <a:pt x="628925" y="991415"/>
                        <a:pt x="638605" y="969796"/>
                        <a:pt x="654254" y="954146"/>
                      </a:cubicBezTo>
                      <a:lnTo>
                        <a:pt x="663444" y="947950"/>
                      </a:lnTo>
                      <a:lnTo>
                        <a:pt x="693532" y="896961"/>
                      </a:lnTo>
                      <a:cubicBezTo>
                        <a:pt x="777258" y="724567"/>
                        <a:pt x="758464" y="516686"/>
                        <a:pt x="638941" y="360977"/>
                      </a:cubicBezTo>
                      <a:cubicBezTo>
                        <a:pt x="502344" y="183024"/>
                        <a:pt x="265914" y="114549"/>
                        <a:pt x="55358" y="191959"/>
                      </a:cubicBezTo>
                      <a:lnTo>
                        <a:pt x="0" y="41386"/>
                      </a:lnTo>
                      <a:cubicBezTo>
                        <a:pt x="69111" y="15978"/>
                        <a:pt x="140345" y="2541"/>
                        <a:pt x="211123" y="32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98713008-1B2F-477C-9605-268D0B9CE318}"/>
                    </a:ext>
                  </a:extLst>
                </p:cNvPr>
                <p:cNvSpPr/>
                <p:nvPr/>
              </p:nvSpPr>
              <p:spPr>
                <a:xfrm>
                  <a:off x="6362541" y="1533885"/>
                  <a:ext cx="652492" cy="847068"/>
                </a:xfrm>
                <a:custGeom>
                  <a:avLst/>
                  <a:gdLst>
                    <a:gd name="connsiteX0" fmla="*/ 643111 w 652492"/>
                    <a:gd name="connsiteY0" fmla="*/ 775846 h 847068"/>
                    <a:gd name="connsiteX1" fmla="*/ 633884 w 652492"/>
                    <a:gd name="connsiteY1" fmla="*/ 812983 h 847068"/>
                    <a:gd name="connsiteX2" fmla="*/ 581838 w 652492"/>
                    <a:gd name="connsiteY2" fmla="*/ 820776 h 847068"/>
                    <a:gd name="connsiteX3" fmla="*/ 532169 w 652492"/>
                    <a:gd name="connsiteY3" fmla="*/ 847068 h 847068"/>
                    <a:gd name="connsiteX4" fmla="*/ 600961 w 652492"/>
                    <a:gd name="connsiteY4" fmla="*/ 781244 h 847068"/>
                    <a:gd name="connsiteX5" fmla="*/ 612821 w 652492"/>
                    <a:gd name="connsiteY5" fmla="*/ 698115 h 847068"/>
                    <a:gd name="connsiteX6" fmla="*/ 500187 w 652492"/>
                    <a:gd name="connsiteY6" fmla="*/ 769553 h 847068"/>
                    <a:gd name="connsiteX7" fmla="*/ 480382 w 652492"/>
                    <a:gd name="connsiteY7" fmla="*/ 767017 h 847068"/>
                    <a:gd name="connsiteX8" fmla="*/ 486368 w 652492"/>
                    <a:gd name="connsiteY8" fmla="*/ 742925 h 847068"/>
                    <a:gd name="connsiteX9" fmla="*/ 487540 w 652492"/>
                    <a:gd name="connsiteY9" fmla="*/ 731940 h 847068"/>
                    <a:gd name="connsiteX10" fmla="*/ 500187 w 652492"/>
                    <a:gd name="connsiteY10" fmla="*/ 733834 h 847068"/>
                    <a:gd name="connsiteX11" fmla="*/ 612821 w 652492"/>
                    <a:gd name="connsiteY11" fmla="*/ 698115 h 847068"/>
                    <a:gd name="connsiteX12" fmla="*/ 651418 w 652492"/>
                    <a:gd name="connsiteY12" fmla="*/ 590026 h 847068"/>
                    <a:gd name="connsiteX13" fmla="*/ 652492 w 652492"/>
                    <a:gd name="connsiteY13" fmla="*/ 625605 h 847068"/>
                    <a:gd name="connsiteX14" fmla="*/ 644803 w 652492"/>
                    <a:gd name="connsiteY14" fmla="*/ 625611 h 847068"/>
                    <a:gd name="connsiteX15" fmla="*/ 538740 w 652492"/>
                    <a:gd name="connsiteY15" fmla="*/ 677697 h 847068"/>
                    <a:gd name="connsiteX16" fmla="*/ 639486 w 652492"/>
                    <a:gd name="connsiteY16" fmla="*/ 590290 h 847068"/>
                    <a:gd name="connsiteX17" fmla="*/ 587905 w 652492"/>
                    <a:gd name="connsiteY17" fmla="*/ 502400 h 847068"/>
                    <a:gd name="connsiteX18" fmla="*/ 501120 w 652492"/>
                    <a:gd name="connsiteY18" fmla="*/ 603682 h 847068"/>
                    <a:gd name="connsiteX19" fmla="*/ 491752 w 652492"/>
                    <a:gd name="connsiteY19" fmla="*/ 605287 h 847068"/>
                    <a:gd name="connsiteX20" fmla="*/ 491691 w 652492"/>
                    <a:gd name="connsiteY20" fmla="*/ 603256 h 847068"/>
                    <a:gd name="connsiteX21" fmla="*/ 486130 w 652492"/>
                    <a:gd name="connsiteY21" fmla="*/ 570206 h 847068"/>
                    <a:gd name="connsiteX22" fmla="*/ 490663 w 652492"/>
                    <a:gd name="connsiteY22" fmla="*/ 569528 h 847068"/>
                    <a:gd name="connsiteX23" fmla="*/ 587905 w 652492"/>
                    <a:gd name="connsiteY23" fmla="*/ 502400 h 847068"/>
                    <a:gd name="connsiteX24" fmla="*/ 592241 w 652492"/>
                    <a:gd name="connsiteY24" fmla="*/ 374388 h 847068"/>
                    <a:gd name="connsiteX25" fmla="*/ 607648 w 652492"/>
                    <a:gd name="connsiteY25" fmla="*/ 406844 h 847068"/>
                    <a:gd name="connsiteX26" fmla="*/ 588292 w 652492"/>
                    <a:gd name="connsiteY26" fmla="*/ 414249 h 847068"/>
                    <a:gd name="connsiteX27" fmla="*/ 507771 w 652492"/>
                    <a:gd name="connsiteY27" fmla="*/ 500728 h 847068"/>
                    <a:gd name="connsiteX28" fmla="*/ 570731 w 652492"/>
                    <a:gd name="connsiteY28" fmla="*/ 383145 h 847068"/>
                    <a:gd name="connsiteX29" fmla="*/ 499746 w 652492"/>
                    <a:gd name="connsiteY29" fmla="*/ 308463 h 847068"/>
                    <a:gd name="connsiteX30" fmla="*/ 457896 w 652492"/>
                    <a:gd name="connsiteY30" fmla="*/ 435105 h 847068"/>
                    <a:gd name="connsiteX31" fmla="*/ 447104 w 652492"/>
                    <a:gd name="connsiteY31" fmla="*/ 441856 h 847068"/>
                    <a:gd name="connsiteX32" fmla="*/ 431771 w 652492"/>
                    <a:gd name="connsiteY32" fmla="*/ 409556 h 847068"/>
                    <a:gd name="connsiteX33" fmla="*/ 435259 w 652492"/>
                    <a:gd name="connsiteY33" fmla="*/ 407476 h 847068"/>
                    <a:gd name="connsiteX34" fmla="*/ 499746 w 652492"/>
                    <a:gd name="connsiteY34" fmla="*/ 308463 h 847068"/>
                    <a:gd name="connsiteX35" fmla="*/ 471299 w 652492"/>
                    <a:gd name="connsiteY35" fmla="*/ 198796 h 847068"/>
                    <a:gd name="connsiteX36" fmla="*/ 496492 w 652492"/>
                    <a:gd name="connsiteY36" fmla="*/ 224506 h 847068"/>
                    <a:gd name="connsiteX37" fmla="*/ 490662 w 652492"/>
                    <a:gd name="connsiteY37" fmla="*/ 228512 h 847068"/>
                    <a:gd name="connsiteX38" fmla="*/ 432652 w 652492"/>
                    <a:gd name="connsiteY38" fmla="*/ 331454 h 847068"/>
                    <a:gd name="connsiteX39" fmla="*/ 466300 w 652492"/>
                    <a:gd name="connsiteY39" fmla="*/ 202390 h 847068"/>
                    <a:gd name="connsiteX40" fmla="*/ 373866 w 652492"/>
                    <a:gd name="connsiteY40" fmla="*/ 152474 h 847068"/>
                    <a:gd name="connsiteX41" fmla="*/ 366919 w 652492"/>
                    <a:gd name="connsiteY41" fmla="*/ 285671 h 847068"/>
                    <a:gd name="connsiteX42" fmla="*/ 352150 w 652492"/>
                    <a:gd name="connsiteY42" fmla="*/ 301694 h 847068"/>
                    <a:gd name="connsiteX43" fmla="*/ 332519 w 652492"/>
                    <a:gd name="connsiteY43" fmla="*/ 279992 h 847068"/>
                    <a:gd name="connsiteX44" fmla="*/ 327348 w 652492"/>
                    <a:gd name="connsiteY44" fmla="*/ 275854 h 847068"/>
                    <a:gd name="connsiteX45" fmla="*/ 337793 w 652492"/>
                    <a:gd name="connsiteY45" fmla="*/ 264995 h 847068"/>
                    <a:gd name="connsiteX46" fmla="*/ 373866 w 652492"/>
                    <a:gd name="connsiteY46" fmla="*/ 152474 h 847068"/>
                    <a:gd name="connsiteX47" fmla="*/ 322056 w 652492"/>
                    <a:gd name="connsiteY47" fmla="*/ 78319 h 847068"/>
                    <a:gd name="connsiteX48" fmla="*/ 353328 w 652492"/>
                    <a:gd name="connsiteY48" fmla="*/ 97754 h 847068"/>
                    <a:gd name="connsiteX49" fmla="*/ 350168 w 652492"/>
                    <a:gd name="connsiteY49" fmla="*/ 99925 h 847068"/>
                    <a:gd name="connsiteX50" fmla="*/ 292158 w 652492"/>
                    <a:gd name="connsiteY50" fmla="*/ 202867 h 847068"/>
                    <a:gd name="connsiteX51" fmla="*/ 297572 w 652492"/>
                    <a:gd name="connsiteY51" fmla="*/ 107810 h 847068"/>
                    <a:gd name="connsiteX52" fmla="*/ 211941 w 652492"/>
                    <a:gd name="connsiteY52" fmla="*/ 61987 h 847068"/>
                    <a:gd name="connsiteX53" fmla="*/ 225795 w 652492"/>
                    <a:gd name="connsiteY53" fmla="*/ 156184 h 847068"/>
                    <a:gd name="connsiteX54" fmla="*/ 205960 w 652492"/>
                    <a:gd name="connsiteY54" fmla="*/ 193372 h 847068"/>
                    <a:gd name="connsiteX55" fmla="*/ 199018 w 652492"/>
                    <a:gd name="connsiteY55" fmla="*/ 189430 h 847068"/>
                    <a:gd name="connsiteX56" fmla="*/ 171480 w 652492"/>
                    <a:gd name="connsiteY56" fmla="*/ 179069 h 847068"/>
                    <a:gd name="connsiteX57" fmla="*/ 175868 w 652492"/>
                    <a:gd name="connsiteY57" fmla="*/ 174508 h 847068"/>
                    <a:gd name="connsiteX58" fmla="*/ 211941 w 652492"/>
                    <a:gd name="connsiteY58" fmla="*/ 61987 h 847068"/>
                    <a:gd name="connsiteX59" fmla="*/ 35729 w 652492"/>
                    <a:gd name="connsiteY59" fmla="*/ 31030 h 847068"/>
                    <a:gd name="connsiteX60" fmla="*/ 49583 w 652492"/>
                    <a:gd name="connsiteY60" fmla="*/ 125227 h 847068"/>
                    <a:gd name="connsiteX61" fmla="*/ 39180 w 652492"/>
                    <a:gd name="connsiteY61" fmla="*/ 144730 h 847068"/>
                    <a:gd name="connsiteX62" fmla="*/ 0 w 652492"/>
                    <a:gd name="connsiteY62" fmla="*/ 142872 h 847068"/>
                    <a:gd name="connsiteX63" fmla="*/ 28416 w 652492"/>
                    <a:gd name="connsiteY63" fmla="*/ 86750 h 847068"/>
                    <a:gd name="connsiteX64" fmla="*/ 35729 w 652492"/>
                    <a:gd name="connsiteY64" fmla="*/ 31030 h 847068"/>
                    <a:gd name="connsiteX65" fmla="*/ 138164 w 652492"/>
                    <a:gd name="connsiteY65" fmla="*/ 0 h 847068"/>
                    <a:gd name="connsiteX66" fmla="*/ 173421 w 652492"/>
                    <a:gd name="connsiteY66" fmla="*/ 9471 h 847068"/>
                    <a:gd name="connsiteX67" fmla="*/ 166109 w 652492"/>
                    <a:gd name="connsiteY67" fmla="*/ 21267 h 847068"/>
                    <a:gd name="connsiteX68" fmla="*/ 154406 w 652492"/>
                    <a:gd name="connsiteY68" fmla="*/ 138848 h 847068"/>
                    <a:gd name="connsiteX69" fmla="*/ 133298 w 652492"/>
                    <a:gd name="connsiteY69" fmla="*/ 7150 h 84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652492" h="847068">
                      <a:moveTo>
                        <a:pt x="643111" y="775846"/>
                      </a:moveTo>
                      <a:lnTo>
                        <a:pt x="633884" y="812983"/>
                      </a:lnTo>
                      <a:lnTo>
                        <a:pt x="581838" y="820776"/>
                      </a:lnTo>
                      <a:cubicBezTo>
                        <a:pt x="562543" y="826895"/>
                        <a:pt x="545463" y="835825"/>
                        <a:pt x="532169" y="847068"/>
                      </a:cubicBezTo>
                      <a:cubicBezTo>
                        <a:pt x="532169" y="817477"/>
                        <a:pt x="560534" y="792088"/>
                        <a:pt x="600961" y="781244"/>
                      </a:cubicBezTo>
                      <a:close/>
                      <a:moveTo>
                        <a:pt x="612821" y="698115"/>
                      </a:moveTo>
                      <a:cubicBezTo>
                        <a:pt x="612821" y="737569"/>
                        <a:pt x="562393" y="769553"/>
                        <a:pt x="500187" y="769553"/>
                      </a:cubicBezTo>
                      <a:lnTo>
                        <a:pt x="480382" y="767017"/>
                      </a:lnTo>
                      <a:lnTo>
                        <a:pt x="486368" y="742925"/>
                      </a:lnTo>
                      <a:lnTo>
                        <a:pt x="487540" y="731940"/>
                      </a:lnTo>
                      <a:lnTo>
                        <a:pt x="500187" y="733834"/>
                      </a:lnTo>
                      <a:cubicBezTo>
                        <a:pt x="544503" y="733834"/>
                        <a:pt x="586232" y="720601"/>
                        <a:pt x="612821" y="698115"/>
                      </a:cubicBezTo>
                      <a:close/>
                      <a:moveTo>
                        <a:pt x="651418" y="590026"/>
                      </a:moveTo>
                      <a:lnTo>
                        <a:pt x="652492" y="625605"/>
                      </a:lnTo>
                      <a:lnTo>
                        <a:pt x="644803" y="625611"/>
                      </a:lnTo>
                      <a:cubicBezTo>
                        <a:pt x="600980" y="632207"/>
                        <a:pt x="561686" y="651504"/>
                        <a:pt x="538740" y="677697"/>
                      </a:cubicBezTo>
                      <a:cubicBezTo>
                        <a:pt x="532868" y="638683"/>
                        <a:pt x="577973" y="599549"/>
                        <a:pt x="639486" y="590290"/>
                      </a:cubicBezTo>
                      <a:close/>
                      <a:moveTo>
                        <a:pt x="587905" y="502400"/>
                      </a:moveTo>
                      <a:cubicBezTo>
                        <a:pt x="599455" y="540125"/>
                        <a:pt x="560600" y="585471"/>
                        <a:pt x="501120" y="603682"/>
                      </a:cubicBezTo>
                      <a:lnTo>
                        <a:pt x="491752" y="605287"/>
                      </a:lnTo>
                      <a:lnTo>
                        <a:pt x="491691" y="603256"/>
                      </a:lnTo>
                      <a:lnTo>
                        <a:pt x="486130" y="570206"/>
                      </a:lnTo>
                      <a:lnTo>
                        <a:pt x="490663" y="569528"/>
                      </a:lnTo>
                      <a:cubicBezTo>
                        <a:pt x="533037" y="556554"/>
                        <a:pt x="569064" y="531685"/>
                        <a:pt x="587905" y="502400"/>
                      </a:cubicBezTo>
                      <a:close/>
                      <a:moveTo>
                        <a:pt x="592241" y="374388"/>
                      </a:moveTo>
                      <a:lnTo>
                        <a:pt x="607648" y="406844"/>
                      </a:lnTo>
                      <a:lnTo>
                        <a:pt x="588292" y="414249"/>
                      </a:lnTo>
                      <a:cubicBezTo>
                        <a:pt x="549701" y="436036"/>
                        <a:pt x="519870" y="468075"/>
                        <a:pt x="507771" y="500728"/>
                      </a:cubicBezTo>
                      <a:cubicBezTo>
                        <a:pt x="488374" y="466372"/>
                        <a:pt x="516562" y="413728"/>
                        <a:pt x="570731" y="383145"/>
                      </a:cubicBezTo>
                      <a:close/>
                      <a:moveTo>
                        <a:pt x="499746" y="308463"/>
                      </a:moveTo>
                      <a:cubicBezTo>
                        <a:pt x="524751" y="338981"/>
                        <a:pt x="506014" y="395681"/>
                        <a:pt x="457896" y="435105"/>
                      </a:cubicBezTo>
                      <a:lnTo>
                        <a:pt x="447104" y="441856"/>
                      </a:lnTo>
                      <a:lnTo>
                        <a:pt x="431771" y="409556"/>
                      </a:lnTo>
                      <a:lnTo>
                        <a:pt x="435259" y="407476"/>
                      </a:lnTo>
                      <a:cubicBezTo>
                        <a:pt x="469538" y="379390"/>
                        <a:pt x="493430" y="342707"/>
                        <a:pt x="499746" y="308463"/>
                      </a:cubicBezTo>
                      <a:close/>
                      <a:moveTo>
                        <a:pt x="471299" y="198796"/>
                      </a:moveTo>
                      <a:lnTo>
                        <a:pt x="496492" y="224506"/>
                      </a:lnTo>
                      <a:lnTo>
                        <a:pt x="490662" y="228512"/>
                      </a:lnTo>
                      <a:cubicBezTo>
                        <a:pt x="458253" y="258737"/>
                        <a:pt x="436761" y="296875"/>
                        <a:pt x="432652" y="331454"/>
                      </a:cubicBezTo>
                      <a:cubicBezTo>
                        <a:pt x="405743" y="302601"/>
                        <a:pt x="420808" y="244816"/>
                        <a:pt x="466300" y="202390"/>
                      </a:cubicBezTo>
                      <a:close/>
                      <a:moveTo>
                        <a:pt x="373866" y="152474"/>
                      </a:moveTo>
                      <a:cubicBezTo>
                        <a:pt x="406038" y="175312"/>
                        <a:pt x="402928" y="234947"/>
                        <a:pt x="366919" y="285671"/>
                      </a:cubicBezTo>
                      <a:lnTo>
                        <a:pt x="352150" y="301694"/>
                      </a:lnTo>
                      <a:lnTo>
                        <a:pt x="332519" y="279992"/>
                      </a:lnTo>
                      <a:lnTo>
                        <a:pt x="327348" y="275854"/>
                      </a:lnTo>
                      <a:lnTo>
                        <a:pt x="337793" y="264995"/>
                      </a:lnTo>
                      <a:cubicBezTo>
                        <a:pt x="363445" y="228858"/>
                        <a:pt x="376810" y="187171"/>
                        <a:pt x="373866" y="152474"/>
                      </a:cubicBezTo>
                      <a:close/>
                      <a:moveTo>
                        <a:pt x="322056" y="78319"/>
                      </a:moveTo>
                      <a:lnTo>
                        <a:pt x="353328" y="97754"/>
                      </a:lnTo>
                      <a:lnTo>
                        <a:pt x="350168" y="99925"/>
                      </a:lnTo>
                      <a:cubicBezTo>
                        <a:pt x="317759" y="130150"/>
                        <a:pt x="296267" y="168288"/>
                        <a:pt x="292158" y="202867"/>
                      </a:cubicBezTo>
                      <a:cubicBezTo>
                        <a:pt x="271976" y="181227"/>
                        <a:pt x="275405" y="143313"/>
                        <a:pt x="297572" y="107810"/>
                      </a:cubicBezTo>
                      <a:close/>
                      <a:moveTo>
                        <a:pt x="211941" y="61987"/>
                      </a:moveTo>
                      <a:cubicBezTo>
                        <a:pt x="236070" y="79115"/>
                        <a:pt x="240353" y="116942"/>
                        <a:pt x="225795" y="156184"/>
                      </a:cubicBezTo>
                      <a:lnTo>
                        <a:pt x="205960" y="193372"/>
                      </a:lnTo>
                      <a:lnTo>
                        <a:pt x="199018" y="189430"/>
                      </a:lnTo>
                      <a:lnTo>
                        <a:pt x="171480" y="179069"/>
                      </a:lnTo>
                      <a:lnTo>
                        <a:pt x="175868" y="174508"/>
                      </a:lnTo>
                      <a:cubicBezTo>
                        <a:pt x="201520" y="138371"/>
                        <a:pt x="214885" y="96684"/>
                        <a:pt x="211941" y="61987"/>
                      </a:cubicBezTo>
                      <a:close/>
                      <a:moveTo>
                        <a:pt x="35729" y="31030"/>
                      </a:moveTo>
                      <a:cubicBezTo>
                        <a:pt x="59858" y="48158"/>
                        <a:pt x="64141" y="85985"/>
                        <a:pt x="49583" y="125227"/>
                      </a:cubicBezTo>
                      <a:lnTo>
                        <a:pt x="39180" y="144730"/>
                      </a:lnTo>
                      <a:lnTo>
                        <a:pt x="0" y="142872"/>
                      </a:lnTo>
                      <a:lnTo>
                        <a:pt x="28416" y="86750"/>
                      </a:lnTo>
                      <a:cubicBezTo>
                        <a:pt x="34596" y="67474"/>
                        <a:pt x="37201" y="48378"/>
                        <a:pt x="35729" y="31030"/>
                      </a:cubicBezTo>
                      <a:close/>
                      <a:moveTo>
                        <a:pt x="138164" y="0"/>
                      </a:moveTo>
                      <a:lnTo>
                        <a:pt x="173421" y="9471"/>
                      </a:lnTo>
                      <a:lnTo>
                        <a:pt x="166109" y="21267"/>
                      </a:lnTo>
                      <a:cubicBezTo>
                        <a:pt x="148595" y="61975"/>
                        <a:pt x="144259" y="105537"/>
                        <a:pt x="154406" y="138848"/>
                      </a:cubicBezTo>
                      <a:cubicBezTo>
                        <a:pt x="118164" y="123255"/>
                        <a:pt x="108713" y="64292"/>
                        <a:pt x="133298" y="7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BECCA7D-368C-441A-9FD6-095BAEAE7E29}"/>
                  </a:ext>
                </a:extLst>
              </p:cNvPr>
              <p:cNvSpPr/>
              <p:nvPr/>
            </p:nvSpPr>
            <p:spPr>
              <a:xfrm>
                <a:off x="5586131" y="2133600"/>
                <a:ext cx="273438" cy="683997"/>
              </a:xfrm>
              <a:custGeom>
                <a:avLst/>
                <a:gdLst>
                  <a:gd name="connsiteX0" fmla="*/ 0 w 273438"/>
                  <a:gd name="connsiteY0" fmla="*/ 0 h 683997"/>
                  <a:gd name="connsiteX1" fmla="*/ 273438 w 273438"/>
                  <a:gd name="connsiteY1" fmla="*/ 0 h 683997"/>
                  <a:gd name="connsiteX2" fmla="*/ 273438 w 273438"/>
                  <a:gd name="connsiteY2" fmla="*/ 619674 h 683997"/>
                  <a:gd name="connsiteX3" fmla="*/ 263859 w 273438"/>
                  <a:gd name="connsiteY3" fmla="*/ 617256 h 683997"/>
                  <a:gd name="connsiteX4" fmla="*/ 232636 w 273438"/>
                  <a:gd name="connsiteY4" fmla="*/ 670755 h 683997"/>
                  <a:gd name="connsiteX5" fmla="*/ 180086 w 273438"/>
                  <a:gd name="connsiteY5" fmla="*/ 640794 h 683997"/>
                  <a:gd name="connsiteX6" fmla="*/ 136719 w 273438"/>
                  <a:gd name="connsiteY6" fmla="*/ 683997 h 683997"/>
                  <a:gd name="connsiteX7" fmla="*/ 93352 w 273438"/>
                  <a:gd name="connsiteY7" fmla="*/ 640794 h 683997"/>
                  <a:gd name="connsiteX8" fmla="*/ 40802 w 273438"/>
                  <a:gd name="connsiteY8" fmla="*/ 670755 h 683997"/>
                  <a:gd name="connsiteX9" fmla="*/ 9579 w 273438"/>
                  <a:gd name="connsiteY9" fmla="*/ 617256 h 683997"/>
                  <a:gd name="connsiteX10" fmla="*/ 0 w 273438"/>
                  <a:gd name="connsiteY10" fmla="*/ 619674 h 68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438" h="683997">
                    <a:moveTo>
                      <a:pt x="0" y="0"/>
                    </a:moveTo>
                    <a:lnTo>
                      <a:pt x="273438" y="0"/>
                    </a:lnTo>
                    <a:lnTo>
                      <a:pt x="273438" y="619674"/>
                    </a:lnTo>
                    <a:lnTo>
                      <a:pt x="263859" y="617256"/>
                    </a:lnTo>
                    <a:lnTo>
                      <a:pt x="232636" y="670755"/>
                    </a:lnTo>
                    <a:lnTo>
                      <a:pt x="180086" y="640794"/>
                    </a:lnTo>
                    <a:lnTo>
                      <a:pt x="136719" y="683997"/>
                    </a:lnTo>
                    <a:lnTo>
                      <a:pt x="93352" y="640794"/>
                    </a:lnTo>
                    <a:lnTo>
                      <a:pt x="40802" y="670755"/>
                    </a:lnTo>
                    <a:lnTo>
                      <a:pt x="9579" y="617256"/>
                    </a:lnTo>
                    <a:lnTo>
                      <a:pt x="0" y="619674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B535C24-F236-417E-8142-E411387150F5}"/>
                  </a:ext>
                </a:extLst>
              </p:cNvPr>
              <p:cNvSpPr/>
              <p:nvPr/>
            </p:nvSpPr>
            <p:spPr>
              <a:xfrm>
                <a:off x="4376738" y="1419224"/>
                <a:ext cx="1959531" cy="1398372"/>
              </a:xfrm>
              <a:custGeom>
                <a:avLst/>
                <a:gdLst>
                  <a:gd name="connsiteX0" fmla="*/ 381802 w 1959531"/>
                  <a:gd name="connsiteY0" fmla="*/ 0 h 1398372"/>
                  <a:gd name="connsiteX1" fmla="*/ 1577729 w 1959531"/>
                  <a:gd name="connsiteY1" fmla="*/ 0 h 1398372"/>
                  <a:gd name="connsiteX2" fmla="*/ 1959531 w 1959531"/>
                  <a:gd name="connsiteY2" fmla="*/ 381802 h 1398372"/>
                  <a:gd name="connsiteX3" fmla="*/ 1959531 w 1959531"/>
                  <a:gd name="connsiteY3" fmla="*/ 1090613 h 1398372"/>
                  <a:gd name="connsiteX4" fmla="*/ 1958645 w 1959531"/>
                  <a:gd name="connsiteY4" fmla="*/ 1090613 h 1398372"/>
                  <a:gd name="connsiteX5" fmla="*/ 1958645 w 1959531"/>
                  <a:gd name="connsiteY5" fmla="*/ 1334049 h 1398372"/>
                  <a:gd name="connsiteX6" fmla="*/ 1949066 w 1959531"/>
                  <a:gd name="connsiteY6" fmla="*/ 1331631 h 1398372"/>
                  <a:gd name="connsiteX7" fmla="*/ 1917843 w 1959531"/>
                  <a:gd name="connsiteY7" fmla="*/ 1385130 h 1398372"/>
                  <a:gd name="connsiteX8" fmla="*/ 1865293 w 1959531"/>
                  <a:gd name="connsiteY8" fmla="*/ 1355169 h 1398372"/>
                  <a:gd name="connsiteX9" fmla="*/ 1821926 w 1959531"/>
                  <a:gd name="connsiteY9" fmla="*/ 1398372 h 1398372"/>
                  <a:gd name="connsiteX10" fmla="*/ 1778559 w 1959531"/>
                  <a:gd name="connsiteY10" fmla="*/ 1355169 h 1398372"/>
                  <a:gd name="connsiteX11" fmla="*/ 1726009 w 1959531"/>
                  <a:gd name="connsiteY11" fmla="*/ 1385130 h 1398372"/>
                  <a:gd name="connsiteX12" fmla="*/ 1694786 w 1959531"/>
                  <a:gd name="connsiteY12" fmla="*/ 1331631 h 1398372"/>
                  <a:gd name="connsiteX13" fmla="*/ 1685207 w 1959531"/>
                  <a:gd name="connsiteY13" fmla="*/ 1334049 h 1398372"/>
                  <a:gd name="connsiteX14" fmla="*/ 1685207 w 1959531"/>
                  <a:gd name="connsiteY14" fmla="*/ 1090613 h 1398372"/>
                  <a:gd name="connsiteX15" fmla="*/ 749253 w 1959531"/>
                  <a:gd name="connsiteY15" fmla="*/ 1090613 h 1398372"/>
                  <a:gd name="connsiteX16" fmla="*/ 749253 w 1959531"/>
                  <a:gd name="connsiteY16" fmla="*/ 1334049 h 1398372"/>
                  <a:gd name="connsiteX17" fmla="*/ 739674 w 1959531"/>
                  <a:gd name="connsiteY17" fmla="*/ 1331631 h 1398372"/>
                  <a:gd name="connsiteX18" fmla="*/ 708451 w 1959531"/>
                  <a:gd name="connsiteY18" fmla="*/ 1385130 h 1398372"/>
                  <a:gd name="connsiteX19" fmla="*/ 655901 w 1959531"/>
                  <a:gd name="connsiteY19" fmla="*/ 1355169 h 1398372"/>
                  <a:gd name="connsiteX20" fmla="*/ 612534 w 1959531"/>
                  <a:gd name="connsiteY20" fmla="*/ 1398372 h 1398372"/>
                  <a:gd name="connsiteX21" fmla="*/ 569167 w 1959531"/>
                  <a:gd name="connsiteY21" fmla="*/ 1355169 h 1398372"/>
                  <a:gd name="connsiteX22" fmla="*/ 516617 w 1959531"/>
                  <a:gd name="connsiteY22" fmla="*/ 1385130 h 1398372"/>
                  <a:gd name="connsiteX23" fmla="*/ 485394 w 1959531"/>
                  <a:gd name="connsiteY23" fmla="*/ 1331631 h 1398372"/>
                  <a:gd name="connsiteX24" fmla="*/ 475815 w 1959531"/>
                  <a:gd name="connsiteY24" fmla="*/ 1334049 h 1398372"/>
                  <a:gd name="connsiteX25" fmla="*/ 475815 w 1959531"/>
                  <a:gd name="connsiteY25" fmla="*/ 1090613 h 1398372"/>
                  <a:gd name="connsiteX26" fmla="*/ 273439 w 1959531"/>
                  <a:gd name="connsiteY26" fmla="*/ 1090613 h 1398372"/>
                  <a:gd name="connsiteX27" fmla="*/ 273439 w 1959531"/>
                  <a:gd name="connsiteY27" fmla="*/ 1334049 h 1398372"/>
                  <a:gd name="connsiteX28" fmla="*/ 263860 w 1959531"/>
                  <a:gd name="connsiteY28" fmla="*/ 1331631 h 1398372"/>
                  <a:gd name="connsiteX29" fmla="*/ 232637 w 1959531"/>
                  <a:gd name="connsiteY29" fmla="*/ 1385130 h 1398372"/>
                  <a:gd name="connsiteX30" fmla="*/ 180087 w 1959531"/>
                  <a:gd name="connsiteY30" fmla="*/ 1355169 h 1398372"/>
                  <a:gd name="connsiteX31" fmla="*/ 136720 w 1959531"/>
                  <a:gd name="connsiteY31" fmla="*/ 1398372 h 1398372"/>
                  <a:gd name="connsiteX32" fmla="*/ 93353 w 1959531"/>
                  <a:gd name="connsiteY32" fmla="*/ 1355169 h 1398372"/>
                  <a:gd name="connsiteX33" fmla="*/ 40803 w 1959531"/>
                  <a:gd name="connsiteY33" fmla="*/ 1385130 h 1398372"/>
                  <a:gd name="connsiteX34" fmla="*/ 9580 w 1959531"/>
                  <a:gd name="connsiteY34" fmla="*/ 1331631 h 1398372"/>
                  <a:gd name="connsiteX35" fmla="*/ 1 w 1959531"/>
                  <a:gd name="connsiteY35" fmla="*/ 1334049 h 1398372"/>
                  <a:gd name="connsiteX36" fmla="*/ 1 w 1959531"/>
                  <a:gd name="connsiteY36" fmla="*/ 1090613 h 1398372"/>
                  <a:gd name="connsiteX37" fmla="*/ 0 w 1959531"/>
                  <a:gd name="connsiteY37" fmla="*/ 1090613 h 1398372"/>
                  <a:gd name="connsiteX38" fmla="*/ 0 w 1959531"/>
                  <a:gd name="connsiteY38" fmla="*/ 381802 h 1398372"/>
                  <a:gd name="connsiteX39" fmla="*/ 381802 w 1959531"/>
                  <a:gd name="connsiteY39" fmla="*/ 0 h 139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59531" h="1398372">
                    <a:moveTo>
                      <a:pt x="381802" y="0"/>
                    </a:moveTo>
                    <a:lnTo>
                      <a:pt x="1577729" y="0"/>
                    </a:lnTo>
                    <a:cubicBezTo>
                      <a:pt x="1788592" y="0"/>
                      <a:pt x="1959531" y="170939"/>
                      <a:pt x="1959531" y="381802"/>
                    </a:cubicBezTo>
                    <a:lnTo>
                      <a:pt x="1959531" y="1090613"/>
                    </a:lnTo>
                    <a:lnTo>
                      <a:pt x="1958645" y="1090613"/>
                    </a:lnTo>
                    <a:lnTo>
                      <a:pt x="1958645" y="1334049"/>
                    </a:lnTo>
                    <a:lnTo>
                      <a:pt x="1949066" y="1331631"/>
                    </a:lnTo>
                    <a:lnTo>
                      <a:pt x="1917843" y="1385130"/>
                    </a:lnTo>
                    <a:lnTo>
                      <a:pt x="1865293" y="1355169"/>
                    </a:lnTo>
                    <a:lnTo>
                      <a:pt x="1821926" y="1398372"/>
                    </a:lnTo>
                    <a:lnTo>
                      <a:pt x="1778559" y="1355169"/>
                    </a:lnTo>
                    <a:lnTo>
                      <a:pt x="1726009" y="1385130"/>
                    </a:lnTo>
                    <a:lnTo>
                      <a:pt x="1694786" y="1331631"/>
                    </a:lnTo>
                    <a:lnTo>
                      <a:pt x="1685207" y="1334049"/>
                    </a:lnTo>
                    <a:lnTo>
                      <a:pt x="1685207" y="1090613"/>
                    </a:lnTo>
                    <a:lnTo>
                      <a:pt x="749253" y="1090613"/>
                    </a:lnTo>
                    <a:lnTo>
                      <a:pt x="749253" y="1334049"/>
                    </a:lnTo>
                    <a:lnTo>
                      <a:pt x="739674" y="1331631"/>
                    </a:lnTo>
                    <a:lnTo>
                      <a:pt x="708451" y="1385130"/>
                    </a:lnTo>
                    <a:lnTo>
                      <a:pt x="655901" y="1355169"/>
                    </a:lnTo>
                    <a:lnTo>
                      <a:pt x="612534" y="1398372"/>
                    </a:lnTo>
                    <a:lnTo>
                      <a:pt x="569167" y="1355169"/>
                    </a:lnTo>
                    <a:lnTo>
                      <a:pt x="516617" y="1385130"/>
                    </a:lnTo>
                    <a:lnTo>
                      <a:pt x="485394" y="1331631"/>
                    </a:lnTo>
                    <a:lnTo>
                      <a:pt x="475815" y="1334049"/>
                    </a:lnTo>
                    <a:lnTo>
                      <a:pt x="475815" y="1090613"/>
                    </a:lnTo>
                    <a:lnTo>
                      <a:pt x="273439" y="1090613"/>
                    </a:lnTo>
                    <a:lnTo>
                      <a:pt x="273439" y="1334049"/>
                    </a:lnTo>
                    <a:lnTo>
                      <a:pt x="263860" y="1331631"/>
                    </a:lnTo>
                    <a:lnTo>
                      <a:pt x="232637" y="1385130"/>
                    </a:lnTo>
                    <a:lnTo>
                      <a:pt x="180087" y="1355169"/>
                    </a:lnTo>
                    <a:lnTo>
                      <a:pt x="136720" y="1398372"/>
                    </a:lnTo>
                    <a:lnTo>
                      <a:pt x="93353" y="1355169"/>
                    </a:lnTo>
                    <a:lnTo>
                      <a:pt x="40803" y="1385130"/>
                    </a:lnTo>
                    <a:lnTo>
                      <a:pt x="9580" y="1331631"/>
                    </a:lnTo>
                    <a:lnTo>
                      <a:pt x="1" y="1334049"/>
                    </a:lnTo>
                    <a:lnTo>
                      <a:pt x="1" y="1090613"/>
                    </a:lnTo>
                    <a:lnTo>
                      <a:pt x="0" y="1090613"/>
                    </a:lnTo>
                    <a:lnTo>
                      <a:pt x="0" y="381802"/>
                    </a:lnTo>
                    <a:cubicBezTo>
                      <a:pt x="0" y="170939"/>
                      <a:pt x="170939" y="0"/>
                      <a:pt x="3818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8ADAA3C4-7620-419F-A2F3-B34B6EB85986}"/>
                  </a:ext>
                </a:extLst>
              </p:cNvPr>
              <p:cNvSpPr/>
              <p:nvPr/>
            </p:nvSpPr>
            <p:spPr>
              <a:xfrm>
                <a:off x="4376739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4F6528B-6349-4D5E-9ACB-739BFAD62559}"/>
                  </a:ext>
                </a:extLst>
              </p:cNvPr>
              <p:cNvSpPr/>
              <p:nvPr/>
            </p:nvSpPr>
            <p:spPr>
              <a:xfrm>
                <a:off x="4852553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8EAB033-58C9-44E0-8D79-5F4864329D84}"/>
                  </a:ext>
                </a:extLst>
              </p:cNvPr>
              <p:cNvSpPr/>
              <p:nvPr/>
            </p:nvSpPr>
            <p:spPr>
              <a:xfrm>
                <a:off x="5586131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520DE997-621E-45E8-AE29-4DD095F99F01}"/>
                  </a:ext>
                </a:extLst>
              </p:cNvPr>
              <p:cNvSpPr/>
              <p:nvPr/>
            </p:nvSpPr>
            <p:spPr>
              <a:xfrm>
                <a:off x="6061945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EED5889-8309-49C9-B7FB-F6266FAFF213}"/>
                  </a:ext>
                </a:extLst>
              </p:cNvPr>
              <p:cNvSpPr/>
              <p:nvPr/>
            </p:nvSpPr>
            <p:spPr>
              <a:xfrm>
                <a:off x="4567220" y="1419223"/>
                <a:ext cx="1579350" cy="1090613"/>
              </a:xfrm>
              <a:custGeom>
                <a:avLst/>
                <a:gdLst>
                  <a:gd name="connsiteX0" fmla="*/ 1543639 w 1579350"/>
                  <a:gd name="connsiteY0" fmla="*/ 37247 h 1090613"/>
                  <a:gd name="connsiteX1" fmla="*/ 1579350 w 1579350"/>
                  <a:gd name="connsiteY1" fmla="*/ 56631 h 1090613"/>
                  <a:gd name="connsiteX2" fmla="*/ 1571052 w 1579350"/>
                  <a:gd name="connsiteY2" fmla="*/ 112173 h 1090613"/>
                  <a:gd name="connsiteX3" fmla="*/ 1541282 w 1579350"/>
                  <a:gd name="connsiteY3" fmla="*/ 634127 h 1090613"/>
                  <a:gd name="connsiteX4" fmla="*/ 1558426 w 1579350"/>
                  <a:gd name="connsiteY4" fmla="*/ 1038986 h 1090613"/>
                  <a:gd name="connsiteX5" fmla="*/ 1563993 w 1579350"/>
                  <a:gd name="connsiteY5" fmla="*/ 1090613 h 1090613"/>
                  <a:gd name="connsiteX6" fmla="*/ 1524056 w 1579350"/>
                  <a:gd name="connsiteY6" fmla="*/ 1090613 h 1090613"/>
                  <a:gd name="connsiteX7" fmla="*/ 1511887 w 1579350"/>
                  <a:gd name="connsiteY7" fmla="*/ 963265 h 1090613"/>
                  <a:gd name="connsiteX8" fmla="*/ 1500188 w 1579350"/>
                  <a:gd name="connsiteY8" fmla="*/ 634127 h 1090613"/>
                  <a:gd name="connsiteX9" fmla="*/ 1525612 w 1579350"/>
                  <a:gd name="connsiteY9" fmla="*/ 161355 h 1090613"/>
                  <a:gd name="connsiteX10" fmla="*/ 85377 w 1579350"/>
                  <a:gd name="connsiteY10" fmla="*/ 15030 h 1090613"/>
                  <a:gd name="connsiteX11" fmla="*/ 70865 w 1579350"/>
                  <a:gd name="connsiteY11" fmla="*/ 112173 h 1090613"/>
                  <a:gd name="connsiteX12" fmla="*/ 41094 w 1579350"/>
                  <a:gd name="connsiteY12" fmla="*/ 634127 h 1090613"/>
                  <a:gd name="connsiteX13" fmla="*/ 58238 w 1579350"/>
                  <a:gd name="connsiteY13" fmla="*/ 1038986 h 1090613"/>
                  <a:gd name="connsiteX14" fmla="*/ 63805 w 1579350"/>
                  <a:gd name="connsiteY14" fmla="*/ 1090613 h 1090613"/>
                  <a:gd name="connsiteX15" fmla="*/ 23868 w 1579350"/>
                  <a:gd name="connsiteY15" fmla="*/ 1090613 h 1090613"/>
                  <a:gd name="connsiteX16" fmla="*/ 11699 w 1579350"/>
                  <a:gd name="connsiteY16" fmla="*/ 963265 h 1090613"/>
                  <a:gd name="connsiteX17" fmla="*/ 0 w 1579350"/>
                  <a:gd name="connsiteY17" fmla="*/ 634127 h 1090613"/>
                  <a:gd name="connsiteX18" fmla="*/ 43602 w 1579350"/>
                  <a:gd name="connsiteY18" fmla="*/ 36211 h 1090613"/>
                  <a:gd name="connsiteX19" fmla="*/ 45478 w 1579350"/>
                  <a:gd name="connsiteY19" fmla="*/ 27415 h 1090613"/>
                  <a:gd name="connsiteX20" fmla="*/ 1389141 w 1579350"/>
                  <a:gd name="connsiteY20" fmla="*/ 752 h 1090613"/>
                  <a:gd name="connsiteX21" fmla="*/ 1430542 w 1579350"/>
                  <a:gd name="connsiteY21" fmla="*/ 4926 h 1090613"/>
                  <a:gd name="connsiteX22" fmla="*/ 1423854 w 1579350"/>
                  <a:gd name="connsiteY22" fmla="*/ 53800 h 1090613"/>
                  <a:gd name="connsiteX23" fmla="*/ 1439937 w 1579350"/>
                  <a:gd name="connsiteY23" fmla="*/ 906069 h 1090613"/>
                  <a:gd name="connsiteX24" fmla="*/ 1382999 w 1579350"/>
                  <a:gd name="connsiteY24" fmla="*/ 49375 h 1090613"/>
                  <a:gd name="connsiteX25" fmla="*/ 1295781 w 1579350"/>
                  <a:gd name="connsiteY25" fmla="*/ 0 h 1090613"/>
                  <a:gd name="connsiteX26" fmla="*/ 1332482 w 1579350"/>
                  <a:gd name="connsiteY26" fmla="*/ 0 h 1090613"/>
                  <a:gd name="connsiteX27" fmla="*/ 1330959 w 1579350"/>
                  <a:gd name="connsiteY27" fmla="*/ 7473 h 1090613"/>
                  <a:gd name="connsiteX28" fmla="*/ 1285547 w 1579350"/>
                  <a:gd name="connsiteY28" fmla="*/ 634127 h 1090613"/>
                  <a:gd name="connsiteX29" fmla="*/ 1302691 w 1579350"/>
                  <a:gd name="connsiteY29" fmla="*/ 1038986 h 1090613"/>
                  <a:gd name="connsiteX30" fmla="*/ 1308258 w 1579350"/>
                  <a:gd name="connsiteY30" fmla="*/ 1090613 h 1090613"/>
                  <a:gd name="connsiteX31" fmla="*/ 1268321 w 1579350"/>
                  <a:gd name="connsiteY31" fmla="*/ 1090613 h 1090613"/>
                  <a:gd name="connsiteX32" fmla="*/ 1256152 w 1579350"/>
                  <a:gd name="connsiteY32" fmla="*/ 963265 h 1090613"/>
                  <a:gd name="connsiteX33" fmla="*/ 1244453 w 1579350"/>
                  <a:gd name="connsiteY33" fmla="*/ 634127 h 1090613"/>
                  <a:gd name="connsiteX34" fmla="*/ 1288055 w 1579350"/>
                  <a:gd name="connsiteY34" fmla="*/ 36211 h 1090613"/>
                  <a:gd name="connsiteX35" fmla="*/ 1141586 w 1579350"/>
                  <a:gd name="connsiteY35" fmla="*/ 0 h 1090613"/>
                  <a:gd name="connsiteX36" fmla="*/ 1183566 w 1579350"/>
                  <a:gd name="connsiteY36" fmla="*/ 0 h 1090613"/>
                  <a:gd name="connsiteX37" fmla="*/ 1176204 w 1579350"/>
                  <a:gd name="connsiteY37" fmla="*/ 53800 h 1090613"/>
                  <a:gd name="connsiteX38" fmla="*/ 1192287 w 1579350"/>
                  <a:gd name="connsiteY38" fmla="*/ 906069 h 1090613"/>
                  <a:gd name="connsiteX39" fmla="*/ 1135349 w 1579350"/>
                  <a:gd name="connsiteY39" fmla="*/ 49375 h 1090613"/>
                  <a:gd name="connsiteX40" fmla="*/ 1048131 w 1579350"/>
                  <a:gd name="connsiteY40" fmla="*/ 0 h 1090613"/>
                  <a:gd name="connsiteX41" fmla="*/ 1084832 w 1579350"/>
                  <a:gd name="connsiteY41" fmla="*/ 0 h 1090613"/>
                  <a:gd name="connsiteX42" fmla="*/ 1083309 w 1579350"/>
                  <a:gd name="connsiteY42" fmla="*/ 7473 h 1090613"/>
                  <a:gd name="connsiteX43" fmla="*/ 1037897 w 1579350"/>
                  <a:gd name="connsiteY43" fmla="*/ 634127 h 1090613"/>
                  <a:gd name="connsiteX44" fmla="*/ 1055041 w 1579350"/>
                  <a:gd name="connsiteY44" fmla="*/ 1038986 h 1090613"/>
                  <a:gd name="connsiteX45" fmla="*/ 1060608 w 1579350"/>
                  <a:gd name="connsiteY45" fmla="*/ 1090613 h 1090613"/>
                  <a:gd name="connsiteX46" fmla="*/ 1020671 w 1579350"/>
                  <a:gd name="connsiteY46" fmla="*/ 1090613 h 1090613"/>
                  <a:gd name="connsiteX47" fmla="*/ 1008502 w 1579350"/>
                  <a:gd name="connsiteY47" fmla="*/ 963265 h 1090613"/>
                  <a:gd name="connsiteX48" fmla="*/ 996803 w 1579350"/>
                  <a:gd name="connsiteY48" fmla="*/ 634127 h 1090613"/>
                  <a:gd name="connsiteX49" fmla="*/ 1040405 w 1579350"/>
                  <a:gd name="connsiteY49" fmla="*/ 36211 h 1090613"/>
                  <a:gd name="connsiteX50" fmla="*/ 882971 w 1579350"/>
                  <a:gd name="connsiteY50" fmla="*/ 0 h 1090613"/>
                  <a:gd name="connsiteX51" fmla="*/ 924951 w 1579350"/>
                  <a:gd name="connsiteY51" fmla="*/ 0 h 1090613"/>
                  <a:gd name="connsiteX52" fmla="*/ 917589 w 1579350"/>
                  <a:gd name="connsiteY52" fmla="*/ 53800 h 1090613"/>
                  <a:gd name="connsiteX53" fmla="*/ 933672 w 1579350"/>
                  <a:gd name="connsiteY53" fmla="*/ 906069 h 1090613"/>
                  <a:gd name="connsiteX54" fmla="*/ 876734 w 1579350"/>
                  <a:gd name="connsiteY54" fmla="*/ 49375 h 1090613"/>
                  <a:gd name="connsiteX55" fmla="*/ 789516 w 1579350"/>
                  <a:gd name="connsiteY55" fmla="*/ 0 h 1090613"/>
                  <a:gd name="connsiteX56" fmla="*/ 826217 w 1579350"/>
                  <a:gd name="connsiteY56" fmla="*/ 0 h 1090613"/>
                  <a:gd name="connsiteX57" fmla="*/ 824694 w 1579350"/>
                  <a:gd name="connsiteY57" fmla="*/ 7473 h 1090613"/>
                  <a:gd name="connsiteX58" fmla="*/ 779282 w 1579350"/>
                  <a:gd name="connsiteY58" fmla="*/ 634127 h 1090613"/>
                  <a:gd name="connsiteX59" fmla="*/ 796426 w 1579350"/>
                  <a:gd name="connsiteY59" fmla="*/ 1038986 h 1090613"/>
                  <a:gd name="connsiteX60" fmla="*/ 801993 w 1579350"/>
                  <a:gd name="connsiteY60" fmla="*/ 1090613 h 1090613"/>
                  <a:gd name="connsiteX61" fmla="*/ 762056 w 1579350"/>
                  <a:gd name="connsiteY61" fmla="*/ 1090613 h 1090613"/>
                  <a:gd name="connsiteX62" fmla="*/ 749887 w 1579350"/>
                  <a:gd name="connsiteY62" fmla="*/ 963265 h 1090613"/>
                  <a:gd name="connsiteX63" fmla="*/ 738188 w 1579350"/>
                  <a:gd name="connsiteY63" fmla="*/ 634127 h 1090613"/>
                  <a:gd name="connsiteX64" fmla="*/ 781790 w 1579350"/>
                  <a:gd name="connsiteY64" fmla="*/ 36211 h 1090613"/>
                  <a:gd name="connsiteX65" fmla="*/ 651048 w 1579350"/>
                  <a:gd name="connsiteY65" fmla="*/ 0 h 1090613"/>
                  <a:gd name="connsiteX66" fmla="*/ 693028 w 1579350"/>
                  <a:gd name="connsiteY66" fmla="*/ 0 h 1090613"/>
                  <a:gd name="connsiteX67" fmla="*/ 685666 w 1579350"/>
                  <a:gd name="connsiteY67" fmla="*/ 53800 h 1090613"/>
                  <a:gd name="connsiteX68" fmla="*/ 701749 w 1579350"/>
                  <a:gd name="connsiteY68" fmla="*/ 906069 h 1090613"/>
                  <a:gd name="connsiteX69" fmla="*/ 644811 w 1579350"/>
                  <a:gd name="connsiteY69" fmla="*/ 49375 h 1090613"/>
                  <a:gd name="connsiteX70" fmla="*/ 557593 w 1579350"/>
                  <a:gd name="connsiteY70" fmla="*/ 0 h 1090613"/>
                  <a:gd name="connsiteX71" fmla="*/ 594294 w 1579350"/>
                  <a:gd name="connsiteY71" fmla="*/ 0 h 1090613"/>
                  <a:gd name="connsiteX72" fmla="*/ 592771 w 1579350"/>
                  <a:gd name="connsiteY72" fmla="*/ 7473 h 1090613"/>
                  <a:gd name="connsiteX73" fmla="*/ 547359 w 1579350"/>
                  <a:gd name="connsiteY73" fmla="*/ 634127 h 1090613"/>
                  <a:gd name="connsiteX74" fmla="*/ 564503 w 1579350"/>
                  <a:gd name="connsiteY74" fmla="*/ 1038986 h 1090613"/>
                  <a:gd name="connsiteX75" fmla="*/ 570070 w 1579350"/>
                  <a:gd name="connsiteY75" fmla="*/ 1090613 h 1090613"/>
                  <a:gd name="connsiteX76" fmla="*/ 530133 w 1579350"/>
                  <a:gd name="connsiteY76" fmla="*/ 1090613 h 1090613"/>
                  <a:gd name="connsiteX77" fmla="*/ 517964 w 1579350"/>
                  <a:gd name="connsiteY77" fmla="*/ 963265 h 1090613"/>
                  <a:gd name="connsiteX78" fmla="*/ 506265 w 1579350"/>
                  <a:gd name="connsiteY78" fmla="*/ 634127 h 1090613"/>
                  <a:gd name="connsiteX79" fmla="*/ 549867 w 1579350"/>
                  <a:gd name="connsiteY79" fmla="*/ 36211 h 1090613"/>
                  <a:gd name="connsiteX80" fmla="*/ 403398 w 1579350"/>
                  <a:gd name="connsiteY80" fmla="*/ 0 h 1090613"/>
                  <a:gd name="connsiteX81" fmla="*/ 445378 w 1579350"/>
                  <a:gd name="connsiteY81" fmla="*/ 0 h 1090613"/>
                  <a:gd name="connsiteX82" fmla="*/ 438016 w 1579350"/>
                  <a:gd name="connsiteY82" fmla="*/ 53800 h 1090613"/>
                  <a:gd name="connsiteX83" fmla="*/ 454099 w 1579350"/>
                  <a:gd name="connsiteY83" fmla="*/ 906069 h 1090613"/>
                  <a:gd name="connsiteX84" fmla="*/ 397161 w 1579350"/>
                  <a:gd name="connsiteY84" fmla="*/ 49375 h 1090613"/>
                  <a:gd name="connsiteX85" fmla="*/ 309943 w 1579350"/>
                  <a:gd name="connsiteY85" fmla="*/ 0 h 1090613"/>
                  <a:gd name="connsiteX86" fmla="*/ 346644 w 1579350"/>
                  <a:gd name="connsiteY86" fmla="*/ 0 h 1090613"/>
                  <a:gd name="connsiteX87" fmla="*/ 345121 w 1579350"/>
                  <a:gd name="connsiteY87" fmla="*/ 7473 h 1090613"/>
                  <a:gd name="connsiteX88" fmla="*/ 299709 w 1579350"/>
                  <a:gd name="connsiteY88" fmla="*/ 634127 h 1090613"/>
                  <a:gd name="connsiteX89" fmla="*/ 316853 w 1579350"/>
                  <a:gd name="connsiteY89" fmla="*/ 1038986 h 1090613"/>
                  <a:gd name="connsiteX90" fmla="*/ 322420 w 1579350"/>
                  <a:gd name="connsiteY90" fmla="*/ 1090613 h 1090613"/>
                  <a:gd name="connsiteX91" fmla="*/ 282483 w 1579350"/>
                  <a:gd name="connsiteY91" fmla="*/ 1090613 h 1090613"/>
                  <a:gd name="connsiteX92" fmla="*/ 270314 w 1579350"/>
                  <a:gd name="connsiteY92" fmla="*/ 963265 h 1090613"/>
                  <a:gd name="connsiteX93" fmla="*/ 258615 w 1579350"/>
                  <a:gd name="connsiteY93" fmla="*/ 634127 h 1090613"/>
                  <a:gd name="connsiteX94" fmla="*/ 302217 w 1579350"/>
                  <a:gd name="connsiteY94" fmla="*/ 36211 h 1090613"/>
                  <a:gd name="connsiteX95" fmla="*/ 185753 w 1579350"/>
                  <a:gd name="connsiteY95" fmla="*/ 0 h 1090613"/>
                  <a:gd name="connsiteX96" fmla="*/ 186763 w 1579350"/>
                  <a:gd name="connsiteY96" fmla="*/ 0 h 1090613"/>
                  <a:gd name="connsiteX97" fmla="*/ 179401 w 1579350"/>
                  <a:gd name="connsiteY97" fmla="*/ 53800 h 1090613"/>
                  <a:gd name="connsiteX98" fmla="*/ 195484 w 1579350"/>
                  <a:gd name="connsiteY98" fmla="*/ 906069 h 1090613"/>
                  <a:gd name="connsiteX99" fmla="*/ 138546 w 1579350"/>
                  <a:gd name="connsiteY99" fmla="*/ 49375 h 1090613"/>
                  <a:gd name="connsiteX100" fmla="*/ 144254 w 1579350"/>
                  <a:gd name="connsiteY100" fmla="*/ 4184 h 10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579350" h="1090613">
                    <a:moveTo>
                      <a:pt x="1543639" y="37247"/>
                    </a:moveTo>
                    <a:lnTo>
                      <a:pt x="1579350" y="56631"/>
                    </a:lnTo>
                    <a:lnTo>
                      <a:pt x="1571052" y="112173"/>
                    </a:lnTo>
                    <a:cubicBezTo>
                      <a:pt x="1552148" y="260499"/>
                      <a:pt x="1541282" y="441880"/>
                      <a:pt x="1541282" y="634127"/>
                    </a:cubicBezTo>
                    <a:cubicBezTo>
                      <a:pt x="1541282" y="778313"/>
                      <a:pt x="1547395" y="916386"/>
                      <a:pt x="1558426" y="1038986"/>
                    </a:cubicBezTo>
                    <a:lnTo>
                      <a:pt x="1563993" y="1090613"/>
                    </a:lnTo>
                    <a:lnTo>
                      <a:pt x="1524056" y="1090613"/>
                    </a:lnTo>
                    <a:lnTo>
                      <a:pt x="1511887" y="963265"/>
                    </a:lnTo>
                    <a:cubicBezTo>
                      <a:pt x="1504354" y="862101"/>
                      <a:pt x="1500188" y="750877"/>
                      <a:pt x="1500188" y="634127"/>
                    </a:cubicBezTo>
                    <a:cubicBezTo>
                      <a:pt x="1500188" y="459002"/>
                      <a:pt x="1509561" y="296311"/>
                      <a:pt x="1525612" y="161355"/>
                    </a:cubicBezTo>
                    <a:close/>
                    <a:moveTo>
                      <a:pt x="85377" y="15030"/>
                    </a:moveTo>
                    <a:lnTo>
                      <a:pt x="70865" y="112173"/>
                    </a:lnTo>
                    <a:cubicBezTo>
                      <a:pt x="51960" y="260499"/>
                      <a:pt x="41094" y="441880"/>
                      <a:pt x="41094" y="634127"/>
                    </a:cubicBezTo>
                    <a:cubicBezTo>
                      <a:pt x="41094" y="778313"/>
                      <a:pt x="47207" y="916386"/>
                      <a:pt x="58238" y="1038986"/>
                    </a:cubicBezTo>
                    <a:lnTo>
                      <a:pt x="63805" y="1090613"/>
                    </a:lnTo>
                    <a:lnTo>
                      <a:pt x="23868" y="1090613"/>
                    </a:lnTo>
                    <a:lnTo>
                      <a:pt x="11699" y="963265"/>
                    </a:lnTo>
                    <a:cubicBezTo>
                      <a:pt x="4166" y="862101"/>
                      <a:pt x="0" y="750877"/>
                      <a:pt x="0" y="634127"/>
                    </a:cubicBezTo>
                    <a:cubicBezTo>
                      <a:pt x="0" y="400627"/>
                      <a:pt x="16663" y="189232"/>
                      <a:pt x="43602" y="36211"/>
                    </a:cubicBezTo>
                    <a:lnTo>
                      <a:pt x="45478" y="27415"/>
                    </a:lnTo>
                    <a:close/>
                    <a:moveTo>
                      <a:pt x="1389141" y="752"/>
                    </a:moveTo>
                    <a:lnTo>
                      <a:pt x="1430542" y="4926"/>
                    </a:lnTo>
                    <a:lnTo>
                      <a:pt x="1423854" y="53800"/>
                    </a:lnTo>
                    <a:cubicBezTo>
                      <a:pt x="1382448" y="436058"/>
                      <a:pt x="1388935" y="779786"/>
                      <a:pt x="1439937" y="906069"/>
                    </a:cubicBezTo>
                    <a:cubicBezTo>
                      <a:pt x="1358200" y="897216"/>
                      <a:pt x="1332708" y="513660"/>
                      <a:pt x="1382999" y="49375"/>
                    </a:cubicBezTo>
                    <a:close/>
                    <a:moveTo>
                      <a:pt x="1295781" y="0"/>
                    </a:moveTo>
                    <a:lnTo>
                      <a:pt x="1332482" y="0"/>
                    </a:lnTo>
                    <a:lnTo>
                      <a:pt x="1330959" y="7473"/>
                    </a:lnTo>
                    <a:cubicBezTo>
                      <a:pt x="1302525" y="170488"/>
                      <a:pt x="1285547" y="393819"/>
                      <a:pt x="1285547" y="634127"/>
                    </a:cubicBezTo>
                    <a:cubicBezTo>
                      <a:pt x="1285547" y="778313"/>
                      <a:pt x="1291660" y="916386"/>
                      <a:pt x="1302691" y="1038986"/>
                    </a:cubicBezTo>
                    <a:lnTo>
                      <a:pt x="1308258" y="1090613"/>
                    </a:lnTo>
                    <a:lnTo>
                      <a:pt x="1268321" y="1090613"/>
                    </a:lnTo>
                    <a:lnTo>
                      <a:pt x="1256152" y="963265"/>
                    </a:lnTo>
                    <a:cubicBezTo>
                      <a:pt x="1248619" y="862101"/>
                      <a:pt x="1244453" y="750877"/>
                      <a:pt x="1244453" y="634127"/>
                    </a:cubicBezTo>
                    <a:cubicBezTo>
                      <a:pt x="1244453" y="400627"/>
                      <a:pt x="1261115" y="189232"/>
                      <a:pt x="1288055" y="36211"/>
                    </a:cubicBezTo>
                    <a:close/>
                    <a:moveTo>
                      <a:pt x="1141586" y="0"/>
                    </a:moveTo>
                    <a:lnTo>
                      <a:pt x="1183566" y="0"/>
                    </a:lnTo>
                    <a:lnTo>
                      <a:pt x="1176204" y="53800"/>
                    </a:lnTo>
                    <a:cubicBezTo>
                      <a:pt x="1134798" y="436058"/>
                      <a:pt x="1141285" y="779786"/>
                      <a:pt x="1192287" y="906069"/>
                    </a:cubicBezTo>
                    <a:cubicBezTo>
                      <a:pt x="1110550" y="897216"/>
                      <a:pt x="1085058" y="513660"/>
                      <a:pt x="1135349" y="49375"/>
                    </a:cubicBezTo>
                    <a:close/>
                    <a:moveTo>
                      <a:pt x="1048131" y="0"/>
                    </a:moveTo>
                    <a:lnTo>
                      <a:pt x="1084832" y="0"/>
                    </a:lnTo>
                    <a:lnTo>
                      <a:pt x="1083309" y="7473"/>
                    </a:lnTo>
                    <a:cubicBezTo>
                      <a:pt x="1054875" y="170488"/>
                      <a:pt x="1037897" y="393819"/>
                      <a:pt x="1037897" y="634127"/>
                    </a:cubicBezTo>
                    <a:cubicBezTo>
                      <a:pt x="1037897" y="778313"/>
                      <a:pt x="1044010" y="916386"/>
                      <a:pt x="1055041" y="1038986"/>
                    </a:cubicBezTo>
                    <a:lnTo>
                      <a:pt x="1060608" y="1090613"/>
                    </a:lnTo>
                    <a:lnTo>
                      <a:pt x="1020671" y="1090613"/>
                    </a:lnTo>
                    <a:lnTo>
                      <a:pt x="1008502" y="963265"/>
                    </a:lnTo>
                    <a:cubicBezTo>
                      <a:pt x="1000969" y="862101"/>
                      <a:pt x="996803" y="750877"/>
                      <a:pt x="996803" y="634127"/>
                    </a:cubicBezTo>
                    <a:cubicBezTo>
                      <a:pt x="996803" y="400627"/>
                      <a:pt x="1013466" y="189232"/>
                      <a:pt x="1040405" y="36211"/>
                    </a:cubicBezTo>
                    <a:close/>
                    <a:moveTo>
                      <a:pt x="882971" y="0"/>
                    </a:moveTo>
                    <a:lnTo>
                      <a:pt x="924951" y="0"/>
                    </a:lnTo>
                    <a:lnTo>
                      <a:pt x="917589" y="53800"/>
                    </a:lnTo>
                    <a:cubicBezTo>
                      <a:pt x="876183" y="436058"/>
                      <a:pt x="882670" y="779786"/>
                      <a:pt x="933672" y="906069"/>
                    </a:cubicBezTo>
                    <a:cubicBezTo>
                      <a:pt x="851935" y="897216"/>
                      <a:pt x="826443" y="513660"/>
                      <a:pt x="876734" y="49375"/>
                    </a:cubicBezTo>
                    <a:close/>
                    <a:moveTo>
                      <a:pt x="789516" y="0"/>
                    </a:moveTo>
                    <a:lnTo>
                      <a:pt x="826217" y="0"/>
                    </a:lnTo>
                    <a:lnTo>
                      <a:pt x="824694" y="7473"/>
                    </a:lnTo>
                    <a:cubicBezTo>
                      <a:pt x="796260" y="170488"/>
                      <a:pt x="779282" y="393819"/>
                      <a:pt x="779282" y="634127"/>
                    </a:cubicBezTo>
                    <a:cubicBezTo>
                      <a:pt x="779282" y="778313"/>
                      <a:pt x="785395" y="916386"/>
                      <a:pt x="796426" y="1038986"/>
                    </a:cubicBezTo>
                    <a:lnTo>
                      <a:pt x="801993" y="1090613"/>
                    </a:lnTo>
                    <a:lnTo>
                      <a:pt x="762056" y="1090613"/>
                    </a:lnTo>
                    <a:lnTo>
                      <a:pt x="749887" y="963265"/>
                    </a:lnTo>
                    <a:cubicBezTo>
                      <a:pt x="742354" y="862101"/>
                      <a:pt x="738188" y="750877"/>
                      <a:pt x="738188" y="634127"/>
                    </a:cubicBezTo>
                    <a:cubicBezTo>
                      <a:pt x="738188" y="400627"/>
                      <a:pt x="754851" y="189232"/>
                      <a:pt x="781790" y="36211"/>
                    </a:cubicBezTo>
                    <a:close/>
                    <a:moveTo>
                      <a:pt x="651048" y="0"/>
                    </a:moveTo>
                    <a:lnTo>
                      <a:pt x="693028" y="0"/>
                    </a:lnTo>
                    <a:lnTo>
                      <a:pt x="685666" y="53800"/>
                    </a:lnTo>
                    <a:cubicBezTo>
                      <a:pt x="644260" y="436058"/>
                      <a:pt x="650747" y="779786"/>
                      <a:pt x="701749" y="906069"/>
                    </a:cubicBezTo>
                    <a:cubicBezTo>
                      <a:pt x="620012" y="897216"/>
                      <a:pt x="594520" y="513660"/>
                      <a:pt x="644811" y="49375"/>
                    </a:cubicBezTo>
                    <a:close/>
                    <a:moveTo>
                      <a:pt x="557593" y="0"/>
                    </a:moveTo>
                    <a:lnTo>
                      <a:pt x="594294" y="0"/>
                    </a:lnTo>
                    <a:lnTo>
                      <a:pt x="592771" y="7473"/>
                    </a:lnTo>
                    <a:cubicBezTo>
                      <a:pt x="564337" y="170488"/>
                      <a:pt x="547359" y="393819"/>
                      <a:pt x="547359" y="634127"/>
                    </a:cubicBezTo>
                    <a:cubicBezTo>
                      <a:pt x="547359" y="778313"/>
                      <a:pt x="553472" y="916386"/>
                      <a:pt x="564503" y="1038986"/>
                    </a:cubicBezTo>
                    <a:lnTo>
                      <a:pt x="570070" y="1090613"/>
                    </a:lnTo>
                    <a:lnTo>
                      <a:pt x="530133" y="1090613"/>
                    </a:lnTo>
                    <a:lnTo>
                      <a:pt x="517964" y="963265"/>
                    </a:lnTo>
                    <a:cubicBezTo>
                      <a:pt x="510431" y="862101"/>
                      <a:pt x="506265" y="750877"/>
                      <a:pt x="506265" y="634127"/>
                    </a:cubicBezTo>
                    <a:cubicBezTo>
                      <a:pt x="506265" y="400627"/>
                      <a:pt x="522928" y="189232"/>
                      <a:pt x="549867" y="36211"/>
                    </a:cubicBezTo>
                    <a:close/>
                    <a:moveTo>
                      <a:pt x="403398" y="0"/>
                    </a:moveTo>
                    <a:lnTo>
                      <a:pt x="445378" y="0"/>
                    </a:lnTo>
                    <a:lnTo>
                      <a:pt x="438016" y="53800"/>
                    </a:lnTo>
                    <a:cubicBezTo>
                      <a:pt x="396610" y="436058"/>
                      <a:pt x="403097" y="779786"/>
                      <a:pt x="454099" y="906069"/>
                    </a:cubicBezTo>
                    <a:cubicBezTo>
                      <a:pt x="372362" y="897216"/>
                      <a:pt x="346870" y="513660"/>
                      <a:pt x="397161" y="49375"/>
                    </a:cubicBezTo>
                    <a:close/>
                    <a:moveTo>
                      <a:pt x="309943" y="0"/>
                    </a:moveTo>
                    <a:lnTo>
                      <a:pt x="346644" y="0"/>
                    </a:lnTo>
                    <a:lnTo>
                      <a:pt x="345121" y="7473"/>
                    </a:lnTo>
                    <a:cubicBezTo>
                      <a:pt x="316687" y="170488"/>
                      <a:pt x="299709" y="393819"/>
                      <a:pt x="299709" y="634127"/>
                    </a:cubicBezTo>
                    <a:cubicBezTo>
                      <a:pt x="299709" y="778313"/>
                      <a:pt x="305822" y="916386"/>
                      <a:pt x="316853" y="1038986"/>
                    </a:cubicBezTo>
                    <a:lnTo>
                      <a:pt x="322420" y="1090613"/>
                    </a:lnTo>
                    <a:lnTo>
                      <a:pt x="282483" y="1090613"/>
                    </a:lnTo>
                    <a:lnTo>
                      <a:pt x="270314" y="963265"/>
                    </a:lnTo>
                    <a:cubicBezTo>
                      <a:pt x="262781" y="862101"/>
                      <a:pt x="258615" y="750877"/>
                      <a:pt x="258615" y="634127"/>
                    </a:cubicBezTo>
                    <a:cubicBezTo>
                      <a:pt x="258615" y="400627"/>
                      <a:pt x="275278" y="189232"/>
                      <a:pt x="302217" y="36211"/>
                    </a:cubicBezTo>
                    <a:close/>
                    <a:moveTo>
                      <a:pt x="185753" y="0"/>
                    </a:moveTo>
                    <a:lnTo>
                      <a:pt x="186763" y="0"/>
                    </a:lnTo>
                    <a:lnTo>
                      <a:pt x="179401" y="53800"/>
                    </a:lnTo>
                    <a:cubicBezTo>
                      <a:pt x="137995" y="436058"/>
                      <a:pt x="144482" y="779786"/>
                      <a:pt x="195484" y="906069"/>
                    </a:cubicBezTo>
                    <a:cubicBezTo>
                      <a:pt x="113747" y="897216"/>
                      <a:pt x="88255" y="513660"/>
                      <a:pt x="138546" y="49375"/>
                    </a:cubicBezTo>
                    <a:lnTo>
                      <a:pt x="144254" y="418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E002475F-9017-4683-A85E-A47518E6ABC6}"/>
                </a:ext>
              </a:extLst>
            </p:cNvPr>
            <p:cNvGrpSpPr/>
            <p:nvPr/>
          </p:nvGrpSpPr>
          <p:grpSpPr>
            <a:xfrm>
              <a:off x="203989" y="3589727"/>
              <a:ext cx="1668376" cy="1425478"/>
              <a:chOff x="675347" y="1177028"/>
              <a:chExt cx="1836824" cy="1569402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D12CF854-37E3-4F59-B98C-C3820A384201}"/>
                  </a:ext>
                </a:extLst>
              </p:cNvPr>
              <p:cNvGrpSpPr/>
              <p:nvPr/>
            </p:nvGrpSpPr>
            <p:grpSpPr>
              <a:xfrm>
                <a:off x="675347" y="1177028"/>
                <a:ext cx="1836824" cy="1500054"/>
                <a:chOff x="1655461" y="2070100"/>
                <a:chExt cx="2118026" cy="1729700"/>
              </a:xfrm>
            </p:grpSpPr>
            <p:sp>
              <p:nvSpPr>
                <p:cNvPr id="230" name="星: 24 pt 229">
                  <a:extLst>
                    <a:ext uri="{FF2B5EF4-FFF2-40B4-BE49-F238E27FC236}">
                      <a16:creationId xmlns:a16="http://schemas.microsoft.com/office/drawing/2014/main" id="{4E830A8F-E249-4A6A-8FBE-692168346C18}"/>
                    </a:ext>
                  </a:extLst>
                </p:cNvPr>
                <p:cNvSpPr/>
                <p:nvPr/>
              </p:nvSpPr>
              <p:spPr>
                <a:xfrm>
                  <a:off x="1655461" y="2438400"/>
                  <a:ext cx="2118026" cy="1361400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C7776861-77EB-4C48-BC4F-5113D3CD3620}"/>
                    </a:ext>
                  </a:extLst>
                </p:cNvPr>
                <p:cNvSpPr/>
                <p:nvPr/>
              </p:nvSpPr>
              <p:spPr>
                <a:xfrm>
                  <a:off x="3121294" y="2070100"/>
                  <a:ext cx="524893" cy="52489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27396586-096E-4B58-A347-3837FECE8DA7}"/>
                    </a:ext>
                  </a:extLst>
                </p:cNvPr>
                <p:cNvSpPr/>
                <p:nvPr/>
              </p:nvSpPr>
              <p:spPr>
                <a:xfrm>
                  <a:off x="3232475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0E1D2FA2-65B9-40B9-A808-FA548E38B72E}"/>
                    </a:ext>
                  </a:extLst>
                </p:cNvPr>
                <p:cNvSpPr/>
                <p:nvPr/>
              </p:nvSpPr>
              <p:spPr>
                <a:xfrm>
                  <a:off x="1759822" y="2070100"/>
                  <a:ext cx="524893" cy="52489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450386-2404-4F3F-BE4F-8ABB7075067D}"/>
                    </a:ext>
                  </a:extLst>
                </p:cNvPr>
                <p:cNvSpPr/>
                <p:nvPr/>
              </p:nvSpPr>
              <p:spPr>
                <a:xfrm>
                  <a:off x="1864653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A4DB531C-3518-4052-9D61-39B15A79C58B}"/>
                    </a:ext>
                  </a:extLst>
                </p:cNvPr>
                <p:cNvSpPr/>
                <p:nvPr/>
              </p:nvSpPr>
              <p:spPr>
                <a:xfrm>
                  <a:off x="1864653" y="2070100"/>
                  <a:ext cx="1699643" cy="169964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644C662-EB31-4D67-94A5-8CA6DE5495D6}"/>
                    </a:ext>
                  </a:extLst>
                </p:cNvPr>
                <p:cNvSpPr/>
                <p:nvPr/>
              </p:nvSpPr>
              <p:spPr>
                <a:xfrm>
                  <a:off x="1926422" y="2509838"/>
                  <a:ext cx="218592" cy="822324"/>
                </a:xfrm>
                <a:custGeom>
                  <a:avLst/>
                  <a:gdLst>
                    <a:gd name="connsiteX0" fmla="*/ 266005 w 266700"/>
                    <a:gd name="connsiteY0" fmla="*/ 152400 h 1003300"/>
                    <a:gd name="connsiteX1" fmla="*/ 163222 w 266700"/>
                    <a:gd name="connsiteY1" fmla="*/ 501650 h 1003300"/>
                    <a:gd name="connsiteX2" fmla="*/ 266005 w 266700"/>
                    <a:gd name="connsiteY2" fmla="*/ 850900 h 1003300"/>
                    <a:gd name="connsiteX3" fmla="*/ 107145 w 266700"/>
                    <a:gd name="connsiteY3" fmla="*/ 501650 h 1003300"/>
                    <a:gd name="connsiteX4" fmla="*/ 266005 w 266700"/>
                    <a:gd name="connsiteY4" fmla="*/ 152400 h 1003300"/>
                    <a:gd name="connsiteX5" fmla="*/ 266700 w 266700"/>
                    <a:gd name="connsiteY5" fmla="*/ 0 h 1003300"/>
                    <a:gd name="connsiteX6" fmla="*/ 53249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0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6005" y="152400"/>
                      </a:moveTo>
                      <a:cubicBezTo>
                        <a:pt x="203458" y="214182"/>
                        <a:pt x="163222" y="350901"/>
                        <a:pt x="163222" y="501650"/>
                      </a:cubicBezTo>
                      <a:cubicBezTo>
                        <a:pt x="163222" y="652399"/>
                        <a:pt x="203458" y="789118"/>
                        <a:pt x="266005" y="850900"/>
                      </a:cubicBezTo>
                      <a:cubicBezTo>
                        <a:pt x="178269" y="850900"/>
                        <a:pt x="107145" y="694535"/>
                        <a:pt x="107145" y="501650"/>
                      </a:cubicBezTo>
                      <a:cubicBezTo>
                        <a:pt x="107145" y="308765"/>
                        <a:pt x="178269" y="152400"/>
                        <a:pt x="266005" y="152400"/>
                      </a:cubicBezTo>
                      <a:close/>
                      <a:moveTo>
                        <a:pt x="266700" y="0"/>
                      </a:moveTo>
                      <a:cubicBezTo>
                        <a:pt x="141921" y="52706"/>
                        <a:pt x="53249" y="261101"/>
                        <a:pt x="53249" y="501650"/>
                      </a:cubicBezTo>
                      <a:cubicBezTo>
                        <a:pt x="53249" y="742199"/>
                        <a:pt x="141921" y="950594"/>
                        <a:pt x="266700" y="1003300"/>
                      </a:cubicBezTo>
                      <a:cubicBezTo>
                        <a:pt x="119406" y="1003300"/>
                        <a:pt x="0" y="778704"/>
                        <a:pt x="0" y="501650"/>
                      </a:cubicBezTo>
                      <a:cubicBezTo>
                        <a:pt x="0" y="224596"/>
                        <a:pt x="119406" y="0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013453F-CD9C-4367-B925-0E133EE26AA0}"/>
                    </a:ext>
                  </a:extLst>
                </p:cNvPr>
                <p:cNvSpPr/>
                <p:nvPr/>
              </p:nvSpPr>
              <p:spPr>
                <a:xfrm flipH="1">
                  <a:off x="3288704" y="2509838"/>
                  <a:ext cx="218592" cy="822324"/>
                </a:xfrm>
                <a:custGeom>
                  <a:avLst/>
                  <a:gdLst>
                    <a:gd name="connsiteX0" fmla="*/ 260742 w 266700"/>
                    <a:gd name="connsiteY0" fmla="*/ 152400 h 1003300"/>
                    <a:gd name="connsiteX1" fmla="*/ 101882 w 266700"/>
                    <a:gd name="connsiteY1" fmla="*/ 501650 h 1003300"/>
                    <a:gd name="connsiteX2" fmla="*/ 260742 w 266700"/>
                    <a:gd name="connsiteY2" fmla="*/ 850900 h 1003300"/>
                    <a:gd name="connsiteX3" fmla="*/ 157959 w 266700"/>
                    <a:gd name="connsiteY3" fmla="*/ 501650 h 1003300"/>
                    <a:gd name="connsiteX4" fmla="*/ 260742 w 266700"/>
                    <a:gd name="connsiteY4" fmla="*/ 152400 h 1003300"/>
                    <a:gd name="connsiteX5" fmla="*/ 266700 w 266700"/>
                    <a:gd name="connsiteY5" fmla="*/ 0 h 1003300"/>
                    <a:gd name="connsiteX6" fmla="*/ 0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53249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0742" y="152400"/>
                      </a:moveTo>
                      <a:cubicBezTo>
                        <a:pt x="173006" y="152400"/>
                        <a:pt x="101882" y="308765"/>
                        <a:pt x="101882" y="501650"/>
                      </a:cubicBezTo>
                      <a:cubicBezTo>
                        <a:pt x="101882" y="694535"/>
                        <a:pt x="173006" y="850900"/>
                        <a:pt x="260742" y="850900"/>
                      </a:cubicBezTo>
                      <a:cubicBezTo>
                        <a:pt x="198195" y="789118"/>
                        <a:pt x="157959" y="652399"/>
                        <a:pt x="157959" y="501650"/>
                      </a:cubicBezTo>
                      <a:cubicBezTo>
                        <a:pt x="157959" y="350901"/>
                        <a:pt x="198195" y="214182"/>
                        <a:pt x="260742" y="152400"/>
                      </a:cubicBezTo>
                      <a:close/>
                      <a:moveTo>
                        <a:pt x="266700" y="0"/>
                      </a:moveTo>
                      <a:cubicBezTo>
                        <a:pt x="119406" y="0"/>
                        <a:pt x="0" y="224596"/>
                        <a:pt x="0" y="501650"/>
                      </a:cubicBezTo>
                      <a:cubicBezTo>
                        <a:pt x="0" y="778704"/>
                        <a:pt x="119406" y="1003300"/>
                        <a:pt x="266700" y="1003300"/>
                      </a:cubicBezTo>
                      <a:cubicBezTo>
                        <a:pt x="141921" y="950594"/>
                        <a:pt x="53249" y="742199"/>
                        <a:pt x="53249" y="501650"/>
                      </a:cubicBezTo>
                      <a:cubicBezTo>
                        <a:pt x="53249" y="261101"/>
                        <a:pt x="141921" y="52706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C04B580-4F87-4B94-A7BE-B82B09543C4C}"/>
                    </a:ext>
                  </a:extLst>
                </p:cNvPr>
                <p:cNvSpPr/>
                <p:nvPr/>
              </p:nvSpPr>
              <p:spPr>
                <a:xfrm>
                  <a:off x="2430955" y="2070100"/>
                  <a:ext cx="567038" cy="411650"/>
                </a:xfrm>
                <a:custGeom>
                  <a:avLst/>
                  <a:gdLst>
                    <a:gd name="connsiteX0" fmla="*/ 283519 w 567038"/>
                    <a:gd name="connsiteY0" fmla="*/ 0 h 411650"/>
                    <a:gd name="connsiteX1" fmla="*/ 328752 w 567038"/>
                    <a:gd name="connsiteY1" fmla="*/ 2284 h 411650"/>
                    <a:gd name="connsiteX2" fmla="*/ 323598 w 567038"/>
                    <a:gd name="connsiteY2" fmla="*/ 48925 h 411650"/>
                    <a:gd name="connsiteX3" fmla="*/ 393877 w 567038"/>
                    <a:gd name="connsiteY3" fmla="*/ 56204 h 411650"/>
                    <a:gd name="connsiteX4" fmla="*/ 567038 w 567038"/>
                    <a:gd name="connsiteY4" fmla="*/ 190218 h 411650"/>
                    <a:gd name="connsiteX5" fmla="*/ 369153 w 567038"/>
                    <a:gd name="connsiteY5" fmla="*/ 111455 h 411650"/>
                    <a:gd name="connsiteX6" fmla="*/ 317083 w 567038"/>
                    <a:gd name="connsiteY6" fmla="*/ 107888 h 411650"/>
                    <a:gd name="connsiteX7" fmla="*/ 311978 w 567038"/>
                    <a:gd name="connsiteY7" fmla="*/ 154090 h 411650"/>
                    <a:gd name="connsiteX8" fmla="*/ 369778 w 567038"/>
                    <a:gd name="connsiteY8" fmla="*/ 160076 h 411650"/>
                    <a:gd name="connsiteX9" fmla="*/ 505126 w 567038"/>
                    <a:gd name="connsiteY9" fmla="*/ 264826 h 411650"/>
                    <a:gd name="connsiteX10" fmla="*/ 404448 w 567038"/>
                    <a:gd name="connsiteY10" fmla="*/ 228095 h 411650"/>
                    <a:gd name="connsiteX11" fmla="*/ 304979 w 567038"/>
                    <a:gd name="connsiteY11" fmla="*/ 217428 h 411650"/>
                    <a:gd name="connsiteX12" fmla="*/ 283518 w 567038"/>
                    <a:gd name="connsiteY12" fmla="*/ 411650 h 411650"/>
                    <a:gd name="connsiteX13" fmla="*/ 262057 w 567038"/>
                    <a:gd name="connsiteY13" fmla="*/ 217429 h 411650"/>
                    <a:gd name="connsiteX14" fmla="*/ 162590 w 567038"/>
                    <a:gd name="connsiteY14" fmla="*/ 228095 h 411650"/>
                    <a:gd name="connsiteX15" fmla="*/ 61912 w 567038"/>
                    <a:gd name="connsiteY15" fmla="*/ 264826 h 411650"/>
                    <a:gd name="connsiteX16" fmla="*/ 197260 w 567038"/>
                    <a:gd name="connsiteY16" fmla="*/ 160076 h 411650"/>
                    <a:gd name="connsiteX17" fmla="*/ 255058 w 567038"/>
                    <a:gd name="connsiteY17" fmla="*/ 154090 h 411650"/>
                    <a:gd name="connsiteX18" fmla="*/ 249953 w 567038"/>
                    <a:gd name="connsiteY18" fmla="*/ 107888 h 411650"/>
                    <a:gd name="connsiteX19" fmla="*/ 197885 w 567038"/>
                    <a:gd name="connsiteY19" fmla="*/ 111455 h 411650"/>
                    <a:gd name="connsiteX20" fmla="*/ 0 w 567038"/>
                    <a:gd name="connsiteY20" fmla="*/ 190218 h 411650"/>
                    <a:gd name="connsiteX21" fmla="*/ 173161 w 567038"/>
                    <a:gd name="connsiteY21" fmla="*/ 56204 h 411650"/>
                    <a:gd name="connsiteX22" fmla="*/ 243438 w 567038"/>
                    <a:gd name="connsiteY22" fmla="*/ 48925 h 411650"/>
                    <a:gd name="connsiteX23" fmla="*/ 238284 w 567038"/>
                    <a:gd name="connsiteY23" fmla="*/ 2284 h 41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67038" h="411650">
                      <a:moveTo>
                        <a:pt x="283519" y="0"/>
                      </a:moveTo>
                      <a:lnTo>
                        <a:pt x="328752" y="2284"/>
                      </a:lnTo>
                      <a:lnTo>
                        <a:pt x="323598" y="48925"/>
                      </a:lnTo>
                      <a:lnTo>
                        <a:pt x="393877" y="56204"/>
                      </a:lnTo>
                      <a:cubicBezTo>
                        <a:pt x="495637" y="78283"/>
                        <a:pt x="567038" y="129973"/>
                        <a:pt x="567038" y="190218"/>
                      </a:cubicBezTo>
                      <a:cubicBezTo>
                        <a:pt x="523568" y="150983"/>
                        <a:pt x="451804" y="122996"/>
                        <a:pt x="369153" y="111455"/>
                      </a:cubicBezTo>
                      <a:lnTo>
                        <a:pt x="317083" y="107888"/>
                      </a:lnTo>
                      <a:lnTo>
                        <a:pt x="311978" y="154090"/>
                      </a:lnTo>
                      <a:lnTo>
                        <a:pt x="369778" y="160076"/>
                      </a:lnTo>
                      <a:cubicBezTo>
                        <a:pt x="449317" y="177334"/>
                        <a:pt x="505126" y="217737"/>
                        <a:pt x="505126" y="264826"/>
                      </a:cubicBezTo>
                      <a:cubicBezTo>
                        <a:pt x="476556" y="248984"/>
                        <a:pt x="442190" y="236559"/>
                        <a:pt x="404448" y="228095"/>
                      </a:cubicBezTo>
                      <a:lnTo>
                        <a:pt x="304979" y="217428"/>
                      </a:lnTo>
                      <a:lnTo>
                        <a:pt x="283518" y="411650"/>
                      </a:lnTo>
                      <a:lnTo>
                        <a:pt x="262057" y="217429"/>
                      </a:lnTo>
                      <a:lnTo>
                        <a:pt x="162590" y="228095"/>
                      </a:lnTo>
                      <a:cubicBezTo>
                        <a:pt x="124849" y="236559"/>
                        <a:pt x="90482" y="248984"/>
                        <a:pt x="61912" y="264826"/>
                      </a:cubicBezTo>
                      <a:cubicBezTo>
                        <a:pt x="61912" y="217737"/>
                        <a:pt x="117721" y="177334"/>
                        <a:pt x="197260" y="160076"/>
                      </a:cubicBezTo>
                      <a:lnTo>
                        <a:pt x="255058" y="154090"/>
                      </a:lnTo>
                      <a:lnTo>
                        <a:pt x="249953" y="107888"/>
                      </a:lnTo>
                      <a:lnTo>
                        <a:pt x="197885" y="111455"/>
                      </a:lnTo>
                      <a:cubicBezTo>
                        <a:pt x="115234" y="122996"/>
                        <a:pt x="43470" y="150983"/>
                        <a:pt x="0" y="190218"/>
                      </a:cubicBezTo>
                      <a:cubicBezTo>
                        <a:pt x="0" y="129973"/>
                        <a:pt x="71401" y="78283"/>
                        <a:pt x="173161" y="56204"/>
                      </a:cubicBezTo>
                      <a:lnTo>
                        <a:pt x="243438" y="48925"/>
                      </a:lnTo>
                      <a:lnTo>
                        <a:pt x="238284" y="22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星: 24 pt 216">
                <a:extLst>
                  <a:ext uri="{FF2B5EF4-FFF2-40B4-BE49-F238E27FC236}">
                    <a16:creationId xmlns:a16="http://schemas.microsoft.com/office/drawing/2014/main" id="{2B616E97-53C3-4631-8604-5E56AA226D84}"/>
                  </a:ext>
                </a:extLst>
              </p:cNvPr>
              <p:cNvSpPr/>
              <p:nvPr/>
            </p:nvSpPr>
            <p:spPr>
              <a:xfrm>
                <a:off x="1271204" y="2072397"/>
                <a:ext cx="642782" cy="674033"/>
              </a:xfrm>
              <a:prstGeom prst="star24">
                <a:avLst>
                  <a:gd name="adj" fmla="val 448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C2AD6CB6-55E8-44F1-8CCE-3C7F23C2F198}"/>
                  </a:ext>
                </a:extLst>
              </p:cNvPr>
              <p:cNvSpPr/>
              <p:nvPr/>
            </p:nvSpPr>
            <p:spPr>
              <a:xfrm>
                <a:off x="1348474" y="2002879"/>
                <a:ext cx="485448" cy="6189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12D02811-89C0-4EAE-A929-988DD05639DE}"/>
                  </a:ext>
                </a:extLst>
              </p:cNvPr>
              <p:cNvSpPr/>
              <p:nvPr/>
            </p:nvSpPr>
            <p:spPr>
              <a:xfrm>
                <a:off x="1413869" y="2003409"/>
                <a:ext cx="354659" cy="5338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4549EBD2-D201-46FE-8CD1-9F7BCAEC32C2}"/>
                  </a:ext>
                </a:extLst>
              </p:cNvPr>
              <p:cNvSpPr/>
              <p:nvPr/>
            </p:nvSpPr>
            <p:spPr>
              <a:xfrm>
                <a:off x="1440715" y="2227043"/>
                <a:ext cx="300967" cy="298965"/>
              </a:xfrm>
              <a:prstGeom prst="ellipse">
                <a:avLst/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AE5E7611-71F6-487A-93E6-14A1DB322F67}"/>
                  </a:ext>
                </a:extLst>
              </p:cNvPr>
              <p:cNvSpPr/>
              <p:nvPr/>
            </p:nvSpPr>
            <p:spPr>
              <a:xfrm rot="1800000">
                <a:off x="1110245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35397769-C6BB-49CA-8AC0-3484D87718DA}"/>
                  </a:ext>
                </a:extLst>
              </p:cNvPr>
              <p:cNvSpPr/>
              <p:nvPr/>
            </p:nvSpPr>
            <p:spPr>
              <a:xfrm rot="19800000" flipH="1">
                <a:off x="1720696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A85AB0C7-6136-4F42-9C0E-191B74B65946}"/>
                  </a:ext>
                </a:extLst>
              </p:cNvPr>
              <p:cNvGrpSpPr/>
              <p:nvPr/>
            </p:nvGrpSpPr>
            <p:grpSpPr>
              <a:xfrm>
                <a:off x="1235198" y="1558384"/>
                <a:ext cx="717124" cy="914917"/>
                <a:chOff x="2097266" y="1512884"/>
                <a:chExt cx="826910" cy="1054983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DC1AEBC8-5AA0-47AF-8558-51D1529AEB18}"/>
                    </a:ext>
                  </a:extLst>
                </p:cNvPr>
                <p:cNvGrpSpPr/>
                <p:nvPr/>
              </p:nvGrpSpPr>
              <p:grpSpPr>
                <a:xfrm>
                  <a:off x="2097266" y="1512884"/>
                  <a:ext cx="826910" cy="1054983"/>
                  <a:chOff x="2087740" y="1459342"/>
                  <a:chExt cx="845961" cy="1079291"/>
                </a:xfrm>
                <a:solidFill>
                  <a:srgbClr val="FFC000"/>
                </a:solidFill>
              </p:grpSpPr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5F93E6F1-68DA-4CFC-B701-7767896ECDB8}"/>
                      </a:ext>
                    </a:extLst>
                  </p:cNvPr>
                  <p:cNvSpPr/>
                  <p:nvPr/>
                </p:nvSpPr>
                <p:spPr>
                  <a:xfrm>
                    <a:off x="2087740" y="1459342"/>
                    <a:ext cx="845960" cy="1079291"/>
                  </a:xfrm>
                  <a:custGeom>
                    <a:avLst/>
                    <a:gdLst>
                      <a:gd name="connsiteX0" fmla="*/ 419958 w 845960"/>
                      <a:gd name="connsiteY0" fmla="*/ 0 h 862423"/>
                      <a:gd name="connsiteX1" fmla="*/ 636953 w 845960"/>
                      <a:gd name="connsiteY1" fmla="*/ 217336 h 862423"/>
                      <a:gd name="connsiteX2" fmla="*/ 648373 w 845960"/>
                      <a:gd name="connsiteY2" fmla="*/ 272924 h 862423"/>
                      <a:gd name="connsiteX3" fmla="*/ 710845 w 845960"/>
                      <a:gd name="connsiteY3" fmla="*/ 335346 h 862423"/>
                      <a:gd name="connsiteX4" fmla="*/ 800147 w 845960"/>
                      <a:gd name="connsiteY4" fmla="*/ 808651 h 862423"/>
                      <a:gd name="connsiteX5" fmla="*/ 449701 w 845960"/>
                      <a:gd name="connsiteY5" fmla="*/ 758352 h 862423"/>
                      <a:gd name="connsiteX6" fmla="*/ 422981 w 845960"/>
                      <a:gd name="connsiteY6" fmla="*/ 730779 h 862423"/>
                      <a:gd name="connsiteX7" fmla="*/ 396260 w 845960"/>
                      <a:gd name="connsiteY7" fmla="*/ 758354 h 862423"/>
                      <a:gd name="connsiteX8" fmla="*/ 45814 w 845960"/>
                      <a:gd name="connsiteY8" fmla="*/ 808653 h 862423"/>
                      <a:gd name="connsiteX9" fmla="*/ 135115 w 845960"/>
                      <a:gd name="connsiteY9" fmla="*/ 335349 h 862423"/>
                      <a:gd name="connsiteX10" fmla="*/ 189982 w 845960"/>
                      <a:gd name="connsiteY10" fmla="*/ 280527 h 862423"/>
                      <a:gd name="connsiteX11" fmla="*/ 202963 w 845960"/>
                      <a:gd name="connsiteY11" fmla="*/ 217336 h 862423"/>
                      <a:gd name="connsiteX12" fmla="*/ 419958 w 845960"/>
                      <a:gd name="connsiteY12" fmla="*/ 0 h 862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5960" h="862423">
                        <a:moveTo>
                          <a:pt x="419958" y="0"/>
                        </a:moveTo>
                        <a:cubicBezTo>
                          <a:pt x="517506" y="0"/>
                          <a:pt x="601202" y="89617"/>
                          <a:pt x="636953" y="217336"/>
                        </a:cubicBezTo>
                        <a:lnTo>
                          <a:pt x="648373" y="272924"/>
                        </a:lnTo>
                        <a:lnTo>
                          <a:pt x="710845" y="335346"/>
                        </a:lnTo>
                        <a:cubicBezTo>
                          <a:pt x="846865" y="494988"/>
                          <a:pt x="886847" y="706894"/>
                          <a:pt x="800147" y="808651"/>
                        </a:cubicBezTo>
                        <a:cubicBezTo>
                          <a:pt x="724284" y="897688"/>
                          <a:pt x="576568" y="872890"/>
                          <a:pt x="449701" y="758352"/>
                        </a:cubicBezTo>
                        <a:lnTo>
                          <a:pt x="422981" y="730779"/>
                        </a:lnTo>
                        <a:lnTo>
                          <a:pt x="396260" y="758354"/>
                        </a:lnTo>
                        <a:cubicBezTo>
                          <a:pt x="269393" y="872893"/>
                          <a:pt x="121676" y="897691"/>
                          <a:pt x="45814" y="808653"/>
                        </a:cubicBezTo>
                        <a:cubicBezTo>
                          <a:pt x="-40887" y="706897"/>
                          <a:pt x="-905" y="494991"/>
                          <a:pt x="135115" y="335349"/>
                        </a:cubicBezTo>
                        <a:lnTo>
                          <a:pt x="189982" y="280527"/>
                        </a:lnTo>
                        <a:lnTo>
                          <a:pt x="202963" y="217336"/>
                        </a:lnTo>
                        <a:cubicBezTo>
                          <a:pt x="238714" y="89617"/>
                          <a:pt x="322410" y="0"/>
                          <a:pt x="41995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DA4CD07E-B553-4510-B12C-2D01909ABCDE}"/>
                      </a:ext>
                    </a:extLst>
                  </p:cNvPr>
                  <p:cNvSpPr/>
                  <p:nvPr/>
                </p:nvSpPr>
                <p:spPr>
                  <a:xfrm>
                    <a:off x="2087740" y="2229995"/>
                    <a:ext cx="845961" cy="308636"/>
                  </a:xfrm>
                  <a:custGeom>
                    <a:avLst/>
                    <a:gdLst>
                      <a:gd name="connsiteX0" fmla="*/ 449428 w 845961"/>
                      <a:gd name="connsiteY0" fmla="*/ 0 h 308636"/>
                      <a:gd name="connsiteX1" fmla="*/ 828798 w 845961"/>
                      <a:gd name="connsiteY1" fmla="*/ 92020 h 308636"/>
                      <a:gd name="connsiteX2" fmla="*/ 845721 w 845961"/>
                      <a:gd name="connsiteY2" fmla="*/ 101244 h 308636"/>
                      <a:gd name="connsiteX3" fmla="*/ 845857 w 845961"/>
                      <a:gd name="connsiteY3" fmla="*/ 102483 h 308636"/>
                      <a:gd name="connsiteX4" fmla="*/ 800147 w 845961"/>
                      <a:gd name="connsiteY4" fmla="*/ 254864 h 308636"/>
                      <a:gd name="connsiteX5" fmla="*/ 449701 w 845961"/>
                      <a:gd name="connsiteY5" fmla="*/ 204565 h 308636"/>
                      <a:gd name="connsiteX6" fmla="*/ 422981 w 845961"/>
                      <a:gd name="connsiteY6" fmla="*/ 176992 h 308636"/>
                      <a:gd name="connsiteX7" fmla="*/ 396260 w 845961"/>
                      <a:gd name="connsiteY7" fmla="*/ 204567 h 308636"/>
                      <a:gd name="connsiteX8" fmla="*/ 45814 w 845961"/>
                      <a:gd name="connsiteY8" fmla="*/ 254866 h 308636"/>
                      <a:gd name="connsiteX9" fmla="*/ 104 w 845961"/>
                      <a:gd name="connsiteY9" fmla="*/ 102486 h 308636"/>
                      <a:gd name="connsiteX10" fmla="*/ 239 w 845961"/>
                      <a:gd name="connsiteY10" fmla="*/ 101246 h 308636"/>
                      <a:gd name="connsiteX11" fmla="*/ 17163 w 845961"/>
                      <a:gd name="connsiteY11" fmla="*/ 92022 h 308636"/>
                      <a:gd name="connsiteX12" fmla="*/ 396534 w 845961"/>
                      <a:gd name="connsiteY12" fmla="*/ 3 h 308636"/>
                      <a:gd name="connsiteX13" fmla="*/ 415766 w 845961"/>
                      <a:gd name="connsiteY13" fmla="*/ 1728 h 308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45961" h="308636">
                        <a:moveTo>
                          <a:pt x="449428" y="0"/>
                        </a:moveTo>
                        <a:cubicBezTo>
                          <a:pt x="567693" y="2203"/>
                          <a:pt x="702859" y="34110"/>
                          <a:pt x="828798" y="92020"/>
                        </a:cubicBezTo>
                        <a:lnTo>
                          <a:pt x="845721" y="101244"/>
                        </a:lnTo>
                        <a:lnTo>
                          <a:pt x="845857" y="102483"/>
                        </a:lnTo>
                        <a:cubicBezTo>
                          <a:pt x="847357" y="163056"/>
                          <a:pt x="832660" y="216705"/>
                          <a:pt x="800147" y="254864"/>
                        </a:cubicBezTo>
                        <a:cubicBezTo>
                          <a:pt x="724284" y="343901"/>
                          <a:pt x="576568" y="319103"/>
                          <a:pt x="449701" y="204565"/>
                        </a:cubicBezTo>
                        <a:lnTo>
                          <a:pt x="422981" y="176992"/>
                        </a:lnTo>
                        <a:lnTo>
                          <a:pt x="396260" y="204567"/>
                        </a:lnTo>
                        <a:cubicBezTo>
                          <a:pt x="269393" y="319106"/>
                          <a:pt x="121676" y="343904"/>
                          <a:pt x="45814" y="254866"/>
                        </a:cubicBezTo>
                        <a:cubicBezTo>
                          <a:pt x="13301" y="216707"/>
                          <a:pt x="-1397" y="163059"/>
                          <a:pt x="104" y="102486"/>
                        </a:cubicBezTo>
                        <a:lnTo>
                          <a:pt x="239" y="101246"/>
                        </a:lnTo>
                        <a:lnTo>
                          <a:pt x="17163" y="92022"/>
                        </a:lnTo>
                        <a:cubicBezTo>
                          <a:pt x="143101" y="34112"/>
                          <a:pt x="278268" y="2205"/>
                          <a:pt x="396534" y="3"/>
                        </a:cubicBezTo>
                        <a:lnTo>
                          <a:pt x="415766" y="17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B705DF60-3221-42B2-A814-1C1B87EFAC09}"/>
                    </a:ext>
                  </a:extLst>
                </p:cNvPr>
                <p:cNvSpPr/>
                <p:nvPr/>
              </p:nvSpPr>
              <p:spPr>
                <a:xfrm>
                  <a:off x="2360434" y="2195513"/>
                  <a:ext cx="306566" cy="24087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1F897814-329B-4F49-AF83-96374D988E08}"/>
                    </a:ext>
                  </a:extLst>
                </p:cNvPr>
                <p:cNvSpPr/>
                <p:nvPr/>
              </p:nvSpPr>
              <p:spPr>
                <a:xfrm rot="11700000" flipV="1">
                  <a:off x="2401197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3177DF02-6600-4DDF-A709-0BCB92146941}"/>
                    </a:ext>
                  </a:extLst>
                </p:cNvPr>
                <p:cNvSpPr/>
                <p:nvPr/>
              </p:nvSpPr>
              <p:spPr>
                <a:xfrm rot="9000000" flipV="1">
                  <a:off x="2544729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4" name="アーチ 213">
              <a:extLst>
                <a:ext uri="{FF2B5EF4-FFF2-40B4-BE49-F238E27FC236}">
                  <a16:creationId xmlns:a16="http://schemas.microsoft.com/office/drawing/2014/main" id="{AE3AF2D3-0950-401D-9087-D47625B07E23}"/>
                </a:ext>
              </a:extLst>
            </p:cNvPr>
            <p:cNvSpPr/>
            <p:nvPr/>
          </p:nvSpPr>
          <p:spPr>
            <a:xfrm>
              <a:off x="644507" y="4065333"/>
              <a:ext cx="183284" cy="18328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アーチ 214">
              <a:extLst>
                <a:ext uri="{FF2B5EF4-FFF2-40B4-BE49-F238E27FC236}">
                  <a16:creationId xmlns:a16="http://schemas.microsoft.com/office/drawing/2014/main" id="{8E8C83E8-A1FB-40E3-8199-2901EC0C4780}"/>
                </a:ext>
              </a:extLst>
            </p:cNvPr>
            <p:cNvSpPr/>
            <p:nvPr/>
          </p:nvSpPr>
          <p:spPr>
            <a:xfrm>
              <a:off x="1235057" y="4065333"/>
              <a:ext cx="183284" cy="18328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1D8631C5-BFA0-40E2-9A05-A9861131CDB7}"/>
              </a:ext>
            </a:extLst>
          </p:cNvPr>
          <p:cNvGrpSpPr/>
          <p:nvPr/>
        </p:nvGrpSpPr>
        <p:grpSpPr>
          <a:xfrm>
            <a:off x="3667783" y="1475917"/>
            <a:ext cx="2564921" cy="1445281"/>
            <a:chOff x="152400" y="1126302"/>
            <a:chExt cx="3371568" cy="1899811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AEA3C12C-6834-42D9-B6CB-6858269A8CF5}"/>
                </a:ext>
              </a:extLst>
            </p:cNvPr>
            <p:cNvGrpSpPr/>
            <p:nvPr/>
          </p:nvGrpSpPr>
          <p:grpSpPr>
            <a:xfrm>
              <a:off x="730745" y="1419223"/>
              <a:ext cx="2793223" cy="1606890"/>
              <a:chOff x="4223741" y="1419223"/>
              <a:chExt cx="2793223" cy="1606890"/>
            </a:xfrm>
          </p:grpSpPr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E5835AD7-71E4-4B49-96F6-1B9D25C8479E}"/>
                  </a:ext>
                </a:extLst>
              </p:cNvPr>
              <p:cNvSpPr/>
              <p:nvPr/>
            </p:nvSpPr>
            <p:spPr>
              <a:xfrm>
                <a:off x="4376739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14C8FB74-D1AA-482B-AF43-47B14DB96549}"/>
                  </a:ext>
                </a:extLst>
              </p:cNvPr>
              <p:cNvSpPr/>
              <p:nvPr/>
            </p:nvSpPr>
            <p:spPr>
              <a:xfrm>
                <a:off x="4223741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0F52D731-B486-4032-B61D-BF8D3C89670A}"/>
                  </a:ext>
                </a:extLst>
              </p:cNvPr>
              <p:cNvSpPr/>
              <p:nvPr/>
            </p:nvSpPr>
            <p:spPr>
              <a:xfrm>
                <a:off x="4272828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EFA2034E-FB1F-46AF-9571-E4DC4ED13A69}"/>
                  </a:ext>
                </a:extLst>
              </p:cNvPr>
              <p:cNvSpPr/>
              <p:nvPr/>
            </p:nvSpPr>
            <p:spPr>
              <a:xfrm>
                <a:off x="4852553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B1DD8B25-3FBE-4786-A864-02EB36027A93}"/>
                  </a:ext>
                </a:extLst>
              </p:cNvPr>
              <p:cNvSpPr/>
              <p:nvPr/>
            </p:nvSpPr>
            <p:spPr>
              <a:xfrm>
                <a:off x="4699555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上の 2 つの角を丸める 293">
                <a:extLst>
                  <a:ext uri="{FF2B5EF4-FFF2-40B4-BE49-F238E27FC236}">
                    <a16:creationId xmlns:a16="http://schemas.microsoft.com/office/drawing/2014/main" id="{A64CF0D8-65D8-4695-A5E9-C19B1786C448}"/>
                  </a:ext>
                </a:extLst>
              </p:cNvPr>
              <p:cNvSpPr/>
              <p:nvPr/>
            </p:nvSpPr>
            <p:spPr>
              <a:xfrm>
                <a:off x="4748642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0BEBFFD2-5B68-4A22-9B90-B6349D49F0CE}"/>
                  </a:ext>
                </a:extLst>
              </p:cNvPr>
              <p:cNvSpPr/>
              <p:nvPr/>
            </p:nvSpPr>
            <p:spPr>
              <a:xfrm>
                <a:off x="5586131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6B08456D-3AC5-4BC1-99AC-C5220BCDFE6D}"/>
                  </a:ext>
                </a:extLst>
              </p:cNvPr>
              <p:cNvSpPr/>
              <p:nvPr/>
            </p:nvSpPr>
            <p:spPr>
              <a:xfrm>
                <a:off x="5433133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2C4B2349-B42F-40A1-8F16-2B70AF2773E7}"/>
                  </a:ext>
                </a:extLst>
              </p:cNvPr>
              <p:cNvSpPr/>
              <p:nvPr/>
            </p:nvSpPr>
            <p:spPr>
              <a:xfrm>
                <a:off x="5482220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四角形: 上の 2 つの角を丸める 297">
                <a:extLst>
                  <a:ext uri="{FF2B5EF4-FFF2-40B4-BE49-F238E27FC236}">
                    <a16:creationId xmlns:a16="http://schemas.microsoft.com/office/drawing/2014/main" id="{672E9C65-8956-41E2-BEF9-7044A7995A4D}"/>
                  </a:ext>
                </a:extLst>
              </p:cNvPr>
              <p:cNvSpPr/>
              <p:nvPr/>
            </p:nvSpPr>
            <p:spPr>
              <a:xfrm>
                <a:off x="6061945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0AE289F2-026A-4801-A146-465021F4C42A}"/>
                  </a:ext>
                </a:extLst>
              </p:cNvPr>
              <p:cNvSpPr/>
              <p:nvPr/>
            </p:nvSpPr>
            <p:spPr>
              <a:xfrm>
                <a:off x="5908947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0C5B4FB5-B9B6-4A66-8A74-1E6E6498237C}"/>
                  </a:ext>
                </a:extLst>
              </p:cNvPr>
              <p:cNvSpPr/>
              <p:nvPr/>
            </p:nvSpPr>
            <p:spPr>
              <a:xfrm>
                <a:off x="5958034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B1CDDFDE-A930-4F94-A087-A4CFA7519EC9}"/>
                  </a:ext>
                </a:extLst>
              </p:cNvPr>
              <p:cNvGrpSpPr/>
              <p:nvPr/>
            </p:nvGrpSpPr>
            <p:grpSpPr>
              <a:xfrm>
                <a:off x="6111600" y="1514429"/>
                <a:ext cx="905364" cy="1101773"/>
                <a:chOff x="6111600" y="1514429"/>
                <a:chExt cx="905364" cy="1101773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D58C4D00-1943-4664-B0DE-85A056F63B41}"/>
                    </a:ext>
                  </a:extLst>
                </p:cNvPr>
                <p:cNvSpPr/>
                <p:nvPr/>
              </p:nvSpPr>
              <p:spPr>
                <a:xfrm>
                  <a:off x="6111600" y="1514429"/>
                  <a:ext cx="905364" cy="1101773"/>
                </a:xfrm>
                <a:custGeom>
                  <a:avLst/>
                  <a:gdLst>
                    <a:gd name="connsiteX0" fmla="*/ 211123 w 905364"/>
                    <a:gd name="connsiteY0" fmla="*/ 327 h 1101773"/>
                    <a:gd name="connsiteX1" fmla="*/ 766199 w 905364"/>
                    <a:gd name="connsiteY1" fmla="*/ 263294 h 1101773"/>
                    <a:gd name="connsiteX2" fmla="*/ 837872 w 905364"/>
                    <a:gd name="connsiteY2" fmla="*/ 966999 h 1101773"/>
                    <a:gd name="connsiteX3" fmla="*/ 797985 w 905364"/>
                    <a:gd name="connsiteY3" fmla="*/ 1034595 h 1101773"/>
                    <a:gd name="connsiteX4" fmla="*/ 795085 w 905364"/>
                    <a:gd name="connsiteY4" fmla="*/ 1048956 h 1101773"/>
                    <a:gd name="connsiteX5" fmla="*/ 715403 w 905364"/>
                    <a:gd name="connsiteY5" fmla="*/ 1101773 h 1101773"/>
                    <a:gd name="connsiteX6" fmla="*/ 628925 w 905364"/>
                    <a:gd name="connsiteY6" fmla="*/ 1015295 h 1101773"/>
                    <a:gd name="connsiteX7" fmla="*/ 654254 w 905364"/>
                    <a:gd name="connsiteY7" fmla="*/ 954146 h 1101773"/>
                    <a:gd name="connsiteX8" fmla="*/ 663444 w 905364"/>
                    <a:gd name="connsiteY8" fmla="*/ 947950 h 1101773"/>
                    <a:gd name="connsiteX9" fmla="*/ 693532 w 905364"/>
                    <a:gd name="connsiteY9" fmla="*/ 896961 h 1101773"/>
                    <a:gd name="connsiteX10" fmla="*/ 638941 w 905364"/>
                    <a:gd name="connsiteY10" fmla="*/ 360977 h 1101773"/>
                    <a:gd name="connsiteX11" fmla="*/ 55358 w 905364"/>
                    <a:gd name="connsiteY11" fmla="*/ 191959 h 1101773"/>
                    <a:gd name="connsiteX12" fmla="*/ 0 w 905364"/>
                    <a:gd name="connsiteY12" fmla="*/ 41386 h 1101773"/>
                    <a:gd name="connsiteX13" fmla="*/ 211123 w 905364"/>
                    <a:gd name="connsiteY13" fmla="*/ 327 h 110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5364" h="1101773">
                      <a:moveTo>
                        <a:pt x="211123" y="327"/>
                      </a:moveTo>
                      <a:cubicBezTo>
                        <a:pt x="423459" y="-6312"/>
                        <a:pt x="631694" y="88065"/>
                        <a:pt x="766199" y="263294"/>
                      </a:cubicBezTo>
                      <a:cubicBezTo>
                        <a:pt x="923123" y="467727"/>
                        <a:pt x="947799" y="740659"/>
                        <a:pt x="837872" y="966999"/>
                      </a:cubicBezTo>
                      <a:lnTo>
                        <a:pt x="797985" y="1034595"/>
                      </a:lnTo>
                      <a:lnTo>
                        <a:pt x="795085" y="1048956"/>
                      </a:lnTo>
                      <a:cubicBezTo>
                        <a:pt x="781957" y="1079994"/>
                        <a:pt x="751223" y="1101773"/>
                        <a:pt x="715403" y="1101773"/>
                      </a:cubicBezTo>
                      <a:cubicBezTo>
                        <a:pt x="667643" y="1101773"/>
                        <a:pt x="628925" y="1063055"/>
                        <a:pt x="628925" y="1015295"/>
                      </a:cubicBezTo>
                      <a:cubicBezTo>
                        <a:pt x="628925" y="991415"/>
                        <a:pt x="638605" y="969796"/>
                        <a:pt x="654254" y="954146"/>
                      </a:cubicBezTo>
                      <a:lnTo>
                        <a:pt x="663444" y="947950"/>
                      </a:lnTo>
                      <a:lnTo>
                        <a:pt x="693532" y="896961"/>
                      </a:lnTo>
                      <a:cubicBezTo>
                        <a:pt x="777258" y="724567"/>
                        <a:pt x="758464" y="516686"/>
                        <a:pt x="638941" y="360977"/>
                      </a:cubicBezTo>
                      <a:cubicBezTo>
                        <a:pt x="502344" y="183024"/>
                        <a:pt x="265914" y="114549"/>
                        <a:pt x="55358" y="191959"/>
                      </a:cubicBezTo>
                      <a:lnTo>
                        <a:pt x="0" y="41386"/>
                      </a:lnTo>
                      <a:cubicBezTo>
                        <a:pt x="69111" y="15978"/>
                        <a:pt x="140345" y="2541"/>
                        <a:pt x="211123" y="327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BC705AD-B6DE-4F68-A060-12099BFD736C}"/>
                    </a:ext>
                  </a:extLst>
                </p:cNvPr>
                <p:cNvSpPr/>
                <p:nvPr/>
              </p:nvSpPr>
              <p:spPr>
                <a:xfrm>
                  <a:off x="6362541" y="1533885"/>
                  <a:ext cx="652492" cy="847068"/>
                </a:xfrm>
                <a:custGeom>
                  <a:avLst/>
                  <a:gdLst>
                    <a:gd name="connsiteX0" fmla="*/ 643111 w 652492"/>
                    <a:gd name="connsiteY0" fmla="*/ 775846 h 847068"/>
                    <a:gd name="connsiteX1" fmla="*/ 633884 w 652492"/>
                    <a:gd name="connsiteY1" fmla="*/ 812983 h 847068"/>
                    <a:gd name="connsiteX2" fmla="*/ 581838 w 652492"/>
                    <a:gd name="connsiteY2" fmla="*/ 820776 h 847068"/>
                    <a:gd name="connsiteX3" fmla="*/ 532169 w 652492"/>
                    <a:gd name="connsiteY3" fmla="*/ 847068 h 847068"/>
                    <a:gd name="connsiteX4" fmla="*/ 600961 w 652492"/>
                    <a:gd name="connsiteY4" fmla="*/ 781244 h 847068"/>
                    <a:gd name="connsiteX5" fmla="*/ 612821 w 652492"/>
                    <a:gd name="connsiteY5" fmla="*/ 698115 h 847068"/>
                    <a:gd name="connsiteX6" fmla="*/ 500187 w 652492"/>
                    <a:gd name="connsiteY6" fmla="*/ 769553 h 847068"/>
                    <a:gd name="connsiteX7" fmla="*/ 480382 w 652492"/>
                    <a:gd name="connsiteY7" fmla="*/ 767017 h 847068"/>
                    <a:gd name="connsiteX8" fmla="*/ 486368 w 652492"/>
                    <a:gd name="connsiteY8" fmla="*/ 742925 h 847068"/>
                    <a:gd name="connsiteX9" fmla="*/ 487540 w 652492"/>
                    <a:gd name="connsiteY9" fmla="*/ 731940 h 847068"/>
                    <a:gd name="connsiteX10" fmla="*/ 500187 w 652492"/>
                    <a:gd name="connsiteY10" fmla="*/ 733834 h 847068"/>
                    <a:gd name="connsiteX11" fmla="*/ 612821 w 652492"/>
                    <a:gd name="connsiteY11" fmla="*/ 698115 h 847068"/>
                    <a:gd name="connsiteX12" fmla="*/ 651418 w 652492"/>
                    <a:gd name="connsiteY12" fmla="*/ 590026 h 847068"/>
                    <a:gd name="connsiteX13" fmla="*/ 652492 w 652492"/>
                    <a:gd name="connsiteY13" fmla="*/ 625605 h 847068"/>
                    <a:gd name="connsiteX14" fmla="*/ 644803 w 652492"/>
                    <a:gd name="connsiteY14" fmla="*/ 625611 h 847068"/>
                    <a:gd name="connsiteX15" fmla="*/ 538740 w 652492"/>
                    <a:gd name="connsiteY15" fmla="*/ 677697 h 847068"/>
                    <a:gd name="connsiteX16" fmla="*/ 639486 w 652492"/>
                    <a:gd name="connsiteY16" fmla="*/ 590290 h 847068"/>
                    <a:gd name="connsiteX17" fmla="*/ 587905 w 652492"/>
                    <a:gd name="connsiteY17" fmla="*/ 502400 h 847068"/>
                    <a:gd name="connsiteX18" fmla="*/ 501120 w 652492"/>
                    <a:gd name="connsiteY18" fmla="*/ 603682 h 847068"/>
                    <a:gd name="connsiteX19" fmla="*/ 491752 w 652492"/>
                    <a:gd name="connsiteY19" fmla="*/ 605287 h 847068"/>
                    <a:gd name="connsiteX20" fmla="*/ 491691 w 652492"/>
                    <a:gd name="connsiteY20" fmla="*/ 603256 h 847068"/>
                    <a:gd name="connsiteX21" fmla="*/ 486130 w 652492"/>
                    <a:gd name="connsiteY21" fmla="*/ 570206 h 847068"/>
                    <a:gd name="connsiteX22" fmla="*/ 490663 w 652492"/>
                    <a:gd name="connsiteY22" fmla="*/ 569528 h 847068"/>
                    <a:gd name="connsiteX23" fmla="*/ 587905 w 652492"/>
                    <a:gd name="connsiteY23" fmla="*/ 502400 h 847068"/>
                    <a:gd name="connsiteX24" fmla="*/ 592241 w 652492"/>
                    <a:gd name="connsiteY24" fmla="*/ 374388 h 847068"/>
                    <a:gd name="connsiteX25" fmla="*/ 607648 w 652492"/>
                    <a:gd name="connsiteY25" fmla="*/ 406844 h 847068"/>
                    <a:gd name="connsiteX26" fmla="*/ 588292 w 652492"/>
                    <a:gd name="connsiteY26" fmla="*/ 414249 h 847068"/>
                    <a:gd name="connsiteX27" fmla="*/ 507771 w 652492"/>
                    <a:gd name="connsiteY27" fmla="*/ 500728 h 847068"/>
                    <a:gd name="connsiteX28" fmla="*/ 570731 w 652492"/>
                    <a:gd name="connsiteY28" fmla="*/ 383145 h 847068"/>
                    <a:gd name="connsiteX29" fmla="*/ 499746 w 652492"/>
                    <a:gd name="connsiteY29" fmla="*/ 308463 h 847068"/>
                    <a:gd name="connsiteX30" fmla="*/ 457896 w 652492"/>
                    <a:gd name="connsiteY30" fmla="*/ 435105 h 847068"/>
                    <a:gd name="connsiteX31" fmla="*/ 447104 w 652492"/>
                    <a:gd name="connsiteY31" fmla="*/ 441856 h 847068"/>
                    <a:gd name="connsiteX32" fmla="*/ 431771 w 652492"/>
                    <a:gd name="connsiteY32" fmla="*/ 409556 h 847068"/>
                    <a:gd name="connsiteX33" fmla="*/ 435259 w 652492"/>
                    <a:gd name="connsiteY33" fmla="*/ 407476 h 847068"/>
                    <a:gd name="connsiteX34" fmla="*/ 499746 w 652492"/>
                    <a:gd name="connsiteY34" fmla="*/ 308463 h 847068"/>
                    <a:gd name="connsiteX35" fmla="*/ 471299 w 652492"/>
                    <a:gd name="connsiteY35" fmla="*/ 198796 h 847068"/>
                    <a:gd name="connsiteX36" fmla="*/ 496492 w 652492"/>
                    <a:gd name="connsiteY36" fmla="*/ 224506 h 847068"/>
                    <a:gd name="connsiteX37" fmla="*/ 490662 w 652492"/>
                    <a:gd name="connsiteY37" fmla="*/ 228512 h 847068"/>
                    <a:gd name="connsiteX38" fmla="*/ 432652 w 652492"/>
                    <a:gd name="connsiteY38" fmla="*/ 331454 h 847068"/>
                    <a:gd name="connsiteX39" fmla="*/ 466300 w 652492"/>
                    <a:gd name="connsiteY39" fmla="*/ 202390 h 847068"/>
                    <a:gd name="connsiteX40" fmla="*/ 373866 w 652492"/>
                    <a:gd name="connsiteY40" fmla="*/ 152474 h 847068"/>
                    <a:gd name="connsiteX41" fmla="*/ 366919 w 652492"/>
                    <a:gd name="connsiteY41" fmla="*/ 285671 h 847068"/>
                    <a:gd name="connsiteX42" fmla="*/ 352150 w 652492"/>
                    <a:gd name="connsiteY42" fmla="*/ 301694 h 847068"/>
                    <a:gd name="connsiteX43" fmla="*/ 332519 w 652492"/>
                    <a:gd name="connsiteY43" fmla="*/ 279992 h 847068"/>
                    <a:gd name="connsiteX44" fmla="*/ 327348 w 652492"/>
                    <a:gd name="connsiteY44" fmla="*/ 275854 h 847068"/>
                    <a:gd name="connsiteX45" fmla="*/ 337793 w 652492"/>
                    <a:gd name="connsiteY45" fmla="*/ 264995 h 847068"/>
                    <a:gd name="connsiteX46" fmla="*/ 373866 w 652492"/>
                    <a:gd name="connsiteY46" fmla="*/ 152474 h 847068"/>
                    <a:gd name="connsiteX47" fmla="*/ 322056 w 652492"/>
                    <a:gd name="connsiteY47" fmla="*/ 78319 h 847068"/>
                    <a:gd name="connsiteX48" fmla="*/ 353328 w 652492"/>
                    <a:gd name="connsiteY48" fmla="*/ 97754 h 847068"/>
                    <a:gd name="connsiteX49" fmla="*/ 350168 w 652492"/>
                    <a:gd name="connsiteY49" fmla="*/ 99925 h 847068"/>
                    <a:gd name="connsiteX50" fmla="*/ 292158 w 652492"/>
                    <a:gd name="connsiteY50" fmla="*/ 202867 h 847068"/>
                    <a:gd name="connsiteX51" fmla="*/ 297572 w 652492"/>
                    <a:gd name="connsiteY51" fmla="*/ 107810 h 847068"/>
                    <a:gd name="connsiteX52" fmla="*/ 211941 w 652492"/>
                    <a:gd name="connsiteY52" fmla="*/ 61987 h 847068"/>
                    <a:gd name="connsiteX53" fmla="*/ 225795 w 652492"/>
                    <a:gd name="connsiteY53" fmla="*/ 156184 h 847068"/>
                    <a:gd name="connsiteX54" fmla="*/ 205960 w 652492"/>
                    <a:gd name="connsiteY54" fmla="*/ 193372 h 847068"/>
                    <a:gd name="connsiteX55" fmla="*/ 199018 w 652492"/>
                    <a:gd name="connsiteY55" fmla="*/ 189430 h 847068"/>
                    <a:gd name="connsiteX56" fmla="*/ 171480 w 652492"/>
                    <a:gd name="connsiteY56" fmla="*/ 179069 h 847068"/>
                    <a:gd name="connsiteX57" fmla="*/ 175868 w 652492"/>
                    <a:gd name="connsiteY57" fmla="*/ 174508 h 847068"/>
                    <a:gd name="connsiteX58" fmla="*/ 211941 w 652492"/>
                    <a:gd name="connsiteY58" fmla="*/ 61987 h 847068"/>
                    <a:gd name="connsiteX59" fmla="*/ 35729 w 652492"/>
                    <a:gd name="connsiteY59" fmla="*/ 31030 h 847068"/>
                    <a:gd name="connsiteX60" fmla="*/ 49583 w 652492"/>
                    <a:gd name="connsiteY60" fmla="*/ 125227 h 847068"/>
                    <a:gd name="connsiteX61" fmla="*/ 39180 w 652492"/>
                    <a:gd name="connsiteY61" fmla="*/ 144730 h 847068"/>
                    <a:gd name="connsiteX62" fmla="*/ 0 w 652492"/>
                    <a:gd name="connsiteY62" fmla="*/ 142872 h 847068"/>
                    <a:gd name="connsiteX63" fmla="*/ 28416 w 652492"/>
                    <a:gd name="connsiteY63" fmla="*/ 86750 h 847068"/>
                    <a:gd name="connsiteX64" fmla="*/ 35729 w 652492"/>
                    <a:gd name="connsiteY64" fmla="*/ 31030 h 847068"/>
                    <a:gd name="connsiteX65" fmla="*/ 138164 w 652492"/>
                    <a:gd name="connsiteY65" fmla="*/ 0 h 847068"/>
                    <a:gd name="connsiteX66" fmla="*/ 173421 w 652492"/>
                    <a:gd name="connsiteY66" fmla="*/ 9471 h 847068"/>
                    <a:gd name="connsiteX67" fmla="*/ 166109 w 652492"/>
                    <a:gd name="connsiteY67" fmla="*/ 21267 h 847068"/>
                    <a:gd name="connsiteX68" fmla="*/ 154406 w 652492"/>
                    <a:gd name="connsiteY68" fmla="*/ 138848 h 847068"/>
                    <a:gd name="connsiteX69" fmla="*/ 133298 w 652492"/>
                    <a:gd name="connsiteY69" fmla="*/ 7150 h 84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652492" h="847068">
                      <a:moveTo>
                        <a:pt x="643111" y="775846"/>
                      </a:moveTo>
                      <a:lnTo>
                        <a:pt x="633884" y="812983"/>
                      </a:lnTo>
                      <a:lnTo>
                        <a:pt x="581838" y="820776"/>
                      </a:lnTo>
                      <a:cubicBezTo>
                        <a:pt x="562543" y="826895"/>
                        <a:pt x="545463" y="835825"/>
                        <a:pt x="532169" y="847068"/>
                      </a:cubicBezTo>
                      <a:cubicBezTo>
                        <a:pt x="532169" y="817477"/>
                        <a:pt x="560534" y="792088"/>
                        <a:pt x="600961" y="781244"/>
                      </a:cubicBezTo>
                      <a:close/>
                      <a:moveTo>
                        <a:pt x="612821" y="698115"/>
                      </a:moveTo>
                      <a:cubicBezTo>
                        <a:pt x="612821" y="737569"/>
                        <a:pt x="562393" y="769553"/>
                        <a:pt x="500187" y="769553"/>
                      </a:cubicBezTo>
                      <a:lnTo>
                        <a:pt x="480382" y="767017"/>
                      </a:lnTo>
                      <a:lnTo>
                        <a:pt x="486368" y="742925"/>
                      </a:lnTo>
                      <a:lnTo>
                        <a:pt x="487540" y="731940"/>
                      </a:lnTo>
                      <a:lnTo>
                        <a:pt x="500187" y="733834"/>
                      </a:lnTo>
                      <a:cubicBezTo>
                        <a:pt x="544503" y="733834"/>
                        <a:pt x="586232" y="720601"/>
                        <a:pt x="612821" y="698115"/>
                      </a:cubicBezTo>
                      <a:close/>
                      <a:moveTo>
                        <a:pt x="651418" y="590026"/>
                      </a:moveTo>
                      <a:lnTo>
                        <a:pt x="652492" y="625605"/>
                      </a:lnTo>
                      <a:lnTo>
                        <a:pt x="644803" y="625611"/>
                      </a:lnTo>
                      <a:cubicBezTo>
                        <a:pt x="600980" y="632207"/>
                        <a:pt x="561686" y="651504"/>
                        <a:pt x="538740" y="677697"/>
                      </a:cubicBezTo>
                      <a:cubicBezTo>
                        <a:pt x="532868" y="638683"/>
                        <a:pt x="577973" y="599549"/>
                        <a:pt x="639486" y="590290"/>
                      </a:cubicBezTo>
                      <a:close/>
                      <a:moveTo>
                        <a:pt x="587905" y="502400"/>
                      </a:moveTo>
                      <a:cubicBezTo>
                        <a:pt x="599455" y="540125"/>
                        <a:pt x="560600" y="585471"/>
                        <a:pt x="501120" y="603682"/>
                      </a:cubicBezTo>
                      <a:lnTo>
                        <a:pt x="491752" y="605287"/>
                      </a:lnTo>
                      <a:lnTo>
                        <a:pt x="491691" y="603256"/>
                      </a:lnTo>
                      <a:lnTo>
                        <a:pt x="486130" y="570206"/>
                      </a:lnTo>
                      <a:lnTo>
                        <a:pt x="490663" y="569528"/>
                      </a:lnTo>
                      <a:cubicBezTo>
                        <a:pt x="533037" y="556554"/>
                        <a:pt x="569064" y="531685"/>
                        <a:pt x="587905" y="502400"/>
                      </a:cubicBezTo>
                      <a:close/>
                      <a:moveTo>
                        <a:pt x="592241" y="374388"/>
                      </a:moveTo>
                      <a:lnTo>
                        <a:pt x="607648" y="406844"/>
                      </a:lnTo>
                      <a:lnTo>
                        <a:pt x="588292" y="414249"/>
                      </a:lnTo>
                      <a:cubicBezTo>
                        <a:pt x="549701" y="436036"/>
                        <a:pt x="519870" y="468075"/>
                        <a:pt x="507771" y="500728"/>
                      </a:cubicBezTo>
                      <a:cubicBezTo>
                        <a:pt x="488374" y="466372"/>
                        <a:pt x="516562" y="413728"/>
                        <a:pt x="570731" y="383145"/>
                      </a:cubicBezTo>
                      <a:close/>
                      <a:moveTo>
                        <a:pt x="499746" y="308463"/>
                      </a:moveTo>
                      <a:cubicBezTo>
                        <a:pt x="524751" y="338981"/>
                        <a:pt x="506014" y="395681"/>
                        <a:pt x="457896" y="435105"/>
                      </a:cubicBezTo>
                      <a:lnTo>
                        <a:pt x="447104" y="441856"/>
                      </a:lnTo>
                      <a:lnTo>
                        <a:pt x="431771" y="409556"/>
                      </a:lnTo>
                      <a:lnTo>
                        <a:pt x="435259" y="407476"/>
                      </a:lnTo>
                      <a:cubicBezTo>
                        <a:pt x="469538" y="379390"/>
                        <a:pt x="493430" y="342707"/>
                        <a:pt x="499746" y="308463"/>
                      </a:cubicBezTo>
                      <a:close/>
                      <a:moveTo>
                        <a:pt x="471299" y="198796"/>
                      </a:moveTo>
                      <a:lnTo>
                        <a:pt x="496492" y="224506"/>
                      </a:lnTo>
                      <a:lnTo>
                        <a:pt x="490662" y="228512"/>
                      </a:lnTo>
                      <a:cubicBezTo>
                        <a:pt x="458253" y="258737"/>
                        <a:pt x="436761" y="296875"/>
                        <a:pt x="432652" y="331454"/>
                      </a:cubicBezTo>
                      <a:cubicBezTo>
                        <a:pt x="405743" y="302601"/>
                        <a:pt x="420808" y="244816"/>
                        <a:pt x="466300" y="202390"/>
                      </a:cubicBezTo>
                      <a:close/>
                      <a:moveTo>
                        <a:pt x="373866" y="152474"/>
                      </a:moveTo>
                      <a:cubicBezTo>
                        <a:pt x="406038" y="175312"/>
                        <a:pt x="402928" y="234947"/>
                        <a:pt x="366919" y="285671"/>
                      </a:cubicBezTo>
                      <a:lnTo>
                        <a:pt x="352150" y="301694"/>
                      </a:lnTo>
                      <a:lnTo>
                        <a:pt x="332519" y="279992"/>
                      </a:lnTo>
                      <a:lnTo>
                        <a:pt x="327348" y="275854"/>
                      </a:lnTo>
                      <a:lnTo>
                        <a:pt x="337793" y="264995"/>
                      </a:lnTo>
                      <a:cubicBezTo>
                        <a:pt x="363445" y="228858"/>
                        <a:pt x="376810" y="187171"/>
                        <a:pt x="373866" y="152474"/>
                      </a:cubicBezTo>
                      <a:close/>
                      <a:moveTo>
                        <a:pt x="322056" y="78319"/>
                      </a:moveTo>
                      <a:lnTo>
                        <a:pt x="353328" y="97754"/>
                      </a:lnTo>
                      <a:lnTo>
                        <a:pt x="350168" y="99925"/>
                      </a:lnTo>
                      <a:cubicBezTo>
                        <a:pt x="317759" y="130150"/>
                        <a:pt x="296267" y="168288"/>
                        <a:pt x="292158" y="202867"/>
                      </a:cubicBezTo>
                      <a:cubicBezTo>
                        <a:pt x="271976" y="181227"/>
                        <a:pt x="275405" y="143313"/>
                        <a:pt x="297572" y="107810"/>
                      </a:cubicBezTo>
                      <a:close/>
                      <a:moveTo>
                        <a:pt x="211941" y="61987"/>
                      </a:moveTo>
                      <a:cubicBezTo>
                        <a:pt x="236070" y="79115"/>
                        <a:pt x="240353" y="116942"/>
                        <a:pt x="225795" y="156184"/>
                      </a:cubicBezTo>
                      <a:lnTo>
                        <a:pt x="205960" y="193372"/>
                      </a:lnTo>
                      <a:lnTo>
                        <a:pt x="199018" y="189430"/>
                      </a:lnTo>
                      <a:lnTo>
                        <a:pt x="171480" y="179069"/>
                      </a:lnTo>
                      <a:lnTo>
                        <a:pt x="175868" y="174508"/>
                      </a:lnTo>
                      <a:cubicBezTo>
                        <a:pt x="201520" y="138371"/>
                        <a:pt x="214885" y="96684"/>
                        <a:pt x="211941" y="61987"/>
                      </a:cubicBezTo>
                      <a:close/>
                      <a:moveTo>
                        <a:pt x="35729" y="31030"/>
                      </a:moveTo>
                      <a:cubicBezTo>
                        <a:pt x="59858" y="48158"/>
                        <a:pt x="64141" y="85985"/>
                        <a:pt x="49583" y="125227"/>
                      </a:cubicBezTo>
                      <a:lnTo>
                        <a:pt x="39180" y="144730"/>
                      </a:lnTo>
                      <a:lnTo>
                        <a:pt x="0" y="142872"/>
                      </a:lnTo>
                      <a:lnTo>
                        <a:pt x="28416" y="86750"/>
                      </a:lnTo>
                      <a:cubicBezTo>
                        <a:pt x="34596" y="67474"/>
                        <a:pt x="37201" y="48378"/>
                        <a:pt x="35729" y="31030"/>
                      </a:cubicBezTo>
                      <a:close/>
                      <a:moveTo>
                        <a:pt x="138164" y="0"/>
                      </a:moveTo>
                      <a:lnTo>
                        <a:pt x="173421" y="9471"/>
                      </a:lnTo>
                      <a:lnTo>
                        <a:pt x="166109" y="21267"/>
                      </a:lnTo>
                      <a:cubicBezTo>
                        <a:pt x="148595" y="61975"/>
                        <a:pt x="144259" y="105537"/>
                        <a:pt x="154406" y="138848"/>
                      </a:cubicBezTo>
                      <a:cubicBezTo>
                        <a:pt x="118164" y="123255"/>
                        <a:pt x="108713" y="64292"/>
                        <a:pt x="133298" y="7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B90C9F09-7C76-4FF0-86DF-9EB3DC49F6AD}"/>
                  </a:ext>
                </a:extLst>
              </p:cNvPr>
              <p:cNvSpPr/>
              <p:nvPr/>
            </p:nvSpPr>
            <p:spPr>
              <a:xfrm>
                <a:off x="5586131" y="2133600"/>
                <a:ext cx="273438" cy="683997"/>
              </a:xfrm>
              <a:custGeom>
                <a:avLst/>
                <a:gdLst>
                  <a:gd name="connsiteX0" fmla="*/ 0 w 273438"/>
                  <a:gd name="connsiteY0" fmla="*/ 0 h 683997"/>
                  <a:gd name="connsiteX1" fmla="*/ 273438 w 273438"/>
                  <a:gd name="connsiteY1" fmla="*/ 0 h 683997"/>
                  <a:gd name="connsiteX2" fmla="*/ 273438 w 273438"/>
                  <a:gd name="connsiteY2" fmla="*/ 619674 h 683997"/>
                  <a:gd name="connsiteX3" fmla="*/ 263859 w 273438"/>
                  <a:gd name="connsiteY3" fmla="*/ 617256 h 683997"/>
                  <a:gd name="connsiteX4" fmla="*/ 232636 w 273438"/>
                  <a:gd name="connsiteY4" fmla="*/ 670755 h 683997"/>
                  <a:gd name="connsiteX5" fmla="*/ 180086 w 273438"/>
                  <a:gd name="connsiteY5" fmla="*/ 640794 h 683997"/>
                  <a:gd name="connsiteX6" fmla="*/ 136719 w 273438"/>
                  <a:gd name="connsiteY6" fmla="*/ 683997 h 683997"/>
                  <a:gd name="connsiteX7" fmla="*/ 93352 w 273438"/>
                  <a:gd name="connsiteY7" fmla="*/ 640794 h 683997"/>
                  <a:gd name="connsiteX8" fmla="*/ 40802 w 273438"/>
                  <a:gd name="connsiteY8" fmla="*/ 670755 h 683997"/>
                  <a:gd name="connsiteX9" fmla="*/ 9579 w 273438"/>
                  <a:gd name="connsiteY9" fmla="*/ 617256 h 683997"/>
                  <a:gd name="connsiteX10" fmla="*/ 0 w 273438"/>
                  <a:gd name="connsiteY10" fmla="*/ 619674 h 68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438" h="683997">
                    <a:moveTo>
                      <a:pt x="0" y="0"/>
                    </a:moveTo>
                    <a:lnTo>
                      <a:pt x="273438" y="0"/>
                    </a:lnTo>
                    <a:lnTo>
                      <a:pt x="273438" y="619674"/>
                    </a:lnTo>
                    <a:lnTo>
                      <a:pt x="263859" y="617256"/>
                    </a:lnTo>
                    <a:lnTo>
                      <a:pt x="232636" y="670755"/>
                    </a:lnTo>
                    <a:lnTo>
                      <a:pt x="180086" y="640794"/>
                    </a:lnTo>
                    <a:lnTo>
                      <a:pt x="136719" y="683997"/>
                    </a:lnTo>
                    <a:lnTo>
                      <a:pt x="93352" y="640794"/>
                    </a:lnTo>
                    <a:lnTo>
                      <a:pt x="40802" y="670755"/>
                    </a:lnTo>
                    <a:lnTo>
                      <a:pt x="9579" y="617256"/>
                    </a:lnTo>
                    <a:lnTo>
                      <a:pt x="0" y="619674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3CAE2871-35C4-463D-B746-50D249ED5559}"/>
                  </a:ext>
                </a:extLst>
              </p:cNvPr>
              <p:cNvSpPr/>
              <p:nvPr/>
            </p:nvSpPr>
            <p:spPr>
              <a:xfrm>
                <a:off x="4376738" y="1419224"/>
                <a:ext cx="1959531" cy="1398372"/>
              </a:xfrm>
              <a:custGeom>
                <a:avLst/>
                <a:gdLst>
                  <a:gd name="connsiteX0" fmla="*/ 381802 w 1959531"/>
                  <a:gd name="connsiteY0" fmla="*/ 0 h 1398372"/>
                  <a:gd name="connsiteX1" fmla="*/ 1577729 w 1959531"/>
                  <a:gd name="connsiteY1" fmla="*/ 0 h 1398372"/>
                  <a:gd name="connsiteX2" fmla="*/ 1959531 w 1959531"/>
                  <a:gd name="connsiteY2" fmla="*/ 381802 h 1398372"/>
                  <a:gd name="connsiteX3" fmla="*/ 1959531 w 1959531"/>
                  <a:gd name="connsiteY3" fmla="*/ 1090613 h 1398372"/>
                  <a:gd name="connsiteX4" fmla="*/ 1958645 w 1959531"/>
                  <a:gd name="connsiteY4" fmla="*/ 1090613 h 1398372"/>
                  <a:gd name="connsiteX5" fmla="*/ 1958645 w 1959531"/>
                  <a:gd name="connsiteY5" fmla="*/ 1334049 h 1398372"/>
                  <a:gd name="connsiteX6" fmla="*/ 1949066 w 1959531"/>
                  <a:gd name="connsiteY6" fmla="*/ 1331631 h 1398372"/>
                  <a:gd name="connsiteX7" fmla="*/ 1917843 w 1959531"/>
                  <a:gd name="connsiteY7" fmla="*/ 1385130 h 1398372"/>
                  <a:gd name="connsiteX8" fmla="*/ 1865293 w 1959531"/>
                  <a:gd name="connsiteY8" fmla="*/ 1355169 h 1398372"/>
                  <a:gd name="connsiteX9" fmla="*/ 1821926 w 1959531"/>
                  <a:gd name="connsiteY9" fmla="*/ 1398372 h 1398372"/>
                  <a:gd name="connsiteX10" fmla="*/ 1778559 w 1959531"/>
                  <a:gd name="connsiteY10" fmla="*/ 1355169 h 1398372"/>
                  <a:gd name="connsiteX11" fmla="*/ 1726009 w 1959531"/>
                  <a:gd name="connsiteY11" fmla="*/ 1385130 h 1398372"/>
                  <a:gd name="connsiteX12" fmla="*/ 1694786 w 1959531"/>
                  <a:gd name="connsiteY12" fmla="*/ 1331631 h 1398372"/>
                  <a:gd name="connsiteX13" fmla="*/ 1685207 w 1959531"/>
                  <a:gd name="connsiteY13" fmla="*/ 1334049 h 1398372"/>
                  <a:gd name="connsiteX14" fmla="*/ 1685207 w 1959531"/>
                  <a:gd name="connsiteY14" fmla="*/ 1090613 h 1398372"/>
                  <a:gd name="connsiteX15" fmla="*/ 749253 w 1959531"/>
                  <a:gd name="connsiteY15" fmla="*/ 1090613 h 1398372"/>
                  <a:gd name="connsiteX16" fmla="*/ 749253 w 1959531"/>
                  <a:gd name="connsiteY16" fmla="*/ 1334049 h 1398372"/>
                  <a:gd name="connsiteX17" fmla="*/ 739674 w 1959531"/>
                  <a:gd name="connsiteY17" fmla="*/ 1331631 h 1398372"/>
                  <a:gd name="connsiteX18" fmla="*/ 708451 w 1959531"/>
                  <a:gd name="connsiteY18" fmla="*/ 1385130 h 1398372"/>
                  <a:gd name="connsiteX19" fmla="*/ 655901 w 1959531"/>
                  <a:gd name="connsiteY19" fmla="*/ 1355169 h 1398372"/>
                  <a:gd name="connsiteX20" fmla="*/ 612534 w 1959531"/>
                  <a:gd name="connsiteY20" fmla="*/ 1398372 h 1398372"/>
                  <a:gd name="connsiteX21" fmla="*/ 569167 w 1959531"/>
                  <a:gd name="connsiteY21" fmla="*/ 1355169 h 1398372"/>
                  <a:gd name="connsiteX22" fmla="*/ 516617 w 1959531"/>
                  <a:gd name="connsiteY22" fmla="*/ 1385130 h 1398372"/>
                  <a:gd name="connsiteX23" fmla="*/ 485394 w 1959531"/>
                  <a:gd name="connsiteY23" fmla="*/ 1331631 h 1398372"/>
                  <a:gd name="connsiteX24" fmla="*/ 475815 w 1959531"/>
                  <a:gd name="connsiteY24" fmla="*/ 1334049 h 1398372"/>
                  <a:gd name="connsiteX25" fmla="*/ 475815 w 1959531"/>
                  <a:gd name="connsiteY25" fmla="*/ 1090613 h 1398372"/>
                  <a:gd name="connsiteX26" fmla="*/ 273439 w 1959531"/>
                  <a:gd name="connsiteY26" fmla="*/ 1090613 h 1398372"/>
                  <a:gd name="connsiteX27" fmla="*/ 273439 w 1959531"/>
                  <a:gd name="connsiteY27" fmla="*/ 1334049 h 1398372"/>
                  <a:gd name="connsiteX28" fmla="*/ 263860 w 1959531"/>
                  <a:gd name="connsiteY28" fmla="*/ 1331631 h 1398372"/>
                  <a:gd name="connsiteX29" fmla="*/ 232637 w 1959531"/>
                  <a:gd name="connsiteY29" fmla="*/ 1385130 h 1398372"/>
                  <a:gd name="connsiteX30" fmla="*/ 180087 w 1959531"/>
                  <a:gd name="connsiteY30" fmla="*/ 1355169 h 1398372"/>
                  <a:gd name="connsiteX31" fmla="*/ 136720 w 1959531"/>
                  <a:gd name="connsiteY31" fmla="*/ 1398372 h 1398372"/>
                  <a:gd name="connsiteX32" fmla="*/ 93353 w 1959531"/>
                  <a:gd name="connsiteY32" fmla="*/ 1355169 h 1398372"/>
                  <a:gd name="connsiteX33" fmla="*/ 40803 w 1959531"/>
                  <a:gd name="connsiteY33" fmla="*/ 1385130 h 1398372"/>
                  <a:gd name="connsiteX34" fmla="*/ 9580 w 1959531"/>
                  <a:gd name="connsiteY34" fmla="*/ 1331631 h 1398372"/>
                  <a:gd name="connsiteX35" fmla="*/ 1 w 1959531"/>
                  <a:gd name="connsiteY35" fmla="*/ 1334049 h 1398372"/>
                  <a:gd name="connsiteX36" fmla="*/ 1 w 1959531"/>
                  <a:gd name="connsiteY36" fmla="*/ 1090613 h 1398372"/>
                  <a:gd name="connsiteX37" fmla="*/ 0 w 1959531"/>
                  <a:gd name="connsiteY37" fmla="*/ 1090613 h 1398372"/>
                  <a:gd name="connsiteX38" fmla="*/ 0 w 1959531"/>
                  <a:gd name="connsiteY38" fmla="*/ 381802 h 1398372"/>
                  <a:gd name="connsiteX39" fmla="*/ 381802 w 1959531"/>
                  <a:gd name="connsiteY39" fmla="*/ 0 h 139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59531" h="1398372">
                    <a:moveTo>
                      <a:pt x="381802" y="0"/>
                    </a:moveTo>
                    <a:lnTo>
                      <a:pt x="1577729" y="0"/>
                    </a:lnTo>
                    <a:cubicBezTo>
                      <a:pt x="1788592" y="0"/>
                      <a:pt x="1959531" y="170939"/>
                      <a:pt x="1959531" y="381802"/>
                    </a:cubicBezTo>
                    <a:lnTo>
                      <a:pt x="1959531" y="1090613"/>
                    </a:lnTo>
                    <a:lnTo>
                      <a:pt x="1958645" y="1090613"/>
                    </a:lnTo>
                    <a:lnTo>
                      <a:pt x="1958645" y="1334049"/>
                    </a:lnTo>
                    <a:lnTo>
                      <a:pt x="1949066" y="1331631"/>
                    </a:lnTo>
                    <a:lnTo>
                      <a:pt x="1917843" y="1385130"/>
                    </a:lnTo>
                    <a:lnTo>
                      <a:pt x="1865293" y="1355169"/>
                    </a:lnTo>
                    <a:lnTo>
                      <a:pt x="1821926" y="1398372"/>
                    </a:lnTo>
                    <a:lnTo>
                      <a:pt x="1778559" y="1355169"/>
                    </a:lnTo>
                    <a:lnTo>
                      <a:pt x="1726009" y="1385130"/>
                    </a:lnTo>
                    <a:lnTo>
                      <a:pt x="1694786" y="1331631"/>
                    </a:lnTo>
                    <a:lnTo>
                      <a:pt x="1685207" y="1334049"/>
                    </a:lnTo>
                    <a:lnTo>
                      <a:pt x="1685207" y="1090613"/>
                    </a:lnTo>
                    <a:lnTo>
                      <a:pt x="749253" y="1090613"/>
                    </a:lnTo>
                    <a:lnTo>
                      <a:pt x="749253" y="1334049"/>
                    </a:lnTo>
                    <a:lnTo>
                      <a:pt x="739674" y="1331631"/>
                    </a:lnTo>
                    <a:lnTo>
                      <a:pt x="708451" y="1385130"/>
                    </a:lnTo>
                    <a:lnTo>
                      <a:pt x="655901" y="1355169"/>
                    </a:lnTo>
                    <a:lnTo>
                      <a:pt x="612534" y="1398372"/>
                    </a:lnTo>
                    <a:lnTo>
                      <a:pt x="569167" y="1355169"/>
                    </a:lnTo>
                    <a:lnTo>
                      <a:pt x="516617" y="1385130"/>
                    </a:lnTo>
                    <a:lnTo>
                      <a:pt x="485394" y="1331631"/>
                    </a:lnTo>
                    <a:lnTo>
                      <a:pt x="475815" y="1334049"/>
                    </a:lnTo>
                    <a:lnTo>
                      <a:pt x="475815" y="1090613"/>
                    </a:lnTo>
                    <a:lnTo>
                      <a:pt x="273439" y="1090613"/>
                    </a:lnTo>
                    <a:lnTo>
                      <a:pt x="273439" y="1334049"/>
                    </a:lnTo>
                    <a:lnTo>
                      <a:pt x="263860" y="1331631"/>
                    </a:lnTo>
                    <a:lnTo>
                      <a:pt x="232637" y="1385130"/>
                    </a:lnTo>
                    <a:lnTo>
                      <a:pt x="180087" y="1355169"/>
                    </a:lnTo>
                    <a:lnTo>
                      <a:pt x="136720" y="1398372"/>
                    </a:lnTo>
                    <a:lnTo>
                      <a:pt x="93353" y="1355169"/>
                    </a:lnTo>
                    <a:lnTo>
                      <a:pt x="40803" y="1385130"/>
                    </a:lnTo>
                    <a:lnTo>
                      <a:pt x="9580" y="1331631"/>
                    </a:lnTo>
                    <a:lnTo>
                      <a:pt x="1" y="1334049"/>
                    </a:lnTo>
                    <a:lnTo>
                      <a:pt x="1" y="1090613"/>
                    </a:lnTo>
                    <a:lnTo>
                      <a:pt x="0" y="1090613"/>
                    </a:lnTo>
                    <a:lnTo>
                      <a:pt x="0" y="381802"/>
                    </a:lnTo>
                    <a:cubicBezTo>
                      <a:pt x="0" y="170939"/>
                      <a:pt x="170939" y="0"/>
                      <a:pt x="381802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299D1EBC-4B87-41F5-8008-6AA087BBE088}"/>
                  </a:ext>
                </a:extLst>
              </p:cNvPr>
              <p:cNvSpPr/>
              <p:nvPr/>
            </p:nvSpPr>
            <p:spPr>
              <a:xfrm>
                <a:off x="4376739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8289ABB2-99B1-41A8-ACAF-DBC5F15F2168}"/>
                  </a:ext>
                </a:extLst>
              </p:cNvPr>
              <p:cNvSpPr/>
              <p:nvPr/>
            </p:nvSpPr>
            <p:spPr>
              <a:xfrm>
                <a:off x="4852553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E93100F9-225C-45C6-9004-EF7AD234D5D4}"/>
                  </a:ext>
                </a:extLst>
              </p:cNvPr>
              <p:cNvSpPr/>
              <p:nvPr/>
            </p:nvSpPr>
            <p:spPr>
              <a:xfrm>
                <a:off x="5586131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0639F1CB-8645-41E8-9762-53CDC79EDB43}"/>
                  </a:ext>
                </a:extLst>
              </p:cNvPr>
              <p:cNvSpPr/>
              <p:nvPr/>
            </p:nvSpPr>
            <p:spPr>
              <a:xfrm>
                <a:off x="6061945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E8BA8511-84AE-426B-993A-123A3E9C6687}"/>
                  </a:ext>
                </a:extLst>
              </p:cNvPr>
              <p:cNvSpPr/>
              <p:nvPr/>
            </p:nvSpPr>
            <p:spPr>
              <a:xfrm>
                <a:off x="4567220" y="1419223"/>
                <a:ext cx="1579350" cy="1090613"/>
              </a:xfrm>
              <a:custGeom>
                <a:avLst/>
                <a:gdLst>
                  <a:gd name="connsiteX0" fmla="*/ 1543639 w 1579350"/>
                  <a:gd name="connsiteY0" fmla="*/ 37247 h 1090613"/>
                  <a:gd name="connsiteX1" fmla="*/ 1579350 w 1579350"/>
                  <a:gd name="connsiteY1" fmla="*/ 56631 h 1090613"/>
                  <a:gd name="connsiteX2" fmla="*/ 1571052 w 1579350"/>
                  <a:gd name="connsiteY2" fmla="*/ 112173 h 1090613"/>
                  <a:gd name="connsiteX3" fmla="*/ 1541282 w 1579350"/>
                  <a:gd name="connsiteY3" fmla="*/ 634127 h 1090613"/>
                  <a:gd name="connsiteX4" fmla="*/ 1558426 w 1579350"/>
                  <a:gd name="connsiteY4" fmla="*/ 1038986 h 1090613"/>
                  <a:gd name="connsiteX5" fmla="*/ 1563993 w 1579350"/>
                  <a:gd name="connsiteY5" fmla="*/ 1090613 h 1090613"/>
                  <a:gd name="connsiteX6" fmla="*/ 1524056 w 1579350"/>
                  <a:gd name="connsiteY6" fmla="*/ 1090613 h 1090613"/>
                  <a:gd name="connsiteX7" fmla="*/ 1511887 w 1579350"/>
                  <a:gd name="connsiteY7" fmla="*/ 963265 h 1090613"/>
                  <a:gd name="connsiteX8" fmla="*/ 1500188 w 1579350"/>
                  <a:gd name="connsiteY8" fmla="*/ 634127 h 1090613"/>
                  <a:gd name="connsiteX9" fmla="*/ 1525612 w 1579350"/>
                  <a:gd name="connsiteY9" fmla="*/ 161355 h 1090613"/>
                  <a:gd name="connsiteX10" fmla="*/ 85377 w 1579350"/>
                  <a:gd name="connsiteY10" fmla="*/ 15030 h 1090613"/>
                  <a:gd name="connsiteX11" fmla="*/ 70865 w 1579350"/>
                  <a:gd name="connsiteY11" fmla="*/ 112173 h 1090613"/>
                  <a:gd name="connsiteX12" fmla="*/ 41094 w 1579350"/>
                  <a:gd name="connsiteY12" fmla="*/ 634127 h 1090613"/>
                  <a:gd name="connsiteX13" fmla="*/ 58238 w 1579350"/>
                  <a:gd name="connsiteY13" fmla="*/ 1038986 h 1090613"/>
                  <a:gd name="connsiteX14" fmla="*/ 63805 w 1579350"/>
                  <a:gd name="connsiteY14" fmla="*/ 1090613 h 1090613"/>
                  <a:gd name="connsiteX15" fmla="*/ 23868 w 1579350"/>
                  <a:gd name="connsiteY15" fmla="*/ 1090613 h 1090613"/>
                  <a:gd name="connsiteX16" fmla="*/ 11699 w 1579350"/>
                  <a:gd name="connsiteY16" fmla="*/ 963265 h 1090613"/>
                  <a:gd name="connsiteX17" fmla="*/ 0 w 1579350"/>
                  <a:gd name="connsiteY17" fmla="*/ 634127 h 1090613"/>
                  <a:gd name="connsiteX18" fmla="*/ 43602 w 1579350"/>
                  <a:gd name="connsiteY18" fmla="*/ 36211 h 1090613"/>
                  <a:gd name="connsiteX19" fmla="*/ 45478 w 1579350"/>
                  <a:gd name="connsiteY19" fmla="*/ 27415 h 1090613"/>
                  <a:gd name="connsiteX20" fmla="*/ 1389141 w 1579350"/>
                  <a:gd name="connsiteY20" fmla="*/ 752 h 1090613"/>
                  <a:gd name="connsiteX21" fmla="*/ 1430542 w 1579350"/>
                  <a:gd name="connsiteY21" fmla="*/ 4926 h 1090613"/>
                  <a:gd name="connsiteX22" fmla="*/ 1423854 w 1579350"/>
                  <a:gd name="connsiteY22" fmla="*/ 53800 h 1090613"/>
                  <a:gd name="connsiteX23" fmla="*/ 1439937 w 1579350"/>
                  <a:gd name="connsiteY23" fmla="*/ 906069 h 1090613"/>
                  <a:gd name="connsiteX24" fmla="*/ 1382999 w 1579350"/>
                  <a:gd name="connsiteY24" fmla="*/ 49375 h 1090613"/>
                  <a:gd name="connsiteX25" fmla="*/ 1295781 w 1579350"/>
                  <a:gd name="connsiteY25" fmla="*/ 0 h 1090613"/>
                  <a:gd name="connsiteX26" fmla="*/ 1332482 w 1579350"/>
                  <a:gd name="connsiteY26" fmla="*/ 0 h 1090613"/>
                  <a:gd name="connsiteX27" fmla="*/ 1330959 w 1579350"/>
                  <a:gd name="connsiteY27" fmla="*/ 7473 h 1090613"/>
                  <a:gd name="connsiteX28" fmla="*/ 1285547 w 1579350"/>
                  <a:gd name="connsiteY28" fmla="*/ 634127 h 1090613"/>
                  <a:gd name="connsiteX29" fmla="*/ 1302691 w 1579350"/>
                  <a:gd name="connsiteY29" fmla="*/ 1038986 h 1090613"/>
                  <a:gd name="connsiteX30" fmla="*/ 1308258 w 1579350"/>
                  <a:gd name="connsiteY30" fmla="*/ 1090613 h 1090613"/>
                  <a:gd name="connsiteX31" fmla="*/ 1268321 w 1579350"/>
                  <a:gd name="connsiteY31" fmla="*/ 1090613 h 1090613"/>
                  <a:gd name="connsiteX32" fmla="*/ 1256152 w 1579350"/>
                  <a:gd name="connsiteY32" fmla="*/ 963265 h 1090613"/>
                  <a:gd name="connsiteX33" fmla="*/ 1244453 w 1579350"/>
                  <a:gd name="connsiteY33" fmla="*/ 634127 h 1090613"/>
                  <a:gd name="connsiteX34" fmla="*/ 1288055 w 1579350"/>
                  <a:gd name="connsiteY34" fmla="*/ 36211 h 1090613"/>
                  <a:gd name="connsiteX35" fmla="*/ 1141586 w 1579350"/>
                  <a:gd name="connsiteY35" fmla="*/ 0 h 1090613"/>
                  <a:gd name="connsiteX36" fmla="*/ 1183566 w 1579350"/>
                  <a:gd name="connsiteY36" fmla="*/ 0 h 1090613"/>
                  <a:gd name="connsiteX37" fmla="*/ 1176204 w 1579350"/>
                  <a:gd name="connsiteY37" fmla="*/ 53800 h 1090613"/>
                  <a:gd name="connsiteX38" fmla="*/ 1192287 w 1579350"/>
                  <a:gd name="connsiteY38" fmla="*/ 906069 h 1090613"/>
                  <a:gd name="connsiteX39" fmla="*/ 1135349 w 1579350"/>
                  <a:gd name="connsiteY39" fmla="*/ 49375 h 1090613"/>
                  <a:gd name="connsiteX40" fmla="*/ 1048131 w 1579350"/>
                  <a:gd name="connsiteY40" fmla="*/ 0 h 1090613"/>
                  <a:gd name="connsiteX41" fmla="*/ 1084832 w 1579350"/>
                  <a:gd name="connsiteY41" fmla="*/ 0 h 1090613"/>
                  <a:gd name="connsiteX42" fmla="*/ 1083309 w 1579350"/>
                  <a:gd name="connsiteY42" fmla="*/ 7473 h 1090613"/>
                  <a:gd name="connsiteX43" fmla="*/ 1037897 w 1579350"/>
                  <a:gd name="connsiteY43" fmla="*/ 634127 h 1090613"/>
                  <a:gd name="connsiteX44" fmla="*/ 1055041 w 1579350"/>
                  <a:gd name="connsiteY44" fmla="*/ 1038986 h 1090613"/>
                  <a:gd name="connsiteX45" fmla="*/ 1060608 w 1579350"/>
                  <a:gd name="connsiteY45" fmla="*/ 1090613 h 1090613"/>
                  <a:gd name="connsiteX46" fmla="*/ 1020671 w 1579350"/>
                  <a:gd name="connsiteY46" fmla="*/ 1090613 h 1090613"/>
                  <a:gd name="connsiteX47" fmla="*/ 1008502 w 1579350"/>
                  <a:gd name="connsiteY47" fmla="*/ 963265 h 1090613"/>
                  <a:gd name="connsiteX48" fmla="*/ 996803 w 1579350"/>
                  <a:gd name="connsiteY48" fmla="*/ 634127 h 1090613"/>
                  <a:gd name="connsiteX49" fmla="*/ 1040405 w 1579350"/>
                  <a:gd name="connsiteY49" fmla="*/ 36211 h 1090613"/>
                  <a:gd name="connsiteX50" fmla="*/ 882971 w 1579350"/>
                  <a:gd name="connsiteY50" fmla="*/ 0 h 1090613"/>
                  <a:gd name="connsiteX51" fmla="*/ 924951 w 1579350"/>
                  <a:gd name="connsiteY51" fmla="*/ 0 h 1090613"/>
                  <a:gd name="connsiteX52" fmla="*/ 917589 w 1579350"/>
                  <a:gd name="connsiteY52" fmla="*/ 53800 h 1090613"/>
                  <a:gd name="connsiteX53" fmla="*/ 933672 w 1579350"/>
                  <a:gd name="connsiteY53" fmla="*/ 906069 h 1090613"/>
                  <a:gd name="connsiteX54" fmla="*/ 876734 w 1579350"/>
                  <a:gd name="connsiteY54" fmla="*/ 49375 h 1090613"/>
                  <a:gd name="connsiteX55" fmla="*/ 789516 w 1579350"/>
                  <a:gd name="connsiteY55" fmla="*/ 0 h 1090613"/>
                  <a:gd name="connsiteX56" fmla="*/ 826217 w 1579350"/>
                  <a:gd name="connsiteY56" fmla="*/ 0 h 1090613"/>
                  <a:gd name="connsiteX57" fmla="*/ 824694 w 1579350"/>
                  <a:gd name="connsiteY57" fmla="*/ 7473 h 1090613"/>
                  <a:gd name="connsiteX58" fmla="*/ 779282 w 1579350"/>
                  <a:gd name="connsiteY58" fmla="*/ 634127 h 1090613"/>
                  <a:gd name="connsiteX59" fmla="*/ 796426 w 1579350"/>
                  <a:gd name="connsiteY59" fmla="*/ 1038986 h 1090613"/>
                  <a:gd name="connsiteX60" fmla="*/ 801993 w 1579350"/>
                  <a:gd name="connsiteY60" fmla="*/ 1090613 h 1090613"/>
                  <a:gd name="connsiteX61" fmla="*/ 762056 w 1579350"/>
                  <a:gd name="connsiteY61" fmla="*/ 1090613 h 1090613"/>
                  <a:gd name="connsiteX62" fmla="*/ 749887 w 1579350"/>
                  <a:gd name="connsiteY62" fmla="*/ 963265 h 1090613"/>
                  <a:gd name="connsiteX63" fmla="*/ 738188 w 1579350"/>
                  <a:gd name="connsiteY63" fmla="*/ 634127 h 1090613"/>
                  <a:gd name="connsiteX64" fmla="*/ 781790 w 1579350"/>
                  <a:gd name="connsiteY64" fmla="*/ 36211 h 1090613"/>
                  <a:gd name="connsiteX65" fmla="*/ 651048 w 1579350"/>
                  <a:gd name="connsiteY65" fmla="*/ 0 h 1090613"/>
                  <a:gd name="connsiteX66" fmla="*/ 693028 w 1579350"/>
                  <a:gd name="connsiteY66" fmla="*/ 0 h 1090613"/>
                  <a:gd name="connsiteX67" fmla="*/ 685666 w 1579350"/>
                  <a:gd name="connsiteY67" fmla="*/ 53800 h 1090613"/>
                  <a:gd name="connsiteX68" fmla="*/ 701749 w 1579350"/>
                  <a:gd name="connsiteY68" fmla="*/ 906069 h 1090613"/>
                  <a:gd name="connsiteX69" fmla="*/ 644811 w 1579350"/>
                  <a:gd name="connsiteY69" fmla="*/ 49375 h 1090613"/>
                  <a:gd name="connsiteX70" fmla="*/ 557593 w 1579350"/>
                  <a:gd name="connsiteY70" fmla="*/ 0 h 1090613"/>
                  <a:gd name="connsiteX71" fmla="*/ 594294 w 1579350"/>
                  <a:gd name="connsiteY71" fmla="*/ 0 h 1090613"/>
                  <a:gd name="connsiteX72" fmla="*/ 592771 w 1579350"/>
                  <a:gd name="connsiteY72" fmla="*/ 7473 h 1090613"/>
                  <a:gd name="connsiteX73" fmla="*/ 547359 w 1579350"/>
                  <a:gd name="connsiteY73" fmla="*/ 634127 h 1090613"/>
                  <a:gd name="connsiteX74" fmla="*/ 564503 w 1579350"/>
                  <a:gd name="connsiteY74" fmla="*/ 1038986 h 1090613"/>
                  <a:gd name="connsiteX75" fmla="*/ 570070 w 1579350"/>
                  <a:gd name="connsiteY75" fmla="*/ 1090613 h 1090613"/>
                  <a:gd name="connsiteX76" fmla="*/ 530133 w 1579350"/>
                  <a:gd name="connsiteY76" fmla="*/ 1090613 h 1090613"/>
                  <a:gd name="connsiteX77" fmla="*/ 517964 w 1579350"/>
                  <a:gd name="connsiteY77" fmla="*/ 963265 h 1090613"/>
                  <a:gd name="connsiteX78" fmla="*/ 506265 w 1579350"/>
                  <a:gd name="connsiteY78" fmla="*/ 634127 h 1090613"/>
                  <a:gd name="connsiteX79" fmla="*/ 549867 w 1579350"/>
                  <a:gd name="connsiteY79" fmla="*/ 36211 h 1090613"/>
                  <a:gd name="connsiteX80" fmla="*/ 403398 w 1579350"/>
                  <a:gd name="connsiteY80" fmla="*/ 0 h 1090613"/>
                  <a:gd name="connsiteX81" fmla="*/ 445378 w 1579350"/>
                  <a:gd name="connsiteY81" fmla="*/ 0 h 1090613"/>
                  <a:gd name="connsiteX82" fmla="*/ 438016 w 1579350"/>
                  <a:gd name="connsiteY82" fmla="*/ 53800 h 1090613"/>
                  <a:gd name="connsiteX83" fmla="*/ 454099 w 1579350"/>
                  <a:gd name="connsiteY83" fmla="*/ 906069 h 1090613"/>
                  <a:gd name="connsiteX84" fmla="*/ 397161 w 1579350"/>
                  <a:gd name="connsiteY84" fmla="*/ 49375 h 1090613"/>
                  <a:gd name="connsiteX85" fmla="*/ 309943 w 1579350"/>
                  <a:gd name="connsiteY85" fmla="*/ 0 h 1090613"/>
                  <a:gd name="connsiteX86" fmla="*/ 346644 w 1579350"/>
                  <a:gd name="connsiteY86" fmla="*/ 0 h 1090613"/>
                  <a:gd name="connsiteX87" fmla="*/ 345121 w 1579350"/>
                  <a:gd name="connsiteY87" fmla="*/ 7473 h 1090613"/>
                  <a:gd name="connsiteX88" fmla="*/ 299709 w 1579350"/>
                  <a:gd name="connsiteY88" fmla="*/ 634127 h 1090613"/>
                  <a:gd name="connsiteX89" fmla="*/ 316853 w 1579350"/>
                  <a:gd name="connsiteY89" fmla="*/ 1038986 h 1090613"/>
                  <a:gd name="connsiteX90" fmla="*/ 322420 w 1579350"/>
                  <a:gd name="connsiteY90" fmla="*/ 1090613 h 1090613"/>
                  <a:gd name="connsiteX91" fmla="*/ 282483 w 1579350"/>
                  <a:gd name="connsiteY91" fmla="*/ 1090613 h 1090613"/>
                  <a:gd name="connsiteX92" fmla="*/ 270314 w 1579350"/>
                  <a:gd name="connsiteY92" fmla="*/ 963265 h 1090613"/>
                  <a:gd name="connsiteX93" fmla="*/ 258615 w 1579350"/>
                  <a:gd name="connsiteY93" fmla="*/ 634127 h 1090613"/>
                  <a:gd name="connsiteX94" fmla="*/ 302217 w 1579350"/>
                  <a:gd name="connsiteY94" fmla="*/ 36211 h 1090613"/>
                  <a:gd name="connsiteX95" fmla="*/ 185753 w 1579350"/>
                  <a:gd name="connsiteY95" fmla="*/ 0 h 1090613"/>
                  <a:gd name="connsiteX96" fmla="*/ 186763 w 1579350"/>
                  <a:gd name="connsiteY96" fmla="*/ 0 h 1090613"/>
                  <a:gd name="connsiteX97" fmla="*/ 179401 w 1579350"/>
                  <a:gd name="connsiteY97" fmla="*/ 53800 h 1090613"/>
                  <a:gd name="connsiteX98" fmla="*/ 195484 w 1579350"/>
                  <a:gd name="connsiteY98" fmla="*/ 906069 h 1090613"/>
                  <a:gd name="connsiteX99" fmla="*/ 138546 w 1579350"/>
                  <a:gd name="connsiteY99" fmla="*/ 49375 h 1090613"/>
                  <a:gd name="connsiteX100" fmla="*/ 144254 w 1579350"/>
                  <a:gd name="connsiteY100" fmla="*/ 4184 h 10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579350" h="1090613">
                    <a:moveTo>
                      <a:pt x="1543639" y="37247"/>
                    </a:moveTo>
                    <a:lnTo>
                      <a:pt x="1579350" y="56631"/>
                    </a:lnTo>
                    <a:lnTo>
                      <a:pt x="1571052" y="112173"/>
                    </a:lnTo>
                    <a:cubicBezTo>
                      <a:pt x="1552148" y="260499"/>
                      <a:pt x="1541282" y="441880"/>
                      <a:pt x="1541282" y="634127"/>
                    </a:cubicBezTo>
                    <a:cubicBezTo>
                      <a:pt x="1541282" y="778313"/>
                      <a:pt x="1547395" y="916386"/>
                      <a:pt x="1558426" y="1038986"/>
                    </a:cubicBezTo>
                    <a:lnTo>
                      <a:pt x="1563993" y="1090613"/>
                    </a:lnTo>
                    <a:lnTo>
                      <a:pt x="1524056" y="1090613"/>
                    </a:lnTo>
                    <a:lnTo>
                      <a:pt x="1511887" y="963265"/>
                    </a:lnTo>
                    <a:cubicBezTo>
                      <a:pt x="1504354" y="862101"/>
                      <a:pt x="1500188" y="750877"/>
                      <a:pt x="1500188" y="634127"/>
                    </a:cubicBezTo>
                    <a:cubicBezTo>
                      <a:pt x="1500188" y="459002"/>
                      <a:pt x="1509561" y="296311"/>
                      <a:pt x="1525612" y="161355"/>
                    </a:cubicBezTo>
                    <a:close/>
                    <a:moveTo>
                      <a:pt x="85377" y="15030"/>
                    </a:moveTo>
                    <a:lnTo>
                      <a:pt x="70865" y="112173"/>
                    </a:lnTo>
                    <a:cubicBezTo>
                      <a:pt x="51960" y="260499"/>
                      <a:pt x="41094" y="441880"/>
                      <a:pt x="41094" y="634127"/>
                    </a:cubicBezTo>
                    <a:cubicBezTo>
                      <a:pt x="41094" y="778313"/>
                      <a:pt x="47207" y="916386"/>
                      <a:pt x="58238" y="1038986"/>
                    </a:cubicBezTo>
                    <a:lnTo>
                      <a:pt x="63805" y="1090613"/>
                    </a:lnTo>
                    <a:lnTo>
                      <a:pt x="23868" y="1090613"/>
                    </a:lnTo>
                    <a:lnTo>
                      <a:pt x="11699" y="963265"/>
                    </a:lnTo>
                    <a:cubicBezTo>
                      <a:pt x="4166" y="862101"/>
                      <a:pt x="0" y="750877"/>
                      <a:pt x="0" y="634127"/>
                    </a:cubicBezTo>
                    <a:cubicBezTo>
                      <a:pt x="0" y="400627"/>
                      <a:pt x="16663" y="189232"/>
                      <a:pt x="43602" y="36211"/>
                    </a:cubicBezTo>
                    <a:lnTo>
                      <a:pt x="45478" y="27415"/>
                    </a:lnTo>
                    <a:close/>
                    <a:moveTo>
                      <a:pt x="1389141" y="752"/>
                    </a:moveTo>
                    <a:lnTo>
                      <a:pt x="1430542" y="4926"/>
                    </a:lnTo>
                    <a:lnTo>
                      <a:pt x="1423854" y="53800"/>
                    </a:lnTo>
                    <a:cubicBezTo>
                      <a:pt x="1382448" y="436058"/>
                      <a:pt x="1388935" y="779786"/>
                      <a:pt x="1439937" y="906069"/>
                    </a:cubicBezTo>
                    <a:cubicBezTo>
                      <a:pt x="1358200" y="897216"/>
                      <a:pt x="1332708" y="513660"/>
                      <a:pt x="1382999" y="49375"/>
                    </a:cubicBezTo>
                    <a:close/>
                    <a:moveTo>
                      <a:pt x="1295781" y="0"/>
                    </a:moveTo>
                    <a:lnTo>
                      <a:pt x="1332482" y="0"/>
                    </a:lnTo>
                    <a:lnTo>
                      <a:pt x="1330959" y="7473"/>
                    </a:lnTo>
                    <a:cubicBezTo>
                      <a:pt x="1302525" y="170488"/>
                      <a:pt x="1285547" y="393819"/>
                      <a:pt x="1285547" y="634127"/>
                    </a:cubicBezTo>
                    <a:cubicBezTo>
                      <a:pt x="1285547" y="778313"/>
                      <a:pt x="1291660" y="916386"/>
                      <a:pt x="1302691" y="1038986"/>
                    </a:cubicBezTo>
                    <a:lnTo>
                      <a:pt x="1308258" y="1090613"/>
                    </a:lnTo>
                    <a:lnTo>
                      <a:pt x="1268321" y="1090613"/>
                    </a:lnTo>
                    <a:lnTo>
                      <a:pt x="1256152" y="963265"/>
                    </a:lnTo>
                    <a:cubicBezTo>
                      <a:pt x="1248619" y="862101"/>
                      <a:pt x="1244453" y="750877"/>
                      <a:pt x="1244453" y="634127"/>
                    </a:cubicBezTo>
                    <a:cubicBezTo>
                      <a:pt x="1244453" y="400627"/>
                      <a:pt x="1261115" y="189232"/>
                      <a:pt x="1288055" y="36211"/>
                    </a:cubicBezTo>
                    <a:close/>
                    <a:moveTo>
                      <a:pt x="1141586" y="0"/>
                    </a:moveTo>
                    <a:lnTo>
                      <a:pt x="1183566" y="0"/>
                    </a:lnTo>
                    <a:lnTo>
                      <a:pt x="1176204" y="53800"/>
                    </a:lnTo>
                    <a:cubicBezTo>
                      <a:pt x="1134798" y="436058"/>
                      <a:pt x="1141285" y="779786"/>
                      <a:pt x="1192287" y="906069"/>
                    </a:cubicBezTo>
                    <a:cubicBezTo>
                      <a:pt x="1110550" y="897216"/>
                      <a:pt x="1085058" y="513660"/>
                      <a:pt x="1135349" y="49375"/>
                    </a:cubicBezTo>
                    <a:close/>
                    <a:moveTo>
                      <a:pt x="1048131" y="0"/>
                    </a:moveTo>
                    <a:lnTo>
                      <a:pt x="1084832" y="0"/>
                    </a:lnTo>
                    <a:lnTo>
                      <a:pt x="1083309" y="7473"/>
                    </a:lnTo>
                    <a:cubicBezTo>
                      <a:pt x="1054875" y="170488"/>
                      <a:pt x="1037897" y="393819"/>
                      <a:pt x="1037897" y="634127"/>
                    </a:cubicBezTo>
                    <a:cubicBezTo>
                      <a:pt x="1037897" y="778313"/>
                      <a:pt x="1044010" y="916386"/>
                      <a:pt x="1055041" y="1038986"/>
                    </a:cubicBezTo>
                    <a:lnTo>
                      <a:pt x="1060608" y="1090613"/>
                    </a:lnTo>
                    <a:lnTo>
                      <a:pt x="1020671" y="1090613"/>
                    </a:lnTo>
                    <a:lnTo>
                      <a:pt x="1008502" y="963265"/>
                    </a:lnTo>
                    <a:cubicBezTo>
                      <a:pt x="1000969" y="862101"/>
                      <a:pt x="996803" y="750877"/>
                      <a:pt x="996803" y="634127"/>
                    </a:cubicBezTo>
                    <a:cubicBezTo>
                      <a:pt x="996803" y="400627"/>
                      <a:pt x="1013466" y="189232"/>
                      <a:pt x="1040405" y="36211"/>
                    </a:cubicBezTo>
                    <a:close/>
                    <a:moveTo>
                      <a:pt x="882971" y="0"/>
                    </a:moveTo>
                    <a:lnTo>
                      <a:pt x="924951" y="0"/>
                    </a:lnTo>
                    <a:lnTo>
                      <a:pt x="917589" y="53800"/>
                    </a:lnTo>
                    <a:cubicBezTo>
                      <a:pt x="876183" y="436058"/>
                      <a:pt x="882670" y="779786"/>
                      <a:pt x="933672" y="906069"/>
                    </a:cubicBezTo>
                    <a:cubicBezTo>
                      <a:pt x="851935" y="897216"/>
                      <a:pt x="826443" y="513660"/>
                      <a:pt x="876734" y="49375"/>
                    </a:cubicBezTo>
                    <a:close/>
                    <a:moveTo>
                      <a:pt x="789516" y="0"/>
                    </a:moveTo>
                    <a:lnTo>
                      <a:pt x="826217" y="0"/>
                    </a:lnTo>
                    <a:lnTo>
                      <a:pt x="824694" y="7473"/>
                    </a:lnTo>
                    <a:cubicBezTo>
                      <a:pt x="796260" y="170488"/>
                      <a:pt x="779282" y="393819"/>
                      <a:pt x="779282" y="634127"/>
                    </a:cubicBezTo>
                    <a:cubicBezTo>
                      <a:pt x="779282" y="778313"/>
                      <a:pt x="785395" y="916386"/>
                      <a:pt x="796426" y="1038986"/>
                    </a:cubicBezTo>
                    <a:lnTo>
                      <a:pt x="801993" y="1090613"/>
                    </a:lnTo>
                    <a:lnTo>
                      <a:pt x="762056" y="1090613"/>
                    </a:lnTo>
                    <a:lnTo>
                      <a:pt x="749887" y="963265"/>
                    </a:lnTo>
                    <a:cubicBezTo>
                      <a:pt x="742354" y="862101"/>
                      <a:pt x="738188" y="750877"/>
                      <a:pt x="738188" y="634127"/>
                    </a:cubicBezTo>
                    <a:cubicBezTo>
                      <a:pt x="738188" y="400627"/>
                      <a:pt x="754851" y="189232"/>
                      <a:pt x="781790" y="36211"/>
                    </a:cubicBezTo>
                    <a:close/>
                    <a:moveTo>
                      <a:pt x="651048" y="0"/>
                    </a:moveTo>
                    <a:lnTo>
                      <a:pt x="693028" y="0"/>
                    </a:lnTo>
                    <a:lnTo>
                      <a:pt x="685666" y="53800"/>
                    </a:lnTo>
                    <a:cubicBezTo>
                      <a:pt x="644260" y="436058"/>
                      <a:pt x="650747" y="779786"/>
                      <a:pt x="701749" y="906069"/>
                    </a:cubicBezTo>
                    <a:cubicBezTo>
                      <a:pt x="620012" y="897216"/>
                      <a:pt x="594520" y="513660"/>
                      <a:pt x="644811" y="49375"/>
                    </a:cubicBezTo>
                    <a:close/>
                    <a:moveTo>
                      <a:pt x="557593" y="0"/>
                    </a:moveTo>
                    <a:lnTo>
                      <a:pt x="594294" y="0"/>
                    </a:lnTo>
                    <a:lnTo>
                      <a:pt x="592771" y="7473"/>
                    </a:lnTo>
                    <a:cubicBezTo>
                      <a:pt x="564337" y="170488"/>
                      <a:pt x="547359" y="393819"/>
                      <a:pt x="547359" y="634127"/>
                    </a:cubicBezTo>
                    <a:cubicBezTo>
                      <a:pt x="547359" y="778313"/>
                      <a:pt x="553472" y="916386"/>
                      <a:pt x="564503" y="1038986"/>
                    </a:cubicBezTo>
                    <a:lnTo>
                      <a:pt x="570070" y="1090613"/>
                    </a:lnTo>
                    <a:lnTo>
                      <a:pt x="530133" y="1090613"/>
                    </a:lnTo>
                    <a:lnTo>
                      <a:pt x="517964" y="963265"/>
                    </a:lnTo>
                    <a:cubicBezTo>
                      <a:pt x="510431" y="862101"/>
                      <a:pt x="506265" y="750877"/>
                      <a:pt x="506265" y="634127"/>
                    </a:cubicBezTo>
                    <a:cubicBezTo>
                      <a:pt x="506265" y="400627"/>
                      <a:pt x="522928" y="189232"/>
                      <a:pt x="549867" y="36211"/>
                    </a:cubicBezTo>
                    <a:close/>
                    <a:moveTo>
                      <a:pt x="403398" y="0"/>
                    </a:moveTo>
                    <a:lnTo>
                      <a:pt x="445378" y="0"/>
                    </a:lnTo>
                    <a:lnTo>
                      <a:pt x="438016" y="53800"/>
                    </a:lnTo>
                    <a:cubicBezTo>
                      <a:pt x="396610" y="436058"/>
                      <a:pt x="403097" y="779786"/>
                      <a:pt x="454099" y="906069"/>
                    </a:cubicBezTo>
                    <a:cubicBezTo>
                      <a:pt x="372362" y="897216"/>
                      <a:pt x="346870" y="513660"/>
                      <a:pt x="397161" y="49375"/>
                    </a:cubicBezTo>
                    <a:close/>
                    <a:moveTo>
                      <a:pt x="309943" y="0"/>
                    </a:moveTo>
                    <a:lnTo>
                      <a:pt x="346644" y="0"/>
                    </a:lnTo>
                    <a:lnTo>
                      <a:pt x="345121" y="7473"/>
                    </a:lnTo>
                    <a:cubicBezTo>
                      <a:pt x="316687" y="170488"/>
                      <a:pt x="299709" y="393819"/>
                      <a:pt x="299709" y="634127"/>
                    </a:cubicBezTo>
                    <a:cubicBezTo>
                      <a:pt x="299709" y="778313"/>
                      <a:pt x="305822" y="916386"/>
                      <a:pt x="316853" y="1038986"/>
                    </a:cubicBezTo>
                    <a:lnTo>
                      <a:pt x="322420" y="1090613"/>
                    </a:lnTo>
                    <a:lnTo>
                      <a:pt x="282483" y="1090613"/>
                    </a:lnTo>
                    <a:lnTo>
                      <a:pt x="270314" y="963265"/>
                    </a:lnTo>
                    <a:cubicBezTo>
                      <a:pt x="262781" y="862101"/>
                      <a:pt x="258615" y="750877"/>
                      <a:pt x="258615" y="634127"/>
                    </a:cubicBezTo>
                    <a:cubicBezTo>
                      <a:pt x="258615" y="400627"/>
                      <a:pt x="275278" y="189232"/>
                      <a:pt x="302217" y="36211"/>
                    </a:cubicBezTo>
                    <a:close/>
                    <a:moveTo>
                      <a:pt x="185753" y="0"/>
                    </a:moveTo>
                    <a:lnTo>
                      <a:pt x="186763" y="0"/>
                    </a:lnTo>
                    <a:lnTo>
                      <a:pt x="179401" y="53800"/>
                    </a:lnTo>
                    <a:cubicBezTo>
                      <a:pt x="137995" y="436058"/>
                      <a:pt x="144482" y="779786"/>
                      <a:pt x="195484" y="906069"/>
                    </a:cubicBezTo>
                    <a:cubicBezTo>
                      <a:pt x="113747" y="897216"/>
                      <a:pt x="88255" y="513660"/>
                      <a:pt x="138546" y="49375"/>
                    </a:cubicBezTo>
                    <a:lnTo>
                      <a:pt x="144254" y="418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5A0D483E-4E56-4286-ABC0-4E36FEFE30BE}"/>
                </a:ext>
              </a:extLst>
            </p:cNvPr>
            <p:cNvGrpSpPr/>
            <p:nvPr/>
          </p:nvGrpSpPr>
          <p:grpSpPr>
            <a:xfrm>
              <a:off x="152400" y="1126302"/>
              <a:ext cx="1836824" cy="1633288"/>
              <a:chOff x="675347" y="1177028"/>
              <a:chExt cx="1836824" cy="1633288"/>
            </a:xfrm>
          </p:grpSpPr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5DF75A26-4604-4C0D-AF25-1360743D1491}"/>
                  </a:ext>
                </a:extLst>
              </p:cNvPr>
              <p:cNvGrpSpPr/>
              <p:nvPr/>
            </p:nvGrpSpPr>
            <p:grpSpPr>
              <a:xfrm>
                <a:off x="675347" y="1177028"/>
                <a:ext cx="1836824" cy="1500054"/>
                <a:chOff x="1655461" y="2070100"/>
                <a:chExt cx="2118026" cy="1729700"/>
              </a:xfrm>
            </p:grpSpPr>
            <p:sp>
              <p:nvSpPr>
                <p:cNvPr id="280" name="星: 24 pt 279">
                  <a:extLst>
                    <a:ext uri="{FF2B5EF4-FFF2-40B4-BE49-F238E27FC236}">
                      <a16:creationId xmlns:a16="http://schemas.microsoft.com/office/drawing/2014/main" id="{CD68F3D1-476E-4AC7-A5B4-A838C2268CA0}"/>
                    </a:ext>
                  </a:extLst>
                </p:cNvPr>
                <p:cNvSpPr/>
                <p:nvPr/>
              </p:nvSpPr>
              <p:spPr>
                <a:xfrm>
                  <a:off x="1655461" y="2438400"/>
                  <a:ext cx="2118026" cy="1361400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45CCF7A4-46AE-4778-85EB-139E2314B8CE}"/>
                    </a:ext>
                  </a:extLst>
                </p:cNvPr>
                <p:cNvSpPr/>
                <p:nvPr/>
              </p:nvSpPr>
              <p:spPr>
                <a:xfrm>
                  <a:off x="3121294" y="2070100"/>
                  <a:ext cx="524893" cy="524893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30DE029C-A5E1-42A3-AE90-5D585A876DA4}"/>
                    </a:ext>
                  </a:extLst>
                </p:cNvPr>
                <p:cNvSpPr/>
                <p:nvPr/>
              </p:nvSpPr>
              <p:spPr>
                <a:xfrm>
                  <a:off x="3232475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003F8366-B331-40BB-9B1F-5F35B83602D9}"/>
                    </a:ext>
                  </a:extLst>
                </p:cNvPr>
                <p:cNvSpPr/>
                <p:nvPr/>
              </p:nvSpPr>
              <p:spPr>
                <a:xfrm>
                  <a:off x="1759822" y="2070100"/>
                  <a:ext cx="524893" cy="524893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AD7350E5-1F70-41C3-BDAB-919FDF6ED6B4}"/>
                    </a:ext>
                  </a:extLst>
                </p:cNvPr>
                <p:cNvSpPr/>
                <p:nvPr/>
              </p:nvSpPr>
              <p:spPr>
                <a:xfrm>
                  <a:off x="1864653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227C5C3F-767C-478E-A493-00AC003B378F}"/>
                    </a:ext>
                  </a:extLst>
                </p:cNvPr>
                <p:cNvSpPr/>
                <p:nvPr/>
              </p:nvSpPr>
              <p:spPr>
                <a:xfrm>
                  <a:off x="1864653" y="2070100"/>
                  <a:ext cx="1699643" cy="1699643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C784BC21-6E29-4CDB-99F0-937BA7E04839}"/>
                    </a:ext>
                  </a:extLst>
                </p:cNvPr>
                <p:cNvSpPr/>
                <p:nvPr/>
              </p:nvSpPr>
              <p:spPr>
                <a:xfrm>
                  <a:off x="1926422" y="2509838"/>
                  <a:ext cx="218592" cy="822324"/>
                </a:xfrm>
                <a:custGeom>
                  <a:avLst/>
                  <a:gdLst>
                    <a:gd name="connsiteX0" fmla="*/ 266005 w 266700"/>
                    <a:gd name="connsiteY0" fmla="*/ 152400 h 1003300"/>
                    <a:gd name="connsiteX1" fmla="*/ 163222 w 266700"/>
                    <a:gd name="connsiteY1" fmla="*/ 501650 h 1003300"/>
                    <a:gd name="connsiteX2" fmla="*/ 266005 w 266700"/>
                    <a:gd name="connsiteY2" fmla="*/ 850900 h 1003300"/>
                    <a:gd name="connsiteX3" fmla="*/ 107145 w 266700"/>
                    <a:gd name="connsiteY3" fmla="*/ 501650 h 1003300"/>
                    <a:gd name="connsiteX4" fmla="*/ 266005 w 266700"/>
                    <a:gd name="connsiteY4" fmla="*/ 152400 h 1003300"/>
                    <a:gd name="connsiteX5" fmla="*/ 266700 w 266700"/>
                    <a:gd name="connsiteY5" fmla="*/ 0 h 1003300"/>
                    <a:gd name="connsiteX6" fmla="*/ 53249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0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6005" y="152400"/>
                      </a:moveTo>
                      <a:cubicBezTo>
                        <a:pt x="203458" y="214182"/>
                        <a:pt x="163222" y="350901"/>
                        <a:pt x="163222" y="501650"/>
                      </a:cubicBezTo>
                      <a:cubicBezTo>
                        <a:pt x="163222" y="652399"/>
                        <a:pt x="203458" y="789118"/>
                        <a:pt x="266005" y="850900"/>
                      </a:cubicBezTo>
                      <a:cubicBezTo>
                        <a:pt x="178269" y="850900"/>
                        <a:pt x="107145" y="694535"/>
                        <a:pt x="107145" y="501650"/>
                      </a:cubicBezTo>
                      <a:cubicBezTo>
                        <a:pt x="107145" y="308765"/>
                        <a:pt x="178269" y="152400"/>
                        <a:pt x="266005" y="152400"/>
                      </a:cubicBezTo>
                      <a:close/>
                      <a:moveTo>
                        <a:pt x="266700" y="0"/>
                      </a:moveTo>
                      <a:cubicBezTo>
                        <a:pt x="141921" y="52706"/>
                        <a:pt x="53249" y="261101"/>
                        <a:pt x="53249" y="501650"/>
                      </a:cubicBezTo>
                      <a:cubicBezTo>
                        <a:pt x="53249" y="742199"/>
                        <a:pt x="141921" y="950594"/>
                        <a:pt x="266700" y="1003300"/>
                      </a:cubicBezTo>
                      <a:cubicBezTo>
                        <a:pt x="119406" y="1003300"/>
                        <a:pt x="0" y="778704"/>
                        <a:pt x="0" y="501650"/>
                      </a:cubicBezTo>
                      <a:cubicBezTo>
                        <a:pt x="0" y="224596"/>
                        <a:pt x="119406" y="0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D1960C2-D4D1-469B-A2DC-8F52F5FE9AC4}"/>
                    </a:ext>
                  </a:extLst>
                </p:cNvPr>
                <p:cNvSpPr/>
                <p:nvPr/>
              </p:nvSpPr>
              <p:spPr>
                <a:xfrm flipH="1">
                  <a:off x="3288704" y="2509838"/>
                  <a:ext cx="218592" cy="822324"/>
                </a:xfrm>
                <a:custGeom>
                  <a:avLst/>
                  <a:gdLst>
                    <a:gd name="connsiteX0" fmla="*/ 260742 w 266700"/>
                    <a:gd name="connsiteY0" fmla="*/ 152400 h 1003300"/>
                    <a:gd name="connsiteX1" fmla="*/ 101882 w 266700"/>
                    <a:gd name="connsiteY1" fmla="*/ 501650 h 1003300"/>
                    <a:gd name="connsiteX2" fmla="*/ 260742 w 266700"/>
                    <a:gd name="connsiteY2" fmla="*/ 850900 h 1003300"/>
                    <a:gd name="connsiteX3" fmla="*/ 157959 w 266700"/>
                    <a:gd name="connsiteY3" fmla="*/ 501650 h 1003300"/>
                    <a:gd name="connsiteX4" fmla="*/ 260742 w 266700"/>
                    <a:gd name="connsiteY4" fmla="*/ 152400 h 1003300"/>
                    <a:gd name="connsiteX5" fmla="*/ 266700 w 266700"/>
                    <a:gd name="connsiteY5" fmla="*/ 0 h 1003300"/>
                    <a:gd name="connsiteX6" fmla="*/ 0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53249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0742" y="152400"/>
                      </a:moveTo>
                      <a:cubicBezTo>
                        <a:pt x="173006" y="152400"/>
                        <a:pt x="101882" y="308765"/>
                        <a:pt x="101882" y="501650"/>
                      </a:cubicBezTo>
                      <a:cubicBezTo>
                        <a:pt x="101882" y="694535"/>
                        <a:pt x="173006" y="850900"/>
                        <a:pt x="260742" y="850900"/>
                      </a:cubicBezTo>
                      <a:cubicBezTo>
                        <a:pt x="198195" y="789118"/>
                        <a:pt x="157959" y="652399"/>
                        <a:pt x="157959" y="501650"/>
                      </a:cubicBezTo>
                      <a:cubicBezTo>
                        <a:pt x="157959" y="350901"/>
                        <a:pt x="198195" y="214182"/>
                        <a:pt x="260742" y="152400"/>
                      </a:cubicBezTo>
                      <a:close/>
                      <a:moveTo>
                        <a:pt x="266700" y="0"/>
                      </a:moveTo>
                      <a:cubicBezTo>
                        <a:pt x="119406" y="0"/>
                        <a:pt x="0" y="224596"/>
                        <a:pt x="0" y="501650"/>
                      </a:cubicBezTo>
                      <a:cubicBezTo>
                        <a:pt x="0" y="778704"/>
                        <a:pt x="119406" y="1003300"/>
                        <a:pt x="266700" y="1003300"/>
                      </a:cubicBezTo>
                      <a:cubicBezTo>
                        <a:pt x="141921" y="950594"/>
                        <a:pt x="53249" y="742199"/>
                        <a:pt x="53249" y="501650"/>
                      </a:cubicBezTo>
                      <a:cubicBezTo>
                        <a:pt x="53249" y="261101"/>
                        <a:pt x="141921" y="52706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C9044BF-DB12-45CB-89E8-175CC65393D6}"/>
                    </a:ext>
                  </a:extLst>
                </p:cNvPr>
                <p:cNvSpPr/>
                <p:nvPr/>
              </p:nvSpPr>
              <p:spPr>
                <a:xfrm>
                  <a:off x="2430955" y="2070100"/>
                  <a:ext cx="567038" cy="411650"/>
                </a:xfrm>
                <a:custGeom>
                  <a:avLst/>
                  <a:gdLst>
                    <a:gd name="connsiteX0" fmla="*/ 283519 w 567038"/>
                    <a:gd name="connsiteY0" fmla="*/ 0 h 411650"/>
                    <a:gd name="connsiteX1" fmla="*/ 328752 w 567038"/>
                    <a:gd name="connsiteY1" fmla="*/ 2284 h 411650"/>
                    <a:gd name="connsiteX2" fmla="*/ 323598 w 567038"/>
                    <a:gd name="connsiteY2" fmla="*/ 48925 h 411650"/>
                    <a:gd name="connsiteX3" fmla="*/ 393877 w 567038"/>
                    <a:gd name="connsiteY3" fmla="*/ 56204 h 411650"/>
                    <a:gd name="connsiteX4" fmla="*/ 567038 w 567038"/>
                    <a:gd name="connsiteY4" fmla="*/ 190218 h 411650"/>
                    <a:gd name="connsiteX5" fmla="*/ 369153 w 567038"/>
                    <a:gd name="connsiteY5" fmla="*/ 111455 h 411650"/>
                    <a:gd name="connsiteX6" fmla="*/ 317083 w 567038"/>
                    <a:gd name="connsiteY6" fmla="*/ 107888 h 411650"/>
                    <a:gd name="connsiteX7" fmla="*/ 311978 w 567038"/>
                    <a:gd name="connsiteY7" fmla="*/ 154090 h 411650"/>
                    <a:gd name="connsiteX8" fmla="*/ 369778 w 567038"/>
                    <a:gd name="connsiteY8" fmla="*/ 160076 h 411650"/>
                    <a:gd name="connsiteX9" fmla="*/ 505126 w 567038"/>
                    <a:gd name="connsiteY9" fmla="*/ 264826 h 411650"/>
                    <a:gd name="connsiteX10" fmla="*/ 404448 w 567038"/>
                    <a:gd name="connsiteY10" fmla="*/ 228095 h 411650"/>
                    <a:gd name="connsiteX11" fmla="*/ 304979 w 567038"/>
                    <a:gd name="connsiteY11" fmla="*/ 217428 h 411650"/>
                    <a:gd name="connsiteX12" fmla="*/ 283518 w 567038"/>
                    <a:gd name="connsiteY12" fmla="*/ 411650 h 411650"/>
                    <a:gd name="connsiteX13" fmla="*/ 262057 w 567038"/>
                    <a:gd name="connsiteY13" fmla="*/ 217429 h 411650"/>
                    <a:gd name="connsiteX14" fmla="*/ 162590 w 567038"/>
                    <a:gd name="connsiteY14" fmla="*/ 228095 h 411650"/>
                    <a:gd name="connsiteX15" fmla="*/ 61912 w 567038"/>
                    <a:gd name="connsiteY15" fmla="*/ 264826 h 411650"/>
                    <a:gd name="connsiteX16" fmla="*/ 197260 w 567038"/>
                    <a:gd name="connsiteY16" fmla="*/ 160076 h 411650"/>
                    <a:gd name="connsiteX17" fmla="*/ 255058 w 567038"/>
                    <a:gd name="connsiteY17" fmla="*/ 154090 h 411650"/>
                    <a:gd name="connsiteX18" fmla="*/ 249953 w 567038"/>
                    <a:gd name="connsiteY18" fmla="*/ 107888 h 411650"/>
                    <a:gd name="connsiteX19" fmla="*/ 197885 w 567038"/>
                    <a:gd name="connsiteY19" fmla="*/ 111455 h 411650"/>
                    <a:gd name="connsiteX20" fmla="*/ 0 w 567038"/>
                    <a:gd name="connsiteY20" fmla="*/ 190218 h 411650"/>
                    <a:gd name="connsiteX21" fmla="*/ 173161 w 567038"/>
                    <a:gd name="connsiteY21" fmla="*/ 56204 h 411650"/>
                    <a:gd name="connsiteX22" fmla="*/ 243438 w 567038"/>
                    <a:gd name="connsiteY22" fmla="*/ 48925 h 411650"/>
                    <a:gd name="connsiteX23" fmla="*/ 238284 w 567038"/>
                    <a:gd name="connsiteY23" fmla="*/ 2284 h 41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67038" h="411650">
                      <a:moveTo>
                        <a:pt x="283519" y="0"/>
                      </a:moveTo>
                      <a:lnTo>
                        <a:pt x="328752" y="2284"/>
                      </a:lnTo>
                      <a:lnTo>
                        <a:pt x="323598" y="48925"/>
                      </a:lnTo>
                      <a:lnTo>
                        <a:pt x="393877" y="56204"/>
                      </a:lnTo>
                      <a:cubicBezTo>
                        <a:pt x="495637" y="78283"/>
                        <a:pt x="567038" y="129973"/>
                        <a:pt x="567038" y="190218"/>
                      </a:cubicBezTo>
                      <a:cubicBezTo>
                        <a:pt x="523568" y="150983"/>
                        <a:pt x="451804" y="122996"/>
                        <a:pt x="369153" y="111455"/>
                      </a:cubicBezTo>
                      <a:lnTo>
                        <a:pt x="317083" y="107888"/>
                      </a:lnTo>
                      <a:lnTo>
                        <a:pt x="311978" y="154090"/>
                      </a:lnTo>
                      <a:lnTo>
                        <a:pt x="369778" y="160076"/>
                      </a:lnTo>
                      <a:cubicBezTo>
                        <a:pt x="449317" y="177334"/>
                        <a:pt x="505126" y="217737"/>
                        <a:pt x="505126" y="264826"/>
                      </a:cubicBezTo>
                      <a:cubicBezTo>
                        <a:pt x="476556" y="248984"/>
                        <a:pt x="442190" y="236559"/>
                        <a:pt x="404448" y="228095"/>
                      </a:cubicBezTo>
                      <a:lnTo>
                        <a:pt x="304979" y="217428"/>
                      </a:lnTo>
                      <a:lnTo>
                        <a:pt x="283518" y="411650"/>
                      </a:lnTo>
                      <a:lnTo>
                        <a:pt x="262057" y="217429"/>
                      </a:lnTo>
                      <a:lnTo>
                        <a:pt x="162590" y="228095"/>
                      </a:lnTo>
                      <a:cubicBezTo>
                        <a:pt x="124849" y="236559"/>
                        <a:pt x="90482" y="248984"/>
                        <a:pt x="61912" y="264826"/>
                      </a:cubicBezTo>
                      <a:cubicBezTo>
                        <a:pt x="61912" y="217737"/>
                        <a:pt x="117721" y="177334"/>
                        <a:pt x="197260" y="160076"/>
                      </a:cubicBezTo>
                      <a:lnTo>
                        <a:pt x="255058" y="154090"/>
                      </a:lnTo>
                      <a:lnTo>
                        <a:pt x="249953" y="107888"/>
                      </a:lnTo>
                      <a:lnTo>
                        <a:pt x="197885" y="111455"/>
                      </a:lnTo>
                      <a:cubicBezTo>
                        <a:pt x="115234" y="122996"/>
                        <a:pt x="43470" y="150983"/>
                        <a:pt x="0" y="190218"/>
                      </a:cubicBezTo>
                      <a:cubicBezTo>
                        <a:pt x="0" y="129973"/>
                        <a:pt x="71401" y="78283"/>
                        <a:pt x="173161" y="56204"/>
                      </a:cubicBezTo>
                      <a:lnTo>
                        <a:pt x="243438" y="48925"/>
                      </a:lnTo>
                      <a:lnTo>
                        <a:pt x="238284" y="22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" name="星: 24 pt 264">
                <a:extLst>
                  <a:ext uri="{FF2B5EF4-FFF2-40B4-BE49-F238E27FC236}">
                    <a16:creationId xmlns:a16="http://schemas.microsoft.com/office/drawing/2014/main" id="{8C1D2BEE-8917-40E7-8A84-A93792C5396B}"/>
                  </a:ext>
                </a:extLst>
              </p:cNvPr>
              <p:cNvSpPr/>
              <p:nvPr/>
            </p:nvSpPr>
            <p:spPr>
              <a:xfrm>
                <a:off x="1271204" y="2136283"/>
                <a:ext cx="642782" cy="674033"/>
              </a:xfrm>
              <a:prstGeom prst="star24">
                <a:avLst>
                  <a:gd name="adj" fmla="val 448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C3102F70-2BD3-4C3A-AE36-3CCE473BD4A5}"/>
                  </a:ext>
                </a:extLst>
              </p:cNvPr>
              <p:cNvSpPr/>
              <p:nvPr/>
            </p:nvSpPr>
            <p:spPr>
              <a:xfrm>
                <a:off x="1348474" y="2066765"/>
                <a:ext cx="485448" cy="6189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8CBF22D4-8018-45D2-B1E3-10C4F46CCC45}"/>
                  </a:ext>
                </a:extLst>
              </p:cNvPr>
              <p:cNvSpPr/>
              <p:nvPr/>
            </p:nvSpPr>
            <p:spPr>
              <a:xfrm>
                <a:off x="1413869" y="2098755"/>
                <a:ext cx="354659" cy="5338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1BF981C-BFBB-4EB0-85BC-77482A25316B}"/>
                  </a:ext>
                </a:extLst>
              </p:cNvPr>
              <p:cNvSpPr/>
              <p:nvPr/>
            </p:nvSpPr>
            <p:spPr>
              <a:xfrm>
                <a:off x="1440715" y="2187554"/>
                <a:ext cx="300967" cy="416255"/>
              </a:xfrm>
              <a:prstGeom prst="ellipse">
                <a:avLst/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E07D298A-1694-4FEC-811F-2A37E0BAEB84}"/>
                  </a:ext>
                </a:extLst>
              </p:cNvPr>
              <p:cNvSpPr/>
              <p:nvPr/>
            </p:nvSpPr>
            <p:spPr>
              <a:xfrm rot="1800000">
                <a:off x="1110245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C8D2E557-08A5-4FB8-B4B6-42708DA61273}"/>
                  </a:ext>
                </a:extLst>
              </p:cNvPr>
              <p:cNvSpPr/>
              <p:nvPr/>
            </p:nvSpPr>
            <p:spPr>
              <a:xfrm rot="19800000" flipH="1">
                <a:off x="1720696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60C87D4C-B757-417D-A78B-695C0D6334D8}"/>
                  </a:ext>
                </a:extLst>
              </p:cNvPr>
              <p:cNvGrpSpPr/>
              <p:nvPr/>
            </p:nvGrpSpPr>
            <p:grpSpPr>
              <a:xfrm>
                <a:off x="1235198" y="1558384"/>
                <a:ext cx="717124" cy="914917"/>
                <a:chOff x="2097266" y="1512884"/>
                <a:chExt cx="826910" cy="1054983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E42C4F27-C4BF-4D7D-A322-3D420B2C711E}"/>
                    </a:ext>
                  </a:extLst>
                </p:cNvPr>
                <p:cNvGrpSpPr/>
                <p:nvPr/>
              </p:nvGrpSpPr>
              <p:grpSpPr>
                <a:xfrm>
                  <a:off x="2097266" y="1512884"/>
                  <a:ext cx="826910" cy="1054983"/>
                  <a:chOff x="2087740" y="1459342"/>
                  <a:chExt cx="845961" cy="1079291"/>
                </a:xfrm>
                <a:solidFill>
                  <a:srgbClr val="FFC000"/>
                </a:solidFill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03C9BE94-DD22-4292-B7FD-690FD10F4593}"/>
                      </a:ext>
                    </a:extLst>
                  </p:cNvPr>
                  <p:cNvSpPr/>
                  <p:nvPr/>
                </p:nvSpPr>
                <p:spPr>
                  <a:xfrm>
                    <a:off x="2087740" y="1459342"/>
                    <a:ext cx="845960" cy="1079291"/>
                  </a:xfrm>
                  <a:custGeom>
                    <a:avLst/>
                    <a:gdLst>
                      <a:gd name="connsiteX0" fmla="*/ 419958 w 845960"/>
                      <a:gd name="connsiteY0" fmla="*/ 0 h 862423"/>
                      <a:gd name="connsiteX1" fmla="*/ 636953 w 845960"/>
                      <a:gd name="connsiteY1" fmla="*/ 217336 h 862423"/>
                      <a:gd name="connsiteX2" fmla="*/ 648373 w 845960"/>
                      <a:gd name="connsiteY2" fmla="*/ 272924 h 862423"/>
                      <a:gd name="connsiteX3" fmla="*/ 710845 w 845960"/>
                      <a:gd name="connsiteY3" fmla="*/ 335346 h 862423"/>
                      <a:gd name="connsiteX4" fmla="*/ 800147 w 845960"/>
                      <a:gd name="connsiteY4" fmla="*/ 808651 h 862423"/>
                      <a:gd name="connsiteX5" fmla="*/ 449701 w 845960"/>
                      <a:gd name="connsiteY5" fmla="*/ 758352 h 862423"/>
                      <a:gd name="connsiteX6" fmla="*/ 422981 w 845960"/>
                      <a:gd name="connsiteY6" fmla="*/ 730779 h 862423"/>
                      <a:gd name="connsiteX7" fmla="*/ 396260 w 845960"/>
                      <a:gd name="connsiteY7" fmla="*/ 758354 h 862423"/>
                      <a:gd name="connsiteX8" fmla="*/ 45814 w 845960"/>
                      <a:gd name="connsiteY8" fmla="*/ 808653 h 862423"/>
                      <a:gd name="connsiteX9" fmla="*/ 135115 w 845960"/>
                      <a:gd name="connsiteY9" fmla="*/ 335349 h 862423"/>
                      <a:gd name="connsiteX10" fmla="*/ 189982 w 845960"/>
                      <a:gd name="connsiteY10" fmla="*/ 280527 h 862423"/>
                      <a:gd name="connsiteX11" fmla="*/ 202963 w 845960"/>
                      <a:gd name="connsiteY11" fmla="*/ 217336 h 862423"/>
                      <a:gd name="connsiteX12" fmla="*/ 419958 w 845960"/>
                      <a:gd name="connsiteY12" fmla="*/ 0 h 862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5960" h="862423">
                        <a:moveTo>
                          <a:pt x="419958" y="0"/>
                        </a:moveTo>
                        <a:cubicBezTo>
                          <a:pt x="517506" y="0"/>
                          <a:pt x="601202" y="89617"/>
                          <a:pt x="636953" y="217336"/>
                        </a:cubicBezTo>
                        <a:lnTo>
                          <a:pt x="648373" y="272924"/>
                        </a:lnTo>
                        <a:lnTo>
                          <a:pt x="710845" y="335346"/>
                        </a:lnTo>
                        <a:cubicBezTo>
                          <a:pt x="846865" y="494988"/>
                          <a:pt x="886847" y="706894"/>
                          <a:pt x="800147" y="808651"/>
                        </a:cubicBezTo>
                        <a:cubicBezTo>
                          <a:pt x="724284" y="897688"/>
                          <a:pt x="576568" y="872890"/>
                          <a:pt x="449701" y="758352"/>
                        </a:cubicBezTo>
                        <a:lnTo>
                          <a:pt x="422981" y="730779"/>
                        </a:lnTo>
                        <a:lnTo>
                          <a:pt x="396260" y="758354"/>
                        </a:lnTo>
                        <a:cubicBezTo>
                          <a:pt x="269393" y="872893"/>
                          <a:pt x="121676" y="897691"/>
                          <a:pt x="45814" y="808653"/>
                        </a:cubicBezTo>
                        <a:cubicBezTo>
                          <a:pt x="-40887" y="706897"/>
                          <a:pt x="-905" y="494991"/>
                          <a:pt x="135115" y="335349"/>
                        </a:cubicBezTo>
                        <a:lnTo>
                          <a:pt x="189982" y="280527"/>
                        </a:lnTo>
                        <a:lnTo>
                          <a:pt x="202963" y="217336"/>
                        </a:lnTo>
                        <a:cubicBezTo>
                          <a:pt x="238714" y="89617"/>
                          <a:pt x="322410" y="0"/>
                          <a:pt x="419958" y="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EAB91203-B5B6-45E9-83D0-53606A222C32}"/>
                      </a:ext>
                    </a:extLst>
                  </p:cNvPr>
                  <p:cNvSpPr/>
                  <p:nvPr/>
                </p:nvSpPr>
                <p:spPr>
                  <a:xfrm>
                    <a:off x="2087740" y="2229995"/>
                    <a:ext cx="845961" cy="308636"/>
                  </a:xfrm>
                  <a:custGeom>
                    <a:avLst/>
                    <a:gdLst>
                      <a:gd name="connsiteX0" fmla="*/ 449428 w 845961"/>
                      <a:gd name="connsiteY0" fmla="*/ 0 h 308636"/>
                      <a:gd name="connsiteX1" fmla="*/ 828798 w 845961"/>
                      <a:gd name="connsiteY1" fmla="*/ 92020 h 308636"/>
                      <a:gd name="connsiteX2" fmla="*/ 845721 w 845961"/>
                      <a:gd name="connsiteY2" fmla="*/ 101244 h 308636"/>
                      <a:gd name="connsiteX3" fmla="*/ 845857 w 845961"/>
                      <a:gd name="connsiteY3" fmla="*/ 102483 h 308636"/>
                      <a:gd name="connsiteX4" fmla="*/ 800147 w 845961"/>
                      <a:gd name="connsiteY4" fmla="*/ 254864 h 308636"/>
                      <a:gd name="connsiteX5" fmla="*/ 449701 w 845961"/>
                      <a:gd name="connsiteY5" fmla="*/ 204565 h 308636"/>
                      <a:gd name="connsiteX6" fmla="*/ 422981 w 845961"/>
                      <a:gd name="connsiteY6" fmla="*/ 176992 h 308636"/>
                      <a:gd name="connsiteX7" fmla="*/ 396260 w 845961"/>
                      <a:gd name="connsiteY7" fmla="*/ 204567 h 308636"/>
                      <a:gd name="connsiteX8" fmla="*/ 45814 w 845961"/>
                      <a:gd name="connsiteY8" fmla="*/ 254866 h 308636"/>
                      <a:gd name="connsiteX9" fmla="*/ 104 w 845961"/>
                      <a:gd name="connsiteY9" fmla="*/ 102486 h 308636"/>
                      <a:gd name="connsiteX10" fmla="*/ 239 w 845961"/>
                      <a:gd name="connsiteY10" fmla="*/ 101246 h 308636"/>
                      <a:gd name="connsiteX11" fmla="*/ 17163 w 845961"/>
                      <a:gd name="connsiteY11" fmla="*/ 92022 h 308636"/>
                      <a:gd name="connsiteX12" fmla="*/ 396534 w 845961"/>
                      <a:gd name="connsiteY12" fmla="*/ 3 h 308636"/>
                      <a:gd name="connsiteX13" fmla="*/ 415766 w 845961"/>
                      <a:gd name="connsiteY13" fmla="*/ 1728 h 308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45961" h="308636">
                        <a:moveTo>
                          <a:pt x="449428" y="0"/>
                        </a:moveTo>
                        <a:cubicBezTo>
                          <a:pt x="567693" y="2203"/>
                          <a:pt x="702859" y="34110"/>
                          <a:pt x="828798" y="92020"/>
                        </a:cubicBezTo>
                        <a:lnTo>
                          <a:pt x="845721" y="101244"/>
                        </a:lnTo>
                        <a:lnTo>
                          <a:pt x="845857" y="102483"/>
                        </a:lnTo>
                        <a:cubicBezTo>
                          <a:pt x="847357" y="163056"/>
                          <a:pt x="832660" y="216705"/>
                          <a:pt x="800147" y="254864"/>
                        </a:cubicBezTo>
                        <a:cubicBezTo>
                          <a:pt x="724284" y="343901"/>
                          <a:pt x="576568" y="319103"/>
                          <a:pt x="449701" y="204565"/>
                        </a:cubicBezTo>
                        <a:lnTo>
                          <a:pt x="422981" y="176992"/>
                        </a:lnTo>
                        <a:lnTo>
                          <a:pt x="396260" y="204567"/>
                        </a:lnTo>
                        <a:cubicBezTo>
                          <a:pt x="269393" y="319106"/>
                          <a:pt x="121676" y="343904"/>
                          <a:pt x="45814" y="254866"/>
                        </a:cubicBezTo>
                        <a:cubicBezTo>
                          <a:pt x="13301" y="216707"/>
                          <a:pt x="-1397" y="163059"/>
                          <a:pt x="104" y="102486"/>
                        </a:cubicBezTo>
                        <a:lnTo>
                          <a:pt x="239" y="101246"/>
                        </a:lnTo>
                        <a:lnTo>
                          <a:pt x="17163" y="92022"/>
                        </a:lnTo>
                        <a:cubicBezTo>
                          <a:pt x="143101" y="34112"/>
                          <a:pt x="278268" y="2205"/>
                          <a:pt x="396534" y="3"/>
                        </a:cubicBezTo>
                        <a:lnTo>
                          <a:pt x="415766" y="17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9AF9BD23-93C9-46FA-8CF0-E10D5BC2BD16}"/>
                    </a:ext>
                  </a:extLst>
                </p:cNvPr>
                <p:cNvSpPr/>
                <p:nvPr/>
              </p:nvSpPr>
              <p:spPr>
                <a:xfrm>
                  <a:off x="2360434" y="2195513"/>
                  <a:ext cx="306566" cy="24087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4619EEAF-6D40-48E2-A59F-EC586962ED60}"/>
                    </a:ext>
                  </a:extLst>
                </p:cNvPr>
                <p:cNvSpPr/>
                <p:nvPr/>
              </p:nvSpPr>
              <p:spPr>
                <a:xfrm rot="11700000" flipV="1">
                  <a:off x="2401197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4777C94C-1964-4418-8D29-B804624318B8}"/>
                    </a:ext>
                  </a:extLst>
                </p:cNvPr>
                <p:cNvSpPr/>
                <p:nvPr/>
              </p:nvSpPr>
              <p:spPr>
                <a:xfrm rot="9000000" flipV="1">
                  <a:off x="2544729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2" name="弦 271">
                <a:extLst>
                  <a:ext uri="{FF2B5EF4-FFF2-40B4-BE49-F238E27FC236}">
                    <a16:creationId xmlns:a16="http://schemas.microsoft.com/office/drawing/2014/main" id="{EC53C961-E762-4397-AEF1-A383D810B705}"/>
                  </a:ext>
                </a:extLst>
              </p:cNvPr>
              <p:cNvSpPr/>
              <p:nvPr/>
            </p:nvSpPr>
            <p:spPr>
              <a:xfrm>
                <a:off x="1184780" y="1679540"/>
                <a:ext cx="145978" cy="145978"/>
              </a:xfrm>
              <a:prstGeom prst="chord">
                <a:avLst>
                  <a:gd name="adj1" fmla="val 20813534"/>
                  <a:gd name="adj2" fmla="val 1374180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弦 272">
                <a:extLst>
                  <a:ext uri="{FF2B5EF4-FFF2-40B4-BE49-F238E27FC236}">
                    <a16:creationId xmlns:a16="http://schemas.microsoft.com/office/drawing/2014/main" id="{B277E237-D7E4-4653-86DC-FF3B8F6EB028}"/>
                  </a:ext>
                </a:extLst>
              </p:cNvPr>
              <p:cNvSpPr/>
              <p:nvPr/>
            </p:nvSpPr>
            <p:spPr>
              <a:xfrm flipH="1">
                <a:off x="1843646" y="1679540"/>
                <a:ext cx="145978" cy="145978"/>
              </a:xfrm>
              <a:prstGeom prst="chord">
                <a:avLst>
                  <a:gd name="adj1" fmla="val 20813534"/>
                  <a:gd name="adj2" fmla="val 1374180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4699B156-66B7-45E5-A4A9-6A42DB35B029}"/>
              </a:ext>
            </a:extLst>
          </p:cNvPr>
          <p:cNvGrpSpPr/>
          <p:nvPr/>
        </p:nvGrpSpPr>
        <p:grpSpPr>
          <a:xfrm>
            <a:off x="3719373" y="4240918"/>
            <a:ext cx="2500848" cy="1764519"/>
            <a:chOff x="203989" y="3589727"/>
            <a:chExt cx="3287344" cy="2319446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F896D076-0AF5-4B3D-ADF3-48FC09E09B4B}"/>
                </a:ext>
              </a:extLst>
            </p:cNvPr>
            <p:cNvGrpSpPr/>
            <p:nvPr/>
          </p:nvGrpSpPr>
          <p:grpSpPr>
            <a:xfrm>
              <a:off x="698110" y="4302283"/>
              <a:ext cx="2793223" cy="1606890"/>
              <a:chOff x="4223741" y="1419223"/>
              <a:chExt cx="2793223" cy="1606890"/>
            </a:xfrm>
          </p:grpSpPr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E070847F-35D1-42EE-AB7C-AEE62E2987E5}"/>
                  </a:ext>
                </a:extLst>
              </p:cNvPr>
              <p:cNvSpPr/>
              <p:nvPr/>
            </p:nvSpPr>
            <p:spPr>
              <a:xfrm>
                <a:off x="4376739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4C635691-27A4-4B89-B6FA-480E50DD47BB}"/>
                  </a:ext>
                </a:extLst>
              </p:cNvPr>
              <p:cNvSpPr/>
              <p:nvPr/>
            </p:nvSpPr>
            <p:spPr>
              <a:xfrm>
                <a:off x="4223741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B03A9B5D-9F87-4728-92F2-FC18934FB5F1}"/>
                  </a:ext>
                </a:extLst>
              </p:cNvPr>
              <p:cNvSpPr/>
              <p:nvPr/>
            </p:nvSpPr>
            <p:spPr>
              <a:xfrm>
                <a:off x="4272828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上の 2 つの角を丸める 341">
                <a:extLst>
                  <a:ext uri="{FF2B5EF4-FFF2-40B4-BE49-F238E27FC236}">
                    <a16:creationId xmlns:a16="http://schemas.microsoft.com/office/drawing/2014/main" id="{2D32A6E3-7BDA-4B85-98F4-59DDECAA2D88}"/>
                  </a:ext>
                </a:extLst>
              </p:cNvPr>
              <p:cNvSpPr/>
              <p:nvPr/>
            </p:nvSpPr>
            <p:spPr>
              <a:xfrm>
                <a:off x="4852553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DA13B1FF-59C0-4DE4-8159-DF2330E5C3D2}"/>
                  </a:ext>
                </a:extLst>
              </p:cNvPr>
              <p:cNvSpPr/>
              <p:nvPr/>
            </p:nvSpPr>
            <p:spPr>
              <a:xfrm>
                <a:off x="4699555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BEF00D19-4C96-4A02-9E2D-959794930D88}"/>
                  </a:ext>
                </a:extLst>
              </p:cNvPr>
              <p:cNvSpPr/>
              <p:nvPr/>
            </p:nvSpPr>
            <p:spPr>
              <a:xfrm>
                <a:off x="4748642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17C0673F-DEA1-4D53-A5BA-501E66E3C21D}"/>
                  </a:ext>
                </a:extLst>
              </p:cNvPr>
              <p:cNvSpPr/>
              <p:nvPr/>
            </p:nvSpPr>
            <p:spPr>
              <a:xfrm>
                <a:off x="5586131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D8479576-6708-4FF4-9AD1-DAECF7A488C5}"/>
                  </a:ext>
                </a:extLst>
              </p:cNvPr>
              <p:cNvSpPr/>
              <p:nvPr/>
            </p:nvSpPr>
            <p:spPr>
              <a:xfrm>
                <a:off x="5433133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25F19D67-F388-4A02-9A47-3E2EF81DE5EB}"/>
                  </a:ext>
                </a:extLst>
              </p:cNvPr>
              <p:cNvSpPr/>
              <p:nvPr/>
            </p:nvSpPr>
            <p:spPr>
              <a:xfrm>
                <a:off x="5482220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F5C79F59-A462-4E71-B96F-72A00AF21475}"/>
                  </a:ext>
                </a:extLst>
              </p:cNvPr>
              <p:cNvSpPr/>
              <p:nvPr/>
            </p:nvSpPr>
            <p:spPr>
              <a:xfrm>
                <a:off x="6061945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302E38EF-0E10-432A-8EA0-B327CCD38011}"/>
                  </a:ext>
                </a:extLst>
              </p:cNvPr>
              <p:cNvSpPr/>
              <p:nvPr/>
            </p:nvSpPr>
            <p:spPr>
              <a:xfrm>
                <a:off x="5908947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4B93D4D6-AE55-49DD-AEF5-432A8D837FF6}"/>
                  </a:ext>
                </a:extLst>
              </p:cNvPr>
              <p:cNvSpPr/>
              <p:nvPr/>
            </p:nvSpPr>
            <p:spPr>
              <a:xfrm>
                <a:off x="5958034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09E19BED-B9C7-4C08-A3EB-74ADD7A54910}"/>
                  </a:ext>
                </a:extLst>
              </p:cNvPr>
              <p:cNvGrpSpPr/>
              <p:nvPr/>
            </p:nvGrpSpPr>
            <p:grpSpPr>
              <a:xfrm>
                <a:off x="6111600" y="1514429"/>
                <a:ext cx="905364" cy="1101773"/>
                <a:chOff x="6111600" y="1514429"/>
                <a:chExt cx="905364" cy="1101773"/>
              </a:xfrm>
            </p:grpSpPr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310139BD-861D-4050-A10C-785F9267EE96}"/>
                    </a:ext>
                  </a:extLst>
                </p:cNvPr>
                <p:cNvSpPr/>
                <p:nvPr/>
              </p:nvSpPr>
              <p:spPr>
                <a:xfrm>
                  <a:off x="6111600" y="1514429"/>
                  <a:ext cx="905364" cy="1101773"/>
                </a:xfrm>
                <a:custGeom>
                  <a:avLst/>
                  <a:gdLst>
                    <a:gd name="connsiteX0" fmla="*/ 211123 w 905364"/>
                    <a:gd name="connsiteY0" fmla="*/ 327 h 1101773"/>
                    <a:gd name="connsiteX1" fmla="*/ 766199 w 905364"/>
                    <a:gd name="connsiteY1" fmla="*/ 263294 h 1101773"/>
                    <a:gd name="connsiteX2" fmla="*/ 837872 w 905364"/>
                    <a:gd name="connsiteY2" fmla="*/ 966999 h 1101773"/>
                    <a:gd name="connsiteX3" fmla="*/ 797985 w 905364"/>
                    <a:gd name="connsiteY3" fmla="*/ 1034595 h 1101773"/>
                    <a:gd name="connsiteX4" fmla="*/ 795085 w 905364"/>
                    <a:gd name="connsiteY4" fmla="*/ 1048956 h 1101773"/>
                    <a:gd name="connsiteX5" fmla="*/ 715403 w 905364"/>
                    <a:gd name="connsiteY5" fmla="*/ 1101773 h 1101773"/>
                    <a:gd name="connsiteX6" fmla="*/ 628925 w 905364"/>
                    <a:gd name="connsiteY6" fmla="*/ 1015295 h 1101773"/>
                    <a:gd name="connsiteX7" fmla="*/ 654254 w 905364"/>
                    <a:gd name="connsiteY7" fmla="*/ 954146 h 1101773"/>
                    <a:gd name="connsiteX8" fmla="*/ 663444 w 905364"/>
                    <a:gd name="connsiteY8" fmla="*/ 947950 h 1101773"/>
                    <a:gd name="connsiteX9" fmla="*/ 693532 w 905364"/>
                    <a:gd name="connsiteY9" fmla="*/ 896961 h 1101773"/>
                    <a:gd name="connsiteX10" fmla="*/ 638941 w 905364"/>
                    <a:gd name="connsiteY10" fmla="*/ 360977 h 1101773"/>
                    <a:gd name="connsiteX11" fmla="*/ 55358 w 905364"/>
                    <a:gd name="connsiteY11" fmla="*/ 191959 h 1101773"/>
                    <a:gd name="connsiteX12" fmla="*/ 0 w 905364"/>
                    <a:gd name="connsiteY12" fmla="*/ 41386 h 1101773"/>
                    <a:gd name="connsiteX13" fmla="*/ 211123 w 905364"/>
                    <a:gd name="connsiteY13" fmla="*/ 327 h 110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5364" h="1101773">
                      <a:moveTo>
                        <a:pt x="211123" y="327"/>
                      </a:moveTo>
                      <a:cubicBezTo>
                        <a:pt x="423459" y="-6312"/>
                        <a:pt x="631694" y="88065"/>
                        <a:pt x="766199" y="263294"/>
                      </a:cubicBezTo>
                      <a:cubicBezTo>
                        <a:pt x="923123" y="467727"/>
                        <a:pt x="947799" y="740659"/>
                        <a:pt x="837872" y="966999"/>
                      </a:cubicBezTo>
                      <a:lnTo>
                        <a:pt x="797985" y="1034595"/>
                      </a:lnTo>
                      <a:lnTo>
                        <a:pt x="795085" y="1048956"/>
                      </a:lnTo>
                      <a:cubicBezTo>
                        <a:pt x="781957" y="1079994"/>
                        <a:pt x="751223" y="1101773"/>
                        <a:pt x="715403" y="1101773"/>
                      </a:cubicBezTo>
                      <a:cubicBezTo>
                        <a:pt x="667643" y="1101773"/>
                        <a:pt x="628925" y="1063055"/>
                        <a:pt x="628925" y="1015295"/>
                      </a:cubicBezTo>
                      <a:cubicBezTo>
                        <a:pt x="628925" y="991415"/>
                        <a:pt x="638605" y="969796"/>
                        <a:pt x="654254" y="954146"/>
                      </a:cubicBezTo>
                      <a:lnTo>
                        <a:pt x="663444" y="947950"/>
                      </a:lnTo>
                      <a:lnTo>
                        <a:pt x="693532" y="896961"/>
                      </a:lnTo>
                      <a:cubicBezTo>
                        <a:pt x="777258" y="724567"/>
                        <a:pt x="758464" y="516686"/>
                        <a:pt x="638941" y="360977"/>
                      </a:cubicBezTo>
                      <a:cubicBezTo>
                        <a:pt x="502344" y="183024"/>
                        <a:pt x="265914" y="114549"/>
                        <a:pt x="55358" y="191959"/>
                      </a:cubicBezTo>
                      <a:lnTo>
                        <a:pt x="0" y="41386"/>
                      </a:lnTo>
                      <a:cubicBezTo>
                        <a:pt x="69111" y="15978"/>
                        <a:pt x="140345" y="2541"/>
                        <a:pt x="211123" y="327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74B8732E-D005-49B7-A213-1E7ECB8B8CBE}"/>
                    </a:ext>
                  </a:extLst>
                </p:cNvPr>
                <p:cNvSpPr/>
                <p:nvPr/>
              </p:nvSpPr>
              <p:spPr>
                <a:xfrm>
                  <a:off x="6362541" y="1533885"/>
                  <a:ext cx="652492" cy="847068"/>
                </a:xfrm>
                <a:custGeom>
                  <a:avLst/>
                  <a:gdLst>
                    <a:gd name="connsiteX0" fmla="*/ 643111 w 652492"/>
                    <a:gd name="connsiteY0" fmla="*/ 775846 h 847068"/>
                    <a:gd name="connsiteX1" fmla="*/ 633884 w 652492"/>
                    <a:gd name="connsiteY1" fmla="*/ 812983 h 847068"/>
                    <a:gd name="connsiteX2" fmla="*/ 581838 w 652492"/>
                    <a:gd name="connsiteY2" fmla="*/ 820776 h 847068"/>
                    <a:gd name="connsiteX3" fmla="*/ 532169 w 652492"/>
                    <a:gd name="connsiteY3" fmla="*/ 847068 h 847068"/>
                    <a:gd name="connsiteX4" fmla="*/ 600961 w 652492"/>
                    <a:gd name="connsiteY4" fmla="*/ 781244 h 847068"/>
                    <a:gd name="connsiteX5" fmla="*/ 612821 w 652492"/>
                    <a:gd name="connsiteY5" fmla="*/ 698115 h 847068"/>
                    <a:gd name="connsiteX6" fmla="*/ 500187 w 652492"/>
                    <a:gd name="connsiteY6" fmla="*/ 769553 h 847068"/>
                    <a:gd name="connsiteX7" fmla="*/ 480382 w 652492"/>
                    <a:gd name="connsiteY7" fmla="*/ 767017 h 847068"/>
                    <a:gd name="connsiteX8" fmla="*/ 486368 w 652492"/>
                    <a:gd name="connsiteY8" fmla="*/ 742925 h 847068"/>
                    <a:gd name="connsiteX9" fmla="*/ 487540 w 652492"/>
                    <a:gd name="connsiteY9" fmla="*/ 731940 h 847068"/>
                    <a:gd name="connsiteX10" fmla="*/ 500187 w 652492"/>
                    <a:gd name="connsiteY10" fmla="*/ 733834 h 847068"/>
                    <a:gd name="connsiteX11" fmla="*/ 612821 w 652492"/>
                    <a:gd name="connsiteY11" fmla="*/ 698115 h 847068"/>
                    <a:gd name="connsiteX12" fmla="*/ 651418 w 652492"/>
                    <a:gd name="connsiteY12" fmla="*/ 590026 h 847068"/>
                    <a:gd name="connsiteX13" fmla="*/ 652492 w 652492"/>
                    <a:gd name="connsiteY13" fmla="*/ 625605 h 847068"/>
                    <a:gd name="connsiteX14" fmla="*/ 644803 w 652492"/>
                    <a:gd name="connsiteY14" fmla="*/ 625611 h 847068"/>
                    <a:gd name="connsiteX15" fmla="*/ 538740 w 652492"/>
                    <a:gd name="connsiteY15" fmla="*/ 677697 h 847068"/>
                    <a:gd name="connsiteX16" fmla="*/ 639486 w 652492"/>
                    <a:gd name="connsiteY16" fmla="*/ 590290 h 847068"/>
                    <a:gd name="connsiteX17" fmla="*/ 587905 w 652492"/>
                    <a:gd name="connsiteY17" fmla="*/ 502400 h 847068"/>
                    <a:gd name="connsiteX18" fmla="*/ 501120 w 652492"/>
                    <a:gd name="connsiteY18" fmla="*/ 603682 h 847068"/>
                    <a:gd name="connsiteX19" fmla="*/ 491752 w 652492"/>
                    <a:gd name="connsiteY19" fmla="*/ 605287 h 847068"/>
                    <a:gd name="connsiteX20" fmla="*/ 491691 w 652492"/>
                    <a:gd name="connsiteY20" fmla="*/ 603256 h 847068"/>
                    <a:gd name="connsiteX21" fmla="*/ 486130 w 652492"/>
                    <a:gd name="connsiteY21" fmla="*/ 570206 h 847068"/>
                    <a:gd name="connsiteX22" fmla="*/ 490663 w 652492"/>
                    <a:gd name="connsiteY22" fmla="*/ 569528 h 847068"/>
                    <a:gd name="connsiteX23" fmla="*/ 587905 w 652492"/>
                    <a:gd name="connsiteY23" fmla="*/ 502400 h 847068"/>
                    <a:gd name="connsiteX24" fmla="*/ 592241 w 652492"/>
                    <a:gd name="connsiteY24" fmla="*/ 374388 h 847068"/>
                    <a:gd name="connsiteX25" fmla="*/ 607648 w 652492"/>
                    <a:gd name="connsiteY25" fmla="*/ 406844 h 847068"/>
                    <a:gd name="connsiteX26" fmla="*/ 588292 w 652492"/>
                    <a:gd name="connsiteY26" fmla="*/ 414249 h 847068"/>
                    <a:gd name="connsiteX27" fmla="*/ 507771 w 652492"/>
                    <a:gd name="connsiteY27" fmla="*/ 500728 h 847068"/>
                    <a:gd name="connsiteX28" fmla="*/ 570731 w 652492"/>
                    <a:gd name="connsiteY28" fmla="*/ 383145 h 847068"/>
                    <a:gd name="connsiteX29" fmla="*/ 499746 w 652492"/>
                    <a:gd name="connsiteY29" fmla="*/ 308463 h 847068"/>
                    <a:gd name="connsiteX30" fmla="*/ 457896 w 652492"/>
                    <a:gd name="connsiteY30" fmla="*/ 435105 h 847068"/>
                    <a:gd name="connsiteX31" fmla="*/ 447104 w 652492"/>
                    <a:gd name="connsiteY31" fmla="*/ 441856 h 847068"/>
                    <a:gd name="connsiteX32" fmla="*/ 431771 w 652492"/>
                    <a:gd name="connsiteY32" fmla="*/ 409556 h 847068"/>
                    <a:gd name="connsiteX33" fmla="*/ 435259 w 652492"/>
                    <a:gd name="connsiteY33" fmla="*/ 407476 h 847068"/>
                    <a:gd name="connsiteX34" fmla="*/ 499746 w 652492"/>
                    <a:gd name="connsiteY34" fmla="*/ 308463 h 847068"/>
                    <a:gd name="connsiteX35" fmla="*/ 471299 w 652492"/>
                    <a:gd name="connsiteY35" fmla="*/ 198796 h 847068"/>
                    <a:gd name="connsiteX36" fmla="*/ 496492 w 652492"/>
                    <a:gd name="connsiteY36" fmla="*/ 224506 h 847068"/>
                    <a:gd name="connsiteX37" fmla="*/ 490662 w 652492"/>
                    <a:gd name="connsiteY37" fmla="*/ 228512 h 847068"/>
                    <a:gd name="connsiteX38" fmla="*/ 432652 w 652492"/>
                    <a:gd name="connsiteY38" fmla="*/ 331454 h 847068"/>
                    <a:gd name="connsiteX39" fmla="*/ 466300 w 652492"/>
                    <a:gd name="connsiteY39" fmla="*/ 202390 h 847068"/>
                    <a:gd name="connsiteX40" fmla="*/ 373866 w 652492"/>
                    <a:gd name="connsiteY40" fmla="*/ 152474 h 847068"/>
                    <a:gd name="connsiteX41" fmla="*/ 366919 w 652492"/>
                    <a:gd name="connsiteY41" fmla="*/ 285671 h 847068"/>
                    <a:gd name="connsiteX42" fmla="*/ 352150 w 652492"/>
                    <a:gd name="connsiteY42" fmla="*/ 301694 h 847068"/>
                    <a:gd name="connsiteX43" fmla="*/ 332519 w 652492"/>
                    <a:gd name="connsiteY43" fmla="*/ 279992 h 847068"/>
                    <a:gd name="connsiteX44" fmla="*/ 327348 w 652492"/>
                    <a:gd name="connsiteY44" fmla="*/ 275854 h 847068"/>
                    <a:gd name="connsiteX45" fmla="*/ 337793 w 652492"/>
                    <a:gd name="connsiteY45" fmla="*/ 264995 h 847068"/>
                    <a:gd name="connsiteX46" fmla="*/ 373866 w 652492"/>
                    <a:gd name="connsiteY46" fmla="*/ 152474 h 847068"/>
                    <a:gd name="connsiteX47" fmla="*/ 322056 w 652492"/>
                    <a:gd name="connsiteY47" fmla="*/ 78319 h 847068"/>
                    <a:gd name="connsiteX48" fmla="*/ 353328 w 652492"/>
                    <a:gd name="connsiteY48" fmla="*/ 97754 h 847068"/>
                    <a:gd name="connsiteX49" fmla="*/ 350168 w 652492"/>
                    <a:gd name="connsiteY49" fmla="*/ 99925 h 847068"/>
                    <a:gd name="connsiteX50" fmla="*/ 292158 w 652492"/>
                    <a:gd name="connsiteY50" fmla="*/ 202867 h 847068"/>
                    <a:gd name="connsiteX51" fmla="*/ 297572 w 652492"/>
                    <a:gd name="connsiteY51" fmla="*/ 107810 h 847068"/>
                    <a:gd name="connsiteX52" fmla="*/ 211941 w 652492"/>
                    <a:gd name="connsiteY52" fmla="*/ 61987 h 847068"/>
                    <a:gd name="connsiteX53" fmla="*/ 225795 w 652492"/>
                    <a:gd name="connsiteY53" fmla="*/ 156184 h 847068"/>
                    <a:gd name="connsiteX54" fmla="*/ 205960 w 652492"/>
                    <a:gd name="connsiteY54" fmla="*/ 193372 h 847068"/>
                    <a:gd name="connsiteX55" fmla="*/ 199018 w 652492"/>
                    <a:gd name="connsiteY55" fmla="*/ 189430 h 847068"/>
                    <a:gd name="connsiteX56" fmla="*/ 171480 w 652492"/>
                    <a:gd name="connsiteY56" fmla="*/ 179069 h 847068"/>
                    <a:gd name="connsiteX57" fmla="*/ 175868 w 652492"/>
                    <a:gd name="connsiteY57" fmla="*/ 174508 h 847068"/>
                    <a:gd name="connsiteX58" fmla="*/ 211941 w 652492"/>
                    <a:gd name="connsiteY58" fmla="*/ 61987 h 847068"/>
                    <a:gd name="connsiteX59" fmla="*/ 35729 w 652492"/>
                    <a:gd name="connsiteY59" fmla="*/ 31030 h 847068"/>
                    <a:gd name="connsiteX60" fmla="*/ 49583 w 652492"/>
                    <a:gd name="connsiteY60" fmla="*/ 125227 h 847068"/>
                    <a:gd name="connsiteX61" fmla="*/ 39180 w 652492"/>
                    <a:gd name="connsiteY61" fmla="*/ 144730 h 847068"/>
                    <a:gd name="connsiteX62" fmla="*/ 0 w 652492"/>
                    <a:gd name="connsiteY62" fmla="*/ 142872 h 847068"/>
                    <a:gd name="connsiteX63" fmla="*/ 28416 w 652492"/>
                    <a:gd name="connsiteY63" fmla="*/ 86750 h 847068"/>
                    <a:gd name="connsiteX64" fmla="*/ 35729 w 652492"/>
                    <a:gd name="connsiteY64" fmla="*/ 31030 h 847068"/>
                    <a:gd name="connsiteX65" fmla="*/ 138164 w 652492"/>
                    <a:gd name="connsiteY65" fmla="*/ 0 h 847068"/>
                    <a:gd name="connsiteX66" fmla="*/ 173421 w 652492"/>
                    <a:gd name="connsiteY66" fmla="*/ 9471 h 847068"/>
                    <a:gd name="connsiteX67" fmla="*/ 166109 w 652492"/>
                    <a:gd name="connsiteY67" fmla="*/ 21267 h 847068"/>
                    <a:gd name="connsiteX68" fmla="*/ 154406 w 652492"/>
                    <a:gd name="connsiteY68" fmla="*/ 138848 h 847068"/>
                    <a:gd name="connsiteX69" fmla="*/ 133298 w 652492"/>
                    <a:gd name="connsiteY69" fmla="*/ 7150 h 84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652492" h="847068">
                      <a:moveTo>
                        <a:pt x="643111" y="775846"/>
                      </a:moveTo>
                      <a:lnTo>
                        <a:pt x="633884" y="812983"/>
                      </a:lnTo>
                      <a:lnTo>
                        <a:pt x="581838" y="820776"/>
                      </a:lnTo>
                      <a:cubicBezTo>
                        <a:pt x="562543" y="826895"/>
                        <a:pt x="545463" y="835825"/>
                        <a:pt x="532169" y="847068"/>
                      </a:cubicBezTo>
                      <a:cubicBezTo>
                        <a:pt x="532169" y="817477"/>
                        <a:pt x="560534" y="792088"/>
                        <a:pt x="600961" y="781244"/>
                      </a:cubicBezTo>
                      <a:close/>
                      <a:moveTo>
                        <a:pt x="612821" y="698115"/>
                      </a:moveTo>
                      <a:cubicBezTo>
                        <a:pt x="612821" y="737569"/>
                        <a:pt x="562393" y="769553"/>
                        <a:pt x="500187" y="769553"/>
                      </a:cubicBezTo>
                      <a:lnTo>
                        <a:pt x="480382" y="767017"/>
                      </a:lnTo>
                      <a:lnTo>
                        <a:pt x="486368" y="742925"/>
                      </a:lnTo>
                      <a:lnTo>
                        <a:pt x="487540" y="731940"/>
                      </a:lnTo>
                      <a:lnTo>
                        <a:pt x="500187" y="733834"/>
                      </a:lnTo>
                      <a:cubicBezTo>
                        <a:pt x="544503" y="733834"/>
                        <a:pt x="586232" y="720601"/>
                        <a:pt x="612821" y="698115"/>
                      </a:cubicBezTo>
                      <a:close/>
                      <a:moveTo>
                        <a:pt x="651418" y="590026"/>
                      </a:moveTo>
                      <a:lnTo>
                        <a:pt x="652492" y="625605"/>
                      </a:lnTo>
                      <a:lnTo>
                        <a:pt x="644803" y="625611"/>
                      </a:lnTo>
                      <a:cubicBezTo>
                        <a:pt x="600980" y="632207"/>
                        <a:pt x="561686" y="651504"/>
                        <a:pt x="538740" y="677697"/>
                      </a:cubicBezTo>
                      <a:cubicBezTo>
                        <a:pt x="532868" y="638683"/>
                        <a:pt x="577973" y="599549"/>
                        <a:pt x="639486" y="590290"/>
                      </a:cubicBezTo>
                      <a:close/>
                      <a:moveTo>
                        <a:pt x="587905" y="502400"/>
                      </a:moveTo>
                      <a:cubicBezTo>
                        <a:pt x="599455" y="540125"/>
                        <a:pt x="560600" y="585471"/>
                        <a:pt x="501120" y="603682"/>
                      </a:cubicBezTo>
                      <a:lnTo>
                        <a:pt x="491752" y="605287"/>
                      </a:lnTo>
                      <a:lnTo>
                        <a:pt x="491691" y="603256"/>
                      </a:lnTo>
                      <a:lnTo>
                        <a:pt x="486130" y="570206"/>
                      </a:lnTo>
                      <a:lnTo>
                        <a:pt x="490663" y="569528"/>
                      </a:lnTo>
                      <a:cubicBezTo>
                        <a:pt x="533037" y="556554"/>
                        <a:pt x="569064" y="531685"/>
                        <a:pt x="587905" y="502400"/>
                      </a:cubicBezTo>
                      <a:close/>
                      <a:moveTo>
                        <a:pt x="592241" y="374388"/>
                      </a:moveTo>
                      <a:lnTo>
                        <a:pt x="607648" y="406844"/>
                      </a:lnTo>
                      <a:lnTo>
                        <a:pt x="588292" y="414249"/>
                      </a:lnTo>
                      <a:cubicBezTo>
                        <a:pt x="549701" y="436036"/>
                        <a:pt x="519870" y="468075"/>
                        <a:pt x="507771" y="500728"/>
                      </a:cubicBezTo>
                      <a:cubicBezTo>
                        <a:pt x="488374" y="466372"/>
                        <a:pt x="516562" y="413728"/>
                        <a:pt x="570731" y="383145"/>
                      </a:cubicBezTo>
                      <a:close/>
                      <a:moveTo>
                        <a:pt x="499746" y="308463"/>
                      </a:moveTo>
                      <a:cubicBezTo>
                        <a:pt x="524751" y="338981"/>
                        <a:pt x="506014" y="395681"/>
                        <a:pt x="457896" y="435105"/>
                      </a:cubicBezTo>
                      <a:lnTo>
                        <a:pt x="447104" y="441856"/>
                      </a:lnTo>
                      <a:lnTo>
                        <a:pt x="431771" y="409556"/>
                      </a:lnTo>
                      <a:lnTo>
                        <a:pt x="435259" y="407476"/>
                      </a:lnTo>
                      <a:cubicBezTo>
                        <a:pt x="469538" y="379390"/>
                        <a:pt x="493430" y="342707"/>
                        <a:pt x="499746" y="308463"/>
                      </a:cubicBezTo>
                      <a:close/>
                      <a:moveTo>
                        <a:pt x="471299" y="198796"/>
                      </a:moveTo>
                      <a:lnTo>
                        <a:pt x="496492" y="224506"/>
                      </a:lnTo>
                      <a:lnTo>
                        <a:pt x="490662" y="228512"/>
                      </a:lnTo>
                      <a:cubicBezTo>
                        <a:pt x="458253" y="258737"/>
                        <a:pt x="436761" y="296875"/>
                        <a:pt x="432652" y="331454"/>
                      </a:cubicBezTo>
                      <a:cubicBezTo>
                        <a:pt x="405743" y="302601"/>
                        <a:pt x="420808" y="244816"/>
                        <a:pt x="466300" y="202390"/>
                      </a:cubicBezTo>
                      <a:close/>
                      <a:moveTo>
                        <a:pt x="373866" y="152474"/>
                      </a:moveTo>
                      <a:cubicBezTo>
                        <a:pt x="406038" y="175312"/>
                        <a:pt x="402928" y="234947"/>
                        <a:pt x="366919" y="285671"/>
                      </a:cubicBezTo>
                      <a:lnTo>
                        <a:pt x="352150" y="301694"/>
                      </a:lnTo>
                      <a:lnTo>
                        <a:pt x="332519" y="279992"/>
                      </a:lnTo>
                      <a:lnTo>
                        <a:pt x="327348" y="275854"/>
                      </a:lnTo>
                      <a:lnTo>
                        <a:pt x="337793" y="264995"/>
                      </a:lnTo>
                      <a:cubicBezTo>
                        <a:pt x="363445" y="228858"/>
                        <a:pt x="376810" y="187171"/>
                        <a:pt x="373866" y="152474"/>
                      </a:cubicBezTo>
                      <a:close/>
                      <a:moveTo>
                        <a:pt x="322056" y="78319"/>
                      </a:moveTo>
                      <a:lnTo>
                        <a:pt x="353328" y="97754"/>
                      </a:lnTo>
                      <a:lnTo>
                        <a:pt x="350168" y="99925"/>
                      </a:lnTo>
                      <a:cubicBezTo>
                        <a:pt x="317759" y="130150"/>
                        <a:pt x="296267" y="168288"/>
                        <a:pt x="292158" y="202867"/>
                      </a:cubicBezTo>
                      <a:cubicBezTo>
                        <a:pt x="271976" y="181227"/>
                        <a:pt x="275405" y="143313"/>
                        <a:pt x="297572" y="107810"/>
                      </a:cubicBezTo>
                      <a:close/>
                      <a:moveTo>
                        <a:pt x="211941" y="61987"/>
                      </a:moveTo>
                      <a:cubicBezTo>
                        <a:pt x="236070" y="79115"/>
                        <a:pt x="240353" y="116942"/>
                        <a:pt x="225795" y="156184"/>
                      </a:cubicBezTo>
                      <a:lnTo>
                        <a:pt x="205960" y="193372"/>
                      </a:lnTo>
                      <a:lnTo>
                        <a:pt x="199018" y="189430"/>
                      </a:lnTo>
                      <a:lnTo>
                        <a:pt x="171480" y="179069"/>
                      </a:lnTo>
                      <a:lnTo>
                        <a:pt x="175868" y="174508"/>
                      </a:lnTo>
                      <a:cubicBezTo>
                        <a:pt x="201520" y="138371"/>
                        <a:pt x="214885" y="96684"/>
                        <a:pt x="211941" y="61987"/>
                      </a:cubicBezTo>
                      <a:close/>
                      <a:moveTo>
                        <a:pt x="35729" y="31030"/>
                      </a:moveTo>
                      <a:cubicBezTo>
                        <a:pt x="59858" y="48158"/>
                        <a:pt x="64141" y="85985"/>
                        <a:pt x="49583" y="125227"/>
                      </a:cubicBezTo>
                      <a:lnTo>
                        <a:pt x="39180" y="144730"/>
                      </a:lnTo>
                      <a:lnTo>
                        <a:pt x="0" y="142872"/>
                      </a:lnTo>
                      <a:lnTo>
                        <a:pt x="28416" y="86750"/>
                      </a:lnTo>
                      <a:cubicBezTo>
                        <a:pt x="34596" y="67474"/>
                        <a:pt x="37201" y="48378"/>
                        <a:pt x="35729" y="31030"/>
                      </a:cubicBezTo>
                      <a:close/>
                      <a:moveTo>
                        <a:pt x="138164" y="0"/>
                      </a:moveTo>
                      <a:lnTo>
                        <a:pt x="173421" y="9471"/>
                      </a:lnTo>
                      <a:lnTo>
                        <a:pt x="166109" y="21267"/>
                      </a:lnTo>
                      <a:cubicBezTo>
                        <a:pt x="148595" y="61975"/>
                        <a:pt x="144259" y="105537"/>
                        <a:pt x="154406" y="138848"/>
                      </a:cubicBezTo>
                      <a:cubicBezTo>
                        <a:pt x="118164" y="123255"/>
                        <a:pt x="108713" y="64292"/>
                        <a:pt x="133298" y="7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A82CD435-BE9C-499B-8839-F0ACEAD7C6AC}"/>
                  </a:ext>
                </a:extLst>
              </p:cNvPr>
              <p:cNvSpPr/>
              <p:nvPr/>
            </p:nvSpPr>
            <p:spPr>
              <a:xfrm>
                <a:off x="5586131" y="2133600"/>
                <a:ext cx="273438" cy="683997"/>
              </a:xfrm>
              <a:custGeom>
                <a:avLst/>
                <a:gdLst>
                  <a:gd name="connsiteX0" fmla="*/ 0 w 273438"/>
                  <a:gd name="connsiteY0" fmla="*/ 0 h 683997"/>
                  <a:gd name="connsiteX1" fmla="*/ 273438 w 273438"/>
                  <a:gd name="connsiteY1" fmla="*/ 0 h 683997"/>
                  <a:gd name="connsiteX2" fmla="*/ 273438 w 273438"/>
                  <a:gd name="connsiteY2" fmla="*/ 619674 h 683997"/>
                  <a:gd name="connsiteX3" fmla="*/ 263859 w 273438"/>
                  <a:gd name="connsiteY3" fmla="*/ 617256 h 683997"/>
                  <a:gd name="connsiteX4" fmla="*/ 232636 w 273438"/>
                  <a:gd name="connsiteY4" fmla="*/ 670755 h 683997"/>
                  <a:gd name="connsiteX5" fmla="*/ 180086 w 273438"/>
                  <a:gd name="connsiteY5" fmla="*/ 640794 h 683997"/>
                  <a:gd name="connsiteX6" fmla="*/ 136719 w 273438"/>
                  <a:gd name="connsiteY6" fmla="*/ 683997 h 683997"/>
                  <a:gd name="connsiteX7" fmla="*/ 93352 w 273438"/>
                  <a:gd name="connsiteY7" fmla="*/ 640794 h 683997"/>
                  <a:gd name="connsiteX8" fmla="*/ 40802 w 273438"/>
                  <a:gd name="connsiteY8" fmla="*/ 670755 h 683997"/>
                  <a:gd name="connsiteX9" fmla="*/ 9579 w 273438"/>
                  <a:gd name="connsiteY9" fmla="*/ 617256 h 683997"/>
                  <a:gd name="connsiteX10" fmla="*/ 0 w 273438"/>
                  <a:gd name="connsiteY10" fmla="*/ 619674 h 68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438" h="683997">
                    <a:moveTo>
                      <a:pt x="0" y="0"/>
                    </a:moveTo>
                    <a:lnTo>
                      <a:pt x="273438" y="0"/>
                    </a:lnTo>
                    <a:lnTo>
                      <a:pt x="273438" y="619674"/>
                    </a:lnTo>
                    <a:lnTo>
                      <a:pt x="263859" y="617256"/>
                    </a:lnTo>
                    <a:lnTo>
                      <a:pt x="232636" y="670755"/>
                    </a:lnTo>
                    <a:lnTo>
                      <a:pt x="180086" y="640794"/>
                    </a:lnTo>
                    <a:lnTo>
                      <a:pt x="136719" y="683997"/>
                    </a:lnTo>
                    <a:lnTo>
                      <a:pt x="93352" y="640794"/>
                    </a:lnTo>
                    <a:lnTo>
                      <a:pt x="40802" y="670755"/>
                    </a:lnTo>
                    <a:lnTo>
                      <a:pt x="9579" y="617256"/>
                    </a:lnTo>
                    <a:lnTo>
                      <a:pt x="0" y="619674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CA1F9AE0-D4FD-486B-A2C2-EEA7484AF6B2}"/>
                  </a:ext>
                </a:extLst>
              </p:cNvPr>
              <p:cNvSpPr/>
              <p:nvPr/>
            </p:nvSpPr>
            <p:spPr>
              <a:xfrm>
                <a:off x="4376738" y="1419224"/>
                <a:ext cx="1959531" cy="1398372"/>
              </a:xfrm>
              <a:custGeom>
                <a:avLst/>
                <a:gdLst>
                  <a:gd name="connsiteX0" fmla="*/ 381802 w 1959531"/>
                  <a:gd name="connsiteY0" fmla="*/ 0 h 1398372"/>
                  <a:gd name="connsiteX1" fmla="*/ 1577729 w 1959531"/>
                  <a:gd name="connsiteY1" fmla="*/ 0 h 1398372"/>
                  <a:gd name="connsiteX2" fmla="*/ 1959531 w 1959531"/>
                  <a:gd name="connsiteY2" fmla="*/ 381802 h 1398372"/>
                  <a:gd name="connsiteX3" fmla="*/ 1959531 w 1959531"/>
                  <a:gd name="connsiteY3" fmla="*/ 1090613 h 1398372"/>
                  <a:gd name="connsiteX4" fmla="*/ 1958645 w 1959531"/>
                  <a:gd name="connsiteY4" fmla="*/ 1090613 h 1398372"/>
                  <a:gd name="connsiteX5" fmla="*/ 1958645 w 1959531"/>
                  <a:gd name="connsiteY5" fmla="*/ 1334049 h 1398372"/>
                  <a:gd name="connsiteX6" fmla="*/ 1949066 w 1959531"/>
                  <a:gd name="connsiteY6" fmla="*/ 1331631 h 1398372"/>
                  <a:gd name="connsiteX7" fmla="*/ 1917843 w 1959531"/>
                  <a:gd name="connsiteY7" fmla="*/ 1385130 h 1398372"/>
                  <a:gd name="connsiteX8" fmla="*/ 1865293 w 1959531"/>
                  <a:gd name="connsiteY8" fmla="*/ 1355169 h 1398372"/>
                  <a:gd name="connsiteX9" fmla="*/ 1821926 w 1959531"/>
                  <a:gd name="connsiteY9" fmla="*/ 1398372 h 1398372"/>
                  <a:gd name="connsiteX10" fmla="*/ 1778559 w 1959531"/>
                  <a:gd name="connsiteY10" fmla="*/ 1355169 h 1398372"/>
                  <a:gd name="connsiteX11" fmla="*/ 1726009 w 1959531"/>
                  <a:gd name="connsiteY11" fmla="*/ 1385130 h 1398372"/>
                  <a:gd name="connsiteX12" fmla="*/ 1694786 w 1959531"/>
                  <a:gd name="connsiteY12" fmla="*/ 1331631 h 1398372"/>
                  <a:gd name="connsiteX13" fmla="*/ 1685207 w 1959531"/>
                  <a:gd name="connsiteY13" fmla="*/ 1334049 h 1398372"/>
                  <a:gd name="connsiteX14" fmla="*/ 1685207 w 1959531"/>
                  <a:gd name="connsiteY14" fmla="*/ 1090613 h 1398372"/>
                  <a:gd name="connsiteX15" fmla="*/ 749253 w 1959531"/>
                  <a:gd name="connsiteY15" fmla="*/ 1090613 h 1398372"/>
                  <a:gd name="connsiteX16" fmla="*/ 749253 w 1959531"/>
                  <a:gd name="connsiteY16" fmla="*/ 1334049 h 1398372"/>
                  <a:gd name="connsiteX17" fmla="*/ 739674 w 1959531"/>
                  <a:gd name="connsiteY17" fmla="*/ 1331631 h 1398372"/>
                  <a:gd name="connsiteX18" fmla="*/ 708451 w 1959531"/>
                  <a:gd name="connsiteY18" fmla="*/ 1385130 h 1398372"/>
                  <a:gd name="connsiteX19" fmla="*/ 655901 w 1959531"/>
                  <a:gd name="connsiteY19" fmla="*/ 1355169 h 1398372"/>
                  <a:gd name="connsiteX20" fmla="*/ 612534 w 1959531"/>
                  <a:gd name="connsiteY20" fmla="*/ 1398372 h 1398372"/>
                  <a:gd name="connsiteX21" fmla="*/ 569167 w 1959531"/>
                  <a:gd name="connsiteY21" fmla="*/ 1355169 h 1398372"/>
                  <a:gd name="connsiteX22" fmla="*/ 516617 w 1959531"/>
                  <a:gd name="connsiteY22" fmla="*/ 1385130 h 1398372"/>
                  <a:gd name="connsiteX23" fmla="*/ 485394 w 1959531"/>
                  <a:gd name="connsiteY23" fmla="*/ 1331631 h 1398372"/>
                  <a:gd name="connsiteX24" fmla="*/ 475815 w 1959531"/>
                  <a:gd name="connsiteY24" fmla="*/ 1334049 h 1398372"/>
                  <a:gd name="connsiteX25" fmla="*/ 475815 w 1959531"/>
                  <a:gd name="connsiteY25" fmla="*/ 1090613 h 1398372"/>
                  <a:gd name="connsiteX26" fmla="*/ 273439 w 1959531"/>
                  <a:gd name="connsiteY26" fmla="*/ 1090613 h 1398372"/>
                  <a:gd name="connsiteX27" fmla="*/ 273439 w 1959531"/>
                  <a:gd name="connsiteY27" fmla="*/ 1334049 h 1398372"/>
                  <a:gd name="connsiteX28" fmla="*/ 263860 w 1959531"/>
                  <a:gd name="connsiteY28" fmla="*/ 1331631 h 1398372"/>
                  <a:gd name="connsiteX29" fmla="*/ 232637 w 1959531"/>
                  <a:gd name="connsiteY29" fmla="*/ 1385130 h 1398372"/>
                  <a:gd name="connsiteX30" fmla="*/ 180087 w 1959531"/>
                  <a:gd name="connsiteY30" fmla="*/ 1355169 h 1398372"/>
                  <a:gd name="connsiteX31" fmla="*/ 136720 w 1959531"/>
                  <a:gd name="connsiteY31" fmla="*/ 1398372 h 1398372"/>
                  <a:gd name="connsiteX32" fmla="*/ 93353 w 1959531"/>
                  <a:gd name="connsiteY32" fmla="*/ 1355169 h 1398372"/>
                  <a:gd name="connsiteX33" fmla="*/ 40803 w 1959531"/>
                  <a:gd name="connsiteY33" fmla="*/ 1385130 h 1398372"/>
                  <a:gd name="connsiteX34" fmla="*/ 9580 w 1959531"/>
                  <a:gd name="connsiteY34" fmla="*/ 1331631 h 1398372"/>
                  <a:gd name="connsiteX35" fmla="*/ 1 w 1959531"/>
                  <a:gd name="connsiteY35" fmla="*/ 1334049 h 1398372"/>
                  <a:gd name="connsiteX36" fmla="*/ 1 w 1959531"/>
                  <a:gd name="connsiteY36" fmla="*/ 1090613 h 1398372"/>
                  <a:gd name="connsiteX37" fmla="*/ 0 w 1959531"/>
                  <a:gd name="connsiteY37" fmla="*/ 1090613 h 1398372"/>
                  <a:gd name="connsiteX38" fmla="*/ 0 w 1959531"/>
                  <a:gd name="connsiteY38" fmla="*/ 381802 h 1398372"/>
                  <a:gd name="connsiteX39" fmla="*/ 381802 w 1959531"/>
                  <a:gd name="connsiteY39" fmla="*/ 0 h 139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59531" h="1398372">
                    <a:moveTo>
                      <a:pt x="381802" y="0"/>
                    </a:moveTo>
                    <a:lnTo>
                      <a:pt x="1577729" y="0"/>
                    </a:lnTo>
                    <a:cubicBezTo>
                      <a:pt x="1788592" y="0"/>
                      <a:pt x="1959531" y="170939"/>
                      <a:pt x="1959531" y="381802"/>
                    </a:cubicBezTo>
                    <a:lnTo>
                      <a:pt x="1959531" y="1090613"/>
                    </a:lnTo>
                    <a:lnTo>
                      <a:pt x="1958645" y="1090613"/>
                    </a:lnTo>
                    <a:lnTo>
                      <a:pt x="1958645" y="1334049"/>
                    </a:lnTo>
                    <a:lnTo>
                      <a:pt x="1949066" y="1331631"/>
                    </a:lnTo>
                    <a:lnTo>
                      <a:pt x="1917843" y="1385130"/>
                    </a:lnTo>
                    <a:lnTo>
                      <a:pt x="1865293" y="1355169"/>
                    </a:lnTo>
                    <a:lnTo>
                      <a:pt x="1821926" y="1398372"/>
                    </a:lnTo>
                    <a:lnTo>
                      <a:pt x="1778559" y="1355169"/>
                    </a:lnTo>
                    <a:lnTo>
                      <a:pt x="1726009" y="1385130"/>
                    </a:lnTo>
                    <a:lnTo>
                      <a:pt x="1694786" y="1331631"/>
                    </a:lnTo>
                    <a:lnTo>
                      <a:pt x="1685207" y="1334049"/>
                    </a:lnTo>
                    <a:lnTo>
                      <a:pt x="1685207" y="1090613"/>
                    </a:lnTo>
                    <a:lnTo>
                      <a:pt x="749253" y="1090613"/>
                    </a:lnTo>
                    <a:lnTo>
                      <a:pt x="749253" y="1334049"/>
                    </a:lnTo>
                    <a:lnTo>
                      <a:pt x="739674" y="1331631"/>
                    </a:lnTo>
                    <a:lnTo>
                      <a:pt x="708451" y="1385130"/>
                    </a:lnTo>
                    <a:lnTo>
                      <a:pt x="655901" y="1355169"/>
                    </a:lnTo>
                    <a:lnTo>
                      <a:pt x="612534" y="1398372"/>
                    </a:lnTo>
                    <a:lnTo>
                      <a:pt x="569167" y="1355169"/>
                    </a:lnTo>
                    <a:lnTo>
                      <a:pt x="516617" y="1385130"/>
                    </a:lnTo>
                    <a:lnTo>
                      <a:pt x="485394" y="1331631"/>
                    </a:lnTo>
                    <a:lnTo>
                      <a:pt x="475815" y="1334049"/>
                    </a:lnTo>
                    <a:lnTo>
                      <a:pt x="475815" y="1090613"/>
                    </a:lnTo>
                    <a:lnTo>
                      <a:pt x="273439" y="1090613"/>
                    </a:lnTo>
                    <a:lnTo>
                      <a:pt x="273439" y="1334049"/>
                    </a:lnTo>
                    <a:lnTo>
                      <a:pt x="263860" y="1331631"/>
                    </a:lnTo>
                    <a:lnTo>
                      <a:pt x="232637" y="1385130"/>
                    </a:lnTo>
                    <a:lnTo>
                      <a:pt x="180087" y="1355169"/>
                    </a:lnTo>
                    <a:lnTo>
                      <a:pt x="136720" y="1398372"/>
                    </a:lnTo>
                    <a:lnTo>
                      <a:pt x="93353" y="1355169"/>
                    </a:lnTo>
                    <a:lnTo>
                      <a:pt x="40803" y="1385130"/>
                    </a:lnTo>
                    <a:lnTo>
                      <a:pt x="9580" y="1331631"/>
                    </a:lnTo>
                    <a:lnTo>
                      <a:pt x="1" y="1334049"/>
                    </a:lnTo>
                    <a:lnTo>
                      <a:pt x="1" y="1090613"/>
                    </a:lnTo>
                    <a:lnTo>
                      <a:pt x="0" y="1090613"/>
                    </a:lnTo>
                    <a:lnTo>
                      <a:pt x="0" y="381802"/>
                    </a:lnTo>
                    <a:cubicBezTo>
                      <a:pt x="0" y="170939"/>
                      <a:pt x="170939" y="0"/>
                      <a:pt x="381802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A0DA171-DCA1-4312-9BD0-A46E45C11486}"/>
                  </a:ext>
                </a:extLst>
              </p:cNvPr>
              <p:cNvSpPr/>
              <p:nvPr/>
            </p:nvSpPr>
            <p:spPr>
              <a:xfrm>
                <a:off x="4376739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CDDCCBA5-7287-4F4A-A803-EC7C96D56ADA}"/>
                  </a:ext>
                </a:extLst>
              </p:cNvPr>
              <p:cNvSpPr/>
              <p:nvPr/>
            </p:nvSpPr>
            <p:spPr>
              <a:xfrm>
                <a:off x="4852553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87F45436-8E86-4611-ACC0-2854E4F1428E}"/>
                  </a:ext>
                </a:extLst>
              </p:cNvPr>
              <p:cNvSpPr/>
              <p:nvPr/>
            </p:nvSpPr>
            <p:spPr>
              <a:xfrm>
                <a:off x="5586131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9484AA1-0158-4429-88D2-DFEFE9AE47D2}"/>
                  </a:ext>
                </a:extLst>
              </p:cNvPr>
              <p:cNvSpPr/>
              <p:nvPr/>
            </p:nvSpPr>
            <p:spPr>
              <a:xfrm>
                <a:off x="6061945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591A3C7C-898B-4D61-8C2A-48BCA4396F65}"/>
                  </a:ext>
                </a:extLst>
              </p:cNvPr>
              <p:cNvSpPr/>
              <p:nvPr/>
            </p:nvSpPr>
            <p:spPr>
              <a:xfrm>
                <a:off x="4567220" y="1419223"/>
                <a:ext cx="1579350" cy="1090613"/>
              </a:xfrm>
              <a:custGeom>
                <a:avLst/>
                <a:gdLst>
                  <a:gd name="connsiteX0" fmla="*/ 1543639 w 1579350"/>
                  <a:gd name="connsiteY0" fmla="*/ 37247 h 1090613"/>
                  <a:gd name="connsiteX1" fmla="*/ 1579350 w 1579350"/>
                  <a:gd name="connsiteY1" fmla="*/ 56631 h 1090613"/>
                  <a:gd name="connsiteX2" fmla="*/ 1571052 w 1579350"/>
                  <a:gd name="connsiteY2" fmla="*/ 112173 h 1090613"/>
                  <a:gd name="connsiteX3" fmla="*/ 1541282 w 1579350"/>
                  <a:gd name="connsiteY3" fmla="*/ 634127 h 1090613"/>
                  <a:gd name="connsiteX4" fmla="*/ 1558426 w 1579350"/>
                  <a:gd name="connsiteY4" fmla="*/ 1038986 h 1090613"/>
                  <a:gd name="connsiteX5" fmla="*/ 1563993 w 1579350"/>
                  <a:gd name="connsiteY5" fmla="*/ 1090613 h 1090613"/>
                  <a:gd name="connsiteX6" fmla="*/ 1524056 w 1579350"/>
                  <a:gd name="connsiteY6" fmla="*/ 1090613 h 1090613"/>
                  <a:gd name="connsiteX7" fmla="*/ 1511887 w 1579350"/>
                  <a:gd name="connsiteY7" fmla="*/ 963265 h 1090613"/>
                  <a:gd name="connsiteX8" fmla="*/ 1500188 w 1579350"/>
                  <a:gd name="connsiteY8" fmla="*/ 634127 h 1090613"/>
                  <a:gd name="connsiteX9" fmla="*/ 1525612 w 1579350"/>
                  <a:gd name="connsiteY9" fmla="*/ 161355 h 1090613"/>
                  <a:gd name="connsiteX10" fmla="*/ 85377 w 1579350"/>
                  <a:gd name="connsiteY10" fmla="*/ 15030 h 1090613"/>
                  <a:gd name="connsiteX11" fmla="*/ 70865 w 1579350"/>
                  <a:gd name="connsiteY11" fmla="*/ 112173 h 1090613"/>
                  <a:gd name="connsiteX12" fmla="*/ 41094 w 1579350"/>
                  <a:gd name="connsiteY12" fmla="*/ 634127 h 1090613"/>
                  <a:gd name="connsiteX13" fmla="*/ 58238 w 1579350"/>
                  <a:gd name="connsiteY13" fmla="*/ 1038986 h 1090613"/>
                  <a:gd name="connsiteX14" fmla="*/ 63805 w 1579350"/>
                  <a:gd name="connsiteY14" fmla="*/ 1090613 h 1090613"/>
                  <a:gd name="connsiteX15" fmla="*/ 23868 w 1579350"/>
                  <a:gd name="connsiteY15" fmla="*/ 1090613 h 1090613"/>
                  <a:gd name="connsiteX16" fmla="*/ 11699 w 1579350"/>
                  <a:gd name="connsiteY16" fmla="*/ 963265 h 1090613"/>
                  <a:gd name="connsiteX17" fmla="*/ 0 w 1579350"/>
                  <a:gd name="connsiteY17" fmla="*/ 634127 h 1090613"/>
                  <a:gd name="connsiteX18" fmla="*/ 43602 w 1579350"/>
                  <a:gd name="connsiteY18" fmla="*/ 36211 h 1090613"/>
                  <a:gd name="connsiteX19" fmla="*/ 45478 w 1579350"/>
                  <a:gd name="connsiteY19" fmla="*/ 27415 h 1090613"/>
                  <a:gd name="connsiteX20" fmla="*/ 1389141 w 1579350"/>
                  <a:gd name="connsiteY20" fmla="*/ 752 h 1090613"/>
                  <a:gd name="connsiteX21" fmla="*/ 1430542 w 1579350"/>
                  <a:gd name="connsiteY21" fmla="*/ 4926 h 1090613"/>
                  <a:gd name="connsiteX22" fmla="*/ 1423854 w 1579350"/>
                  <a:gd name="connsiteY22" fmla="*/ 53800 h 1090613"/>
                  <a:gd name="connsiteX23" fmla="*/ 1439937 w 1579350"/>
                  <a:gd name="connsiteY23" fmla="*/ 906069 h 1090613"/>
                  <a:gd name="connsiteX24" fmla="*/ 1382999 w 1579350"/>
                  <a:gd name="connsiteY24" fmla="*/ 49375 h 1090613"/>
                  <a:gd name="connsiteX25" fmla="*/ 1295781 w 1579350"/>
                  <a:gd name="connsiteY25" fmla="*/ 0 h 1090613"/>
                  <a:gd name="connsiteX26" fmla="*/ 1332482 w 1579350"/>
                  <a:gd name="connsiteY26" fmla="*/ 0 h 1090613"/>
                  <a:gd name="connsiteX27" fmla="*/ 1330959 w 1579350"/>
                  <a:gd name="connsiteY27" fmla="*/ 7473 h 1090613"/>
                  <a:gd name="connsiteX28" fmla="*/ 1285547 w 1579350"/>
                  <a:gd name="connsiteY28" fmla="*/ 634127 h 1090613"/>
                  <a:gd name="connsiteX29" fmla="*/ 1302691 w 1579350"/>
                  <a:gd name="connsiteY29" fmla="*/ 1038986 h 1090613"/>
                  <a:gd name="connsiteX30" fmla="*/ 1308258 w 1579350"/>
                  <a:gd name="connsiteY30" fmla="*/ 1090613 h 1090613"/>
                  <a:gd name="connsiteX31" fmla="*/ 1268321 w 1579350"/>
                  <a:gd name="connsiteY31" fmla="*/ 1090613 h 1090613"/>
                  <a:gd name="connsiteX32" fmla="*/ 1256152 w 1579350"/>
                  <a:gd name="connsiteY32" fmla="*/ 963265 h 1090613"/>
                  <a:gd name="connsiteX33" fmla="*/ 1244453 w 1579350"/>
                  <a:gd name="connsiteY33" fmla="*/ 634127 h 1090613"/>
                  <a:gd name="connsiteX34" fmla="*/ 1288055 w 1579350"/>
                  <a:gd name="connsiteY34" fmla="*/ 36211 h 1090613"/>
                  <a:gd name="connsiteX35" fmla="*/ 1141586 w 1579350"/>
                  <a:gd name="connsiteY35" fmla="*/ 0 h 1090613"/>
                  <a:gd name="connsiteX36" fmla="*/ 1183566 w 1579350"/>
                  <a:gd name="connsiteY36" fmla="*/ 0 h 1090613"/>
                  <a:gd name="connsiteX37" fmla="*/ 1176204 w 1579350"/>
                  <a:gd name="connsiteY37" fmla="*/ 53800 h 1090613"/>
                  <a:gd name="connsiteX38" fmla="*/ 1192287 w 1579350"/>
                  <a:gd name="connsiteY38" fmla="*/ 906069 h 1090613"/>
                  <a:gd name="connsiteX39" fmla="*/ 1135349 w 1579350"/>
                  <a:gd name="connsiteY39" fmla="*/ 49375 h 1090613"/>
                  <a:gd name="connsiteX40" fmla="*/ 1048131 w 1579350"/>
                  <a:gd name="connsiteY40" fmla="*/ 0 h 1090613"/>
                  <a:gd name="connsiteX41" fmla="*/ 1084832 w 1579350"/>
                  <a:gd name="connsiteY41" fmla="*/ 0 h 1090613"/>
                  <a:gd name="connsiteX42" fmla="*/ 1083309 w 1579350"/>
                  <a:gd name="connsiteY42" fmla="*/ 7473 h 1090613"/>
                  <a:gd name="connsiteX43" fmla="*/ 1037897 w 1579350"/>
                  <a:gd name="connsiteY43" fmla="*/ 634127 h 1090613"/>
                  <a:gd name="connsiteX44" fmla="*/ 1055041 w 1579350"/>
                  <a:gd name="connsiteY44" fmla="*/ 1038986 h 1090613"/>
                  <a:gd name="connsiteX45" fmla="*/ 1060608 w 1579350"/>
                  <a:gd name="connsiteY45" fmla="*/ 1090613 h 1090613"/>
                  <a:gd name="connsiteX46" fmla="*/ 1020671 w 1579350"/>
                  <a:gd name="connsiteY46" fmla="*/ 1090613 h 1090613"/>
                  <a:gd name="connsiteX47" fmla="*/ 1008502 w 1579350"/>
                  <a:gd name="connsiteY47" fmla="*/ 963265 h 1090613"/>
                  <a:gd name="connsiteX48" fmla="*/ 996803 w 1579350"/>
                  <a:gd name="connsiteY48" fmla="*/ 634127 h 1090613"/>
                  <a:gd name="connsiteX49" fmla="*/ 1040405 w 1579350"/>
                  <a:gd name="connsiteY49" fmla="*/ 36211 h 1090613"/>
                  <a:gd name="connsiteX50" fmla="*/ 882971 w 1579350"/>
                  <a:gd name="connsiteY50" fmla="*/ 0 h 1090613"/>
                  <a:gd name="connsiteX51" fmla="*/ 924951 w 1579350"/>
                  <a:gd name="connsiteY51" fmla="*/ 0 h 1090613"/>
                  <a:gd name="connsiteX52" fmla="*/ 917589 w 1579350"/>
                  <a:gd name="connsiteY52" fmla="*/ 53800 h 1090613"/>
                  <a:gd name="connsiteX53" fmla="*/ 933672 w 1579350"/>
                  <a:gd name="connsiteY53" fmla="*/ 906069 h 1090613"/>
                  <a:gd name="connsiteX54" fmla="*/ 876734 w 1579350"/>
                  <a:gd name="connsiteY54" fmla="*/ 49375 h 1090613"/>
                  <a:gd name="connsiteX55" fmla="*/ 789516 w 1579350"/>
                  <a:gd name="connsiteY55" fmla="*/ 0 h 1090613"/>
                  <a:gd name="connsiteX56" fmla="*/ 826217 w 1579350"/>
                  <a:gd name="connsiteY56" fmla="*/ 0 h 1090613"/>
                  <a:gd name="connsiteX57" fmla="*/ 824694 w 1579350"/>
                  <a:gd name="connsiteY57" fmla="*/ 7473 h 1090613"/>
                  <a:gd name="connsiteX58" fmla="*/ 779282 w 1579350"/>
                  <a:gd name="connsiteY58" fmla="*/ 634127 h 1090613"/>
                  <a:gd name="connsiteX59" fmla="*/ 796426 w 1579350"/>
                  <a:gd name="connsiteY59" fmla="*/ 1038986 h 1090613"/>
                  <a:gd name="connsiteX60" fmla="*/ 801993 w 1579350"/>
                  <a:gd name="connsiteY60" fmla="*/ 1090613 h 1090613"/>
                  <a:gd name="connsiteX61" fmla="*/ 762056 w 1579350"/>
                  <a:gd name="connsiteY61" fmla="*/ 1090613 h 1090613"/>
                  <a:gd name="connsiteX62" fmla="*/ 749887 w 1579350"/>
                  <a:gd name="connsiteY62" fmla="*/ 963265 h 1090613"/>
                  <a:gd name="connsiteX63" fmla="*/ 738188 w 1579350"/>
                  <a:gd name="connsiteY63" fmla="*/ 634127 h 1090613"/>
                  <a:gd name="connsiteX64" fmla="*/ 781790 w 1579350"/>
                  <a:gd name="connsiteY64" fmla="*/ 36211 h 1090613"/>
                  <a:gd name="connsiteX65" fmla="*/ 651048 w 1579350"/>
                  <a:gd name="connsiteY65" fmla="*/ 0 h 1090613"/>
                  <a:gd name="connsiteX66" fmla="*/ 693028 w 1579350"/>
                  <a:gd name="connsiteY66" fmla="*/ 0 h 1090613"/>
                  <a:gd name="connsiteX67" fmla="*/ 685666 w 1579350"/>
                  <a:gd name="connsiteY67" fmla="*/ 53800 h 1090613"/>
                  <a:gd name="connsiteX68" fmla="*/ 701749 w 1579350"/>
                  <a:gd name="connsiteY68" fmla="*/ 906069 h 1090613"/>
                  <a:gd name="connsiteX69" fmla="*/ 644811 w 1579350"/>
                  <a:gd name="connsiteY69" fmla="*/ 49375 h 1090613"/>
                  <a:gd name="connsiteX70" fmla="*/ 557593 w 1579350"/>
                  <a:gd name="connsiteY70" fmla="*/ 0 h 1090613"/>
                  <a:gd name="connsiteX71" fmla="*/ 594294 w 1579350"/>
                  <a:gd name="connsiteY71" fmla="*/ 0 h 1090613"/>
                  <a:gd name="connsiteX72" fmla="*/ 592771 w 1579350"/>
                  <a:gd name="connsiteY72" fmla="*/ 7473 h 1090613"/>
                  <a:gd name="connsiteX73" fmla="*/ 547359 w 1579350"/>
                  <a:gd name="connsiteY73" fmla="*/ 634127 h 1090613"/>
                  <a:gd name="connsiteX74" fmla="*/ 564503 w 1579350"/>
                  <a:gd name="connsiteY74" fmla="*/ 1038986 h 1090613"/>
                  <a:gd name="connsiteX75" fmla="*/ 570070 w 1579350"/>
                  <a:gd name="connsiteY75" fmla="*/ 1090613 h 1090613"/>
                  <a:gd name="connsiteX76" fmla="*/ 530133 w 1579350"/>
                  <a:gd name="connsiteY76" fmla="*/ 1090613 h 1090613"/>
                  <a:gd name="connsiteX77" fmla="*/ 517964 w 1579350"/>
                  <a:gd name="connsiteY77" fmla="*/ 963265 h 1090613"/>
                  <a:gd name="connsiteX78" fmla="*/ 506265 w 1579350"/>
                  <a:gd name="connsiteY78" fmla="*/ 634127 h 1090613"/>
                  <a:gd name="connsiteX79" fmla="*/ 549867 w 1579350"/>
                  <a:gd name="connsiteY79" fmla="*/ 36211 h 1090613"/>
                  <a:gd name="connsiteX80" fmla="*/ 403398 w 1579350"/>
                  <a:gd name="connsiteY80" fmla="*/ 0 h 1090613"/>
                  <a:gd name="connsiteX81" fmla="*/ 445378 w 1579350"/>
                  <a:gd name="connsiteY81" fmla="*/ 0 h 1090613"/>
                  <a:gd name="connsiteX82" fmla="*/ 438016 w 1579350"/>
                  <a:gd name="connsiteY82" fmla="*/ 53800 h 1090613"/>
                  <a:gd name="connsiteX83" fmla="*/ 454099 w 1579350"/>
                  <a:gd name="connsiteY83" fmla="*/ 906069 h 1090613"/>
                  <a:gd name="connsiteX84" fmla="*/ 397161 w 1579350"/>
                  <a:gd name="connsiteY84" fmla="*/ 49375 h 1090613"/>
                  <a:gd name="connsiteX85" fmla="*/ 309943 w 1579350"/>
                  <a:gd name="connsiteY85" fmla="*/ 0 h 1090613"/>
                  <a:gd name="connsiteX86" fmla="*/ 346644 w 1579350"/>
                  <a:gd name="connsiteY86" fmla="*/ 0 h 1090613"/>
                  <a:gd name="connsiteX87" fmla="*/ 345121 w 1579350"/>
                  <a:gd name="connsiteY87" fmla="*/ 7473 h 1090613"/>
                  <a:gd name="connsiteX88" fmla="*/ 299709 w 1579350"/>
                  <a:gd name="connsiteY88" fmla="*/ 634127 h 1090613"/>
                  <a:gd name="connsiteX89" fmla="*/ 316853 w 1579350"/>
                  <a:gd name="connsiteY89" fmla="*/ 1038986 h 1090613"/>
                  <a:gd name="connsiteX90" fmla="*/ 322420 w 1579350"/>
                  <a:gd name="connsiteY90" fmla="*/ 1090613 h 1090613"/>
                  <a:gd name="connsiteX91" fmla="*/ 282483 w 1579350"/>
                  <a:gd name="connsiteY91" fmla="*/ 1090613 h 1090613"/>
                  <a:gd name="connsiteX92" fmla="*/ 270314 w 1579350"/>
                  <a:gd name="connsiteY92" fmla="*/ 963265 h 1090613"/>
                  <a:gd name="connsiteX93" fmla="*/ 258615 w 1579350"/>
                  <a:gd name="connsiteY93" fmla="*/ 634127 h 1090613"/>
                  <a:gd name="connsiteX94" fmla="*/ 302217 w 1579350"/>
                  <a:gd name="connsiteY94" fmla="*/ 36211 h 1090613"/>
                  <a:gd name="connsiteX95" fmla="*/ 185753 w 1579350"/>
                  <a:gd name="connsiteY95" fmla="*/ 0 h 1090613"/>
                  <a:gd name="connsiteX96" fmla="*/ 186763 w 1579350"/>
                  <a:gd name="connsiteY96" fmla="*/ 0 h 1090613"/>
                  <a:gd name="connsiteX97" fmla="*/ 179401 w 1579350"/>
                  <a:gd name="connsiteY97" fmla="*/ 53800 h 1090613"/>
                  <a:gd name="connsiteX98" fmla="*/ 195484 w 1579350"/>
                  <a:gd name="connsiteY98" fmla="*/ 906069 h 1090613"/>
                  <a:gd name="connsiteX99" fmla="*/ 138546 w 1579350"/>
                  <a:gd name="connsiteY99" fmla="*/ 49375 h 1090613"/>
                  <a:gd name="connsiteX100" fmla="*/ 144254 w 1579350"/>
                  <a:gd name="connsiteY100" fmla="*/ 4184 h 10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579350" h="1090613">
                    <a:moveTo>
                      <a:pt x="1543639" y="37247"/>
                    </a:moveTo>
                    <a:lnTo>
                      <a:pt x="1579350" y="56631"/>
                    </a:lnTo>
                    <a:lnTo>
                      <a:pt x="1571052" y="112173"/>
                    </a:lnTo>
                    <a:cubicBezTo>
                      <a:pt x="1552148" y="260499"/>
                      <a:pt x="1541282" y="441880"/>
                      <a:pt x="1541282" y="634127"/>
                    </a:cubicBezTo>
                    <a:cubicBezTo>
                      <a:pt x="1541282" y="778313"/>
                      <a:pt x="1547395" y="916386"/>
                      <a:pt x="1558426" y="1038986"/>
                    </a:cubicBezTo>
                    <a:lnTo>
                      <a:pt x="1563993" y="1090613"/>
                    </a:lnTo>
                    <a:lnTo>
                      <a:pt x="1524056" y="1090613"/>
                    </a:lnTo>
                    <a:lnTo>
                      <a:pt x="1511887" y="963265"/>
                    </a:lnTo>
                    <a:cubicBezTo>
                      <a:pt x="1504354" y="862101"/>
                      <a:pt x="1500188" y="750877"/>
                      <a:pt x="1500188" y="634127"/>
                    </a:cubicBezTo>
                    <a:cubicBezTo>
                      <a:pt x="1500188" y="459002"/>
                      <a:pt x="1509561" y="296311"/>
                      <a:pt x="1525612" y="161355"/>
                    </a:cubicBezTo>
                    <a:close/>
                    <a:moveTo>
                      <a:pt x="85377" y="15030"/>
                    </a:moveTo>
                    <a:lnTo>
                      <a:pt x="70865" y="112173"/>
                    </a:lnTo>
                    <a:cubicBezTo>
                      <a:pt x="51960" y="260499"/>
                      <a:pt x="41094" y="441880"/>
                      <a:pt x="41094" y="634127"/>
                    </a:cubicBezTo>
                    <a:cubicBezTo>
                      <a:pt x="41094" y="778313"/>
                      <a:pt x="47207" y="916386"/>
                      <a:pt x="58238" y="1038986"/>
                    </a:cubicBezTo>
                    <a:lnTo>
                      <a:pt x="63805" y="1090613"/>
                    </a:lnTo>
                    <a:lnTo>
                      <a:pt x="23868" y="1090613"/>
                    </a:lnTo>
                    <a:lnTo>
                      <a:pt x="11699" y="963265"/>
                    </a:lnTo>
                    <a:cubicBezTo>
                      <a:pt x="4166" y="862101"/>
                      <a:pt x="0" y="750877"/>
                      <a:pt x="0" y="634127"/>
                    </a:cubicBezTo>
                    <a:cubicBezTo>
                      <a:pt x="0" y="400627"/>
                      <a:pt x="16663" y="189232"/>
                      <a:pt x="43602" y="36211"/>
                    </a:cubicBezTo>
                    <a:lnTo>
                      <a:pt x="45478" y="27415"/>
                    </a:lnTo>
                    <a:close/>
                    <a:moveTo>
                      <a:pt x="1389141" y="752"/>
                    </a:moveTo>
                    <a:lnTo>
                      <a:pt x="1430542" y="4926"/>
                    </a:lnTo>
                    <a:lnTo>
                      <a:pt x="1423854" y="53800"/>
                    </a:lnTo>
                    <a:cubicBezTo>
                      <a:pt x="1382448" y="436058"/>
                      <a:pt x="1388935" y="779786"/>
                      <a:pt x="1439937" y="906069"/>
                    </a:cubicBezTo>
                    <a:cubicBezTo>
                      <a:pt x="1358200" y="897216"/>
                      <a:pt x="1332708" y="513660"/>
                      <a:pt x="1382999" y="49375"/>
                    </a:cubicBezTo>
                    <a:close/>
                    <a:moveTo>
                      <a:pt x="1295781" y="0"/>
                    </a:moveTo>
                    <a:lnTo>
                      <a:pt x="1332482" y="0"/>
                    </a:lnTo>
                    <a:lnTo>
                      <a:pt x="1330959" y="7473"/>
                    </a:lnTo>
                    <a:cubicBezTo>
                      <a:pt x="1302525" y="170488"/>
                      <a:pt x="1285547" y="393819"/>
                      <a:pt x="1285547" y="634127"/>
                    </a:cubicBezTo>
                    <a:cubicBezTo>
                      <a:pt x="1285547" y="778313"/>
                      <a:pt x="1291660" y="916386"/>
                      <a:pt x="1302691" y="1038986"/>
                    </a:cubicBezTo>
                    <a:lnTo>
                      <a:pt x="1308258" y="1090613"/>
                    </a:lnTo>
                    <a:lnTo>
                      <a:pt x="1268321" y="1090613"/>
                    </a:lnTo>
                    <a:lnTo>
                      <a:pt x="1256152" y="963265"/>
                    </a:lnTo>
                    <a:cubicBezTo>
                      <a:pt x="1248619" y="862101"/>
                      <a:pt x="1244453" y="750877"/>
                      <a:pt x="1244453" y="634127"/>
                    </a:cubicBezTo>
                    <a:cubicBezTo>
                      <a:pt x="1244453" y="400627"/>
                      <a:pt x="1261115" y="189232"/>
                      <a:pt x="1288055" y="36211"/>
                    </a:cubicBezTo>
                    <a:close/>
                    <a:moveTo>
                      <a:pt x="1141586" y="0"/>
                    </a:moveTo>
                    <a:lnTo>
                      <a:pt x="1183566" y="0"/>
                    </a:lnTo>
                    <a:lnTo>
                      <a:pt x="1176204" y="53800"/>
                    </a:lnTo>
                    <a:cubicBezTo>
                      <a:pt x="1134798" y="436058"/>
                      <a:pt x="1141285" y="779786"/>
                      <a:pt x="1192287" y="906069"/>
                    </a:cubicBezTo>
                    <a:cubicBezTo>
                      <a:pt x="1110550" y="897216"/>
                      <a:pt x="1085058" y="513660"/>
                      <a:pt x="1135349" y="49375"/>
                    </a:cubicBezTo>
                    <a:close/>
                    <a:moveTo>
                      <a:pt x="1048131" y="0"/>
                    </a:moveTo>
                    <a:lnTo>
                      <a:pt x="1084832" y="0"/>
                    </a:lnTo>
                    <a:lnTo>
                      <a:pt x="1083309" y="7473"/>
                    </a:lnTo>
                    <a:cubicBezTo>
                      <a:pt x="1054875" y="170488"/>
                      <a:pt x="1037897" y="393819"/>
                      <a:pt x="1037897" y="634127"/>
                    </a:cubicBezTo>
                    <a:cubicBezTo>
                      <a:pt x="1037897" y="778313"/>
                      <a:pt x="1044010" y="916386"/>
                      <a:pt x="1055041" y="1038986"/>
                    </a:cubicBezTo>
                    <a:lnTo>
                      <a:pt x="1060608" y="1090613"/>
                    </a:lnTo>
                    <a:lnTo>
                      <a:pt x="1020671" y="1090613"/>
                    </a:lnTo>
                    <a:lnTo>
                      <a:pt x="1008502" y="963265"/>
                    </a:lnTo>
                    <a:cubicBezTo>
                      <a:pt x="1000969" y="862101"/>
                      <a:pt x="996803" y="750877"/>
                      <a:pt x="996803" y="634127"/>
                    </a:cubicBezTo>
                    <a:cubicBezTo>
                      <a:pt x="996803" y="400627"/>
                      <a:pt x="1013466" y="189232"/>
                      <a:pt x="1040405" y="36211"/>
                    </a:cubicBezTo>
                    <a:close/>
                    <a:moveTo>
                      <a:pt x="882971" y="0"/>
                    </a:moveTo>
                    <a:lnTo>
                      <a:pt x="924951" y="0"/>
                    </a:lnTo>
                    <a:lnTo>
                      <a:pt x="917589" y="53800"/>
                    </a:lnTo>
                    <a:cubicBezTo>
                      <a:pt x="876183" y="436058"/>
                      <a:pt x="882670" y="779786"/>
                      <a:pt x="933672" y="906069"/>
                    </a:cubicBezTo>
                    <a:cubicBezTo>
                      <a:pt x="851935" y="897216"/>
                      <a:pt x="826443" y="513660"/>
                      <a:pt x="876734" y="49375"/>
                    </a:cubicBezTo>
                    <a:close/>
                    <a:moveTo>
                      <a:pt x="789516" y="0"/>
                    </a:moveTo>
                    <a:lnTo>
                      <a:pt x="826217" y="0"/>
                    </a:lnTo>
                    <a:lnTo>
                      <a:pt x="824694" y="7473"/>
                    </a:lnTo>
                    <a:cubicBezTo>
                      <a:pt x="796260" y="170488"/>
                      <a:pt x="779282" y="393819"/>
                      <a:pt x="779282" y="634127"/>
                    </a:cubicBezTo>
                    <a:cubicBezTo>
                      <a:pt x="779282" y="778313"/>
                      <a:pt x="785395" y="916386"/>
                      <a:pt x="796426" y="1038986"/>
                    </a:cubicBezTo>
                    <a:lnTo>
                      <a:pt x="801993" y="1090613"/>
                    </a:lnTo>
                    <a:lnTo>
                      <a:pt x="762056" y="1090613"/>
                    </a:lnTo>
                    <a:lnTo>
                      <a:pt x="749887" y="963265"/>
                    </a:lnTo>
                    <a:cubicBezTo>
                      <a:pt x="742354" y="862101"/>
                      <a:pt x="738188" y="750877"/>
                      <a:pt x="738188" y="634127"/>
                    </a:cubicBezTo>
                    <a:cubicBezTo>
                      <a:pt x="738188" y="400627"/>
                      <a:pt x="754851" y="189232"/>
                      <a:pt x="781790" y="36211"/>
                    </a:cubicBezTo>
                    <a:close/>
                    <a:moveTo>
                      <a:pt x="651048" y="0"/>
                    </a:moveTo>
                    <a:lnTo>
                      <a:pt x="693028" y="0"/>
                    </a:lnTo>
                    <a:lnTo>
                      <a:pt x="685666" y="53800"/>
                    </a:lnTo>
                    <a:cubicBezTo>
                      <a:pt x="644260" y="436058"/>
                      <a:pt x="650747" y="779786"/>
                      <a:pt x="701749" y="906069"/>
                    </a:cubicBezTo>
                    <a:cubicBezTo>
                      <a:pt x="620012" y="897216"/>
                      <a:pt x="594520" y="513660"/>
                      <a:pt x="644811" y="49375"/>
                    </a:cubicBezTo>
                    <a:close/>
                    <a:moveTo>
                      <a:pt x="557593" y="0"/>
                    </a:moveTo>
                    <a:lnTo>
                      <a:pt x="594294" y="0"/>
                    </a:lnTo>
                    <a:lnTo>
                      <a:pt x="592771" y="7473"/>
                    </a:lnTo>
                    <a:cubicBezTo>
                      <a:pt x="564337" y="170488"/>
                      <a:pt x="547359" y="393819"/>
                      <a:pt x="547359" y="634127"/>
                    </a:cubicBezTo>
                    <a:cubicBezTo>
                      <a:pt x="547359" y="778313"/>
                      <a:pt x="553472" y="916386"/>
                      <a:pt x="564503" y="1038986"/>
                    </a:cubicBezTo>
                    <a:lnTo>
                      <a:pt x="570070" y="1090613"/>
                    </a:lnTo>
                    <a:lnTo>
                      <a:pt x="530133" y="1090613"/>
                    </a:lnTo>
                    <a:lnTo>
                      <a:pt x="517964" y="963265"/>
                    </a:lnTo>
                    <a:cubicBezTo>
                      <a:pt x="510431" y="862101"/>
                      <a:pt x="506265" y="750877"/>
                      <a:pt x="506265" y="634127"/>
                    </a:cubicBezTo>
                    <a:cubicBezTo>
                      <a:pt x="506265" y="400627"/>
                      <a:pt x="522928" y="189232"/>
                      <a:pt x="549867" y="36211"/>
                    </a:cubicBezTo>
                    <a:close/>
                    <a:moveTo>
                      <a:pt x="403398" y="0"/>
                    </a:moveTo>
                    <a:lnTo>
                      <a:pt x="445378" y="0"/>
                    </a:lnTo>
                    <a:lnTo>
                      <a:pt x="438016" y="53800"/>
                    </a:lnTo>
                    <a:cubicBezTo>
                      <a:pt x="396610" y="436058"/>
                      <a:pt x="403097" y="779786"/>
                      <a:pt x="454099" y="906069"/>
                    </a:cubicBezTo>
                    <a:cubicBezTo>
                      <a:pt x="372362" y="897216"/>
                      <a:pt x="346870" y="513660"/>
                      <a:pt x="397161" y="49375"/>
                    </a:cubicBezTo>
                    <a:close/>
                    <a:moveTo>
                      <a:pt x="309943" y="0"/>
                    </a:moveTo>
                    <a:lnTo>
                      <a:pt x="346644" y="0"/>
                    </a:lnTo>
                    <a:lnTo>
                      <a:pt x="345121" y="7473"/>
                    </a:lnTo>
                    <a:cubicBezTo>
                      <a:pt x="316687" y="170488"/>
                      <a:pt x="299709" y="393819"/>
                      <a:pt x="299709" y="634127"/>
                    </a:cubicBezTo>
                    <a:cubicBezTo>
                      <a:pt x="299709" y="778313"/>
                      <a:pt x="305822" y="916386"/>
                      <a:pt x="316853" y="1038986"/>
                    </a:cubicBezTo>
                    <a:lnTo>
                      <a:pt x="322420" y="1090613"/>
                    </a:lnTo>
                    <a:lnTo>
                      <a:pt x="282483" y="1090613"/>
                    </a:lnTo>
                    <a:lnTo>
                      <a:pt x="270314" y="963265"/>
                    </a:lnTo>
                    <a:cubicBezTo>
                      <a:pt x="262781" y="862101"/>
                      <a:pt x="258615" y="750877"/>
                      <a:pt x="258615" y="634127"/>
                    </a:cubicBezTo>
                    <a:cubicBezTo>
                      <a:pt x="258615" y="400627"/>
                      <a:pt x="275278" y="189232"/>
                      <a:pt x="302217" y="36211"/>
                    </a:cubicBezTo>
                    <a:close/>
                    <a:moveTo>
                      <a:pt x="185753" y="0"/>
                    </a:moveTo>
                    <a:lnTo>
                      <a:pt x="186763" y="0"/>
                    </a:lnTo>
                    <a:lnTo>
                      <a:pt x="179401" y="53800"/>
                    </a:lnTo>
                    <a:cubicBezTo>
                      <a:pt x="137995" y="436058"/>
                      <a:pt x="144482" y="779786"/>
                      <a:pt x="195484" y="906069"/>
                    </a:cubicBezTo>
                    <a:cubicBezTo>
                      <a:pt x="113747" y="897216"/>
                      <a:pt x="88255" y="513660"/>
                      <a:pt x="138546" y="49375"/>
                    </a:cubicBezTo>
                    <a:lnTo>
                      <a:pt x="144254" y="418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4747B1EC-FF1F-412D-85A3-D6E3C5EE3205}"/>
                </a:ext>
              </a:extLst>
            </p:cNvPr>
            <p:cNvGrpSpPr/>
            <p:nvPr/>
          </p:nvGrpSpPr>
          <p:grpSpPr>
            <a:xfrm>
              <a:off x="203989" y="3589727"/>
              <a:ext cx="1668376" cy="1425478"/>
              <a:chOff x="675347" y="1177028"/>
              <a:chExt cx="1836824" cy="1569402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5292BDF3-6F09-493C-979E-0645C7A959C2}"/>
                  </a:ext>
                </a:extLst>
              </p:cNvPr>
              <p:cNvGrpSpPr/>
              <p:nvPr/>
            </p:nvGrpSpPr>
            <p:grpSpPr>
              <a:xfrm>
                <a:off x="675347" y="1177028"/>
                <a:ext cx="1836824" cy="1500054"/>
                <a:chOff x="1655461" y="2070100"/>
                <a:chExt cx="2118026" cy="1729700"/>
              </a:xfrm>
            </p:grpSpPr>
            <p:sp>
              <p:nvSpPr>
                <p:cNvPr id="330" name="星: 24 pt 329">
                  <a:extLst>
                    <a:ext uri="{FF2B5EF4-FFF2-40B4-BE49-F238E27FC236}">
                      <a16:creationId xmlns:a16="http://schemas.microsoft.com/office/drawing/2014/main" id="{474A05C6-F270-43C7-AA30-BC7EAC0E4861}"/>
                    </a:ext>
                  </a:extLst>
                </p:cNvPr>
                <p:cNvSpPr/>
                <p:nvPr/>
              </p:nvSpPr>
              <p:spPr>
                <a:xfrm>
                  <a:off x="1655461" y="2438400"/>
                  <a:ext cx="2118026" cy="1361400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FEDD6587-0877-4E59-89A4-3703C1F0D926}"/>
                    </a:ext>
                  </a:extLst>
                </p:cNvPr>
                <p:cNvSpPr/>
                <p:nvPr/>
              </p:nvSpPr>
              <p:spPr>
                <a:xfrm>
                  <a:off x="3121294" y="2070100"/>
                  <a:ext cx="524893" cy="524893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2CD0EA1F-477C-40AA-A402-2F95DA231537}"/>
                    </a:ext>
                  </a:extLst>
                </p:cNvPr>
                <p:cNvSpPr/>
                <p:nvPr/>
              </p:nvSpPr>
              <p:spPr>
                <a:xfrm>
                  <a:off x="3232475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FD0599A1-8A71-4A0A-A782-74A8748CF022}"/>
                    </a:ext>
                  </a:extLst>
                </p:cNvPr>
                <p:cNvSpPr/>
                <p:nvPr/>
              </p:nvSpPr>
              <p:spPr>
                <a:xfrm>
                  <a:off x="1759822" y="2070100"/>
                  <a:ext cx="524893" cy="524893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FA4B93A5-5FBB-49C8-AA04-1FA4E2A499AB}"/>
                    </a:ext>
                  </a:extLst>
                </p:cNvPr>
                <p:cNvSpPr/>
                <p:nvPr/>
              </p:nvSpPr>
              <p:spPr>
                <a:xfrm>
                  <a:off x="1864653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F8C28024-C248-40BE-9B3D-BE770F782C3E}"/>
                    </a:ext>
                  </a:extLst>
                </p:cNvPr>
                <p:cNvSpPr/>
                <p:nvPr/>
              </p:nvSpPr>
              <p:spPr>
                <a:xfrm>
                  <a:off x="1864653" y="2070100"/>
                  <a:ext cx="1699643" cy="1699643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F6B6DF3-9481-4E78-83F3-F67BCF5FA545}"/>
                    </a:ext>
                  </a:extLst>
                </p:cNvPr>
                <p:cNvSpPr/>
                <p:nvPr/>
              </p:nvSpPr>
              <p:spPr>
                <a:xfrm>
                  <a:off x="1926422" y="2509838"/>
                  <a:ext cx="218592" cy="822324"/>
                </a:xfrm>
                <a:custGeom>
                  <a:avLst/>
                  <a:gdLst>
                    <a:gd name="connsiteX0" fmla="*/ 266005 w 266700"/>
                    <a:gd name="connsiteY0" fmla="*/ 152400 h 1003300"/>
                    <a:gd name="connsiteX1" fmla="*/ 163222 w 266700"/>
                    <a:gd name="connsiteY1" fmla="*/ 501650 h 1003300"/>
                    <a:gd name="connsiteX2" fmla="*/ 266005 w 266700"/>
                    <a:gd name="connsiteY2" fmla="*/ 850900 h 1003300"/>
                    <a:gd name="connsiteX3" fmla="*/ 107145 w 266700"/>
                    <a:gd name="connsiteY3" fmla="*/ 501650 h 1003300"/>
                    <a:gd name="connsiteX4" fmla="*/ 266005 w 266700"/>
                    <a:gd name="connsiteY4" fmla="*/ 152400 h 1003300"/>
                    <a:gd name="connsiteX5" fmla="*/ 266700 w 266700"/>
                    <a:gd name="connsiteY5" fmla="*/ 0 h 1003300"/>
                    <a:gd name="connsiteX6" fmla="*/ 53249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0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6005" y="152400"/>
                      </a:moveTo>
                      <a:cubicBezTo>
                        <a:pt x="203458" y="214182"/>
                        <a:pt x="163222" y="350901"/>
                        <a:pt x="163222" y="501650"/>
                      </a:cubicBezTo>
                      <a:cubicBezTo>
                        <a:pt x="163222" y="652399"/>
                        <a:pt x="203458" y="789118"/>
                        <a:pt x="266005" y="850900"/>
                      </a:cubicBezTo>
                      <a:cubicBezTo>
                        <a:pt x="178269" y="850900"/>
                        <a:pt x="107145" y="694535"/>
                        <a:pt x="107145" y="501650"/>
                      </a:cubicBezTo>
                      <a:cubicBezTo>
                        <a:pt x="107145" y="308765"/>
                        <a:pt x="178269" y="152400"/>
                        <a:pt x="266005" y="152400"/>
                      </a:cubicBezTo>
                      <a:close/>
                      <a:moveTo>
                        <a:pt x="266700" y="0"/>
                      </a:moveTo>
                      <a:cubicBezTo>
                        <a:pt x="141921" y="52706"/>
                        <a:pt x="53249" y="261101"/>
                        <a:pt x="53249" y="501650"/>
                      </a:cubicBezTo>
                      <a:cubicBezTo>
                        <a:pt x="53249" y="742199"/>
                        <a:pt x="141921" y="950594"/>
                        <a:pt x="266700" y="1003300"/>
                      </a:cubicBezTo>
                      <a:cubicBezTo>
                        <a:pt x="119406" y="1003300"/>
                        <a:pt x="0" y="778704"/>
                        <a:pt x="0" y="501650"/>
                      </a:cubicBezTo>
                      <a:cubicBezTo>
                        <a:pt x="0" y="224596"/>
                        <a:pt x="119406" y="0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F1A91E93-876E-469B-8DC8-4B0FDF7DAE53}"/>
                    </a:ext>
                  </a:extLst>
                </p:cNvPr>
                <p:cNvSpPr/>
                <p:nvPr/>
              </p:nvSpPr>
              <p:spPr>
                <a:xfrm flipH="1">
                  <a:off x="3288704" y="2509838"/>
                  <a:ext cx="218592" cy="822324"/>
                </a:xfrm>
                <a:custGeom>
                  <a:avLst/>
                  <a:gdLst>
                    <a:gd name="connsiteX0" fmla="*/ 260742 w 266700"/>
                    <a:gd name="connsiteY0" fmla="*/ 152400 h 1003300"/>
                    <a:gd name="connsiteX1" fmla="*/ 101882 w 266700"/>
                    <a:gd name="connsiteY1" fmla="*/ 501650 h 1003300"/>
                    <a:gd name="connsiteX2" fmla="*/ 260742 w 266700"/>
                    <a:gd name="connsiteY2" fmla="*/ 850900 h 1003300"/>
                    <a:gd name="connsiteX3" fmla="*/ 157959 w 266700"/>
                    <a:gd name="connsiteY3" fmla="*/ 501650 h 1003300"/>
                    <a:gd name="connsiteX4" fmla="*/ 260742 w 266700"/>
                    <a:gd name="connsiteY4" fmla="*/ 152400 h 1003300"/>
                    <a:gd name="connsiteX5" fmla="*/ 266700 w 266700"/>
                    <a:gd name="connsiteY5" fmla="*/ 0 h 1003300"/>
                    <a:gd name="connsiteX6" fmla="*/ 0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53249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0742" y="152400"/>
                      </a:moveTo>
                      <a:cubicBezTo>
                        <a:pt x="173006" y="152400"/>
                        <a:pt x="101882" y="308765"/>
                        <a:pt x="101882" y="501650"/>
                      </a:cubicBezTo>
                      <a:cubicBezTo>
                        <a:pt x="101882" y="694535"/>
                        <a:pt x="173006" y="850900"/>
                        <a:pt x="260742" y="850900"/>
                      </a:cubicBezTo>
                      <a:cubicBezTo>
                        <a:pt x="198195" y="789118"/>
                        <a:pt x="157959" y="652399"/>
                        <a:pt x="157959" y="501650"/>
                      </a:cubicBezTo>
                      <a:cubicBezTo>
                        <a:pt x="157959" y="350901"/>
                        <a:pt x="198195" y="214182"/>
                        <a:pt x="260742" y="152400"/>
                      </a:cubicBezTo>
                      <a:close/>
                      <a:moveTo>
                        <a:pt x="266700" y="0"/>
                      </a:moveTo>
                      <a:cubicBezTo>
                        <a:pt x="119406" y="0"/>
                        <a:pt x="0" y="224596"/>
                        <a:pt x="0" y="501650"/>
                      </a:cubicBezTo>
                      <a:cubicBezTo>
                        <a:pt x="0" y="778704"/>
                        <a:pt x="119406" y="1003300"/>
                        <a:pt x="266700" y="1003300"/>
                      </a:cubicBezTo>
                      <a:cubicBezTo>
                        <a:pt x="141921" y="950594"/>
                        <a:pt x="53249" y="742199"/>
                        <a:pt x="53249" y="501650"/>
                      </a:cubicBezTo>
                      <a:cubicBezTo>
                        <a:pt x="53249" y="261101"/>
                        <a:pt x="141921" y="52706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547A897-E7A4-44B4-87A8-50A642904861}"/>
                    </a:ext>
                  </a:extLst>
                </p:cNvPr>
                <p:cNvSpPr/>
                <p:nvPr/>
              </p:nvSpPr>
              <p:spPr>
                <a:xfrm>
                  <a:off x="2430955" y="2070100"/>
                  <a:ext cx="567038" cy="411650"/>
                </a:xfrm>
                <a:custGeom>
                  <a:avLst/>
                  <a:gdLst>
                    <a:gd name="connsiteX0" fmla="*/ 283519 w 567038"/>
                    <a:gd name="connsiteY0" fmla="*/ 0 h 411650"/>
                    <a:gd name="connsiteX1" fmla="*/ 328752 w 567038"/>
                    <a:gd name="connsiteY1" fmla="*/ 2284 h 411650"/>
                    <a:gd name="connsiteX2" fmla="*/ 323598 w 567038"/>
                    <a:gd name="connsiteY2" fmla="*/ 48925 h 411650"/>
                    <a:gd name="connsiteX3" fmla="*/ 393877 w 567038"/>
                    <a:gd name="connsiteY3" fmla="*/ 56204 h 411650"/>
                    <a:gd name="connsiteX4" fmla="*/ 567038 w 567038"/>
                    <a:gd name="connsiteY4" fmla="*/ 190218 h 411650"/>
                    <a:gd name="connsiteX5" fmla="*/ 369153 w 567038"/>
                    <a:gd name="connsiteY5" fmla="*/ 111455 h 411650"/>
                    <a:gd name="connsiteX6" fmla="*/ 317083 w 567038"/>
                    <a:gd name="connsiteY6" fmla="*/ 107888 h 411650"/>
                    <a:gd name="connsiteX7" fmla="*/ 311978 w 567038"/>
                    <a:gd name="connsiteY7" fmla="*/ 154090 h 411650"/>
                    <a:gd name="connsiteX8" fmla="*/ 369778 w 567038"/>
                    <a:gd name="connsiteY8" fmla="*/ 160076 h 411650"/>
                    <a:gd name="connsiteX9" fmla="*/ 505126 w 567038"/>
                    <a:gd name="connsiteY9" fmla="*/ 264826 h 411650"/>
                    <a:gd name="connsiteX10" fmla="*/ 404448 w 567038"/>
                    <a:gd name="connsiteY10" fmla="*/ 228095 h 411650"/>
                    <a:gd name="connsiteX11" fmla="*/ 304979 w 567038"/>
                    <a:gd name="connsiteY11" fmla="*/ 217428 h 411650"/>
                    <a:gd name="connsiteX12" fmla="*/ 283518 w 567038"/>
                    <a:gd name="connsiteY12" fmla="*/ 411650 h 411650"/>
                    <a:gd name="connsiteX13" fmla="*/ 262057 w 567038"/>
                    <a:gd name="connsiteY13" fmla="*/ 217429 h 411650"/>
                    <a:gd name="connsiteX14" fmla="*/ 162590 w 567038"/>
                    <a:gd name="connsiteY14" fmla="*/ 228095 h 411650"/>
                    <a:gd name="connsiteX15" fmla="*/ 61912 w 567038"/>
                    <a:gd name="connsiteY15" fmla="*/ 264826 h 411650"/>
                    <a:gd name="connsiteX16" fmla="*/ 197260 w 567038"/>
                    <a:gd name="connsiteY16" fmla="*/ 160076 h 411650"/>
                    <a:gd name="connsiteX17" fmla="*/ 255058 w 567038"/>
                    <a:gd name="connsiteY17" fmla="*/ 154090 h 411650"/>
                    <a:gd name="connsiteX18" fmla="*/ 249953 w 567038"/>
                    <a:gd name="connsiteY18" fmla="*/ 107888 h 411650"/>
                    <a:gd name="connsiteX19" fmla="*/ 197885 w 567038"/>
                    <a:gd name="connsiteY19" fmla="*/ 111455 h 411650"/>
                    <a:gd name="connsiteX20" fmla="*/ 0 w 567038"/>
                    <a:gd name="connsiteY20" fmla="*/ 190218 h 411650"/>
                    <a:gd name="connsiteX21" fmla="*/ 173161 w 567038"/>
                    <a:gd name="connsiteY21" fmla="*/ 56204 h 411650"/>
                    <a:gd name="connsiteX22" fmla="*/ 243438 w 567038"/>
                    <a:gd name="connsiteY22" fmla="*/ 48925 h 411650"/>
                    <a:gd name="connsiteX23" fmla="*/ 238284 w 567038"/>
                    <a:gd name="connsiteY23" fmla="*/ 2284 h 41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67038" h="411650">
                      <a:moveTo>
                        <a:pt x="283519" y="0"/>
                      </a:moveTo>
                      <a:lnTo>
                        <a:pt x="328752" y="2284"/>
                      </a:lnTo>
                      <a:lnTo>
                        <a:pt x="323598" y="48925"/>
                      </a:lnTo>
                      <a:lnTo>
                        <a:pt x="393877" y="56204"/>
                      </a:lnTo>
                      <a:cubicBezTo>
                        <a:pt x="495637" y="78283"/>
                        <a:pt x="567038" y="129973"/>
                        <a:pt x="567038" y="190218"/>
                      </a:cubicBezTo>
                      <a:cubicBezTo>
                        <a:pt x="523568" y="150983"/>
                        <a:pt x="451804" y="122996"/>
                        <a:pt x="369153" y="111455"/>
                      </a:cubicBezTo>
                      <a:lnTo>
                        <a:pt x="317083" y="107888"/>
                      </a:lnTo>
                      <a:lnTo>
                        <a:pt x="311978" y="154090"/>
                      </a:lnTo>
                      <a:lnTo>
                        <a:pt x="369778" y="160076"/>
                      </a:lnTo>
                      <a:cubicBezTo>
                        <a:pt x="449317" y="177334"/>
                        <a:pt x="505126" y="217737"/>
                        <a:pt x="505126" y="264826"/>
                      </a:cubicBezTo>
                      <a:cubicBezTo>
                        <a:pt x="476556" y="248984"/>
                        <a:pt x="442190" y="236559"/>
                        <a:pt x="404448" y="228095"/>
                      </a:cubicBezTo>
                      <a:lnTo>
                        <a:pt x="304979" y="217428"/>
                      </a:lnTo>
                      <a:lnTo>
                        <a:pt x="283518" y="411650"/>
                      </a:lnTo>
                      <a:lnTo>
                        <a:pt x="262057" y="217429"/>
                      </a:lnTo>
                      <a:lnTo>
                        <a:pt x="162590" y="228095"/>
                      </a:lnTo>
                      <a:cubicBezTo>
                        <a:pt x="124849" y="236559"/>
                        <a:pt x="90482" y="248984"/>
                        <a:pt x="61912" y="264826"/>
                      </a:cubicBezTo>
                      <a:cubicBezTo>
                        <a:pt x="61912" y="217737"/>
                        <a:pt x="117721" y="177334"/>
                        <a:pt x="197260" y="160076"/>
                      </a:cubicBezTo>
                      <a:lnTo>
                        <a:pt x="255058" y="154090"/>
                      </a:lnTo>
                      <a:lnTo>
                        <a:pt x="249953" y="107888"/>
                      </a:lnTo>
                      <a:lnTo>
                        <a:pt x="197885" y="111455"/>
                      </a:lnTo>
                      <a:cubicBezTo>
                        <a:pt x="115234" y="122996"/>
                        <a:pt x="43470" y="150983"/>
                        <a:pt x="0" y="190218"/>
                      </a:cubicBezTo>
                      <a:cubicBezTo>
                        <a:pt x="0" y="129973"/>
                        <a:pt x="71401" y="78283"/>
                        <a:pt x="173161" y="56204"/>
                      </a:cubicBezTo>
                      <a:lnTo>
                        <a:pt x="243438" y="48925"/>
                      </a:lnTo>
                      <a:lnTo>
                        <a:pt x="238284" y="22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星: 24 pt 316">
                <a:extLst>
                  <a:ext uri="{FF2B5EF4-FFF2-40B4-BE49-F238E27FC236}">
                    <a16:creationId xmlns:a16="http://schemas.microsoft.com/office/drawing/2014/main" id="{8C0A098D-7ED5-415E-8711-5AEB6362D55C}"/>
                  </a:ext>
                </a:extLst>
              </p:cNvPr>
              <p:cNvSpPr/>
              <p:nvPr/>
            </p:nvSpPr>
            <p:spPr>
              <a:xfrm>
                <a:off x="1271204" y="2072397"/>
                <a:ext cx="642782" cy="674033"/>
              </a:xfrm>
              <a:prstGeom prst="star24">
                <a:avLst>
                  <a:gd name="adj" fmla="val 448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505A21F9-EE62-4204-867F-10C752D167A6}"/>
                  </a:ext>
                </a:extLst>
              </p:cNvPr>
              <p:cNvSpPr/>
              <p:nvPr/>
            </p:nvSpPr>
            <p:spPr>
              <a:xfrm>
                <a:off x="1348474" y="2002879"/>
                <a:ext cx="485448" cy="6189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FB8F522A-9CEF-446E-9A31-9BC7BD5B997F}"/>
                  </a:ext>
                </a:extLst>
              </p:cNvPr>
              <p:cNvSpPr/>
              <p:nvPr/>
            </p:nvSpPr>
            <p:spPr>
              <a:xfrm>
                <a:off x="1413869" y="2003409"/>
                <a:ext cx="354659" cy="5338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73ADDE91-F0DC-46D1-BCCF-EB03D35DB811}"/>
                  </a:ext>
                </a:extLst>
              </p:cNvPr>
              <p:cNvSpPr/>
              <p:nvPr/>
            </p:nvSpPr>
            <p:spPr>
              <a:xfrm>
                <a:off x="1440715" y="2227043"/>
                <a:ext cx="300967" cy="298965"/>
              </a:xfrm>
              <a:prstGeom prst="ellipse">
                <a:avLst/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F7F370E4-FA3E-4B96-957C-3332D25BFCBB}"/>
                  </a:ext>
                </a:extLst>
              </p:cNvPr>
              <p:cNvSpPr/>
              <p:nvPr/>
            </p:nvSpPr>
            <p:spPr>
              <a:xfrm rot="1800000">
                <a:off x="1110245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6D1984E-EAA5-4DE6-AC44-3C2746A8359E}"/>
                  </a:ext>
                </a:extLst>
              </p:cNvPr>
              <p:cNvSpPr/>
              <p:nvPr/>
            </p:nvSpPr>
            <p:spPr>
              <a:xfrm rot="19800000" flipH="1">
                <a:off x="1720696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A6277A9A-410E-45C9-92CA-03EA5DEDAE14}"/>
                  </a:ext>
                </a:extLst>
              </p:cNvPr>
              <p:cNvGrpSpPr/>
              <p:nvPr/>
            </p:nvGrpSpPr>
            <p:grpSpPr>
              <a:xfrm>
                <a:off x="1235198" y="1558384"/>
                <a:ext cx="717124" cy="914917"/>
                <a:chOff x="2097266" y="1512884"/>
                <a:chExt cx="826910" cy="1054983"/>
              </a:xfrm>
            </p:grpSpPr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FD18B2D7-BB88-41DD-A11F-7CE865525262}"/>
                    </a:ext>
                  </a:extLst>
                </p:cNvPr>
                <p:cNvGrpSpPr/>
                <p:nvPr/>
              </p:nvGrpSpPr>
              <p:grpSpPr>
                <a:xfrm>
                  <a:off x="2097266" y="1512884"/>
                  <a:ext cx="826910" cy="1054983"/>
                  <a:chOff x="2087740" y="1459342"/>
                  <a:chExt cx="845961" cy="1079291"/>
                </a:xfrm>
                <a:solidFill>
                  <a:srgbClr val="FFC000"/>
                </a:solidFill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9C8424D9-2A81-49E4-A6AC-4333C16B1EFB}"/>
                      </a:ext>
                    </a:extLst>
                  </p:cNvPr>
                  <p:cNvSpPr/>
                  <p:nvPr/>
                </p:nvSpPr>
                <p:spPr>
                  <a:xfrm>
                    <a:off x="2087740" y="1459342"/>
                    <a:ext cx="845960" cy="1079291"/>
                  </a:xfrm>
                  <a:custGeom>
                    <a:avLst/>
                    <a:gdLst>
                      <a:gd name="connsiteX0" fmla="*/ 419958 w 845960"/>
                      <a:gd name="connsiteY0" fmla="*/ 0 h 862423"/>
                      <a:gd name="connsiteX1" fmla="*/ 636953 w 845960"/>
                      <a:gd name="connsiteY1" fmla="*/ 217336 h 862423"/>
                      <a:gd name="connsiteX2" fmla="*/ 648373 w 845960"/>
                      <a:gd name="connsiteY2" fmla="*/ 272924 h 862423"/>
                      <a:gd name="connsiteX3" fmla="*/ 710845 w 845960"/>
                      <a:gd name="connsiteY3" fmla="*/ 335346 h 862423"/>
                      <a:gd name="connsiteX4" fmla="*/ 800147 w 845960"/>
                      <a:gd name="connsiteY4" fmla="*/ 808651 h 862423"/>
                      <a:gd name="connsiteX5" fmla="*/ 449701 w 845960"/>
                      <a:gd name="connsiteY5" fmla="*/ 758352 h 862423"/>
                      <a:gd name="connsiteX6" fmla="*/ 422981 w 845960"/>
                      <a:gd name="connsiteY6" fmla="*/ 730779 h 862423"/>
                      <a:gd name="connsiteX7" fmla="*/ 396260 w 845960"/>
                      <a:gd name="connsiteY7" fmla="*/ 758354 h 862423"/>
                      <a:gd name="connsiteX8" fmla="*/ 45814 w 845960"/>
                      <a:gd name="connsiteY8" fmla="*/ 808653 h 862423"/>
                      <a:gd name="connsiteX9" fmla="*/ 135115 w 845960"/>
                      <a:gd name="connsiteY9" fmla="*/ 335349 h 862423"/>
                      <a:gd name="connsiteX10" fmla="*/ 189982 w 845960"/>
                      <a:gd name="connsiteY10" fmla="*/ 280527 h 862423"/>
                      <a:gd name="connsiteX11" fmla="*/ 202963 w 845960"/>
                      <a:gd name="connsiteY11" fmla="*/ 217336 h 862423"/>
                      <a:gd name="connsiteX12" fmla="*/ 419958 w 845960"/>
                      <a:gd name="connsiteY12" fmla="*/ 0 h 862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5960" h="862423">
                        <a:moveTo>
                          <a:pt x="419958" y="0"/>
                        </a:moveTo>
                        <a:cubicBezTo>
                          <a:pt x="517506" y="0"/>
                          <a:pt x="601202" y="89617"/>
                          <a:pt x="636953" y="217336"/>
                        </a:cubicBezTo>
                        <a:lnTo>
                          <a:pt x="648373" y="272924"/>
                        </a:lnTo>
                        <a:lnTo>
                          <a:pt x="710845" y="335346"/>
                        </a:lnTo>
                        <a:cubicBezTo>
                          <a:pt x="846865" y="494988"/>
                          <a:pt x="886847" y="706894"/>
                          <a:pt x="800147" y="808651"/>
                        </a:cubicBezTo>
                        <a:cubicBezTo>
                          <a:pt x="724284" y="897688"/>
                          <a:pt x="576568" y="872890"/>
                          <a:pt x="449701" y="758352"/>
                        </a:cubicBezTo>
                        <a:lnTo>
                          <a:pt x="422981" y="730779"/>
                        </a:lnTo>
                        <a:lnTo>
                          <a:pt x="396260" y="758354"/>
                        </a:lnTo>
                        <a:cubicBezTo>
                          <a:pt x="269393" y="872893"/>
                          <a:pt x="121676" y="897691"/>
                          <a:pt x="45814" y="808653"/>
                        </a:cubicBezTo>
                        <a:cubicBezTo>
                          <a:pt x="-40887" y="706897"/>
                          <a:pt x="-905" y="494991"/>
                          <a:pt x="135115" y="335349"/>
                        </a:cubicBezTo>
                        <a:lnTo>
                          <a:pt x="189982" y="280527"/>
                        </a:lnTo>
                        <a:lnTo>
                          <a:pt x="202963" y="217336"/>
                        </a:lnTo>
                        <a:cubicBezTo>
                          <a:pt x="238714" y="89617"/>
                          <a:pt x="322410" y="0"/>
                          <a:pt x="419958" y="0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4648CABA-983F-4B8E-8C69-43F1498C1E3C}"/>
                      </a:ext>
                    </a:extLst>
                  </p:cNvPr>
                  <p:cNvSpPr/>
                  <p:nvPr/>
                </p:nvSpPr>
                <p:spPr>
                  <a:xfrm>
                    <a:off x="2087740" y="2229995"/>
                    <a:ext cx="845961" cy="308636"/>
                  </a:xfrm>
                  <a:custGeom>
                    <a:avLst/>
                    <a:gdLst>
                      <a:gd name="connsiteX0" fmla="*/ 449428 w 845961"/>
                      <a:gd name="connsiteY0" fmla="*/ 0 h 308636"/>
                      <a:gd name="connsiteX1" fmla="*/ 828798 w 845961"/>
                      <a:gd name="connsiteY1" fmla="*/ 92020 h 308636"/>
                      <a:gd name="connsiteX2" fmla="*/ 845721 w 845961"/>
                      <a:gd name="connsiteY2" fmla="*/ 101244 h 308636"/>
                      <a:gd name="connsiteX3" fmla="*/ 845857 w 845961"/>
                      <a:gd name="connsiteY3" fmla="*/ 102483 h 308636"/>
                      <a:gd name="connsiteX4" fmla="*/ 800147 w 845961"/>
                      <a:gd name="connsiteY4" fmla="*/ 254864 h 308636"/>
                      <a:gd name="connsiteX5" fmla="*/ 449701 w 845961"/>
                      <a:gd name="connsiteY5" fmla="*/ 204565 h 308636"/>
                      <a:gd name="connsiteX6" fmla="*/ 422981 w 845961"/>
                      <a:gd name="connsiteY6" fmla="*/ 176992 h 308636"/>
                      <a:gd name="connsiteX7" fmla="*/ 396260 w 845961"/>
                      <a:gd name="connsiteY7" fmla="*/ 204567 h 308636"/>
                      <a:gd name="connsiteX8" fmla="*/ 45814 w 845961"/>
                      <a:gd name="connsiteY8" fmla="*/ 254866 h 308636"/>
                      <a:gd name="connsiteX9" fmla="*/ 104 w 845961"/>
                      <a:gd name="connsiteY9" fmla="*/ 102486 h 308636"/>
                      <a:gd name="connsiteX10" fmla="*/ 239 w 845961"/>
                      <a:gd name="connsiteY10" fmla="*/ 101246 h 308636"/>
                      <a:gd name="connsiteX11" fmla="*/ 17163 w 845961"/>
                      <a:gd name="connsiteY11" fmla="*/ 92022 h 308636"/>
                      <a:gd name="connsiteX12" fmla="*/ 396534 w 845961"/>
                      <a:gd name="connsiteY12" fmla="*/ 3 h 308636"/>
                      <a:gd name="connsiteX13" fmla="*/ 415766 w 845961"/>
                      <a:gd name="connsiteY13" fmla="*/ 1728 h 308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45961" h="308636">
                        <a:moveTo>
                          <a:pt x="449428" y="0"/>
                        </a:moveTo>
                        <a:cubicBezTo>
                          <a:pt x="567693" y="2203"/>
                          <a:pt x="702859" y="34110"/>
                          <a:pt x="828798" y="92020"/>
                        </a:cubicBezTo>
                        <a:lnTo>
                          <a:pt x="845721" y="101244"/>
                        </a:lnTo>
                        <a:lnTo>
                          <a:pt x="845857" y="102483"/>
                        </a:lnTo>
                        <a:cubicBezTo>
                          <a:pt x="847357" y="163056"/>
                          <a:pt x="832660" y="216705"/>
                          <a:pt x="800147" y="254864"/>
                        </a:cubicBezTo>
                        <a:cubicBezTo>
                          <a:pt x="724284" y="343901"/>
                          <a:pt x="576568" y="319103"/>
                          <a:pt x="449701" y="204565"/>
                        </a:cubicBezTo>
                        <a:lnTo>
                          <a:pt x="422981" y="176992"/>
                        </a:lnTo>
                        <a:lnTo>
                          <a:pt x="396260" y="204567"/>
                        </a:lnTo>
                        <a:cubicBezTo>
                          <a:pt x="269393" y="319106"/>
                          <a:pt x="121676" y="343904"/>
                          <a:pt x="45814" y="254866"/>
                        </a:cubicBezTo>
                        <a:cubicBezTo>
                          <a:pt x="13301" y="216707"/>
                          <a:pt x="-1397" y="163059"/>
                          <a:pt x="104" y="102486"/>
                        </a:cubicBezTo>
                        <a:lnTo>
                          <a:pt x="239" y="101246"/>
                        </a:lnTo>
                        <a:lnTo>
                          <a:pt x="17163" y="92022"/>
                        </a:lnTo>
                        <a:cubicBezTo>
                          <a:pt x="143101" y="34112"/>
                          <a:pt x="278268" y="2205"/>
                          <a:pt x="396534" y="3"/>
                        </a:cubicBezTo>
                        <a:lnTo>
                          <a:pt x="415766" y="17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7C9F2837-7E01-4B19-A7FA-339C2C76CEE0}"/>
                    </a:ext>
                  </a:extLst>
                </p:cNvPr>
                <p:cNvSpPr/>
                <p:nvPr/>
              </p:nvSpPr>
              <p:spPr>
                <a:xfrm>
                  <a:off x="2360434" y="2195513"/>
                  <a:ext cx="306566" cy="24087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C3CEBC2A-15E5-4CAA-A8F5-059A90D3ACD7}"/>
                    </a:ext>
                  </a:extLst>
                </p:cNvPr>
                <p:cNvSpPr/>
                <p:nvPr/>
              </p:nvSpPr>
              <p:spPr>
                <a:xfrm rot="11700000" flipV="1">
                  <a:off x="2401197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038EFB74-B1A9-4F67-B679-943DA5E60E73}"/>
                    </a:ext>
                  </a:extLst>
                </p:cNvPr>
                <p:cNvSpPr/>
                <p:nvPr/>
              </p:nvSpPr>
              <p:spPr>
                <a:xfrm rot="9000000" flipV="1">
                  <a:off x="2544729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4" name="アーチ 313">
              <a:extLst>
                <a:ext uri="{FF2B5EF4-FFF2-40B4-BE49-F238E27FC236}">
                  <a16:creationId xmlns:a16="http://schemas.microsoft.com/office/drawing/2014/main" id="{BD314C69-A345-48BA-9EC7-3D8A9E7F68A9}"/>
                </a:ext>
              </a:extLst>
            </p:cNvPr>
            <p:cNvSpPr/>
            <p:nvPr/>
          </p:nvSpPr>
          <p:spPr>
            <a:xfrm>
              <a:off x="644507" y="4065333"/>
              <a:ext cx="183284" cy="18328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5" name="アーチ 314">
              <a:extLst>
                <a:ext uri="{FF2B5EF4-FFF2-40B4-BE49-F238E27FC236}">
                  <a16:creationId xmlns:a16="http://schemas.microsoft.com/office/drawing/2014/main" id="{F9BD1CD3-20A6-4EDB-B745-C5338DEC6ED6}"/>
                </a:ext>
              </a:extLst>
            </p:cNvPr>
            <p:cNvSpPr/>
            <p:nvPr/>
          </p:nvSpPr>
          <p:spPr>
            <a:xfrm>
              <a:off x="1235057" y="4065333"/>
              <a:ext cx="183284" cy="18328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5B8DBBD5-EC17-4BCE-A9B0-8EA87841DE71}"/>
              </a:ext>
            </a:extLst>
          </p:cNvPr>
          <p:cNvGrpSpPr/>
          <p:nvPr/>
        </p:nvGrpSpPr>
        <p:grpSpPr>
          <a:xfrm>
            <a:off x="6634822" y="1475917"/>
            <a:ext cx="2564921" cy="1445281"/>
            <a:chOff x="152400" y="1126302"/>
            <a:chExt cx="3371568" cy="1899811"/>
          </a:xfrm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A292554A-F3D5-4C5C-AFAD-405AE1D3136C}"/>
                </a:ext>
              </a:extLst>
            </p:cNvPr>
            <p:cNvGrpSpPr/>
            <p:nvPr/>
          </p:nvGrpSpPr>
          <p:grpSpPr>
            <a:xfrm>
              <a:off x="730745" y="1419223"/>
              <a:ext cx="2793223" cy="1606890"/>
              <a:chOff x="4223741" y="1419223"/>
              <a:chExt cx="2793223" cy="1606890"/>
            </a:xfrm>
          </p:grpSpPr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F5A1E58C-B93B-443A-B041-BFB9DF8AD3AB}"/>
                  </a:ext>
                </a:extLst>
              </p:cNvPr>
              <p:cNvSpPr/>
              <p:nvPr/>
            </p:nvSpPr>
            <p:spPr>
              <a:xfrm>
                <a:off x="4376739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上の 2 つの角を丸める 389">
                <a:extLst>
                  <a:ext uri="{FF2B5EF4-FFF2-40B4-BE49-F238E27FC236}">
                    <a16:creationId xmlns:a16="http://schemas.microsoft.com/office/drawing/2014/main" id="{65607F4C-A529-4F42-BD8F-6F42E619E78C}"/>
                  </a:ext>
                </a:extLst>
              </p:cNvPr>
              <p:cNvSpPr/>
              <p:nvPr/>
            </p:nvSpPr>
            <p:spPr>
              <a:xfrm>
                <a:off x="4223741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上の 2 つの角を丸める 390">
                <a:extLst>
                  <a:ext uri="{FF2B5EF4-FFF2-40B4-BE49-F238E27FC236}">
                    <a16:creationId xmlns:a16="http://schemas.microsoft.com/office/drawing/2014/main" id="{683B02AF-A44F-47B5-A06C-D3EE33DEA4C8}"/>
                  </a:ext>
                </a:extLst>
              </p:cNvPr>
              <p:cNvSpPr/>
              <p:nvPr/>
            </p:nvSpPr>
            <p:spPr>
              <a:xfrm>
                <a:off x="4272828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7E0F2230-C96E-44DA-A807-D73F9021C096}"/>
                  </a:ext>
                </a:extLst>
              </p:cNvPr>
              <p:cNvSpPr/>
              <p:nvPr/>
            </p:nvSpPr>
            <p:spPr>
              <a:xfrm>
                <a:off x="4852553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120C63A7-1853-4B8B-9210-C4B716AC5103}"/>
                  </a:ext>
                </a:extLst>
              </p:cNvPr>
              <p:cNvSpPr/>
              <p:nvPr/>
            </p:nvSpPr>
            <p:spPr>
              <a:xfrm>
                <a:off x="4699555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9944C977-8330-46E0-B7BD-419041A3F8BD}"/>
                  </a:ext>
                </a:extLst>
              </p:cNvPr>
              <p:cNvSpPr/>
              <p:nvPr/>
            </p:nvSpPr>
            <p:spPr>
              <a:xfrm>
                <a:off x="4748642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D8976BFA-D90E-43B8-ACC8-6761374FF9FC}"/>
                  </a:ext>
                </a:extLst>
              </p:cNvPr>
              <p:cNvSpPr/>
              <p:nvPr/>
            </p:nvSpPr>
            <p:spPr>
              <a:xfrm>
                <a:off x="5586131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D958C2E8-C1B2-43A9-82A9-F86C6D0D26CA}"/>
                  </a:ext>
                </a:extLst>
              </p:cNvPr>
              <p:cNvSpPr/>
              <p:nvPr/>
            </p:nvSpPr>
            <p:spPr>
              <a:xfrm>
                <a:off x="5433133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上の 2 つの角を丸める 396">
                <a:extLst>
                  <a:ext uri="{FF2B5EF4-FFF2-40B4-BE49-F238E27FC236}">
                    <a16:creationId xmlns:a16="http://schemas.microsoft.com/office/drawing/2014/main" id="{46840D23-A63C-4700-9837-6B70751BAB00}"/>
                  </a:ext>
                </a:extLst>
              </p:cNvPr>
              <p:cNvSpPr/>
              <p:nvPr/>
            </p:nvSpPr>
            <p:spPr>
              <a:xfrm>
                <a:off x="5482220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E3093E90-D22B-4E9A-9266-5C43118B687D}"/>
                  </a:ext>
                </a:extLst>
              </p:cNvPr>
              <p:cNvSpPr/>
              <p:nvPr/>
            </p:nvSpPr>
            <p:spPr>
              <a:xfrm>
                <a:off x="6061945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9ED9DA0D-AF0C-4744-92BA-05467F6D99CC}"/>
                  </a:ext>
                </a:extLst>
              </p:cNvPr>
              <p:cNvSpPr/>
              <p:nvPr/>
            </p:nvSpPr>
            <p:spPr>
              <a:xfrm>
                <a:off x="5908947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D2702094-CDFC-47D2-A590-1B8FF7A8E05A}"/>
                  </a:ext>
                </a:extLst>
              </p:cNvPr>
              <p:cNvSpPr/>
              <p:nvPr/>
            </p:nvSpPr>
            <p:spPr>
              <a:xfrm>
                <a:off x="5958034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5198C1ED-F63A-4A2A-8694-8D1966E9E9D5}"/>
                  </a:ext>
                </a:extLst>
              </p:cNvPr>
              <p:cNvGrpSpPr/>
              <p:nvPr/>
            </p:nvGrpSpPr>
            <p:grpSpPr>
              <a:xfrm>
                <a:off x="6111600" y="1514429"/>
                <a:ext cx="905364" cy="1101773"/>
                <a:chOff x="6111600" y="1514429"/>
                <a:chExt cx="905364" cy="1101773"/>
              </a:xfrm>
            </p:grpSpPr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138FFC35-2FB6-4858-B3F9-03797C5C8AD0}"/>
                    </a:ext>
                  </a:extLst>
                </p:cNvPr>
                <p:cNvSpPr/>
                <p:nvPr/>
              </p:nvSpPr>
              <p:spPr>
                <a:xfrm>
                  <a:off x="6111600" y="1514429"/>
                  <a:ext cx="905364" cy="1101773"/>
                </a:xfrm>
                <a:custGeom>
                  <a:avLst/>
                  <a:gdLst>
                    <a:gd name="connsiteX0" fmla="*/ 211123 w 905364"/>
                    <a:gd name="connsiteY0" fmla="*/ 327 h 1101773"/>
                    <a:gd name="connsiteX1" fmla="*/ 766199 w 905364"/>
                    <a:gd name="connsiteY1" fmla="*/ 263294 h 1101773"/>
                    <a:gd name="connsiteX2" fmla="*/ 837872 w 905364"/>
                    <a:gd name="connsiteY2" fmla="*/ 966999 h 1101773"/>
                    <a:gd name="connsiteX3" fmla="*/ 797985 w 905364"/>
                    <a:gd name="connsiteY3" fmla="*/ 1034595 h 1101773"/>
                    <a:gd name="connsiteX4" fmla="*/ 795085 w 905364"/>
                    <a:gd name="connsiteY4" fmla="*/ 1048956 h 1101773"/>
                    <a:gd name="connsiteX5" fmla="*/ 715403 w 905364"/>
                    <a:gd name="connsiteY5" fmla="*/ 1101773 h 1101773"/>
                    <a:gd name="connsiteX6" fmla="*/ 628925 w 905364"/>
                    <a:gd name="connsiteY6" fmla="*/ 1015295 h 1101773"/>
                    <a:gd name="connsiteX7" fmla="*/ 654254 w 905364"/>
                    <a:gd name="connsiteY7" fmla="*/ 954146 h 1101773"/>
                    <a:gd name="connsiteX8" fmla="*/ 663444 w 905364"/>
                    <a:gd name="connsiteY8" fmla="*/ 947950 h 1101773"/>
                    <a:gd name="connsiteX9" fmla="*/ 693532 w 905364"/>
                    <a:gd name="connsiteY9" fmla="*/ 896961 h 1101773"/>
                    <a:gd name="connsiteX10" fmla="*/ 638941 w 905364"/>
                    <a:gd name="connsiteY10" fmla="*/ 360977 h 1101773"/>
                    <a:gd name="connsiteX11" fmla="*/ 55358 w 905364"/>
                    <a:gd name="connsiteY11" fmla="*/ 191959 h 1101773"/>
                    <a:gd name="connsiteX12" fmla="*/ 0 w 905364"/>
                    <a:gd name="connsiteY12" fmla="*/ 41386 h 1101773"/>
                    <a:gd name="connsiteX13" fmla="*/ 211123 w 905364"/>
                    <a:gd name="connsiteY13" fmla="*/ 327 h 110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5364" h="1101773">
                      <a:moveTo>
                        <a:pt x="211123" y="327"/>
                      </a:moveTo>
                      <a:cubicBezTo>
                        <a:pt x="423459" y="-6312"/>
                        <a:pt x="631694" y="88065"/>
                        <a:pt x="766199" y="263294"/>
                      </a:cubicBezTo>
                      <a:cubicBezTo>
                        <a:pt x="923123" y="467727"/>
                        <a:pt x="947799" y="740659"/>
                        <a:pt x="837872" y="966999"/>
                      </a:cubicBezTo>
                      <a:lnTo>
                        <a:pt x="797985" y="1034595"/>
                      </a:lnTo>
                      <a:lnTo>
                        <a:pt x="795085" y="1048956"/>
                      </a:lnTo>
                      <a:cubicBezTo>
                        <a:pt x="781957" y="1079994"/>
                        <a:pt x="751223" y="1101773"/>
                        <a:pt x="715403" y="1101773"/>
                      </a:cubicBezTo>
                      <a:cubicBezTo>
                        <a:pt x="667643" y="1101773"/>
                        <a:pt x="628925" y="1063055"/>
                        <a:pt x="628925" y="1015295"/>
                      </a:cubicBezTo>
                      <a:cubicBezTo>
                        <a:pt x="628925" y="991415"/>
                        <a:pt x="638605" y="969796"/>
                        <a:pt x="654254" y="954146"/>
                      </a:cubicBezTo>
                      <a:lnTo>
                        <a:pt x="663444" y="947950"/>
                      </a:lnTo>
                      <a:lnTo>
                        <a:pt x="693532" y="896961"/>
                      </a:lnTo>
                      <a:cubicBezTo>
                        <a:pt x="777258" y="724567"/>
                        <a:pt x="758464" y="516686"/>
                        <a:pt x="638941" y="360977"/>
                      </a:cubicBezTo>
                      <a:cubicBezTo>
                        <a:pt x="502344" y="183024"/>
                        <a:pt x="265914" y="114549"/>
                        <a:pt x="55358" y="191959"/>
                      </a:cubicBezTo>
                      <a:lnTo>
                        <a:pt x="0" y="41386"/>
                      </a:lnTo>
                      <a:cubicBezTo>
                        <a:pt x="69111" y="15978"/>
                        <a:pt x="140345" y="2541"/>
                        <a:pt x="211123" y="32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BC6C9892-BA37-4492-863E-56B9EA9770F7}"/>
                    </a:ext>
                  </a:extLst>
                </p:cNvPr>
                <p:cNvSpPr/>
                <p:nvPr/>
              </p:nvSpPr>
              <p:spPr>
                <a:xfrm>
                  <a:off x="6362541" y="1533885"/>
                  <a:ext cx="652492" cy="847068"/>
                </a:xfrm>
                <a:custGeom>
                  <a:avLst/>
                  <a:gdLst>
                    <a:gd name="connsiteX0" fmla="*/ 643111 w 652492"/>
                    <a:gd name="connsiteY0" fmla="*/ 775846 h 847068"/>
                    <a:gd name="connsiteX1" fmla="*/ 633884 w 652492"/>
                    <a:gd name="connsiteY1" fmla="*/ 812983 h 847068"/>
                    <a:gd name="connsiteX2" fmla="*/ 581838 w 652492"/>
                    <a:gd name="connsiteY2" fmla="*/ 820776 h 847068"/>
                    <a:gd name="connsiteX3" fmla="*/ 532169 w 652492"/>
                    <a:gd name="connsiteY3" fmla="*/ 847068 h 847068"/>
                    <a:gd name="connsiteX4" fmla="*/ 600961 w 652492"/>
                    <a:gd name="connsiteY4" fmla="*/ 781244 h 847068"/>
                    <a:gd name="connsiteX5" fmla="*/ 612821 w 652492"/>
                    <a:gd name="connsiteY5" fmla="*/ 698115 h 847068"/>
                    <a:gd name="connsiteX6" fmla="*/ 500187 w 652492"/>
                    <a:gd name="connsiteY6" fmla="*/ 769553 h 847068"/>
                    <a:gd name="connsiteX7" fmla="*/ 480382 w 652492"/>
                    <a:gd name="connsiteY7" fmla="*/ 767017 h 847068"/>
                    <a:gd name="connsiteX8" fmla="*/ 486368 w 652492"/>
                    <a:gd name="connsiteY8" fmla="*/ 742925 h 847068"/>
                    <a:gd name="connsiteX9" fmla="*/ 487540 w 652492"/>
                    <a:gd name="connsiteY9" fmla="*/ 731940 h 847068"/>
                    <a:gd name="connsiteX10" fmla="*/ 500187 w 652492"/>
                    <a:gd name="connsiteY10" fmla="*/ 733834 h 847068"/>
                    <a:gd name="connsiteX11" fmla="*/ 612821 w 652492"/>
                    <a:gd name="connsiteY11" fmla="*/ 698115 h 847068"/>
                    <a:gd name="connsiteX12" fmla="*/ 651418 w 652492"/>
                    <a:gd name="connsiteY12" fmla="*/ 590026 h 847068"/>
                    <a:gd name="connsiteX13" fmla="*/ 652492 w 652492"/>
                    <a:gd name="connsiteY13" fmla="*/ 625605 h 847068"/>
                    <a:gd name="connsiteX14" fmla="*/ 644803 w 652492"/>
                    <a:gd name="connsiteY14" fmla="*/ 625611 h 847068"/>
                    <a:gd name="connsiteX15" fmla="*/ 538740 w 652492"/>
                    <a:gd name="connsiteY15" fmla="*/ 677697 h 847068"/>
                    <a:gd name="connsiteX16" fmla="*/ 639486 w 652492"/>
                    <a:gd name="connsiteY16" fmla="*/ 590290 h 847068"/>
                    <a:gd name="connsiteX17" fmla="*/ 587905 w 652492"/>
                    <a:gd name="connsiteY17" fmla="*/ 502400 h 847068"/>
                    <a:gd name="connsiteX18" fmla="*/ 501120 w 652492"/>
                    <a:gd name="connsiteY18" fmla="*/ 603682 h 847068"/>
                    <a:gd name="connsiteX19" fmla="*/ 491752 w 652492"/>
                    <a:gd name="connsiteY19" fmla="*/ 605287 h 847068"/>
                    <a:gd name="connsiteX20" fmla="*/ 491691 w 652492"/>
                    <a:gd name="connsiteY20" fmla="*/ 603256 h 847068"/>
                    <a:gd name="connsiteX21" fmla="*/ 486130 w 652492"/>
                    <a:gd name="connsiteY21" fmla="*/ 570206 h 847068"/>
                    <a:gd name="connsiteX22" fmla="*/ 490663 w 652492"/>
                    <a:gd name="connsiteY22" fmla="*/ 569528 h 847068"/>
                    <a:gd name="connsiteX23" fmla="*/ 587905 w 652492"/>
                    <a:gd name="connsiteY23" fmla="*/ 502400 h 847068"/>
                    <a:gd name="connsiteX24" fmla="*/ 592241 w 652492"/>
                    <a:gd name="connsiteY24" fmla="*/ 374388 h 847068"/>
                    <a:gd name="connsiteX25" fmla="*/ 607648 w 652492"/>
                    <a:gd name="connsiteY25" fmla="*/ 406844 h 847068"/>
                    <a:gd name="connsiteX26" fmla="*/ 588292 w 652492"/>
                    <a:gd name="connsiteY26" fmla="*/ 414249 h 847068"/>
                    <a:gd name="connsiteX27" fmla="*/ 507771 w 652492"/>
                    <a:gd name="connsiteY27" fmla="*/ 500728 h 847068"/>
                    <a:gd name="connsiteX28" fmla="*/ 570731 w 652492"/>
                    <a:gd name="connsiteY28" fmla="*/ 383145 h 847068"/>
                    <a:gd name="connsiteX29" fmla="*/ 499746 w 652492"/>
                    <a:gd name="connsiteY29" fmla="*/ 308463 h 847068"/>
                    <a:gd name="connsiteX30" fmla="*/ 457896 w 652492"/>
                    <a:gd name="connsiteY30" fmla="*/ 435105 h 847068"/>
                    <a:gd name="connsiteX31" fmla="*/ 447104 w 652492"/>
                    <a:gd name="connsiteY31" fmla="*/ 441856 h 847068"/>
                    <a:gd name="connsiteX32" fmla="*/ 431771 w 652492"/>
                    <a:gd name="connsiteY32" fmla="*/ 409556 h 847068"/>
                    <a:gd name="connsiteX33" fmla="*/ 435259 w 652492"/>
                    <a:gd name="connsiteY33" fmla="*/ 407476 h 847068"/>
                    <a:gd name="connsiteX34" fmla="*/ 499746 w 652492"/>
                    <a:gd name="connsiteY34" fmla="*/ 308463 h 847068"/>
                    <a:gd name="connsiteX35" fmla="*/ 471299 w 652492"/>
                    <a:gd name="connsiteY35" fmla="*/ 198796 h 847068"/>
                    <a:gd name="connsiteX36" fmla="*/ 496492 w 652492"/>
                    <a:gd name="connsiteY36" fmla="*/ 224506 h 847068"/>
                    <a:gd name="connsiteX37" fmla="*/ 490662 w 652492"/>
                    <a:gd name="connsiteY37" fmla="*/ 228512 h 847068"/>
                    <a:gd name="connsiteX38" fmla="*/ 432652 w 652492"/>
                    <a:gd name="connsiteY38" fmla="*/ 331454 h 847068"/>
                    <a:gd name="connsiteX39" fmla="*/ 466300 w 652492"/>
                    <a:gd name="connsiteY39" fmla="*/ 202390 h 847068"/>
                    <a:gd name="connsiteX40" fmla="*/ 373866 w 652492"/>
                    <a:gd name="connsiteY40" fmla="*/ 152474 h 847068"/>
                    <a:gd name="connsiteX41" fmla="*/ 366919 w 652492"/>
                    <a:gd name="connsiteY41" fmla="*/ 285671 h 847068"/>
                    <a:gd name="connsiteX42" fmla="*/ 352150 w 652492"/>
                    <a:gd name="connsiteY42" fmla="*/ 301694 h 847068"/>
                    <a:gd name="connsiteX43" fmla="*/ 332519 w 652492"/>
                    <a:gd name="connsiteY43" fmla="*/ 279992 h 847068"/>
                    <a:gd name="connsiteX44" fmla="*/ 327348 w 652492"/>
                    <a:gd name="connsiteY44" fmla="*/ 275854 h 847068"/>
                    <a:gd name="connsiteX45" fmla="*/ 337793 w 652492"/>
                    <a:gd name="connsiteY45" fmla="*/ 264995 h 847068"/>
                    <a:gd name="connsiteX46" fmla="*/ 373866 w 652492"/>
                    <a:gd name="connsiteY46" fmla="*/ 152474 h 847068"/>
                    <a:gd name="connsiteX47" fmla="*/ 322056 w 652492"/>
                    <a:gd name="connsiteY47" fmla="*/ 78319 h 847068"/>
                    <a:gd name="connsiteX48" fmla="*/ 353328 w 652492"/>
                    <a:gd name="connsiteY48" fmla="*/ 97754 h 847068"/>
                    <a:gd name="connsiteX49" fmla="*/ 350168 w 652492"/>
                    <a:gd name="connsiteY49" fmla="*/ 99925 h 847068"/>
                    <a:gd name="connsiteX50" fmla="*/ 292158 w 652492"/>
                    <a:gd name="connsiteY50" fmla="*/ 202867 h 847068"/>
                    <a:gd name="connsiteX51" fmla="*/ 297572 w 652492"/>
                    <a:gd name="connsiteY51" fmla="*/ 107810 h 847068"/>
                    <a:gd name="connsiteX52" fmla="*/ 211941 w 652492"/>
                    <a:gd name="connsiteY52" fmla="*/ 61987 h 847068"/>
                    <a:gd name="connsiteX53" fmla="*/ 225795 w 652492"/>
                    <a:gd name="connsiteY53" fmla="*/ 156184 h 847068"/>
                    <a:gd name="connsiteX54" fmla="*/ 205960 w 652492"/>
                    <a:gd name="connsiteY54" fmla="*/ 193372 h 847068"/>
                    <a:gd name="connsiteX55" fmla="*/ 199018 w 652492"/>
                    <a:gd name="connsiteY55" fmla="*/ 189430 h 847068"/>
                    <a:gd name="connsiteX56" fmla="*/ 171480 w 652492"/>
                    <a:gd name="connsiteY56" fmla="*/ 179069 h 847068"/>
                    <a:gd name="connsiteX57" fmla="*/ 175868 w 652492"/>
                    <a:gd name="connsiteY57" fmla="*/ 174508 h 847068"/>
                    <a:gd name="connsiteX58" fmla="*/ 211941 w 652492"/>
                    <a:gd name="connsiteY58" fmla="*/ 61987 h 847068"/>
                    <a:gd name="connsiteX59" fmla="*/ 35729 w 652492"/>
                    <a:gd name="connsiteY59" fmla="*/ 31030 h 847068"/>
                    <a:gd name="connsiteX60" fmla="*/ 49583 w 652492"/>
                    <a:gd name="connsiteY60" fmla="*/ 125227 h 847068"/>
                    <a:gd name="connsiteX61" fmla="*/ 39180 w 652492"/>
                    <a:gd name="connsiteY61" fmla="*/ 144730 h 847068"/>
                    <a:gd name="connsiteX62" fmla="*/ 0 w 652492"/>
                    <a:gd name="connsiteY62" fmla="*/ 142872 h 847068"/>
                    <a:gd name="connsiteX63" fmla="*/ 28416 w 652492"/>
                    <a:gd name="connsiteY63" fmla="*/ 86750 h 847068"/>
                    <a:gd name="connsiteX64" fmla="*/ 35729 w 652492"/>
                    <a:gd name="connsiteY64" fmla="*/ 31030 h 847068"/>
                    <a:gd name="connsiteX65" fmla="*/ 138164 w 652492"/>
                    <a:gd name="connsiteY65" fmla="*/ 0 h 847068"/>
                    <a:gd name="connsiteX66" fmla="*/ 173421 w 652492"/>
                    <a:gd name="connsiteY66" fmla="*/ 9471 h 847068"/>
                    <a:gd name="connsiteX67" fmla="*/ 166109 w 652492"/>
                    <a:gd name="connsiteY67" fmla="*/ 21267 h 847068"/>
                    <a:gd name="connsiteX68" fmla="*/ 154406 w 652492"/>
                    <a:gd name="connsiteY68" fmla="*/ 138848 h 847068"/>
                    <a:gd name="connsiteX69" fmla="*/ 133298 w 652492"/>
                    <a:gd name="connsiteY69" fmla="*/ 7150 h 84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652492" h="847068">
                      <a:moveTo>
                        <a:pt x="643111" y="775846"/>
                      </a:moveTo>
                      <a:lnTo>
                        <a:pt x="633884" y="812983"/>
                      </a:lnTo>
                      <a:lnTo>
                        <a:pt x="581838" y="820776"/>
                      </a:lnTo>
                      <a:cubicBezTo>
                        <a:pt x="562543" y="826895"/>
                        <a:pt x="545463" y="835825"/>
                        <a:pt x="532169" y="847068"/>
                      </a:cubicBezTo>
                      <a:cubicBezTo>
                        <a:pt x="532169" y="817477"/>
                        <a:pt x="560534" y="792088"/>
                        <a:pt x="600961" y="781244"/>
                      </a:cubicBezTo>
                      <a:close/>
                      <a:moveTo>
                        <a:pt x="612821" y="698115"/>
                      </a:moveTo>
                      <a:cubicBezTo>
                        <a:pt x="612821" y="737569"/>
                        <a:pt x="562393" y="769553"/>
                        <a:pt x="500187" y="769553"/>
                      </a:cubicBezTo>
                      <a:lnTo>
                        <a:pt x="480382" y="767017"/>
                      </a:lnTo>
                      <a:lnTo>
                        <a:pt x="486368" y="742925"/>
                      </a:lnTo>
                      <a:lnTo>
                        <a:pt x="487540" y="731940"/>
                      </a:lnTo>
                      <a:lnTo>
                        <a:pt x="500187" y="733834"/>
                      </a:lnTo>
                      <a:cubicBezTo>
                        <a:pt x="544503" y="733834"/>
                        <a:pt x="586232" y="720601"/>
                        <a:pt x="612821" y="698115"/>
                      </a:cubicBezTo>
                      <a:close/>
                      <a:moveTo>
                        <a:pt x="651418" y="590026"/>
                      </a:moveTo>
                      <a:lnTo>
                        <a:pt x="652492" y="625605"/>
                      </a:lnTo>
                      <a:lnTo>
                        <a:pt x="644803" y="625611"/>
                      </a:lnTo>
                      <a:cubicBezTo>
                        <a:pt x="600980" y="632207"/>
                        <a:pt x="561686" y="651504"/>
                        <a:pt x="538740" y="677697"/>
                      </a:cubicBezTo>
                      <a:cubicBezTo>
                        <a:pt x="532868" y="638683"/>
                        <a:pt x="577973" y="599549"/>
                        <a:pt x="639486" y="590290"/>
                      </a:cubicBezTo>
                      <a:close/>
                      <a:moveTo>
                        <a:pt x="587905" y="502400"/>
                      </a:moveTo>
                      <a:cubicBezTo>
                        <a:pt x="599455" y="540125"/>
                        <a:pt x="560600" y="585471"/>
                        <a:pt x="501120" y="603682"/>
                      </a:cubicBezTo>
                      <a:lnTo>
                        <a:pt x="491752" y="605287"/>
                      </a:lnTo>
                      <a:lnTo>
                        <a:pt x="491691" y="603256"/>
                      </a:lnTo>
                      <a:lnTo>
                        <a:pt x="486130" y="570206"/>
                      </a:lnTo>
                      <a:lnTo>
                        <a:pt x="490663" y="569528"/>
                      </a:lnTo>
                      <a:cubicBezTo>
                        <a:pt x="533037" y="556554"/>
                        <a:pt x="569064" y="531685"/>
                        <a:pt x="587905" y="502400"/>
                      </a:cubicBezTo>
                      <a:close/>
                      <a:moveTo>
                        <a:pt x="592241" y="374388"/>
                      </a:moveTo>
                      <a:lnTo>
                        <a:pt x="607648" y="406844"/>
                      </a:lnTo>
                      <a:lnTo>
                        <a:pt x="588292" y="414249"/>
                      </a:lnTo>
                      <a:cubicBezTo>
                        <a:pt x="549701" y="436036"/>
                        <a:pt x="519870" y="468075"/>
                        <a:pt x="507771" y="500728"/>
                      </a:cubicBezTo>
                      <a:cubicBezTo>
                        <a:pt x="488374" y="466372"/>
                        <a:pt x="516562" y="413728"/>
                        <a:pt x="570731" y="383145"/>
                      </a:cubicBezTo>
                      <a:close/>
                      <a:moveTo>
                        <a:pt x="499746" y="308463"/>
                      </a:moveTo>
                      <a:cubicBezTo>
                        <a:pt x="524751" y="338981"/>
                        <a:pt x="506014" y="395681"/>
                        <a:pt x="457896" y="435105"/>
                      </a:cubicBezTo>
                      <a:lnTo>
                        <a:pt x="447104" y="441856"/>
                      </a:lnTo>
                      <a:lnTo>
                        <a:pt x="431771" y="409556"/>
                      </a:lnTo>
                      <a:lnTo>
                        <a:pt x="435259" y="407476"/>
                      </a:lnTo>
                      <a:cubicBezTo>
                        <a:pt x="469538" y="379390"/>
                        <a:pt x="493430" y="342707"/>
                        <a:pt x="499746" y="308463"/>
                      </a:cubicBezTo>
                      <a:close/>
                      <a:moveTo>
                        <a:pt x="471299" y="198796"/>
                      </a:moveTo>
                      <a:lnTo>
                        <a:pt x="496492" y="224506"/>
                      </a:lnTo>
                      <a:lnTo>
                        <a:pt x="490662" y="228512"/>
                      </a:lnTo>
                      <a:cubicBezTo>
                        <a:pt x="458253" y="258737"/>
                        <a:pt x="436761" y="296875"/>
                        <a:pt x="432652" y="331454"/>
                      </a:cubicBezTo>
                      <a:cubicBezTo>
                        <a:pt x="405743" y="302601"/>
                        <a:pt x="420808" y="244816"/>
                        <a:pt x="466300" y="202390"/>
                      </a:cubicBezTo>
                      <a:close/>
                      <a:moveTo>
                        <a:pt x="373866" y="152474"/>
                      </a:moveTo>
                      <a:cubicBezTo>
                        <a:pt x="406038" y="175312"/>
                        <a:pt x="402928" y="234947"/>
                        <a:pt x="366919" y="285671"/>
                      </a:cubicBezTo>
                      <a:lnTo>
                        <a:pt x="352150" y="301694"/>
                      </a:lnTo>
                      <a:lnTo>
                        <a:pt x="332519" y="279992"/>
                      </a:lnTo>
                      <a:lnTo>
                        <a:pt x="327348" y="275854"/>
                      </a:lnTo>
                      <a:lnTo>
                        <a:pt x="337793" y="264995"/>
                      </a:lnTo>
                      <a:cubicBezTo>
                        <a:pt x="363445" y="228858"/>
                        <a:pt x="376810" y="187171"/>
                        <a:pt x="373866" y="152474"/>
                      </a:cubicBezTo>
                      <a:close/>
                      <a:moveTo>
                        <a:pt x="322056" y="78319"/>
                      </a:moveTo>
                      <a:lnTo>
                        <a:pt x="353328" y="97754"/>
                      </a:lnTo>
                      <a:lnTo>
                        <a:pt x="350168" y="99925"/>
                      </a:lnTo>
                      <a:cubicBezTo>
                        <a:pt x="317759" y="130150"/>
                        <a:pt x="296267" y="168288"/>
                        <a:pt x="292158" y="202867"/>
                      </a:cubicBezTo>
                      <a:cubicBezTo>
                        <a:pt x="271976" y="181227"/>
                        <a:pt x="275405" y="143313"/>
                        <a:pt x="297572" y="107810"/>
                      </a:cubicBezTo>
                      <a:close/>
                      <a:moveTo>
                        <a:pt x="211941" y="61987"/>
                      </a:moveTo>
                      <a:cubicBezTo>
                        <a:pt x="236070" y="79115"/>
                        <a:pt x="240353" y="116942"/>
                        <a:pt x="225795" y="156184"/>
                      </a:cubicBezTo>
                      <a:lnTo>
                        <a:pt x="205960" y="193372"/>
                      </a:lnTo>
                      <a:lnTo>
                        <a:pt x="199018" y="189430"/>
                      </a:lnTo>
                      <a:lnTo>
                        <a:pt x="171480" y="179069"/>
                      </a:lnTo>
                      <a:lnTo>
                        <a:pt x="175868" y="174508"/>
                      </a:lnTo>
                      <a:cubicBezTo>
                        <a:pt x="201520" y="138371"/>
                        <a:pt x="214885" y="96684"/>
                        <a:pt x="211941" y="61987"/>
                      </a:cubicBezTo>
                      <a:close/>
                      <a:moveTo>
                        <a:pt x="35729" y="31030"/>
                      </a:moveTo>
                      <a:cubicBezTo>
                        <a:pt x="59858" y="48158"/>
                        <a:pt x="64141" y="85985"/>
                        <a:pt x="49583" y="125227"/>
                      </a:cubicBezTo>
                      <a:lnTo>
                        <a:pt x="39180" y="144730"/>
                      </a:lnTo>
                      <a:lnTo>
                        <a:pt x="0" y="142872"/>
                      </a:lnTo>
                      <a:lnTo>
                        <a:pt x="28416" y="86750"/>
                      </a:lnTo>
                      <a:cubicBezTo>
                        <a:pt x="34596" y="67474"/>
                        <a:pt x="37201" y="48378"/>
                        <a:pt x="35729" y="31030"/>
                      </a:cubicBezTo>
                      <a:close/>
                      <a:moveTo>
                        <a:pt x="138164" y="0"/>
                      </a:moveTo>
                      <a:lnTo>
                        <a:pt x="173421" y="9471"/>
                      </a:lnTo>
                      <a:lnTo>
                        <a:pt x="166109" y="21267"/>
                      </a:lnTo>
                      <a:cubicBezTo>
                        <a:pt x="148595" y="61975"/>
                        <a:pt x="144259" y="105537"/>
                        <a:pt x="154406" y="138848"/>
                      </a:cubicBezTo>
                      <a:cubicBezTo>
                        <a:pt x="118164" y="123255"/>
                        <a:pt x="108713" y="64292"/>
                        <a:pt x="133298" y="7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3CF145B4-F602-4C7F-97AE-6844E4628C4F}"/>
                  </a:ext>
                </a:extLst>
              </p:cNvPr>
              <p:cNvSpPr/>
              <p:nvPr/>
            </p:nvSpPr>
            <p:spPr>
              <a:xfrm>
                <a:off x="5586131" y="2133600"/>
                <a:ext cx="273438" cy="683997"/>
              </a:xfrm>
              <a:custGeom>
                <a:avLst/>
                <a:gdLst>
                  <a:gd name="connsiteX0" fmla="*/ 0 w 273438"/>
                  <a:gd name="connsiteY0" fmla="*/ 0 h 683997"/>
                  <a:gd name="connsiteX1" fmla="*/ 273438 w 273438"/>
                  <a:gd name="connsiteY1" fmla="*/ 0 h 683997"/>
                  <a:gd name="connsiteX2" fmla="*/ 273438 w 273438"/>
                  <a:gd name="connsiteY2" fmla="*/ 619674 h 683997"/>
                  <a:gd name="connsiteX3" fmla="*/ 263859 w 273438"/>
                  <a:gd name="connsiteY3" fmla="*/ 617256 h 683997"/>
                  <a:gd name="connsiteX4" fmla="*/ 232636 w 273438"/>
                  <a:gd name="connsiteY4" fmla="*/ 670755 h 683997"/>
                  <a:gd name="connsiteX5" fmla="*/ 180086 w 273438"/>
                  <a:gd name="connsiteY5" fmla="*/ 640794 h 683997"/>
                  <a:gd name="connsiteX6" fmla="*/ 136719 w 273438"/>
                  <a:gd name="connsiteY6" fmla="*/ 683997 h 683997"/>
                  <a:gd name="connsiteX7" fmla="*/ 93352 w 273438"/>
                  <a:gd name="connsiteY7" fmla="*/ 640794 h 683997"/>
                  <a:gd name="connsiteX8" fmla="*/ 40802 w 273438"/>
                  <a:gd name="connsiteY8" fmla="*/ 670755 h 683997"/>
                  <a:gd name="connsiteX9" fmla="*/ 9579 w 273438"/>
                  <a:gd name="connsiteY9" fmla="*/ 617256 h 683997"/>
                  <a:gd name="connsiteX10" fmla="*/ 0 w 273438"/>
                  <a:gd name="connsiteY10" fmla="*/ 619674 h 68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438" h="683997">
                    <a:moveTo>
                      <a:pt x="0" y="0"/>
                    </a:moveTo>
                    <a:lnTo>
                      <a:pt x="273438" y="0"/>
                    </a:lnTo>
                    <a:lnTo>
                      <a:pt x="273438" y="619674"/>
                    </a:lnTo>
                    <a:lnTo>
                      <a:pt x="263859" y="617256"/>
                    </a:lnTo>
                    <a:lnTo>
                      <a:pt x="232636" y="670755"/>
                    </a:lnTo>
                    <a:lnTo>
                      <a:pt x="180086" y="640794"/>
                    </a:lnTo>
                    <a:lnTo>
                      <a:pt x="136719" y="683997"/>
                    </a:lnTo>
                    <a:lnTo>
                      <a:pt x="93352" y="640794"/>
                    </a:lnTo>
                    <a:lnTo>
                      <a:pt x="40802" y="670755"/>
                    </a:lnTo>
                    <a:lnTo>
                      <a:pt x="9579" y="617256"/>
                    </a:lnTo>
                    <a:lnTo>
                      <a:pt x="0" y="61967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B2EEA267-7689-4171-B215-159FC7F6CA9F}"/>
                  </a:ext>
                </a:extLst>
              </p:cNvPr>
              <p:cNvSpPr/>
              <p:nvPr/>
            </p:nvSpPr>
            <p:spPr>
              <a:xfrm>
                <a:off x="4376738" y="1419224"/>
                <a:ext cx="1959531" cy="1398372"/>
              </a:xfrm>
              <a:custGeom>
                <a:avLst/>
                <a:gdLst>
                  <a:gd name="connsiteX0" fmla="*/ 381802 w 1959531"/>
                  <a:gd name="connsiteY0" fmla="*/ 0 h 1398372"/>
                  <a:gd name="connsiteX1" fmla="*/ 1577729 w 1959531"/>
                  <a:gd name="connsiteY1" fmla="*/ 0 h 1398372"/>
                  <a:gd name="connsiteX2" fmla="*/ 1959531 w 1959531"/>
                  <a:gd name="connsiteY2" fmla="*/ 381802 h 1398372"/>
                  <a:gd name="connsiteX3" fmla="*/ 1959531 w 1959531"/>
                  <a:gd name="connsiteY3" fmla="*/ 1090613 h 1398372"/>
                  <a:gd name="connsiteX4" fmla="*/ 1958645 w 1959531"/>
                  <a:gd name="connsiteY4" fmla="*/ 1090613 h 1398372"/>
                  <a:gd name="connsiteX5" fmla="*/ 1958645 w 1959531"/>
                  <a:gd name="connsiteY5" fmla="*/ 1334049 h 1398372"/>
                  <a:gd name="connsiteX6" fmla="*/ 1949066 w 1959531"/>
                  <a:gd name="connsiteY6" fmla="*/ 1331631 h 1398372"/>
                  <a:gd name="connsiteX7" fmla="*/ 1917843 w 1959531"/>
                  <a:gd name="connsiteY7" fmla="*/ 1385130 h 1398372"/>
                  <a:gd name="connsiteX8" fmla="*/ 1865293 w 1959531"/>
                  <a:gd name="connsiteY8" fmla="*/ 1355169 h 1398372"/>
                  <a:gd name="connsiteX9" fmla="*/ 1821926 w 1959531"/>
                  <a:gd name="connsiteY9" fmla="*/ 1398372 h 1398372"/>
                  <a:gd name="connsiteX10" fmla="*/ 1778559 w 1959531"/>
                  <a:gd name="connsiteY10" fmla="*/ 1355169 h 1398372"/>
                  <a:gd name="connsiteX11" fmla="*/ 1726009 w 1959531"/>
                  <a:gd name="connsiteY11" fmla="*/ 1385130 h 1398372"/>
                  <a:gd name="connsiteX12" fmla="*/ 1694786 w 1959531"/>
                  <a:gd name="connsiteY12" fmla="*/ 1331631 h 1398372"/>
                  <a:gd name="connsiteX13" fmla="*/ 1685207 w 1959531"/>
                  <a:gd name="connsiteY13" fmla="*/ 1334049 h 1398372"/>
                  <a:gd name="connsiteX14" fmla="*/ 1685207 w 1959531"/>
                  <a:gd name="connsiteY14" fmla="*/ 1090613 h 1398372"/>
                  <a:gd name="connsiteX15" fmla="*/ 749253 w 1959531"/>
                  <a:gd name="connsiteY15" fmla="*/ 1090613 h 1398372"/>
                  <a:gd name="connsiteX16" fmla="*/ 749253 w 1959531"/>
                  <a:gd name="connsiteY16" fmla="*/ 1334049 h 1398372"/>
                  <a:gd name="connsiteX17" fmla="*/ 739674 w 1959531"/>
                  <a:gd name="connsiteY17" fmla="*/ 1331631 h 1398372"/>
                  <a:gd name="connsiteX18" fmla="*/ 708451 w 1959531"/>
                  <a:gd name="connsiteY18" fmla="*/ 1385130 h 1398372"/>
                  <a:gd name="connsiteX19" fmla="*/ 655901 w 1959531"/>
                  <a:gd name="connsiteY19" fmla="*/ 1355169 h 1398372"/>
                  <a:gd name="connsiteX20" fmla="*/ 612534 w 1959531"/>
                  <a:gd name="connsiteY20" fmla="*/ 1398372 h 1398372"/>
                  <a:gd name="connsiteX21" fmla="*/ 569167 w 1959531"/>
                  <a:gd name="connsiteY21" fmla="*/ 1355169 h 1398372"/>
                  <a:gd name="connsiteX22" fmla="*/ 516617 w 1959531"/>
                  <a:gd name="connsiteY22" fmla="*/ 1385130 h 1398372"/>
                  <a:gd name="connsiteX23" fmla="*/ 485394 w 1959531"/>
                  <a:gd name="connsiteY23" fmla="*/ 1331631 h 1398372"/>
                  <a:gd name="connsiteX24" fmla="*/ 475815 w 1959531"/>
                  <a:gd name="connsiteY24" fmla="*/ 1334049 h 1398372"/>
                  <a:gd name="connsiteX25" fmla="*/ 475815 w 1959531"/>
                  <a:gd name="connsiteY25" fmla="*/ 1090613 h 1398372"/>
                  <a:gd name="connsiteX26" fmla="*/ 273439 w 1959531"/>
                  <a:gd name="connsiteY26" fmla="*/ 1090613 h 1398372"/>
                  <a:gd name="connsiteX27" fmla="*/ 273439 w 1959531"/>
                  <a:gd name="connsiteY27" fmla="*/ 1334049 h 1398372"/>
                  <a:gd name="connsiteX28" fmla="*/ 263860 w 1959531"/>
                  <a:gd name="connsiteY28" fmla="*/ 1331631 h 1398372"/>
                  <a:gd name="connsiteX29" fmla="*/ 232637 w 1959531"/>
                  <a:gd name="connsiteY29" fmla="*/ 1385130 h 1398372"/>
                  <a:gd name="connsiteX30" fmla="*/ 180087 w 1959531"/>
                  <a:gd name="connsiteY30" fmla="*/ 1355169 h 1398372"/>
                  <a:gd name="connsiteX31" fmla="*/ 136720 w 1959531"/>
                  <a:gd name="connsiteY31" fmla="*/ 1398372 h 1398372"/>
                  <a:gd name="connsiteX32" fmla="*/ 93353 w 1959531"/>
                  <a:gd name="connsiteY32" fmla="*/ 1355169 h 1398372"/>
                  <a:gd name="connsiteX33" fmla="*/ 40803 w 1959531"/>
                  <a:gd name="connsiteY33" fmla="*/ 1385130 h 1398372"/>
                  <a:gd name="connsiteX34" fmla="*/ 9580 w 1959531"/>
                  <a:gd name="connsiteY34" fmla="*/ 1331631 h 1398372"/>
                  <a:gd name="connsiteX35" fmla="*/ 1 w 1959531"/>
                  <a:gd name="connsiteY35" fmla="*/ 1334049 h 1398372"/>
                  <a:gd name="connsiteX36" fmla="*/ 1 w 1959531"/>
                  <a:gd name="connsiteY36" fmla="*/ 1090613 h 1398372"/>
                  <a:gd name="connsiteX37" fmla="*/ 0 w 1959531"/>
                  <a:gd name="connsiteY37" fmla="*/ 1090613 h 1398372"/>
                  <a:gd name="connsiteX38" fmla="*/ 0 w 1959531"/>
                  <a:gd name="connsiteY38" fmla="*/ 381802 h 1398372"/>
                  <a:gd name="connsiteX39" fmla="*/ 381802 w 1959531"/>
                  <a:gd name="connsiteY39" fmla="*/ 0 h 139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59531" h="1398372">
                    <a:moveTo>
                      <a:pt x="381802" y="0"/>
                    </a:moveTo>
                    <a:lnTo>
                      <a:pt x="1577729" y="0"/>
                    </a:lnTo>
                    <a:cubicBezTo>
                      <a:pt x="1788592" y="0"/>
                      <a:pt x="1959531" y="170939"/>
                      <a:pt x="1959531" y="381802"/>
                    </a:cubicBezTo>
                    <a:lnTo>
                      <a:pt x="1959531" y="1090613"/>
                    </a:lnTo>
                    <a:lnTo>
                      <a:pt x="1958645" y="1090613"/>
                    </a:lnTo>
                    <a:lnTo>
                      <a:pt x="1958645" y="1334049"/>
                    </a:lnTo>
                    <a:lnTo>
                      <a:pt x="1949066" y="1331631"/>
                    </a:lnTo>
                    <a:lnTo>
                      <a:pt x="1917843" y="1385130"/>
                    </a:lnTo>
                    <a:lnTo>
                      <a:pt x="1865293" y="1355169"/>
                    </a:lnTo>
                    <a:lnTo>
                      <a:pt x="1821926" y="1398372"/>
                    </a:lnTo>
                    <a:lnTo>
                      <a:pt x="1778559" y="1355169"/>
                    </a:lnTo>
                    <a:lnTo>
                      <a:pt x="1726009" y="1385130"/>
                    </a:lnTo>
                    <a:lnTo>
                      <a:pt x="1694786" y="1331631"/>
                    </a:lnTo>
                    <a:lnTo>
                      <a:pt x="1685207" y="1334049"/>
                    </a:lnTo>
                    <a:lnTo>
                      <a:pt x="1685207" y="1090613"/>
                    </a:lnTo>
                    <a:lnTo>
                      <a:pt x="749253" y="1090613"/>
                    </a:lnTo>
                    <a:lnTo>
                      <a:pt x="749253" y="1334049"/>
                    </a:lnTo>
                    <a:lnTo>
                      <a:pt x="739674" y="1331631"/>
                    </a:lnTo>
                    <a:lnTo>
                      <a:pt x="708451" y="1385130"/>
                    </a:lnTo>
                    <a:lnTo>
                      <a:pt x="655901" y="1355169"/>
                    </a:lnTo>
                    <a:lnTo>
                      <a:pt x="612534" y="1398372"/>
                    </a:lnTo>
                    <a:lnTo>
                      <a:pt x="569167" y="1355169"/>
                    </a:lnTo>
                    <a:lnTo>
                      <a:pt x="516617" y="1385130"/>
                    </a:lnTo>
                    <a:lnTo>
                      <a:pt x="485394" y="1331631"/>
                    </a:lnTo>
                    <a:lnTo>
                      <a:pt x="475815" y="1334049"/>
                    </a:lnTo>
                    <a:lnTo>
                      <a:pt x="475815" y="1090613"/>
                    </a:lnTo>
                    <a:lnTo>
                      <a:pt x="273439" y="1090613"/>
                    </a:lnTo>
                    <a:lnTo>
                      <a:pt x="273439" y="1334049"/>
                    </a:lnTo>
                    <a:lnTo>
                      <a:pt x="263860" y="1331631"/>
                    </a:lnTo>
                    <a:lnTo>
                      <a:pt x="232637" y="1385130"/>
                    </a:lnTo>
                    <a:lnTo>
                      <a:pt x="180087" y="1355169"/>
                    </a:lnTo>
                    <a:lnTo>
                      <a:pt x="136720" y="1398372"/>
                    </a:lnTo>
                    <a:lnTo>
                      <a:pt x="93353" y="1355169"/>
                    </a:lnTo>
                    <a:lnTo>
                      <a:pt x="40803" y="1385130"/>
                    </a:lnTo>
                    <a:lnTo>
                      <a:pt x="9580" y="1331631"/>
                    </a:lnTo>
                    <a:lnTo>
                      <a:pt x="1" y="1334049"/>
                    </a:lnTo>
                    <a:lnTo>
                      <a:pt x="1" y="1090613"/>
                    </a:lnTo>
                    <a:lnTo>
                      <a:pt x="0" y="1090613"/>
                    </a:lnTo>
                    <a:lnTo>
                      <a:pt x="0" y="381802"/>
                    </a:lnTo>
                    <a:cubicBezTo>
                      <a:pt x="0" y="170939"/>
                      <a:pt x="170939" y="0"/>
                      <a:pt x="38180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23EE74AA-84F6-46A6-8CB6-B964D549CDB2}"/>
                  </a:ext>
                </a:extLst>
              </p:cNvPr>
              <p:cNvSpPr/>
              <p:nvPr/>
            </p:nvSpPr>
            <p:spPr>
              <a:xfrm>
                <a:off x="4376739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2E210CF2-7B07-47DD-BFBF-15D2D14FA5BF}"/>
                  </a:ext>
                </a:extLst>
              </p:cNvPr>
              <p:cNvSpPr/>
              <p:nvPr/>
            </p:nvSpPr>
            <p:spPr>
              <a:xfrm>
                <a:off x="4852553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E531A525-4057-455A-8333-94A2DD51FDBB}"/>
                  </a:ext>
                </a:extLst>
              </p:cNvPr>
              <p:cNvSpPr/>
              <p:nvPr/>
            </p:nvSpPr>
            <p:spPr>
              <a:xfrm>
                <a:off x="5586131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EEAED194-81BC-4DCC-BA02-770C721B353B}"/>
                  </a:ext>
                </a:extLst>
              </p:cNvPr>
              <p:cNvSpPr/>
              <p:nvPr/>
            </p:nvSpPr>
            <p:spPr>
              <a:xfrm>
                <a:off x="6061945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AEA300DA-785C-4537-803B-83D7B0E2661F}"/>
                  </a:ext>
                </a:extLst>
              </p:cNvPr>
              <p:cNvSpPr/>
              <p:nvPr/>
            </p:nvSpPr>
            <p:spPr>
              <a:xfrm>
                <a:off x="4567220" y="1419223"/>
                <a:ext cx="1579350" cy="1090613"/>
              </a:xfrm>
              <a:custGeom>
                <a:avLst/>
                <a:gdLst>
                  <a:gd name="connsiteX0" fmla="*/ 1543639 w 1579350"/>
                  <a:gd name="connsiteY0" fmla="*/ 37247 h 1090613"/>
                  <a:gd name="connsiteX1" fmla="*/ 1579350 w 1579350"/>
                  <a:gd name="connsiteY1" fmla="*/ 56631 h 1090613"/>
                  <a:gd name="connsiteX2" fmla="*/ 1571052 w 1579350"/>
                  <a:gd name="connsiteY2" fmla="*/ 112173 h 1090613"/>
                  <a:gd name="connsiteX3" fmla="*/ 1541282 w 1579350"/>
                  <a:gd name="connsiteY3" fmla="*/ 634127 h 1090613"/>
                  <a:gd name="connsiteX4" fmla="*/ 1558426 w 1579350"/>
                  <a:gd name="connsiteY4" fmla="*/ 1038986 h 1090613"/>
                  <a:gd name="connsiteX5" fmla="*/ 1563993 w 1579350"/>
                  <a:gd name="connsiteY5" fmla="*/ 1090613 h 1090613"/>
                  <a:gd name="connsiteX6" fmla="*/ 1524056 w 1579350"/>
                  <a:gd name="connsiteY6" fmla="*/ 1090613 h 1090613"/>
                  <a:gd name="connsiteX7" fmla="*/ 1511887 w 1579350"/>
                  <a:gd name="connsiteY7" fmla="*/ 963265 h 1090613"/>
                  <a:gd name="connsiteX8" fmla="*/ 1500188 w 1579350"/>
                  <a:gd name="connsiteY8" fmla="*/ 634127 h 1090613"/>
                  <a:gd name="connsiteX9" fmla="*/ 1525612 w 1579350"/>
                  <a:gd name="connsiteY9" fmla="*/ 161355 h 1090613"/>
                  <a:gd name="connsiteX10" fmla="*/ 85377 w 1579350"/>
                  <a:gd name="connsiteY10" fmla="*/ 15030 h 1090613"/>
                  <a:gd name="connsiteX11" fmla="*/ 70865 w 1579350"/>
                  <a:gd name="connsiteY11" fmla="*/ 112173 h 1090613"/>
                  <a:gd name="connsiteX12" fmla="*/ 41094 w 1579350"/>
                  <a:gd name="connsiteY12" fmla="*/ 634127 h 1090613"/>
                  <a:gd name="connsiteX13" fmla="*/ 58238 w 1579350"/>
                  <a:gd name="connsiteY13" fmla="*/ 1038986 h 1090613"/>
                  <a:gd name="connsiteX14" fmla="*/ 63805 w 1579350"/>
                  <a:gd name="connsiteY14" fmla="*/ 1090613 h 1090613"/>
                  <a:gd name="connsiteX15" fmla="*/ 23868 w 1579350"/>
                  <a:gd name="connsiteY15" fmla="*/ 1090613 h 1090613"/>
                  <a:gd name="connsiteX16" fmla="*/ 11699 w 1579350"/>
                  <a:gd name="connsiteY16" fmla="*/ 963265 h 1090613"/>
                  <a:gd name="connsiteX17" fmla="*/ 0 w 1579350"/>
                  <a:gd name="connsiteY17" fmla="*/ 634127 h 1090613"/>
                  <a:gd name="connsiteX18" fmla="*/ 43602 w 1579350"/>
                  <a:gd name="connsiteY18" fmla="*/ 36211 h 1090613"/>
                  <a:gd name="connsiteX19" fmla="*/ 45478 w 1579350"/>
                  <a:gd name="connsiteY19" fmla="*/ 27415 h 1090613"/>
                  <a:gd name="connsiteX20" fmla="*/ 1389141 w 1579350"/>
                  <a:gd name="connsiteY20" fmla="*/ 752 h 1090613"/>
                  <a:gd name="connsiteX21" fmla="*/ 1430542 w 1579350"/>
                  <a:gd name="connsiteY21" fmla="*/ 4926 h 1090613"/>
                  <a:gd name="connsiteX22" fmla="*/ 1423854 w 1579350"/>
                  <a:gd name="connsiteY22" fmla="*/ 53800 h 1090613"/>
                  <a:gd name="connsiteX23" fmla="*/ 1439937 w 1579350"/>
                  <a:gd name="connsiteY23" fmla="*/ 906069 h 1090613"/>
                  <a:gd name="connsiteX24" fmla="*/ 1382999 w 1579350"/>
                  <a:gd name="connsiteY24" fmla="*/ 49375 h 1090613"/>
                  <a:gd name="connsiteX25" fmla="*/ 1295781 w 1579350"/>
                  <a:gd name="connsiteY25" fmla="*/ 0 h 1090613"/>
                  <a:gd name="connsiteX26" fmla="*/ 1332482 w 1579350"/>
                  <a:gd name="connsiteY26" fmla="*/ 0 h 1090613"/>
                  <a:gd name="connsiteX27" fmla="*/ 1330959 w 1579350"/>
                  <a:gd name="connsiteY27" fmla="*/ 7473 h 1090613"/>
                  <a:gd name="connsiteX28" fmla="*/ 1285547 w 1579350"/>
                  <a:gd name="connsiteY28" fmla="*/ 634127 h 1090613"/>
                  <a:gd name="connsiteX29" fmla="*/ 1302691 w 1579350"/>
                  <a:gd name="connsiteY29" fmla="*/ 1038986 h 1090613"/>
                  <a:gd name="connsiteX30" fmla="*/ 1308258 w 1579350"/>
                  <a:gd name="connsiteY30" fmla="*/ 1090613 h 1090613"/>
                  <a:gd name="connsiteX31" fmla="*/ 1268321 w 1579350"/>
                  <a:gd name="connsiteY31" fmla="*/ 1090613 h 1090613"/>
                  <a:gd name="connsiteX32" fmla="*/ 1256152 w 1579350"/>
                  <a:gd name="connsiteY32" fmla="*/ 963265 h 1090613"/>
                  <a:gd name="connsiteX33" fmla="*/ 1244453 w 1579350"/>
                  <a:gd name="connsiteY33" fmla="*/ 634127 h 1090613"/>
                  <a:gd name="connsiteX34" fmla="*/ 1288055 w 1579350"/>
                  <a:gd name="connsiteY34" fmla="*/ 36211 h 1090613"/>
                  <a:gd name="connsiteX35" fmla="*/ 1141586 w 1579350"/>
                  <a:gd name="connsiteY35" fmla="*/ 0 h 1090613"/>
                  <a:gd name="connsiteX36" fmla="*/ 1183566 w 1579350"/>
                  <a:gd name="connsiteY36" fmla="*/ 0 h 1090613"/>
                  <a:gd name="connsiteX37" fmla="*/ 1176204 w 1579350"/>
                  <a:gd name="connsiteY37" fmla="*/ 53800 h 1090613"/>
                  <a:gd name="connsiteX38" fmla="*/ 1192287 w 1579350"/>
                  <a:gd name="connsiteY38" fmla="*/ 906069 h 1090613"/>
                  <a:gd name="connsiteX39" fmla="*/ 1135349 w 1579350"/>
                  <a:gd name="connsiteY39" fmla="*/ 49375 h 1090613"/>
                  <a:gd name="connsiteX40" fmla="*/ 1048131 w 1579350"/>
                  <a:gd name="connsiteY40" fmla="*/ 0 h 1090613"/>
                  <a:gd name="connsiteX41" fmla="*/ 1084832 w 1579350"/>
                  <a:gd name="connsiteY41" fmla="*/ 0 h 1090613"/>
                  <a:gd name="connsiteX42" fmla="*/ 1083309 w 1579350"/>
                  <a:gd name="connsiteY42" fmla="*/ 7473 h 1090613"/>
                  <a:gd name="connsiteX43" fmla="*/ 1037897 w 1579350"/>
                  <a:gd name="connsiteY43" fmla="*/ 634127 h 1090613"/>
                  <a:gd name="connsiteX44" fmla="*/ 1055041 w 1579350"/>
                  <a:gd name="connsiteY44" fmla="*/ 1038986 h 1090613"/>
                  <a:gd name="connsiteX45" fmla="*/ 1060608 w 1579350"/>
                  <a:gd name="connsiteY45" fmla="*/ 1090613 h 1090613"/>
                  <a:gd name="connsiteX46" fmla="*/ 1020671 w 1579350"/>
                  <a:gd name="connsiteY46" fmla="*/ 1090613 h 1090613"/>
                  <a:gd name="connsiteX47" fmla="*/ 1008502 w 1579350"/>
                  <a:gd name="connsiteY47" fmla="*/ 963265 h 1090613"/>
                  <a:gd name="connsiteX48" fmla="*/ 996803 w 1579350"/>
                  <a:gd name="connsiteY48" fmla="*/ 634127 h 1090613"/>
                  <a:gd name="connsiteX49" fmla="*/ 1040405 w 1579350"/>
                  <a:gd name="connsiteY49" fmla="*/ 36211 h 1090613"/>
                  <a:gd name="connsiteX50" fmla="*/ 882971 w 1579350"/>
                  <a:gd name="connsiteY50" fmla="*/ 0 h 1090613"/>
                  <a:gd name="connsiteX51" fmla="*/ 924951 w 1579350"/>
                  <a:gd name="connsiteY51" fmla="*/ 0 h 1090613"/>
                  <a:gd name="connsiteX52" fmla="*/ 917589 w 1579350"/>
                  <a:gd name="connsiteY52" fmla="*/ 53800 h 1090613"/>
                  <a:gd name="connsiteX53" fmla="*/ 933672 w 1579350"/>
                  <a:gd name="connsiteY53" fmla="*/ 906069 h 1090613"/>
                  <a:gd name="connsiteX54" fmla="*/ 876734 w 1579350"/>
                  <a:gd name="connsiteY54" fmla="*/ 49375 h 1090613"/>
                  <a:gd name="connsiteX55" fmla="*/ 789516 w 1579350"/>
                  <a:gd name="connsiteY55" fmla="*/ 0 h 1090613"/>
                  <a:gd name="connsiteX56" fmla="*/ 826217 w 1579350"/>
                  <a:gd name="connsiteY56" fmla="*/ 0 h 1090613"/>
                  <a:gd name="connsiteX57" fmla="*/ 824694 w 1579350"/>
                  <a:gd name="connsiteY57" fmla="*/ 7473 h 1090613"/>
                  <a:gd name="connsiteX58" fmla="*/ 779282 w 1579350"/>
                  <a:gd name="connsiteY58" fmla="*/ 634127 h 1090613"/>
                  <a:gd name="connsiteX59" fmla="*/ 796426 w 1579350"/>
                  <a:gd name="connsiteY59" fmla="*/ 1038986 h 1090613"/>
                  <a:gd name="connsiteX60" fmla="*/ 801993 w 1579350"/>
                  <a:gd name="connsiteY60" fmla="*/ 1090613 h 1090613"/>
                  <a:gd name="connsiteX61" fmla="*/ 762056 w 1579350"/>
                  <a:gd name="connsiteY61" fmla="*/ 1090613 h 1090613"/>
                  <a:gd name="connsiteX62" fmla="*/ 749887 w 1579350"/>
                  <a:gd name="connsiteY62" fmla="*/ 963265 h 1090613"/>
                  <a:gd name="connsiteX63" fmla="*/ 738188 w 1579350"/>
                  <a:gd name="connsiteY63" fmla="*/ 634127 h 1090613"/>
                  <a:gd name="connsiteX64" fmla="*/ 781790 w 1579350"/>
                  <a:gd name="connsiteY64" fmla="*/ 36211 h 1090613"/>
                  <a:gd name="connsiteX65" fmla="*/ 651048 w 1579350"/>
                  <a:gd name="connsiteY65" fmla="*/ 0 h 1090613"/>
                  <a:gd name="connsiteX66" fmla="*/ 693028 w 1579350"/>
                  <a:gd name="connsiteY66" fmla="*/ 0 h 1090613"/>
                  <a:gd name="connsiteX67" fmla="*/ 685666 w 1579350"/>
                  <a:gd name="connsiteY67" fmla="*/ 53800 h 1090613"/>
                  <a:gd name="connsiteX68" fmla="*/ 701749 w 1579350"/>
                  <a:gd name="connsiteY68" fmla="*/ 906069 h 1090613"/>
                  <a:gd name="connsiteX69" fmla="*/ 644811 w 1579350"/>
                  <a:gd name="connsiteY69" fmla="*/ 49375 h 1090613"/>
                  <a:gd name="connsiteX70" fmla="*/ 557593 w 1579350"/>
                  <a:gd name="connsiteY70" fmla="*/ 0 h 1090613"/>
                  <a:gd name="connsiteX71" fmla="*/ 594294 w 1579350"/>
                  <a:gd name="connsiteY71" fmla="*/ 0 h 1090613"/>
                  <a:gd name="connsiteX72" fmla="*/ 592771 w 1579350"/>
                  <a:gd name="connsiteY72" fmla="*/ 7473 h 1090613"/>
                  <a:gd name="connsiteX73" fmla="*/ 547359 w 1579350"/>
                  <a:gd name="connsiteY73" fmla="*/ 634127 h 1090613"/>
                  <a:gd name="connsiteX74" fmla="*/ 564503 w 1579350"/>
                  <a:gd name="connsiteY74" fmla="*/ 1038986 h 1090613"/>
                  <a:gd name="connsiteX75" fmla="*/ 570070 w 1579350"/>
                  <a:gd name="connsiteY75" fmla="*/ 1090613 h 1090613"/>
                  <a:gd name="connsiteX76" fmla="*/ 530133 w 1579350"/>
                  <a:gd name="connsiteY76" fmla="*/ 1090613 h 1090613"/>
                  <a:gd name="connsiteX77" fmla="*/ 517964 w 1579350"/>
                  <a:gd name="connsiteY77" fmla="*/ 963265 h 1090613"/>
                  <a:gd name="connsiteX78" fmla="*/ 506265 w 1579350"/>
                  <a:gd name="connsiteY78" fmla="*/ 634127 h 1090613"/>
                  <a:gd name="connsiteX79" fmla="*/ 549867 w 1579350"/>
                  <a:gd name="connsiteY79" fmla="*/ 36211 h 1090613"/>
                  <a:gd name="connsiteX80" fmla="*/ 403398 w 1579350"/>
                  <a:gd name="connsiteY80" fmla="*/ 0 h 1090613"/>
                  <a:gd name="connsiteX81" fmla="*/ 445378 w 1579350"/>
                  <a:gd name="connsiteY81" fmla="*/ 0 h 1090613"/>
                  <a:gd name="connsiteX82" fmla="*/ 438016 w 1579350"/>
                  <a:gd name="connsiteY82" fmla="*/ 53800 h 1090613"/>
                  <a:gd name="connsiteX83" fmla="*/ 454099 w 1579350"/>
                  <a:gd name="connsiteY83" fmla="*/ 906069 h 1090613"/>
                  <a:gd name="connsiteX84" fmla="*/ 397161 w 1579350"/>
                  <a:gd name="connsiteY84" fmla="*/ 49375 h 1090613"/>
                  <a:gd name="connsiteX85" fmla="*/ 309943 w 1579350"/>
                  <a:gd name="connsiteY85" fmla="*/ 0 h 1090613"/>
                  <a:gd name="connsiteX86" fmla="*/ 346644 w 1579350"/>
                  <a:gd name="connsiteY86" fmla="*/ 0 h 1090613"/>
                  <a:gd name="connsiteX87" fmla="*/ 345121 w 1579350"/>
                  <a:gd name="connsiteY87" fmla="*/ 7473 h 1090613"/>
                  <a:gd name="connsiteX88" fmla="*/ 299709 w 1579350"/>
                  <a:gd name="connsiteY88" fmla="*/ 634127 h 1090613"/>
                  <a:gd name="connsiteX89" fmla="*/ 316853 w 1579350"/>
                  <a:gd name="connsiteY89" fmla="*/ 1038986 h 1090613"/>
                  <a:gd name="connsiteX90" fmla="*/ 322420 w 1579350"/>
                  <a:gd name="connsiteY90" fmla="*/ 1090613 h 1090613"/>
                  <a:gd name="connsiteX91" fmla="*/ 282483 w 1579350"/>
                  <a:gd name="connsiteY91" fmla="*/ 1090613 h 1090613"/>
                  <a:gd name="connsiteX92" fmla="*/ 270314 w 1579350"/>
                  <a:gd name="connsiteY92" fmla="*/ 963265 h 1090613"/>
                  <a:gd name="connsiteX93" fmla="*/ 258615 w 1579350"/>
                  <a:gd name="connsiteY93" fmla="*/ 634127 h 1090613"/>
                  <a:gd name="connsiteX94" fmla="*/ 302217 w 1579350"/>
                  <a:gd name="connsiteY94" fmla="*/ 36211 h 1090613"/>
                  <a:gd name="connsiteX95" fmla="*/ 185753 w 1579350"/>
                  <a:gd name="connsiteY95" fmla="*/ 0 h 1090613"/>
                  <a:gd name="connsiteX96" fmla="*/ 186763 w 1579350"/>
                  <a:gd name="connsiteY96" fmla="*/ 0 h 1090613"/>
                  <a:gd name="connsiteX97" fmla="*/ 179401 w 1579350"/>
                  <a:gd name="connsiteY97" fmla="*/ 53800 h 1090613"/>
                  <a:gd name="connsiteX98" fmla="*/ 195484 w 1579350"/>
                  <a:gd name="connsiteY98" fmla="*/ 906069 h 1090613"/>
                  <a:gd name="connsiteX99" fmla="*/ 138546 w 1579350"/>
                  <a:gd name="connsiteY99" fmla="*/ 49375 h 1090613"/>
                  <a:gd name="connsiteX100" fmla="*/ 144254 w 1579350"/>
                  <a:gd name="connsiteY100" fmla="*/ 4184 h 10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579350" h="1090613">
                    <a:moveTo>
                      <a:pt x="1543639" y="37247"/>
                    </a:moveTo>
                    <a:lnTo>
                      <a:pt x="1579350" y="56631"/>
                    </a:lnTo>
                    <a:lnTo>
                      <a:pt x="1571052" y="112173"/>
                    </a:lnTo>
                    <a:cubicBezTo>
                      <a:pt x="1552148" y="260499"/>
                      <a:pt x="1541282" y="441880"/>
                      <a:pt x="1541282" y="634127"/>
                    </a:cubicBezTo>
                    <a:cubicBezTo>
                      <a:pt x="1541282" y="778313"/>
                      <a:pt x="1547395" y="916386"/>
                      <a:pt x="1558426" y="1038986"/>
                    </a:cubicBezTo>
                    <a:lnTo>
                      <a:pt x="1563993" y="1090613"/>
                    </a:lnTo>
                    <a:lnTo>
                      <a:pt x="1524056" y="1090613"/>
                    </a:lnTo>
                    <a:lnTo>
                      <a:pt x="1511887" y="963265"/>
                    </a:lnTo>
                    <a:cubicBezTo>
                      <a:pt x="1504354" y="862101"/>
                      <a:pt x="1500188" y="750877"/>
                      <a:pt x="1500188" y="634127"/>
                    </a:cubicBezTo>
                    <a:cubicBezTo>
                      <a:pt x="1500188" y="459002"/>
                      <a:pt x="1509561" y="296311"/>
                      <a:pt x="1525612" y="161355"/>
                    </a:cubicBezTo>
                    <a:close/>
                    <a:moveTo>
                      <a:pt x="85377" y="15030"/>
                    </a:moveTo>
                    <a:lnTo>
                      <a:pt x="70865" y="112173"/>
                    </a:lnTo>
                    <a:cubicBezTo>
                      <a:pt x="51960" y="260499"/>
                      <a:pt x="41094" y="441880"/>
                      <a:pt x="41094" y="634127"/>
                    </a:cubicBezTo>
                    <a:cubicBezTo>
                      <a:pt x="41094" y="778313"/>
                      <a:pt x="47207" y="916386"/>
                      <a:pt x="58238" y="1038986"/>
                    </a:cubicBezTo>
                    <a:lnTo>
                      <a:pt x="63805" y="1090613"/>
                    </a:lnTo>
                    <a:lnTo>
                      <a:pt x="23868" y="1090613"/>
                    </a:lnTo>
                    <a:lnTo>
                      <a:pt x="11699" y="963265"/>
                    </a:lnTo>
                    <a:cubicBezTo>
                      <a:pt x="4166" y="862101"/>
                      <a:pt x="0" y="750877"/>
                      <a:pt x="0" y="634127"/>
                    </a:cubicBezTo>
                    <a:cubicBezTo>
                      <a:pt x="0" y="400627"/>
                      <a:pt x="16663" y="189232"/>
                      <a:pt x="43602" y="36211"/>
                    </a:cubicBezTo>
                    <a:lnTo>
                      <a:pt x="45478" y="27415"/>
                    </a:lnTo>
                    <a:close/>
                    <a:moveTo>
                      <a:pt x="1389141" y="752"/>
                    </a:moveTo>
                    <a:lnTo>
                      <a:pt x="1430542" y="4926"/>
                    </a:lnTo>
                    <a:lnTo>
                      <a:pt x="1423854" y="53800"/>
                    </a:lnTo>
                    <a:cubicBezTo>
                      <a:pt x="1382448" y="436058"/>
                      <a:pt x="1388935" y="779786"/>
                      <a:pt x="1439937" y="906069"/>
                    </a:cubicBezTo>
                    <a:cubicBezTo>
                      <a:pt x="1358200" y="897216"/>
                      <a:pt x="1332708" y="513660"/>
                      <a:pt x="1382999" y="49375"/>
                    </a:cubicBezTo>
                    <a:close/>
                    <a:moveTo>
                      <a:pt x="1295781" y="0"/>
                    </a:moveTo>
                    <a:lnTo>
                      <a:pt x="1332482" y="0"/>
                    </a:lnTo>
                    <a:lnTo>
                      <a:pt x="1330959" y="7473"/>
                    </a:lnTo>
                    <a:cubicBezTo>
                      <a:pt x="1302525" y="170488"/>
                      <a:pt x="1285547" y="393819"/>
                      <a:pt x="1285547" y="634127"/>
                    </a:cubicBezTo>
                    <a:cubicBezTo>
                      <a:pt x="1285547" y="778313"/>
                      <a:pt x="1291660" y="916386"/>
                      <a:pt x="1302691" y="1038986"/>
                    </a:cubicBezTo>
                    <a:lnTo>
                      <a:pt x="1308258" y="1090613"/>
                    </a:lnTo>
                    <a:lnTo>
                      <a:pt x="1268321" y="1090613"/>
                    </a:lnTo>
                    <a:lnTo>
                      <a:pt x="1256152" y="963265"/>
                    </a:lnTo>
                    <a:cubicBezTo>
                      <a:pt x="1248619" y="862101"/>
                      <a:pt x="1244453" y="750877"/>
                      <a:pt x="1244453" y="634127"/>
                    </a:cubicBezTo>
                    <a:cubicBezTo>
                      <a:pt x="1244453" y="400627"/>
                      <a:pt x="1261115" y="189232"/>
                      <a:pt x="1288055" y="36211"/>
                    </a:cubicBezTo>
                    <a:close/>
                    <a:moveTo>
                      <a:pt x="1141586" y="0"/>
                    </a:moveTo>
                    <a:lnTo>
                      <a:pt x="1183566" y="0"/>
                    </a:lnTo>
                    <a:lnTo>
                      <a:pt x="1176204" y="53800"/>
                    </a:lnTo>
                    <a:cubicBezTo>
                      <a:pt x="1134798" y="436058"/>
                      <a:pt x="1141285" y="779786"/>
                      <a:pt x="1192287" y="906069"/>
                    </a:cubicBezTo>
                    <a:cubicBezTo>
                      <a:pt x="1110550" y="897216"/>
                      <a:pt x="1085058" y="513660"/>
                      <a:pt x="1135349" y="49375"/>
                    </a:cubicBezTo>
                    <a:close/>
                    <a:moveTo>
                      <a:pt x="1048131" y="0"/>
                    </a:moveTo>
                    <a:lnTo>
                      <a:pt x="1084832" y="0"/>
                    </a:lnTo>
                    <a:lnTo>
                      <a:pt x="1083309" y="7473"/>
                    </a:lnTo>
                    <a:cubicBezTo>
                      <a:pt x="1054875" y="170488"/>
                      <a:pt x="1037897" y="393819"/>
                      <a:pt x="1037897" y="634127"/>
                    </a:cubicBezTo>
                    <a:cubicBezTo>
                      <a:pt x="1037897" y="778313"/>
                      <a:pt x="1044010" y="916386"/>
                      <a:pt x="1055041" y="1038986"/>
                    </a:cubicBezTo>
                    <a:lnTo>
                      <a:pt x="1060608" y="1090613"/>
                    </a:lnTo>
                    <a:lnTo>
                      <a:pt x="1020671" y="1090613"/>
                    </a:lnTo>
                    <a:lnTo>
                      <a:pt x="1008502" y="963265"/>
                    </a:lnTo>
                    <a:cubicBezTo>
                      <a:pt x="1000969" y="862101"/>
                      <a:pt x="996803" y="750877"/>
                      <a:pt x="996803" y="634127"/>
                    </a:cubicBezTo>
                    <a:cubicBezTo>
                      <a:pt x="996803" y="400627"/>
                      <a:pt x="1013466" y="189232"/>
                      <a:pt x="1040405" y="36211"/>
                    </a:cubicBezTo>
                    <a:close/>
                    <a:moveTo>
                      <a:pt x="882971" y="0"/>
                    </a:moveTo>
                    <a:lnTo>
                      <a:pt x="924951" y="0"/>
                    </a:lnTo>
                    <a:lnTo>
                      <a:pt x="917589" y="53800"/>
                    </a:lnTo>
                    <a:cubicBezTo>
                      <a:pt x="876183" y="436058"/>
                      <a:pt x="882670" y="779786"/>
                      <a:pt x="933672" y="906069"/>
                    </a:cubicBezTo>
                    <a:cubicBezTo>
                      <a:pt x="851935" y="897216"/>
                      <a:pt x="826443" y="513660"/>
                      <a:pt x="876734" y="49375"/>
                    </a:cubicBezTo>
                    <a:close/>
                    <a:moveTo>
                      <a:pt x="789516" y="0"/>
                    </a:moveTo>
                    <a:lnTo>
                      <a:pt x="826217" y="0"/>
                    </a:lnTo>
                    <a:lnTo>
                      <a:pt x="824694" y="7473"/>
                    </a:lnTo>
                    <a:cubicBezTo>
                      <a:pt x="796260" y="170488"/>
                      <a:pt x="779282" y="393819"/>
                      <a:pt x="779282" y="634127"/>
                    </a:cubicBezTo>
                    <a:cubicBezTo>
                      <a:pt x="779282" y="778313"/>
                      <a:pt x="785395" y="916386"/>
                      <a:pt x="796426" y="1038986"/>
                    </a:cubicBezTo>
                    <a:lnTo>
                      <a:pt x="801993" y="1090613"/>
                    </a:lnTo>
                    <a:lnTo>
                      <a:pt x="762056" y="1090613"/>
                    </a:lnTo>
                    <a:lnTo>
                      <a:pt x="749887" y="963265"/>
                    </a:lnTo>
                    <a:cubicBezTo>
                      <a:pt x="742354" y="862101"/>
                      <a:pt x="738188" y="750877"/>
                      <a:pt x="738188" y="634127"/>
                    </a:cubicBezTo>
                    <a:cubicBezTo>
                      <a:pt x="738188" y="400627"/>
                      <a:pt x="754851" y="189232"/>
                      <a:pt x="781790" y="36211"/>
                    </a:cubicBezTo>
                    <a:close/>
                    <a:moveTo>
                      <a:pt x="651048" y="0"/>
                    </a:moveTo>
                    <a:lnTo>
                      <a:pt x="693028" y="0"/>
                    </a:lnTo>
                    <a:lnTo>
                      <a:pt x="685666" y="53800"/>
                    </a:lnTo>
                    <a:cubicBezTo>
                      <a:pt x="644260" y="436058"/>
                      <a:pt x="650747" y="779786"/>
                      <a:pt x="701749" y="906069"/>
                    </a:cubicBezTo>
                    <a:cubicBezTo>
                      <a:pt x="620012" y="897216"/>
                      <a:pt x="594520" y="513660"/>
                      <a:pt x="644811" y="49375"/>
                    </a:cubicBezTo>
                    <a:close/>
                    <a:moveTo>
                      <a:pt x="557593" y="0"/>
                    </a:moveTo>
                    <a:lnTo>
                      <a:pt x="594294" y="0"/>
                    </a:lnTo>
                    <a:lnTo>
                      <a:pt x="592771" y="7473"/>
                    </a:lnTo>
                    <a:cubicBezTo>
                      <a:pt x="564337" y="170488"/>
                      <a:pt x="547359" y="393819"/>
                      <a:pt x="547359" y="634127"/>
                    </a:cubicBezTo>
                    <a:cubicBezTo>
                      <a:pt x="547359" y="778313"/>
                      <a:pt x="553472" y="916386"/>
                      <a:pt x="564503" y="1038986"/>
                    </a:cubicBezTo>
                    <a:lnTo>
                      <a:pt x="570070" y="1090613"/>
                    </a:lnTo>
                    <a:lnTo>
                      <a:pt x="530133" y="1090613"/>
                    </a:lnTo>
                    <a:lnTo>
                      <a:pt x="517964" y="963265"/>
                    </a:lnTo>
                    <a:cubicBezTo>
                      <a:pt x="510431" y="862101"/>
                      <a:pt x="506265" y="750877"/>
                      <a:pt x="506265" y="634127"/>
                    </a:cubicBezTo>
                    <a:cubicBezTo>
                      <a:pt x="506265" y="400627"/>
                      <a:pt x="522928" y="189232"/>
                      <a:pt x="549867" y="36211"/>
                    </a:cubicBezTo>
                    <a:close/>
                    <a:moveTo>
                      <a:pt x="403398" y="0"/>
                    </a:moveTo>
                    <a:lnTo>
                      <a:pt x="445378" y="0"/>
                    </a:lnTo>
                    <a:lnTo>
                      <a:pt x="438016" y="53800"/>
                    </a:lnTo>
                    <a:cubicBezTo>
                      <a:pt x="396610" y="436058"/>
                      <a:pt x="403097" y="779786"/>
                      <a:pt x="454099" y="906069"/>
                    </a:cubicBezTo>
                    <a:cubicBezTo>
                      <a:pt x="372362" y="897216"/>
                      <a:pt x="346870" y="513660"/>
                      <a:pt x="397161" y="49375"/>
                    </a:cubicBezTo>
                    <a:close/>
                    <a:moveTo>
                      <a:pt x="309943" y="0"/>
                    </a:moveTo>
                    <a:lnTo>
                      <a:pt x="346644" y="0"/>
                    </a:lnTo>
                    <a:lnTo>
                      <a:pt x="345121" y="7473"/>
                    </a:lnTo>
                    <a:cubicBezTo>
                      <a:pt x="316687" y="170488"/>
                      <a:pt x="299709" y="393819"/>
                      <a:pt x="299709" y="634127"/>
                    </a:cubicBezTo>
                    <a:cubicBezTo>
                      <a:pt x="299709" y="778313"/>
                      <a:pt x="305822" y="916386"/>
                      <a:pt x="316853" y="1038986"/>
                    </a:cubicBezTo>
                    <a:lnTo>
                      <a:pt x="322420" y="1090613"/>
                    </a:lnTo>
                    <a:lnTo>
                      <a:pt x="282483" y="1090613"/>
                    </a:lnTo>
                    <a:lnTo>
                      <a:pt x="270314" y="963265"/>
                    </a:lnTo>
                    <a:cubicBezTo>
                      <a:pt x="262781" y="862101"/>
                      <a:pt x="258615" y="750877"/>
                      <a:pt x="258615" y="634127"/>
                    </a:cubicBezTo>
                    <a:cubicBezTo>
                      <a:pt x="258615" y="400627"/>
                      <a:pt x="275278" y="189232"/>
                      <a:pt x="302217" y="36211"/>
                    </a:cubicBezTo>
                    <a:close/>
                    <a:moveTo>
                      <a:pt x="185753" y="0"/>
                    </a:moveTo>
                    <a:lnTo>
                      <a:pt x="186763" y="0"/>
                    </a:lnTo>
                    <a:lnTo>
                      <a:pt x="179401" y="53800"/>
                    </a:lnTo>
                    <a:cubicBezTo>
                      <a:pt x="137995" y="436058"/>
                      <a:pt x="144482" y="779786"/>
                      <a:pt x="195484" y="906069"/>
                    </a:cubicBezTo>
                    <a:cubicBezTo>
                      <a:pt x="113747" y="897216"/>
                      <a:pt x="88255" y="513660"/>
                      <a:pt x="138546" y="49375"/>
                    </a:cubicBezTo>
                    <a:lnTo>
                      <a:pt x="144254" y="418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6333B751-B332-48F1-8D12-581312E1DFA8}"/>
                </a:ext>
              </a:extLst>
            </p:cNvPr>
            <p:cNvGrpSpPr/>
            <p:nvPr/>
          </p:nvGrpSpPr>
          <p:grpSpPr>
            <a:xfrm>
              <a:off x="152400" y="1126302"/>
              <a:ext cx="1836824" cy="1633288"/>
              <a:chOff x="675347" y="1177028"/>
              <a:chExt cx="1836824" cy="1633288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83910CAD-6090-4006-BDB5-3B680362EC57}"/>
                  </a:ext>
                </a:extLst>
              </p:cNvPr>
              <p:cNvGrpSpPr/>
              <p:nvPr/>
            </p:nvGrpSpPr>
            <p:grpSpPr>
              <a:xfrm>
                <a:off x="675347" y="1177028"/>
                <a:ext cx="1836824" cy="1500054"/>
                <a:chOff x="1655461" y="2070100"/>
                <a:chExt cx="2118026" cy="1729700"/>
              </a:xfrm>
            </p:grpSpPr>
            <p:sp>
              <p:nvSpPr>
                <p:cNvPr id="380" name="星: 24 pt 379">
                  <a:extLst>
                    <a:ext uri="{FF2B5EF4-FFF2-40B4-BE49-F238E27FC236}">
                      <a16:creationId xmlns:a16="http://schemas.microsoft.com/office/drawing/2014/main" id="{3D3D5DD3-B948-4956-92D6-AE6B73D86AD8}"/>
                    </a:ext>
                  </a:extLst>
                </p:cNvPr>
                <p:cNvSpPr/>
                <p:nvPr/>
              </p:nvSpPr>
              <p:spPr>
                <a:xfrm>
                  <a:off x="1655461" y="2438400"/>
                  <a:ext cx="2118026" cy="1361400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434BF384-B654-4FF9-BA14-8E8C76231A5C}"/>
                    </a:ext>
                  </a:extLst>
                </p:cNvPr>
                <p:cNvSpPr/>
                <p:nvPr/>
              </p:nvSpPr>
              <p:spPr>
                <a:xfrm>
                  <a:off x="3121294" y="2070100"/>
                  <a:ext cx="524893" cy="52489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3E0E4911-9E6C-4D81-811D-54E38AD3CFB4}"/>
                    </a:ext>
                  </a:extLst>
                </p:cNvPr>
                <p:cNvSpPr/>
                <p:nvPr/>
              </p:nvSpPr>
              <p:spPr>
                <a:xfrm>
                  <a:off x="3232475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87A432A0-9D15-423D-A071-28F4798A94CE}"/>
                    </a:ext>
                  </a:extLst>
                </p:cNvPr>
                <p:cNvSpPr/>
                <p:nvPr/>
              </p:nvSpPr>
              <p:spPr>
                <a:xfrm>
                  <a:off x="1759822" y="2070100"/>
                  <a:ext cx="524893" cy="52489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B03E6E79-F468-4B10-BC44-510F8111C29E}"/>
                    </a:ext>
                  </a:extLst>
                </p:cNvPr>
                <p:cNvSpPr/>
                <p:nvPr/>
              </p:nvSpPr>
              <p:spPr>
                <a:xfrm>
                  <a:off x="1864653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CB415F0E-99F4-4AE5-A4DE-54150225135B}"/>
                    </a:ext>
                  </a:extLst>
                </p:cNvPr>
                <p:cNvSpPr/>
                <p:nvPr/>
              </p:nvSpPr>
              <p:spPr>
                <a:xfrm>
                  <a:off x="1864653" y="2070100"/>
                  <a:ext cx="1699643" cy="169964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84BFC7C9-9C33-4F02-92C2-854D45F99CD8}"/>
                    </a:ext>
                  </a:extLst>
                </p:cNvPr>
                <p:cNvSpPr/>
                <p:nvPr/>
              </p:nvSpPr>
              <p:spPr>
                <a:xfrm>
                  <a:off x="1926422" y="2509838"/>
                  <a:ext cx="218592" cy="822324"/>
                </a:xfrm>
                <a:custGeom>
                  <a:avLst/>
                  <a:gdLst>
                    <a:gd name="connsiteX0" fmla="*/ 266005 w 266700"/>
                    <a:gd name="connsiteY0" fmla="*/ 152400 h 1003300"/>
                    <a:gd name="connsiteX1" fmla="*/ 163222 w 266700"/>
                    <a:gd name="connsiteY1" fmla="*/ 501650 h 1003300"/>
                    <a:gd name="connsiteX2" fmla="*/ 266005 w 266700"/>
                    <a:gd name="connsiteY2" fmla="*/ 850900 h 1003300"/>
                    <a:gd name="connsiteX3" fmla="*/ 107145 w 266700"/>
                    <a:gd name="connsiteY3" fmla="*/ 501650 h 1003300"/>
                    <a:gd name="connsiteX4" fmla="*/ 266005 w 266700"/>
                    <a:gd name="connsiteY4" fmla="*/ 152400 h 1003300"/>
                    <a:gd name="connsiteX5" fmla="*/ 266700 w 266700"/>
                    <a:gd name="connsiteY5" fmla="*/ 0 h 1003300"/>
                    <a:gd name="connsiteX6" fmla="*/ 53249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0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6005" y="152400"/>
                      </a:moveTo>
                      <a:cubicBezTo>
                        <a:pt x="203458" y="214182"/>
                        <a:pt x="163222" y="350901"/>
                        <a:pt x="163222" y="501650"/>
                      </a:cubicBezTo>
                      <a:cubicBezTo>
                        <a:pt x="163222" y="652399"/>
                        <a:pt x="203458" y="789118"/>
                        <a:pt x="266005" y="850900"/>
                      </a:cubicBezTo>
                      <a:cubicBezTo>
                        <a:pt x="178269" y="850900"/>
                        <a:pt x="107145" y="694535"/>
                        <a:pt x="107145" y="501650"/>
                      </a:cubicBezTo>
                      <a:cubicBezTo>
                        <a:pt x="107145" y="308765"/>
                        <a:pt x="178269" y="152400"/>
                        <a:pt x="266005" y="152400"/>
                      </a:cubicBezTo>
                      <a:close/>
                      <a:moveTo>
                        <a:pt x="266700" y="0"/>
                      </a:moveTo>
                      <a:cubicBezTo>
                        <a:pt x="141921" y="52706"/>
                        <a:pt x="53249" y="261101"/>
                        <a:pt x="53249" y="501650"/>
                      </a:cubicBezTo>
                      <a:cubicBezTo>
                        <a:pt x="53249" y="742199"/>
                        <a:pt x="141921" y="950594"/>
                        <a:pt x="266700" y="1003300"/>
                      </a:cubicBezTo>
                      <a:cubicBezTo>
                        <a:pt x="119406" y="1003300"/>
                        <a:pt x="0" y="778704"/>
                        <a:pt x="0" y="501650"/>
                      </a:cubicBezTo>
                      <a:cubicBezTo>
                        <a:pt x="0" y="224596"/>
                        <a:pt x="119406" y="0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98DC9F96-124B-4564-9135-999DD556B788}"/>
                    </a:ext>
                  </a:extLst>
                </p:cNvPr>
                <p:cNvSpPr/>
                <p:nvPr/>
              </p:nvSpPr>
              <p:spPr>
                <a:xfrm flipH="1">
                  <a:off x="3288704" y="2509838"/>
                  <a:ext cx="218592" cy="822324"/>
                </a:xfrm>
                <a:custGeom>
                  <a:avLst/>
                  <a:gdLst>
                    <a:gd name="connsiteX0" fmla="*/ 260742 w 266700"/>
                    <a:gd name="connsiteY0" fmla="*/ 152400 h 1003300"/>
                    <a:gd name="connsiteX1" fmla="*/ 101882 w 266700"/>
                    <a:gd name="connsiteY1" fmla="*/ 501650 h 1003300"/>
                    <a:gd name="connsiteX2" fmla="*/ 260742 w 266700"/>
                    <a:gd name="connsiteY2" fmla="*/ 850900 h 1003300"/>
                    <a:gd name="connsiteX3" fmla="*/ 157959 w 266700"/>
                    <a:gd name="connsiteY3" fmla="*/ 501650 h 1003300"/>
                    <a:gd name="connsiteX4" fmla="*/ 260742 w 266700"/>
                    <a:gd name="connsiteY4" fmla="*/ 152400 h 1003300"/>
                    <a:gd name="connsiteX5" fmla="*/ 266700 w 266700"/>
                    <a:gd name="connsiteY5" fmla="*/ 0 h 1003300"/>
                    <a:gd name="connsiteX6" fmla="*/ 0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53249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0742" y="152400"/>
                      </a:moveTo>
                      <a:cubicBezTo>
                        <a:pt x="173006" y="152400"/>
                        <a:pt x="101882" y="308765"/>
                        <a:pt x="101882" y="501650"/>
                      </a:cubicBezTo>
                      <a:cubicBezTo>
                        <a:pt x="101882" y="694535"/>
                        <a:pt x="173006" y="850900"/>
                        <a:pt x="260742" y="850900"/>
                      </a:cubicBezTo>
                      <a:cubicBezTo>
                        <a:pt x="198195" y="789118"/>
                        <a:pt x="157959" y="652399"/>
                        <a:pt x="157959" y="501650"/>
                      </a:cubicBezTo>
                      <a:cubicBezTo>
                        <a:pt x="157959" y="350901"/>
                        <a:pt x="198195" y="214182"/>
                        <a:pt x="260742" y="152400"/>
                      </a:cubicBezTo>
                      <a:close/>
                      <a:moveTo>
                        <a:pt x="266700" y="0"/>
                      </a:moveTo>
                      <a:cubicBezTo>
                        <a:pt x="119406" y="0"/>
                        <a:pt x="0" y="224596"/>
                        <a:pt x="0" y="501650"/>
                      </a:cubicBezTo>
                      <a:cubicBezTo>
                        <a:pt x="0" y="778704"/>
                        <a:pt x="119406" y="1003300"/>
                        <a:pt x="266700" y="1003300"/>
                      </a:cubicBezTo>
                      <a:cubicBezTo>
                        <a:pt x="141921" y="950594"/>
                        <a:pt x="53249" y="742199"/>
                        <a:pt x="53249" y="501650"/>
                      </a:cubicBezTo>
                      <a:cubicBezTo>
                        <a:pt x="53249" y="261101"/>
                        <a:pt x="141921" y="52706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6CF3686-9380-429E-99ED-2BA88039EA0E}"/>
                    </a:ext>
                  </a:extLst>
                </p:cNvPr>
                <p:cNvSpPr/>
                <p:nvPr/>
              </p:nvSpPr>
              <p:spPr>
                <a:xfrm>
                  <a:off x="2430955" y="2070100"/>
                  <a:ext cx="567038" cy="411650"/>
                </a:xfrm>
                <a:custGeom>
                  <a:avLst/>
                  <a:gdLst>
                    <a:gd name="connsiteX0" fmla="*/ 283519 w 567038"/>
                    <a:gd name="connsiteY0" fmla="*/ 0 h 411650"/>
                    <a:gd name="connsiteX1" fmla="*/ 328752 w 567038"/>
                    <a:gd name="connsiteY1" fmla="*/ 2284 h 411650"/>
                    <a:gd name="connsiteX2" fmla="*/ 323598 w 567038"/>
                    <a:gd name="connsiteY2" fmla="*/ 48925 h 411650"/>
                    <a:gd name="connsiteX3" fmla="*/ 393877 w 567038"/>
                    <a:gd name="connsiteY3" fmla="*/ 56204 h 411650"/>
                    <a:gd name="connsiteX4" fmla="*/ 567038 w 567038"/>
                    <a:gd name="connsiteY4" fmla="*/ 190218 h 411650"/>
                    <a:gd name="connsiteX5" fmla="*/ 369153 w 567038"/>
                    <a:gd name="connsiteY5" fmla="*/ 111455 h 411650"/>
                    <a:gd name="connsiteX6" fmla="*/ 317083 w 567038"/>
                    <a:gd name="connsiteY6" fmla="*/ 107888 h 411650"/>
                    <a:gd name="connsiteX7" fmla="*/ 311978 w 567038"/>
                    <a:gd name="connsiteY7" fmla="*/ 154090 h 411650"/>
                    <a:gd name="connsiteX8" fmla="*/ 369778 w 567038"/>
                    <a:gd name="connsiteY8" fmla="*/ 160076 h 411650"/>
                    <a:gd name="connsiteX9" fmla="*/ 505126 w 567038"/>
                    <a:gd name="connsiteY9" fmla="*/ 264826 h 411650"/>
                    <a:gd name="connsiteX10" fmla="*/ 404448 w 567038"/>
                    <a:gd name="connsiteY10" fmla="*/ 228095 h 411650"/>
                    <a:gd name="connsiteX11" fmla="*/ 304979 w 567038"/>
                    <a:gd name="connsiteY11" fmla="*/ 217428 h 411650"/>
                    <a:gd name="connsiteX12" fmla="*/ 283518 w 567038"/>
                    <a:gd name="connsiteY12" fmla="*/ 411650 h 411650"/>
                    <a:gd name="connsiteX13" fmla="*/ 262057 w 567038"/>
                    <a:gd name="connsiteY13" fmla="*/ 217429 h 411650"/>
                    <a:gd name="connsiteX14" fmla="*/ 162590 w 567038"/>
                    <a:gd name="connsiteY14" fmla="*/ 228095 h 411650"/>
                    <a:gd name="connsiteX15" fmla="*/ 61912 w 567038"/>
                    <a:gd name="connsiteY15" fmla="*/ 264826 h 411650"/>
                    <a:gd name="connsiteX16" fmla="*/ 197260 w 567038"/>
                    <a:gd name="connsiteY16" fmla="*/ 160076 h 411650"/>
                    <a:gd name="connsiteX17" fmla="*/ 255058 w 567038"/>
                    <a:gd name="connsiteY17" fmla="*/ 154090 h 411650"/>
                    <a:gd name="connsiteX18" fmla="*/ 249953 w 567038"/>
                    <a:gd name="connsiteY18" fmla="*/ 107888 h 411650"/>
                    <a:gd name="connsiteX19" fmla="*/ 197885 w 567038"/>
                    <a:gd name="connsiteY19" fmla="*/ 111455 h 411650"/>
                    <a:gd name="connsiteX20" fmla="*/ 0 w 567038"/>
                    <a:gd name="connsiteY20" fmla="*/ 190218 h 411650"/>
                    <a:gd name="connsiteX21" fmla="*/ 173161 w 567038"/>
                    <a:gd name="connsiteY21" fmla="*/ 56204 h 411650"/>
                    <a:gd name="connsiteX22" fmla="*/ 243438 w 567038"/>
                    <a:gd name="connsiteY22" fmla="*/ 48925 h 411650"/>
                    <a:gd name="connsiteX23" fmla="*/ 238284 w 567038"/>
                    <a:gd name="connsiteY23" fmla="*/ 2284 h 41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67038" h="411650">
                      <a:moveTo>
                        <a:pt x="283519" y="0"/>
                      </a:moveTo>
                      <a:lnTo>
                        <a:pt x="328752" y="2284"/>
                      </a:lnTo>
                      <a:lnTo>
                        <a:pt x="323598" y="48925"/>
                      </a:lnTo>
                      <a:lnTo>
                        <a:pt x="393877" y="56204"/>
                      </a:lnTo>
                      <a:cubicBezTo>
                        <a:pt x="495637" y="78283"/>
                        <a:pt x="567038" y="129973"/>
                        <a:pt x="567038" y="190218"/>
                      </a:cubicBezTo>
                      <a:cubicBezTo>
                        <a:pt x="523568" y="150983"/>
                        <a:pt x="451804" y="122996"/>
                        <a:pt x="369153" y="111455"/>
                      </a:cubicBezTo>
                      <a:lnTo>
                        <a:pt x="317083" y="107888"/>
                      </a:lnTo>
                      <a:lnTo>
                        <a:pt x="311978" y="154090"/>
                      </a:lnTo>
                      <a:lnTo>
                        <a:pt x="369778" y="160076"/>
                      </a:lnTo>
                      <a:cubicBezTo>
                        <a:pt x="449317" y="177334"/>
                        <a:pt x="505126" y="217737"/>
                        <a:pt x="505126" y="264826"/>
                      </a:cubicBezTo>
                      <a:cubicBezTo>
                        <a:pt x="476556" y="248984"/>
                        <a:pt x="442190" y="236559"/>
                        <a:pt x="404448" y="228095"/>
                      </a:cubicBezTo>
                      <a:lnTo>
                        <a:pt x="304979" y="217428"/>
                      </a:lnTo>
                      <a:lnTo>
                        <a:pt x="283518" y="411650"/>
                      </a:lnTo>
                      <a:lnTo>
                        <a:pt x="262057" y="217429"/>
                      </a:lnTo>
                      <a:lnTo>
                        <a:pt x="162590" y="228095"/>
                      </a:lnTo>
                      <a:cubicBezTo>
                        <a:pt x="124849" y="236559"/>
                        <a:pt x="90482" y="248984"/>
                        <a:pt x="61912" y="264826"/>
                      </a:cubicBezTo>
                      <a:cubicBezTo>
                        <a:pt x="61912" y="217737"/>
                        <a:pt x="117721" y="177334"/>
                        <a:pt x="197260" y="160076"/>
                      </a:cubicBezTo>
                      <a:lnTo>
                        <a:pt x="255058" y="154090"/>
                      </a:lnTo>
                      <a:lnTo>
                        <a:pt x="249953" y="107888"/>
                      </a:lnTo>
                      <a:lnTo>
                        <a:pt x="197885" y="111455"/>
                      </a:lnTo>
                      <a:cubicBezTo>
                        <a:pt x="115234" y="122996"/>
                        <a:pt x="43470" y="150983"/>
                        <a:pt x="0" y="190218"/>
                      </a:cubicBezTo>
                      <a:cubicBezTo>
                        <a:pt x="0" y="129973"/>
                        <a:pt x="71401" y="78283"/>
                        <a:pt x="173161" y="56204"/>
                      </a:cubicBezTo>
                      <a:lnTo>
                        <a:pt x="243438" y="48925"/>
                      </a:lnTo>
                      <a:lnTo>
                        <a:pt x="238284" y="22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5" name="星: 24 pt 364">
                <a:extLst>
                  <a:ext uri="{FF2B5EF4-FFF2-40B4-BE49-F238E27FC236}">
                    <a16:creationId xmlns:a16="http://schemas.microsoft.com/office/drawing/2014/main" id="{13AB9480-389E-45AC-B41E-EAAA52C2024D}"/>
                  </a:ext>
                </a:extLst>
              </p:cNvPr>
              <p:cNvSpPr/>
              <p:nvPr/>
            </p:nvSpPr>
            <p:spPr>
              <a:xfrm>
                <a:off x="1271204" y="2136283"/>
                <a:ext cx="642782" cy="674033"/>
              </a:xfrm>
              <a:prstGeom prst="star24">
                <a:avLst>
                  <a:gd name="adj" fmla="val 448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8C1F7BBD-7B76-4C94-9CA0-9F6591458731}"/>
                  </a:ext>
                </a:extLst>
              </p:cNvPr>
              <p:cNvSpPr/>
              <p:nvPr/>
            </p:nvSpPr>
            <p:spPr>
              <a:xfrm>
                <a:off x="1348474" y="2066765"/>
                <a:ext cx="485448" cy="6189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8CB97422-C316-4892-B421-A089AEBC2B15}"/>
                  </a:ext>
                </a:extLst>
              </p:cNvPr>
              <p:cNvSpPr/>
              <p:nvPr/>
            </p:nvSpPr>
            <p:spPr>
              <a:xfrm>
                <a:off x="1413869" y="2098755"/>
                <a:ext cx="354659" cy="5338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9F71A92D-5BEE-4C23-9053-F1A755CE7C4F}"/>
                  </a:ext>
                </a:extLst>
              </p:cNvPr>
              <p:cNvSpPr/>
              <p:nvPr/>
            </p:nvSpPr>
            <p:spPr>
              <a:xfrm>
                <a:off x="1440715" y="2187554"/>
                <a:ext cx="300967" cy="416255"/>
              </a:xfrm>
              <a:prstGeom prst="ellipse">
                <a:avLst/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39F4A408-42D8-4900-B41D-2A15288BC9C2}"/>
                  </a:ext>
                </a:extLst>
              </p:cNvPr>
              <p:cNvSpPr/>
              <p:nvPr/>
            </p:nvSpPr>
            <p:spPr>
              <a:xfrm rot="1800000">
                <a:off x="1110245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5598ACF3-C5F4-4C9F-B51C-320BC9BAB9B3}"/>
                  </a:ext>
                </a:extLst>
              </p:cNvPr>
              <p:cNvSpPr/>
              <p:nvPr/>
            </p:nvSpPr>
            <p:spPr>
              <a:xfrm rot="19800000" flipH="1">
                <a:off x="1720696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C99B9636-AEB7-4778-A154-D790756F8ECE}"/>
                  </a:ext>
                </a:extLst>
              </p:cNvPr>
              <p:cNvGrpSpPr/>
              <p:nvPr/>
            </p:nvGrpSpPr>
            <p:grpSpPr>
              <a:xfrm>
                <a:off x="1235198" y="1558384"/>
                <a:ext cx="717124" cy="914917"/>
                <a:chOff x="2097266" y="1512884"/>
                <a:chExt cx="826910" cy="1054983"/>
              </a:xfrm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2FF29FF9-7381-43A0-A7EF-0AAF5E314081}"/>
                    </a:ext>
                  </a:extLst>
                </p:cNvPr>
                <p:cNvGrpSpPr/>
                <p:nvPr/>
              </p:nvGrpSpPr>
              <p:grpSpPr>
                <a:xfrm>
                  <a:off x="2097266" y="1512884"/>
                  <a:ext cx="826910" cy="1054983"/>
                  <a:chOff x="2087740" y="1459342"/>
                  <a:chExt cx="845961" cy="1079291"/>
                </a:xfrm>
                <a:solidFill>
                  <a:srgbClr val="FFC000"/>
                </a:solidFill>
              </p:grpSpPr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97E80252-D290-4397-9337-39D4EEFC8920}"/>
                      </a:ext>
                    </a:extLst>
                  </p:cNvPr>
                  <p:cNvSpPr/>
                  <p:nvPr/>
                </p:nvSpPr>
                <p:spPr>
                  <a:xfrm>
                    <a:off x="2087740" y="1459342"/>
                    <a:ext cx="845960" cy="1079291"/>
                  </a:xfrm>
                  <a:custGeom>
                    <a:avLst/>
                    <a:gdLst>
                      <a:gd name="connsiteX0" fmla="*/ 419958 w 845960"/>
                      <a:gd name="connsiteY0" fmla="*/ 0 h 862423"/>
                      <a:gd name="connsiteX1" fmla="*/ 636953 w 845960"/>
                      <a:gd name="connsiteY1" fmla="*/ 217336 h 862423"/>
                      <a:gd name="connsiteX2" fmla="*/ 648373 w 845960"/>
                      <a:gd name="connsiteY2" fmla="*/ 272924 h 862423"/>
                      <a:gd name="connsiteX3" fmla="*/ 710845 w 845960"/>
                      <a:gd name="connsiteY3" fmla="*/ 335346 h 862423"/>
                      <a:gd name="connsiteX4" fmla="*/ 800147 w 845960"/>
                      <a:gd name="connsiteY4" fmla="*/ 808651 h 862423"/>
                      <a:gd name="connsiteX5" fmla="*/ 449701 w 845960"/>
                      <a:gd name="connsiteY5" fmla="*/ 758352 h 862423"/>
                      <a:gd name="connsiteX6" fmla="*/ 422981 w 845960"/>
                      <a:gd name="connsiteY6" fmla="*/ 730779 h 862423"/>
                      <a:gd name="connsiteX7" fmla="*/ 396260 w 845960"/>
                      <a:gd name="connsiteY7" fmla="*/ 758354 h 862423"/>
                      <a:gd name="connsiteX8" fmla="*/ 45814 w 845960"/>
                      <a:gd name="connsiteY8" fmla="*/ 808653 h 862423"/>
                      <a:gd name="connsiteX9" fmla="*/ 135115 w 845960"/>
                      <a:gd name="connsiteY9" fmla="*/ 335349 h 862423"/>
                      <a:gd name="connsiteX10" fmla="*/ 189982 w 845960"/>
                      <a:gd name="connsiteY10" fmla="*/ 280527 h 862423"/>
                      <a:gd name="connsiteX11" fmla="*/ 202963 w 845960"/>
                      <a:gd name="connsiteY11" fmla="*/ 217336 h 862423"/>
                      <a:gd name="connsiteX12" fmla="*/ 419958 w 845960"/>
                      <a:gd name="connsiteY12" fmla="*/ 0 h 862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5960" h="862423">
                        <a:moveTo>
                          <a:pt x="419958" y="0"/>
                        </a:moveTo>
                        <a:cubicBezTo>
                          <a:pt x="517506" y="0"/>
                          <a:pt x="601202" y="89617"/>
                          <a:pt x="636953" y="217336"/>
                        </a:cubicBezTo>
                        <a:lnTo>
                          <a:pt x="648373" y="272924"/>
                        </a:lnTo>
                        <a:lnTo>
                          <a:pt x="710845" y="335346"/>
                        </a:lnTo>
                        <a:cubicBezTo>
                          <a:pt x="846865" y="494988"/>
                          <a:pt x="886847" y="706894"/>
                          <a:pt x="800147" y="808651"/>
                        </a:cubicBezTo>
                        <a:cubicBezTo>
                          <a:pt x="724284" y="897688"/>
                          <a:pt x="576568" y="872890"/>
                          <a:pt x="449701" y="758352"/>
                        </a:cubicBezTo>
                        <a:lnTo>
                          <a:pt x="422981" y="730779"/>
                        </a:lnTo>
                        <a:lnTo>
                          <a:pt x="396260" y="758354"/>
                        </a:lnTo>
                        <a:cubicBezTo>
                          <a:pt x="269393" y="872893"/>
                          <a:pt x="121676" y="897691"/>
                          <a:pt x="45814" y="808653"/>
                        </a:cubicBezTo>
                        <a:cubicBezTo>
                          <a:pt x="-40887" y="706897"/>
                          <a:pt x="-905" y="494991"/>
                          <a:pt x="135115" y="335349"/>
                        </a:cubicBezTo>
                        <a:lnTo>
                          <a:pt x="189982" y="280527"/>
                        </a:lnTo>
                        <a:lnTo>
                          <a:pt x="202963" y="217336"/>
                        </a:lnTo>
                        <a:cubicBezTo>
                          <a:pt x="238714" y="89617"/>
                          <a:pt x="322410" y="0"/>
                          <a:pt x="41995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77EB8DF0-3E0B-449C-A162-F24A958FE842}"/>
                      </a:ext>
                    </a:extLst>
                  </p:cNvPr>
                  <p:cNvSpPr/>
                  <p:nvPr/>
                </p:nvSpPr>
                <p:spPr>
                  <a:xfrm>
                    <a:off x="2087740" y="2229995"/>
                    <a:ext cx="845961" cy="308636"/>
                  </a:xfrm>
                  <a:custGeom>
                    <a:avLst/>
                    <a:gdLst>
                      <a:gd name="connsiteX0" fmla="*/ 449428 w 845961"/>
                      <a:gd name="connsiteY0" fmla="*/ 0 h 308636"/>
                      <a:gd name="connsiteX1" fmla="*/ 828798 w 845961"/>
                      <a:gd name="connsiteY1" fmla="*/ 92020 h 308636"/>
                      <a:gd name="connsiteX2" fmla="*/ 845721 w 845961"/>
                      <a:gd name="connsiteY2" fmla="*/ 101244 h 308636"/>
                      <a:gd name="connsiteX3" fmla="*/ 845857 w 845961"/>
                      <a:gd name="connsiteY3" fmla="*/ 102483 h 308636"/>
                      <a:gd name="connsiteX4" fmla="*/ 800147 w 845961"/>
                      <a:gd name="connsiteY4" fmla="*/ 254864 h 308636"/>
                      <a:gd name="connsiteX5" fmla="*/ 449701 w 845961"/>
                      <a:gd name="connsiteY5" fmla="*/ 204565 h 308636"/>
                      <a:gd name="connsiteX6" fmla="*/ 422981 w 845961"/>
                      <a:gd name="connsiteY6" fmla="*/ 176992 h 308636"/>
                      <a:gd name="connsiteX7" fmla="*/ 396260 w 845961"/>
                      <a:gd name="connsiteY7" fmla="*/ 204567 h 308636"/>
                      <a:gd name="connsiteX8" fmla="*/ 45814 w 845961"/>
                      <a:gd name="connsiteY8" fmla="*/ 254866 h 308636"/>
                      <a:gd name="connsiteX9" fmla="*/ 104 w 845961"/>
                      <a:gd name="connsiteY9" fmla="*/ 102486 h 308636"/>
                      <a:gd name="connsiteX10" fmla="*/ 239 w 845961"/>
                      <a:gd name="connsiteY10" fmla="*/ 101246 h 308636"/>
                      <a:gd name="connsiteX11" fmla="*/ 17163 w 845961"/>
                      <a:gd name="connsiteY11" fmla="*/ 92022 h 308636"/>
                      <a:gd name="connsiteX12" fmla="*/ 396534 w 845961"/>
                      <a:gd name="connsiteY12" fmla="*/ 3 h 308636"/>
                      <a:gd name="connsiteX13" fmla="*/ 415766 w 845961"/>
                      <a:gd name="connsiteY13" fmla="*/ 1728 h 308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45961" h="308636">
                        <a:moveTo>
                          <a:pt x="449428" y="0"/>
                        </a:moveTo>
                        <a:cubicBezTo>
                          <a:pt x="567693" y="2203"/>
                          <a:pt x="702859" y="34110"/>
                          <a:pt x="828798" y="92020"/>
                        </a:cubicBezTo>
                        <a:lnTo>
                          <a:pt x="845721" y="101244"/>
                        </a:lnTo>
                        <a:lnTo>
                          <a:pt x="845857" y="102483"/>
                        </a:lnTo>
                        <a:cubicBezTo>
                          <a:pt x="847357" y="163056"/>
                          <a:pt x="832660" y="216705"/>
                          <a:pt x="800147" y="254864"/>
                        </a:cubicBezTo>
                        <a:cubicBezTo>
                          <a:pt x="724284" y="343901"/>
                          <a:pt x="576568" y="319103"/>
                          <a:pt x="449701" y="204565"/>
                        </a:cubicBezTo>
                        <a:lnTo>
                          <a:pt x="422981" y="176992"/>
                        </a:lnTo>
                        <a:lnTo>
                          <a:pt x="396260" y="204567"/>
                        </a:lnTo>
                        <a:cubicBezTo>
                          <a:pt x="269393" y="319106"/>
                          <a:pt x="121676" y="343904"/>
                          <a:pt x="45814" y="254866"/>
                        </a:cubicBezTo>
                        <a:cubicBezTo>
                          <a:pt x="13301" y="216707"/>
                          <a:pt x="-1397" y="163059"/>
                          <a:pt x="104" y="102486"/>
                        </a:cubicBezTo>
                        <a:lnTo>
                          <a:pt x="239" y="101246"/>
                        </a:lnTo>
                        <a:lnTo>
                          <a:pt x="17163" y="92022"/>
                        </a:lnTo>
                        <a:cubicBezTo>
                          <a:pt x="143101" y="34112"/>
                          <a:pt x="278268" y="2205"/>
                          <a:pt x="396534" y="3"/>
                        </a:cubicBezTo>
                        <a:lnTo>
                          <a:pt x="415766" y="17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F3D4BEC3-E3FA-458D-A500-1FFF2ADCF72B}"/>
                    </a:ext>
                  </a:extLst>
                </p:cNvPr>
                <p:cNvSpPr/>
                <p:nvPr/>
              </p:nvSpPr>
              <p:spPr>
                <a:xfrm>
                  <a:off x="2360434" y="2195513"/>
                  <a:ext cx="306566" cy="24087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27EF7A8F-0E04-487F-9870-58E159D32977}"/>
                    </a:ext>
                  </a:extLst>
                </p:cNvPr>
                <p:cNvSpPr/>
                <p:nvPr/>
              </p:nvSpPr>
              <p:spPr>
                <a:xfrm rot="11700000" flipV="1">
                  <a:off x="2401197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FDF5C2C9-9D8E-4631-9FC5-824E910464D4}"/>
                    </a:ext>
                  </a:extLst>
                </p:cNvPr>
                <p:cNvSpPr/>
                <p:nvPr/>
              </p:nvSpPr>
              <p:spPr>
                <a:xfrm rot="9000000" flipV="1">
                  <a:off x="2544729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2" name="弦 371">
                <a:extLst>
                  <a:ext uri="{FF2B5EF4-FFF2-40B4-BE49-F238E27FC236}">
                    <a16:creationId xmlns:a16="http://schemas.microsoft.com/office/drawing/2014/main" id="{D510ED12-9E25-43AF-87A2-32FAD1021ADE}"/>
                  </a:ext>
                </a:extLst>
              </p:cNvPr>
              <p:cNvSpPr/>
              <p:nvPr/>
            </p:nvSpPr>
            <p:spPr>
              <a:xfrm>
                <a:off x="1184780" y="1679540"/>
                <a:ext cx="145978" cy="145978"/>
              </a:xfrm>
              <a:prstGeom prst="chord">
                <a:avLst>
                  <a:gd name="adj1" fmla="val 20813534"/>
                  <a:gd name="adj2" fmla="val 1374180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弦 372">
                <a:extLst>
                  <a:ext uri="{FF2B5EF4-FFF2-40B4-BE49-F238E27FC236}">
                    <a16:creationId xmlns:a16="http://schemas.microsoft.com/office/drawing/2014/main" id="{AB9E5DAA-64A5-48CA-A89D-B1B1A5B55CF7}"/>
                  </a:ext>
                </a:extLst>
              </p:cNvPr>
              <p:cNvSpPr/>
              <p:nvPr/>
            </p:nvSpPr>
            <p:spPr>
              <a:xfrm flipH="1">
                <a:off x="1843646" y="1679540"/>
                <a:ext cx="145978" cy="145978"/>
              </a:xfrm>
              <a:prstGeom prst="chord">
                <a:avLst>
                  <a:gd name="adj1" fmla="val 20813534"/>
                  <a:gd name="adj2" fmla="val 1374180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B87217FE-6F57-4D90-942A-03E4EAC0DDAE}"/>
              </a:ext>
            </a:extLst>
          </p:cNvPr>
          <p:cNvGrpSpPr/>
          <p:nvPr/>
        </p:nvGrpSpPr>
        <p:grpSpPr>
          <a:xfrm>
            <a:off x="6686412" y="4240918"/>
            <a:ext cx="2500848" cy="1764519"/>
            <a:chOff x="203989" y="3589727"/>
            <a:chExt cx="3287344" cy="2319446"/>
          </a:xfrm>
        </p:grpSpPr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2FDBD2C2-EBBD-43FD-A6B1-FC9D91FDA11D}"/>
                </a:ext>
              </a:extLst>
            </p:cNvPr>
            <p:cNvGrpSpPr/>
            <p:nvPr/>
          </p:nvGrpSpPr>
          <p:grpSpPr>
            <a:xfrm>
              <a:off x="698110" y="4302283"/>
              <a:ext cx="2793223" cy="1606890"/>
              <a:chOff x="4223741" y="1419223"/>
              <a:chExt cx="2793223" cy="1606890"/>
            </a:xfrm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B428E0CF-B2E9-4A90-B528-29B170FBE78A}"/>
                  </a:ext>
                </a:extLst>
              </p:cNvPr>
              <p:cNvSpPr/>
              <p:nvPr/>
            </p:nvSpPr>
            <p:spPr>
              <a:xfrm>
                <a:off x="4376739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3AD9DD22-4B74-49B6-9EFB-F5556B997F80}"/>
                  </a:ext>
                </a:extLst>
              </p:cNvPr>
              <p:cNvSpPr/>
              <p:nvPr/>
            </p:nvSpPr>
            <p:spPr>
              <a:xfrm>
                <a:off x="4223741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5C26B37C-F43D-486F-A6C7-986AFB173A12}"/>
                  </a:ext>
                </a:extLst>
              </p:cNvPr>
              <p:cNvSpPr/>
              <p:nvPr/>
            </p:nvSpPr>
            <p:spPr>
              <a:xfrm>
                <a:off x="4272828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F5B0C205-2E63-4E06-86DF-5FF63BE0C602}"/>
                  </a:ext>
                </a:extLst>
              </p:cNvPr>
              <p:cNvSpPr/>
              <p:nvPr/>
            </p:nvSpPr>
            <p:spPr>
              <a:xfrm>
                <a:off x="4852553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D7AA127B-9E65-41DB-BF06-4E88265CA58C}"/>
                  </a:ext>
                </a:extLst>
              </p:cNvPr>
              <p:cNvSpPr/>
              <p:nvPr/>
            </p:nvSpPr>
            <p:spPr>
              <a:xfrm>
                <a:off x="4699555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912EB441-38BB-4A45-9F91-00C1903315A9}"/>
                  </a:ext>
                </a:extLst>
              </p:cNvPr>
              <p:cNvSpPr/>
              <p:nvPr/>
            </p:nvSpPr>
            <p:spPr>
              <a:xfrm>
                <a:off x="4748642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上の 2 つの角を丸める 444">
                <a:extLst>
                  <a:ext uri="{FF2B5EF4-FFF2-40B4-BE49-F238E27FC236}">
                    <a16:creationId xmlns:a16="http://schemas.microsoft.com/office/drawing/2014/main" id="{AF2E306C-A401-44AB-9CF3-6B4298CCC304}"/>
                  </a:ext>
                </a:extLst>
              </p:cNvPr>
              <p:cNvSpPr/>
              <p:nvPr/>
            </p:nvSpPr>
            <p:spPr>
              <a:xfrm>
                <a:off x="5586131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2EAA5DF8-1805-4A20-B946-5B03B387C70A}"/>
                  </a:ext>
                </a:extLst>
              </p:cNvPr>
              <p:cNvSpPr/>
              <p:nvPr/>
            </p:nvSpPr>
            <p:spPr>
              <a:xfrm>
                <a:off x="5433133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BB553DAC-DA60-4E4A-8EC2-0787AAF2E658}"/>
                  </a:ext>
                </a:extLst>
              </p:cNvPr>
              <p:cNvSpPr/>
              <p:nvPr/>
            </p:nvSpPr>
            <p:spPr>
              <a:xfrm>
                <a:off x="5482220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9A7CCF14-9EEE-4207-8874-CD0DA4D4E543}"/>
                  </a:ext>
                </a:extLst>
              </p:cNvPr>
              <p:cNvSpPr/>
              <p:nvPr/>
            </p:nvSpPr>
            <p:spPr>
              <a:xfrm>
                <a:off x="6061945" y="2728206"/>
                <a:ext cx="273438" cy="297907"/>
              </a:xfrm>
              <a:prstGeom prst="round2SameRect">
                <a:avLst>
                  <a:gd name="adj1" fmla="val 0"/>
                  <a:gd name="adj2" fmla="val 2351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上の 2 つの角を丸める 448">
                <a:extLst>
                  <a:ext uri="{FF2B5EF4-FFF2-40B4-BE49-F238E27FC236}">
                    <a16:creationId xmlns:a16="http://schemas.microsoft.com/office/drawing/2014/main" id="{B290CFE8-DE36-4A5F-AE78-AF2D5A2DD361}"/>
                  </a:ext>
                </a:extLst>
              </p:cNvPr>
              <p:cNvSpPr/>
              <p:nvPr/>
            </p:nvSpPr>
            <p:spPr>
              <a:xfrm>
                <a:off x="5908947" y="2858833"/>
                <a:ext cx="348259" cy="1672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上の 2 つの角を丸める 449">
                <a:extLst>
                  <a:ext uri="{FF2B5EF4-FFF2-40B4-BE49-F238E27FC236}">
                    <a16:creationId xmlns:a16="http://schemas.microsoft.com/office/drawing/2014/main" id="{F7C5FA5F-C650-4041-B33A-9DFA683BBF01}"/>
                  </a:ext>
                </a:extLst>
              </p:cNvPr>
              <p:cNvSpPr/>
              <p:nvPr/>
            </p:nvSpPr>
            <p:spPr>
              <a:xfrm>
                <a:off x="5958034" y="2830934"/>
                <a:ext cx="196686" cy="195179"/>
              </a:xfrm>
              <a:prstGeom prst="round2SameRect">
                <a:avLst>
                  <a:gd name="adj1" fmla="val 50000"/>
                  <a:gd name="adj2" fmla="val 1650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97D94FEF-48DD-4CCF-A5BE-850DF1CD2274}"/>
                  </a:ext>
                </a:extLst>
              </p:cNvPr>
              <p:cNvGrpSpPr/>
              <p:nvPr/>
            </p:nvGrpSpPr>
            <p:grpSpPr>
              <a:xfrm>
                <a:off x="6111600" y="1514429"/>
                <a:ext cx="905364" cy="1101773"/>
                <a:chOff x="6111600" y="1514429"/>
                <a:chExt cx="905364" cy="1101773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FE86044-BE0F-4C4B-BB02-3F105548FCB3}"/>
                    </a:ext>
                  </a:extLst>
                </p:cNvPr>
                <p:cNvSpPr/>
                <p:nvPr/>
              </p:nvSpPr>
              <p:spPr>
                <a:xfrm>
                  <a:off x="6111600" y="1514429"/>
                  <a:ext cx="905364" cy="1101773"/>
                </a:xfrm>
                <a:custGeom>
                  <a:avLst/>
                  <a:gdLst>
                    <a:gd name="connsiteX0" fmla="*/ 211123 w 905364"/>
                    <a:gd name="connsiteY0" fmla="*/ 327 h 1101773"/>
                    <a:gd name="connsiteX1" fmla="*/ 766199 w 905364"/>
                    <a:gd name="connsiteY1" fmla="*/ 263294 h 1101773"/>
                    <a:gd name="connsiteX2" fmla="*/ 837872 w 905364"/>
                    <a:gd name="connsiteY2" fmla="*/ 966999 h 1101773"/>
                    <a:gd name="connsiteX3" fmla="*/ 797985 w 905364"/>
                    <a:gd name="connsiteY3" fmla="*/ 1034595 h 1101773"/>
                    <a:gd name="connsiteX4" fmla="*/ 795085 w 905364"/>
                    <a:gd name="connsiteY4" fmla="*/ 1048956 h 1101773"/>
                    <a:gd name="connsiteX5" fmla="*/ 715403 w 905364"/>
                    <a:gd name="connsiteY5" fmla="*/ 1101773 h 1101773"/>
                    <a:gd name="connsiteX6" fmla="*/ 628925 w 905364"/>
                    <a:gd name="connsiteY6" fmla="*/ 1015295 h 1101773"/>
                    <a:gd name="connsiteX7" fmla="*/ 654254 w 905364"/>
                    <a:gd name="connsiteY7" fmla="*/ 954146 h 1101773"/>
                    <a:gd name="connsiteX8" fmla="*/ 663444 w 905364"/>
                    <a:gd name="connsiteY8" fmla="*/ 947950 h 1101773"/>
                    <a:gd name="connsiteX9" fmla="*/ 693532 w 905364"/>
                    <a:gd name="connsiteY9" fmla="*/ 896961 h 1101773"/>
                    <a:gd name="connsiteX10" fmla="*/ 638941 w 905364"/>
                    <a:gd name="connsiteY10" fmla="*/ 360977 h 1101773"/>
                    <a:gd name="connsiteX11" fmla="*/ 55358 w 905364"/>
                    <a:gd name="connsiteY11" fmla="*/ 191959 h 1101773"/>
                    <a:gd name="connsiteX12" fmla="*/ 0 w 905364"/>
                    <a:gd name="connsiteY12" fmla="*/ 41386 h 1101773"/>
                    <a:gd name="connsiteX13" fmla="*/ 211123 w 905364"/>
                    <a:gd name="connsiteY13" fmla="*/ 327 h 110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5364" h="1101773">
                      <a:moveTo>
                        <a:pt x="211123" y="327"/>
                      </a:moveTo>
                      <a:cubicBezTo>
                        <a:pt x="423459" y="-6312"/>
                        <a:pt x="631694" y="88065"/>
                        <a:pt x="766199" y="263294"/>
                      </a:cubicBezTo>
                      <a:cubicBezTo>
                        <a:pt x="923123" y="467727"/>
                        <a:pt x="947799" y="740659"/>
                        <a:pt x="837872" y="966999"/>
                      </a:cubicBezTo>
                      <a:lnTo>
                        <a:pt x="797985" y="1034595"/>
                      </a:lnTo>
                      <a:lnTo>
                        <a:pt x="795085" y="1048956"/>
                      </a:lnTo>
                      <a:cubicBezTo>
                        <a:pt x="781957" y="1079994"/>
                        <a:pt x="751223" y="1101773"/>
                        <a:pt x="715403" y="1101773"/>
                      </a:cubicBezTo>
                      <a:cubicBezTo>
                        <a:pt x="667643" y="1101773"/>
                        <a:pt x="628925" y="1063055"/>
                        <a:pt x="628925" y="1015295"/>
                      </a:cubicBezTo>
                      <a:cubicBezTo>
                        <a:pt x="628925" y="991415"/>
                        <a:pt x="638605" y="969796"/>
                        <a:pt x="654254" y="954146"/>
                      </a:cubicBezTo>
                      <a:lnTo>
                        <a:pt x="663444" y="947950"/>
                      </a:lnTo>
                      <a:lnTo>
                        <a:pt x="693532" y="896961"/>
                      </a:lnTo>
                      <a:cubicBezTo>
                        <a:pt x="777258" y="724567"/>
                        <a:pt x="758464" y="516686"/>
                        <a:pt x="638941" y="360977"/>
                      </a:cubicBezTo>
                      <a:cubicBezTo>
                        <a:pt x="502344" y="183024"/>
                        <a:pt x="265914" y="114549"/>
                        <a:pt x="55358" y="191959"/>
                      </a:cubicBezTo>
                      <a:lnTo>
                        <a:pt x="0" y="41386"/>
                      </a:lnTo>
                      <a:cubicBezTo>
                        <a:pt x="69111" y="15978"/>
                        <a:pt x="140345" y="2541"/>
                        <a:pt x="211123" y="32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4CDE1457-299E-414F-98A7-0D0F09894572}"/>
                    </a:ext>
                  </a:extLst>
                </p:cNvPr>
                <p:cNvSpPr/>
                <p:nvPr/>
              </p:nvSpPr>
              <p:spPr>
                <a:xfrm>
                  <a:off x="6362541" y="1533885"/>
                  <a:ext cx="652492" cy="847068"/>
                </a:xfrm>
                <a:custGeom>
                  <a:avLst/>
                  <a:gdLst>
                    <a:gd name="connsiteX0" fmla="*/ 643111 w 652492"/>
                    <a:gd name="connsiteY0" fmla="*/ 775846 h 847068"/>
                    <a:gd name="connsiteX1" fmla="*/ 633884 w 652492"/>
                    <a:gd name="connsiteY1" fmla="*/ 812983 h 847068"/>
                    <a:gd name="connsiteX2" fmla="*/ 581838 w 652492"/>
                    <a:gd name="connsiteY2" fmla="*/ 820776 h 847068"/>
                    <a:gd name="connsiteX3" fmla="*/ 532169 w 652492"/>
                    <a:gd name="connsiteY3" fmla="*/ 847068 h 847068"/>
                    <a:gd name="connsiteX4" fmla="*/ 600961 w 652492"/>
                    <a:gd name="connsiteY4" fmla="*/ 781244 h 847068"/>
                    <a:gd name="connsiteX5" fmla="*/ 612821 w 652492"/>
                    <a:gd name="connsiteY5" fmla="*/ 698115 h 847068"/>
                    <a:gd name="connsiteX6" fmla="*/ 500187 w 652492"/>
                    <a:gd name="connsiteY6" fmla="*/ 769553 h 847068"/>
                    <a:gd name="connsiteX7" fmla="*/ 480382 w 652492"/>
                    <a:gd name="connsiteY7" fmla="*/ 767017 h 847068"/>
                    <a:gd name="connsiteX8" fmla="*/ 486368 w 652492"/>
                    <a:gd name="connsiteY8" fmla="*/ 742925 h 847068"/>
                    <a:gd name="connsiteX9" fmla="*/ 487540 w 652492"/>
                    <a:gd name="connsiteY9" fmla="*/ 731940 h 847068"/>
                    <a:gd name="connsiteX10" fmla="*/ 500187 w 652492"/>
                    <a:gd name="connsiteY10" fmla="*/ 733834 h 847068"/>
                    <a:gd name="connsiteX11" fmla="*/ 612821 w 652492"/>
                    <a:gd name="connsiteY11" fmla="*/ 698115 h 847068"/>
                    <a:gd name="connsiteX12" fmla="*/ 651418 w 652492"/>
                    <a:gd name="connsiteY12" fmla="*/ 590026 h 847068"/>
                    <a:gd name="connsiteX13" fmla="*/ 652492 w 652492"/>
                    <a:gd name="connsiteY13" fmla="*/ 625605 h 847068"/>
                    <a:gd name="connsiteX14" fmla="*/ 644803 w 652492"/>
                    <a:gd name="connsiteY14" fmla="*/ 625611 h 847068"/>
                    <a:gd name="connsiteX15" fmla="*/ 538740 w 652492"/>
                    <a:gd name="connsiteY15" fmla="*/ 677697 h 847068"/>
                    <a:gd name="connsiteX16" fmla="*/ 639486 w 652492"/>
                    <a:gd name="connsiteY16" fmla="*/ 590290 h 847068"/>
                    <a:gd name="connsiteX17" fmla="*/ 587905 w 652492"/>
                    <a:gd name="connsiteY17" fmla="*/ 502400 h 847068"/>
                    <a:gd name="connsiteX18" fmla="*/ 501120 w 652492"/>
                    <a:gd name="connsiteY18" fmla="*/ 603682 h 847068"/>
                    <a:gd name="connsiteX19" fmla="*/ 491752 w 652492"/>
                    <a:gd name="connsiteY19" fmla="*/ 605287 h 847068"/>
                    <a:gd name="connsiteX20" fmla="*/ 491691 w 652492"/>
                    <a:gd name="connsiteY20" fmla="*/ 603256 h 847068"/>
                    <a:gd name="connsiteX21" fmla="*/ 486130 w 652492"/>
                    <a:gd name="connsiteY21" fmla="*/ 570206 h 847068"/>
                    <a:gd name="connsiteX22" fmla="*/ 490663 w 652492"/>
                    <a:gd name="connsiteY22" fmla="*/ 569528 h 847068"/>
                    <a:gd name="connsiteX23" fmla="*/ 587905 w 652492"/>
                    <a:gd name="connsiteY23" fmla="*/ 502400 h 847068"/>
                    <a:gd name="connsiteX24" fmla="*/ 592241 w 652492"/>
                    <a:gd name="connsiteY24" fmla="*/ 374388 h 847068"/>
                    <a:gd name="connsiteX25" fmla="*/ 607648 w 652492"/>
                    <a:gd name="connsiteY25" fmla="*/ 406844 h 847068"/>
                    <a:gd name="connsiteX26" fmla="*/ 588292 w 652492"/>
                    <a:gd name="connsiteY26" fmla="*/ 414249 h 847068"/>
                    <a:gd name="connsiteX27" fmla="*/ 507771 w 652492"/>
                    <a:gd name="connsiteY27" fmla="*/ 500728 h 847068"/>
                    <a:gd name="connsiteX28" fmla="*/ 570731 w 652492"/>
                    <a:gd name="connsiteY28" fmla="*/ 383145 h 847068"/>
                    <a:gd name="connsiteX29" fmla="*/ 499746 w 652492"/>
                    <a:gd name="connsiteY29" fmla="*/ 308463 h 847068"/>
                    <a:gd name="connsiteX30" fmla="*/ 457896 w 652492"/>
                    <a:gd name="connsiteY30" fmla="*/ 435105 h 847068"/>
                    <a:gd name="connsiteX31" fmla="*/ 447104 w 652492"/>
                    <a:gd name="connsiteY31" fmla="*/ 441856 h 847068"/>
                    <a:gd name="connsiteX32" fmla="*/ 431771 w 652492"/>
                    <a:gd name="connsiteY32" fmla="*/ 409556 h 847068"/>
                    <a:gd name="connsiteX33" fmla="*/ 435259 w 652492"/>
                    <a:gd name="connsiteY33" fmla="*/ 407476 h 847068"/>
                    <a:gd name="connsiteX34" fmla="*/ 499746 w 652492"/>
                    <a:gd name="connsiteY34" fmla="*/ 308463 h 847068"/>
                    <a:gd name="connsiteX35" fmla="*/ 471299 w 652492"/>
                    <a:gd name="connsiteY35" fmla="*/ 198796 h 847068"/>
                    <a:gd name="connsiteX36" fmla="*/ 496492 w 652492"/>
                    <a:gd name="connsiteY36" fmla="*/ 224506 h 847068"/>
                    <a:gd name="connsiteX37" fmla="*/ 490662 w 652492"/>
                    <a:gd name="connsiteY37" fmla="*/ 228512 h 847068"/>
                    <a:gd name="connsiteX38" fmla="*/ 432652 w 652492"/>
                    <a:gd name="connsiteY38" fmla="*/ 331454 h 847068"/>
                    <a:gd name="connsiteX39" fmla="*/ 466300 w 652492"/>
                    <a:gd name="connsiteY39" fmla="*/ 202390 h 847068"/>
                    <a:gd name="connsiteX40" fmla="*/ 373866 w 652492"/>
                    <a:gd name="connsiteY40" fmla="*/ 152474 h 847068"/>
                    <a:gd name="connsiteX41" fmla="*/ 366919 w 652492"/>
                    <a:gd name="connsiteY41" fmla="*/ 285671 h 847068"/>
                    <a:gd name="connsiteX42" fmla="*/ 352150 w 652492"/>
                    <a:gd name="connsiteY42" fmla="*/ 301694 h 847068"/>
                    <a:gd name="connsiteX43" fmla="*/ 332519 w 652492"/>
                    <a:gd name="connsiteY43" fmla="*/ 279992 h 847068"/>
                    <a:gd name="connsiteX44" fmla="*/ 327348 w 652492"/>
                    <a:gd name="connsiteY44" fmla="*/ 275854 h 847068"/>
                    <a:gd name="connsiteX45" fmla="*/ 337793 w 652492"/>
                    <a:gd name="connsiteY45" fmla="*/ 264995 h 847068"/>
                    <a:gd name="connsiteX46" fmla="*/ 373866 w 652492"/>
                    <a:gd name="connsiteY46" fmla="*/ 152474 h 847068"/>
                    <a:gd name="connsiteX47" fmla="*/ 322056 w 652492"/>
                    <a:gd name="connsiteY47" fmla="*/ 78319 h 847068"/>
                    <a:gd name="connsiteX48" fmla="*/ 353328 w 652492"/>
                    <a:gd name="connsiteY48" fmla="*/ 97754 h 847068"/>
                    <a:gd name="connsiteX49" fmla="*/ 350168 w 652492"/>
                    <a:gd name="connsiteY49" fmla="*/ 99925 h 847068"/>
                    <a:gd name="connsiteX50" fmla="*/ 292158 w 652492"/>
                    <a:gd name="connsiteY50" fmla="*/ 202867 h 847068"/>
                    <a:gd name="connsiteX51" fmla="*/ 297572 w 652492"/>
                    <a:gd name="connsiteY51" fmla="*/ 107810 h 847068"/>
                    <a:gd name="connsiteX52" fmla="*/ 211941 w 652492"/>
                    <a:gd name="connsiteY52" fmla="*/ 61987 h 847068"/>
                    <a:gd name="connsiteX53" fmla="*/ 225795 w 652492"/>
                    <a:gd name="connsiteY53" fmla="*/ 156184 h 847068"/>
                    <a:gd name="connsiteX54" fmla="*/ 205960 w 652492"/>
                    <a:gd name="connsiteY54" fmla="*/ 193372 h 847068"/>
                    <a:gd name="connsiteX55" fmla="*/ 199018 w 652492"/>
                    <a:gd name="connsiteY55" fmla="*/ 189430 h 847068"/>
                    <a:gd name="connsiteX56" fmla="*/ 171480 w 652492"/>
                    <a:gd name="connsiteY56" fmla="*/ 179069 h 847068"/>
                    <a:gd name="connsiteX57" fmla="*/ 175868 w 652492"/>
                    <a:gd name="connsiteY57" fmla="*/ 174508 h 847068"/>
                    <a:gd name="connsiteX58" fmla="*/ 211941 w 652492"/>
                    <a:gd name="connsiteY58" fmla="*/ 61987 h 847068"/>
                    <a:gd name="connsiteX59" fmla="*/ 35729 w 652492"/>
                    <a:gd name="connsiteY59" fmla="*/ 31030 h 847068"/>
                    <a:gd name="connsiteX60" fmla="*/ 49583 w 652492"/>
                    <a:gd name="connsiteY60" fmla="*/ 125227 h 847068"/>
                    <a:gd name="connsiteX61" fmla="*/ 39180 w 652492"/>
                    <a:gd name="connsiteY61" fmla="*/ 144730 h 847068"/>
                    <a:gd name="connsiteX62" fmla="*/ 0 w 652492"/>
                    <a:gd name="connsiteY62" fmla="*/ 142872 h 847068"/>
                    <a:gd name="connsiteX63" fmla="*/ 28416 w 652492"/>
                    <a:gd name="connsiteY63" fmla="*/ 86750 h 847068"/>
                    <a:gd name="connsiteX64" fmla="*/ 35729 w 652492"/>
                    <a:gd name="connsiteY64" fmla="*/ 31030 h 847068"/>
                    <a:gd name="connsiteX65" fmla="*/ 138164 w 652492"/>
                    <a:gd name="connsiteY65" fmla="*/ 0 h 847068"/>
                    <a:gd name="connsiteX66" fmla="*/ 173421 w 652492"/>
                    <a:gd name="connsiteY66" fmla="*/ 9471 h 847068"/>
                    <a:gd name="connsiteX67" fmla="*/ 166109 w 652492"/>
                    <a:gd name="connsiteY67" fmla="*/ 21267 h 847068"/>
                    <a:gd name="connsiteX68" fmla="*/ 154406 w 652492"/>
                    <a:gd name="connsiteY68" fmla="*/ 138848 h 847068"/>
                    <a:gd name="connsiteX69" fmla="*/ 133298 w 652492"/>
                    <a:gd name="connsiteY69" fmla="*/ 7150 h 84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652492" h="847068">
                      <a:moveTo>
                        <a:pt x="643111" y="775846"/>
                      </a:moveTo>
                      <a:lnTo>
                        <a:pt x="633884" y="812983"/>
                      </a:lnTo>
                      <a:lnTo>
                        <a:pt x="581838" y="820776"/>
                      </a:lnTo>
                      <a:cubicBezTo>
                        <a:pt x="562543" y="826895"/>
                        <a:pt x="545463" y="835825"/>
                        <a:pt x="532169" y="847068"/>
                      </a:cubicBezTo>
                      <a:cubicBezTo>
                        <a:pt x="532169" y="817477"/>
                        <a:pt x="560534" y="792088"/>
                        <a:pt x="600961" y="781244"/>
                      </a:cubicBezTo>
                      <a:close/>
                      <a:moveTo>
                        <a:pt x="612821" y="698115"/>
                      </a:moveTo>
                      <a:cubicBezTo>
                        <a:pt x="612821" y="737569"/>
                        <a:pt x="562393" y="769553"/>
                        <a:pt x="500187" y="769553"/>
                      </a:cubicBezTo>
                      <a:lnTo>
                        <a:pt x="480382" y="767017"/>
                      </a:lnTo>
                      <a:lnTo>
                        <a:pt x="486368" y="742925"/>
                      </a:lnTo>
                      <a:lnTo>
                        <a:pt x="487540" y="731940"/>
                      </a:lnTo>
                      <a:lnTo>
                        <a:pt x="500187" y="733834"/>
                      </a:lnTo>
                      <a:cubicBezTo>
                        <a:pt x="544503" y="733834"/>
                        <a:pt x="586232" y="720601"/>
                        <a:pt x="612821" y="698115"/>
                      </a:cubicBezTo>
                      <a:close/>
                      <a:moveTo>
                        <a:pt x="651418" y="590026"/>
                      </a:moveTo>
                      <a:lnTo>
                        <a:pt x="652492" y="625605"/>
                      </a:lnTo>
                      <a:lnTo>
                        <a:pt x="644803" y="625611"/>
                      </a:lnTo>
                      <a:cubicBezTo>
                        <a:pt x="600980" y="632207"/>
                        <a:pt x="561686" y="651504"/>
                        <a:pt x="538740" y="677697"/>
                      </a:cubicBezTo>
                      <a:cubicBezTo>
                        <a:pt x="532868" y="638683"/>
                        <a:pt x="577973" y="599549"/>
                        <a:pt x="639486" y="590290"/>
                      </a:cubicBezTo>
                      <a:close/>
                      <a:moveTo>
                        <a:pt x="587905" y="502400"/>
                      </a:moveTo>
                      <a:cubicBezTo>
                        <a:pt x="599455" y="540125"/>
                        <a:pt x="560600" y="585471"/>
                        <a:pt x="501120" y="603682"/>
                      </a:cubicBezTo>
                      <a:lnTo>
                        <a:pt x="491752" y="605287"/>
                      </a:lnTo>
                      <a:lnTo>
                        <a:pt x="491691" y="603256"/>
                      </a:lnTo>
                      <a:lnTo>
                        <a:pt x="486130" y="570206"/>
                      </a:lnTo>
                      <a:lnTo>
                        <a:pt x="490663" y="569528"/>
                      </a:lnTo>
                      <a:cubicBezTo>
                        <a:pt x="533037" y="556554"/>
                        <a:pt x="569064" y="531685"/>
                        <a:pt x="587905" y="502400"/>
                      </a:cubicBezTo>
                      <a:close/>
                      <a:moveTo>
                        <a:pt x="592241" y="374388"/>
                      </a:moveTo>
                      <a:lnTo>
                        <a:pt x="607648" y="406844"/>
                      </a:lnTo>
                      <a:lnTo>
                        <a:pt x="588292" y="414249"/>
                      </a:lnTo>
                      <a:cubicBezTo>
                        <a:pt x="549701" y="436036"/>
                        <a:pt x="519870" y="468075"/>
                        <a:pt x="507771" y="500728"/>
                      </a:cubicBezTo>
                      <a:cubicBezTo>
                        <a:pt x="488374" y="466372"/>
                        <a:pt x="516562" y="413728"/>
                        <a:pt x="570731" y="383145"/>
                      </a:cubicBezTo>
                      <a:close/>
                      <a:moveTo>
                        <a:pt x="499746" y="308463"/>
                      </a:moveTo>
                      <a:cubicBezTo>
                        <a:pt x="524751" y="338981"/>
                        <a:pt x="506014" y="395681"/>
                        <a:pt x="457896" y="435105"/>
                      </a:cubicBezTo>
                      <a:lnTo>
                        <a:pt x="447104" y="441856"/>
                      </a:lnTo>
                      <a:lnTo>
                        <a:pt x="431771" y="409556"/>
                      </a:lnTo>
                      <a:lnTo>
                        <a:pt x="435259" y="407476"/>
                      </a:lnTo>
                      <a:cubicBezTo>
                        <a:pt x="469538" y="379390"/>
                        <a:pt x="493430" y="342707"/>
                        <a:pt x="499746" y="308463"/>
                      </a:cubicBezTo>
                      <a:close/>
                      <a:moveTo>
                        <a:pt x="471299" y="198796"/>
                      </a:moveTo>
                      <a:lnTo>
                        <a:pt x="496492" y="224506"/>
                      </a:lnTo>
                      <a:lnTo>
                        <a:pt x="490662" y="228512"/>
                      </a:lnTo>
                      <a:cubicBezTo>
                        <a:pt x="458253" y="258737"/>
                        <a:pt x="436761" y="296875"/>
                        <a:pt x="432652" y="331454"/>
                      </a:cubicBezTo>
                      <a:cubicBezTo>
                        <a:pt x="405743" y="302601"/>
                        <a:pt x="420808" y="244816"/>
                        <a:pt x="466300" y="202390"/>
                      </a:cubicBezTo>
                      <a:close/>
                      <a:moveTo>
                        <a:pt x="373866" y="152474"/>
                      </a:moveTo>
                      <a:cubicBezTo>
                        <a:pt x="406038" y="175312"/>
                        <a:pt x="402928" y="234947"/>
                        <a:pt x="366919" y="285671"/>
                      </a:cubicBezTo>
                      <a:lnTo>
                        <a:pt x="352150" y="301694"/>
                      </a:lnTo>
                      <a:lnTo>
                        <a:pt x="332519" y="279992"/>
                      </a:lnTo>
                      <a:lnTo>
                        <a:pt x="327348" y="275854"/>
                      </a:lnTo>
                      <a:lnTo>
                        <a:pt x="337793" y="264995"/>
                      </a:lnTo>
                      <a:cubicBezTo>
                        <a:pt x="363445" y="228858"/>
                        <a:pt x="376810" y="187171"/>
                        <a:pt x="373866" y="152474"/>
                      </a:cubicBezTo>
                      <a:close/>
                      <a:moveTo>
                        <a:pt x="322056" y="78319"/>
                      </a:moveTo>
                      <a:lnTo>
                        <a:pt x="353328" y="97754"/>
                      </a:lnTo>
                      <a:lnTo>
                        <a:pt x="350168" y="99925"/>
                      </a:lnTo>
                      <a:cubicBezTo>
                        <a:pt x="317759" y="130150"/>
                        <a:pt x="296267" y="168288"/>
                        <a:pt x="292158" y="202867"/>
                      </a:cubicBezTo>
                      <a:cubicBezTo>
                        <a:pt x="271976" y="181227"/>
                        <a:pt x="275405" y="143313"/>
                        <a:pt x="297572" y="107810"/>
                      </a:cubicBezTo>
                      <a:close/>
                      <a:moveTo>
                        <a:pt x="211941" y="61987"/>
                      </a:moveTo>
                      <a:cubicBezTo>
                        <a:pt x="236070" y="79115"/>
                        <a:pt x="240353" y="116942"/>
                        <a:pt x="225795" y="156184"/>
                      </a:cubicBezTo>
                      <a:lnTo>
                        <a:pt x="205960" y="193372"/>
                      </a:lnTo>
                      <a:lnTo>
                        <a:pt x="199018" y="189430"/>
                      </a:lnTo>
                      <a:lnTo>
                        <a:pt x="171480" y="179069"/>
                      </a:lnTo>
                      <a:lnTo>
                        <a:pt x="175868" y="174508"/>
                      </a:lnTo>
                      <a:cubicBezTo>
                        <a:pt x="201520" y="138371"/>
                        <a:pt x="214885" y="96684"/>
                        <a:pt x="211941" y="61987"/>
                      </a:cubicBezTo>
                      <a:close/>
                      <a:moveTo>
                        <a:pt x="35729" y="31030"/>
                      </a:moveTo>
                      <a:cubicBezTo>
                        <a:pt x="59858" y="48158"/>
                        <a:pt x="64141" y="85985"/>
                        <a:pt x="49583" y="125227"/>
                      </a:cubicBezTo>
                      <a:lnTo>
                        <a:pt x="39180" y="144730"/>
                      </a:lnTo>
                      <a:lnTo>
                        <a:pt x="0" y="142872"/>
                      </a:lnTo>
                      <a:lnTo>
                        <a:pt x="28416" y="86750"/>
                      </a:lnTo>
                      <a:cubicBezTo>
                        <a:pt x="34596" y="67474"/>
                        <a:pt x="37201" y="48378"/>
                        <a:pt x="35729" y="31030"/>
                      </a:cubicBezTo>
                      <a:close/>
                      <a:moveTo>
                        <a:pt x="138164" y="0"/>
                      </a:moveTo>
                      <a:lnTo>
                        <a:pt x="173421" y="9471"/>
                      </a:lnTo>
                      <a:lnTo>
                        <a:pt x="166109" y="21267"/>
                      </a:lnTo>
                      <a:cubicBezTo>
                        <a:pt x="148595" y="61975"/>
                        <a:pt x="144259" y="105537"/>
                        <a:pt x="154406" y="138848"/>
                      </a:cubicBezTo>
                      <a:cubicBezTo>
                        <a:pt x="118164" y="123255"/>
                        <a:pt x="108713" y="64292"/>
                        <a:pt x="133298" y="7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B51EE7E-65EF-4F93-9220-743FC6036CF3}"/>
                  </a:ext>
                </a:extLst>
              </p:cNvPr>
              <p:cNvSpPr/>
              <p:nvPr/>
            </p:nvSpPr>
            <p:spPr>
              <a:xfrm>
                <a:off x="5586131" y="2133600"/>
                <a:ext cx="273438" cy="683997"/>
              </a:xfrm>
              <a:custGeom>
                <a:avLst/>
                <a:gdLst>
                  <a:gd name="connsiteX0" fmla="*/ 0 w 273438"/>
                  <a:gd name="connsiteY0" fmla="*/ 0 h 683997"/>
                  <a:gd name="connsiteX1" fmla="*/ 273438 w 273438"/>
                  <a:gd name="connsiteY1" fmla="*/ 0 h 683997"/>
                  <a:gd name="connsiteX2" fmla="*/ 273438 w 273438"/>
                  <a:gd name="connsiteY2" fmla="*/ 619674 h 683997"/>
                  <a:gd name="connsiteX3" fmla="*/ 263859 w 273438"/>
                  <a:gd name="connsiteY3" fmla="*/ 617256 h 683997"/>
                  <a:gd name="connsiteX4" fmla="*/ 232636 w 273438"/>
                  <a:gd name="connsiteY4" fmla="*/ 670755 h 683997"/>
                  <a:gd name="connsiteX5" fmla="*/ 180086 w 273438"/>
                  <a:gd name="connsiteY5" fmla="*/ 640794 h 683997"/>
                  <a:gd name="connsiteX6" fmla="*/ 136719 w 273438"/>
                  <a:gd name="connsiteY6" fmla="*/ 683997 h 683997"/>
                  <a:gd name="connsiteX7" fmla="*/ 93352 w 273438"/>
                  <a:gd name="connsiteY7" fmla="*/ 640794 h 683997"/>
                  <a:gd name="connsiteX8" fmla="*/ 40802 w 273438"/>
                  <a:gd name="connsiteY8" fmla="*/ 670755 h 683997"/>
                  <a:gd name="connsiteX9" fmla="*/ 9579 w 273438"/>
                  <a:gd name="connsiteY9" fmla="*/ 617256 h 683997"/>
                  <a:gd name="connsiteX10" fmla="*/ 0 w 273438"/>
                  <a:gd name="connsiteY10" fmla="*/ 619674 h 683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438" h="683997">
                    <a:moveTo>
                      <a:pt x="0" y="0"/>
                    </a:moveTo>
                    <a:lnTo>
                      <a:pt x="273438" y="0"/>
                    </a:lnTo>
                    <a:lnTo>
                      <a:pt x="273438" y="619674"/>
                    </a:lnTo>
                    <a:lnTo>
                      <a:pt x="263859" y="617256"/>
                    </a:lnTo>
                    <a:lnTo>
                      <a:pt x="232636" y="670755"/>
                    </a:lnTo>
                    <a:lnTo>
                      <a:pt x="180086" y="640794"/>
                    </a:lnTo>
                    <a:lnTo>
                      <a:pt x="136719" y="683997"/>
                    </a:lnTo>
                    <a:lnTo>
                      <a:pt x="93352" y="640794"/>
                    </a:lnTo>
                    <a:lnTo>
                      <a:pt x="40802" y="670755"/>
                    </a:lnTo>
                    <a:lnTo>
                      <a:pt x="9579" y="617256"/>
                    </a:lnTo>
                    <a:lnTo>
                      <a:pt x="0" y="61967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447B7177-E9B5-4C65-A5EE-6BCBAF9F9F31}"/>
                  </a:ext>
                </a:extLst>
              </p:cNvPr>
              <p:cNvSpPr/>
              <p:nvPr/>
            </p:nvSpPr>
            <p:spPr>
              <a:xfrm>
                <a:off x="4376738" y="1419224"/>
                <a:ext cx="1959531" cy="1398372"/>
              </a:xfrm>
              <a:custGeom>
                <a:avLst/>
                <a:gdLst>
                  <a:gd name="connsiteX0" fmla="*/ 381802 w 1959531"/>
                  <a:gd name="connsiteY0" fmla="*/ 0 h 1398372"/>
                  <a:gd name="connsiteX1" fmla="*/ 1577729 w 1959531"/>
                  <a:gd name="connsiteY1" fmla="*/ 0 h 1398372"/>
                  <a:gd name="connsiteX2" fmla="*/ 1959531 w 1959531"/>
                  <a:gd name="connsiteY2" fmla="*/ 381802 h 1398372"/>
                  <a:gd name="connsiteX3" fmla="*/ 1959531 w 1959531"/>
                  <a:gd name="connsiteY3" fmla="*/ 1090613 h 1398372"/>
                  <a:gd name="connsiteX4" fmla="*/ 1958645 w 1959531"/>
                  <a:gd name="connsiteY4" fmla="*/ 1090613 h 1398372"/>
                  <a:gd name="connsiteX5" fmla="*/ 1958645 w 1959531"/>
                  <a:gd name="connsiteY5" fmla="*/ 1334049 h 1398372"/>
                  <a:gd name="connsiteX6" fmla="*/ 1949066 w 1959531"/>
                  <a:gd name="connsiteY6" fmla="*/ 1331631 h 1398372"/>
                  <a:gd name="connsiteX7" fmla="*/ 1917843 w 1959531"/>
                  <a:gd name="connsiteY7" fmla="*/ 1385130 h 1398372"/>
                  <a:gd name="connsiteX8" fmla="*/ 1865293 w 1959531"/>
                  <a:gd name="connsiteY8" fmla="*/ 1355169 h 1398372"/>
                  <a:gd name="connsiteX9" fmla="*/ 1821926 w 1959531"/>
                  <a:gd name="connsiteY9" fmla="*/ 1398372 h 1398372"/>
                  <a:gd name="connsiteX10" fmla="*/ 1778559 w 1959531"/>
                  <a:gd name="connsiteY10" fmla="*/ 1355169 h 1398372"/>
                  <a:gd name="connsiteX11" fmla="*/ 1726009 w 1959531"/>
                  <a:gd name="connsiteY11" fmla="*/ 1385130 h 1398372"/>
                  <a:gd name="connsiteX12" fmla="*/ 1694786 w 1959531"/>
                  <a:gd name="connsiteY12" fmla="*/ 1331631 h 1398372"/>
                  <a:gd name="connsiteX13" fmla="*/ 1685207 w 1959531"/>
                  <a:gd name="connsiteY13" fmla="*/ 1334049 h 1398372"/>
                  <a:gd name="connsiteX14" fmla="*/ 1685207 w 1959531"/>
                  <a:gd name="connsiteY14" fmla="*/ 1090613 h 1398372"/>
                  <a:gd name="connsiteX15" fmla="*/ 749253 w 1959531"/>
                  <a:gd name="connsiteY15" fmla="*/ 1090613 h 1398372"/>
                  <a:gd name="connsiteX16" fmla="*/ 749253 w 1959531"/>
                  <a:gd name="connsiteY16" fmla="*/ 1334049 h 1398372"/>
                  <a:gd name="connsiteX17" fmla="*/ 739674 w 1959531"/>
                  <a:gd name="connsiteY17" fmla="*/ 1331631 h 1398372"/>
                  <a:gd name="connsiteX18" fmla="*/ 708451 w 1959531"/>
                  <a:gd name="connsiteY18" fmla="*/ 1385130 h 1398372"/>
                  <a:gd name="connsiteX19" fmla="*/ 655901 w 1959531"/>
                  <a:gd name="connsiteY19" fmla="*/ 1355169 h 1398372"/>
                  <a:gd name="connsiteX20" fmla="*/ 612534 w 1959531"/>
                  <a:gd name="connsiteY20" fmla="*/ 1398372 h 1398372"/>
                  <a:gd name="connsiteX21" fmla="*/ 569167 w 1959531"/>
                  <a:gd name="connsiteY21" fmla="*/ 1355169 h 1398372"/>
                  <a:gd name="connsiteX22" fmla="*/ 516617 w 1959531"/>
                  <a:gd name="connsiteY22" fmla="*/ 1385130 h 1398372"/>
                  <a:gd name="connsiteX23" fmla="*/ 485394 w 1959531"/>
                  <a:gd name="connsiteY23" fmla="*/ 1331631 h 1398372"/>
                  <a:gd name="connsiteX24" fmla="*/ 475815 w 1959531"/>
                  <a:gd name="connsiteY24" fmla="*/ 1334049 h 1398372"/>
                  <a:gd name="connsiteX25" fmla="*/ 475815 w 1959531"/>
                  <a:gd name="connsiteY25" fmla="*/ 1090613 h 1398372"/>
                  <a:gd name="connsiteX26" fmla="*/ 273439 w 1959531"/>
                  <a:gd name="connsiteY26" fmla="*/ 1090613 h 1398372"/>
                  <a:gd name="connsiteX27" fmla="*/ 273439 w 1959531"/>
                  <a:gd name="connsiteY27" fmla="*/ 1334049 h 1398372"/>
                  <a:gd name="connsiteX28" fmla="*/ 263860 w 1959531"/>
                  <a:gd name="connsiteY28" fmla="*/ 1331631 h 1398372"/>
                  <a:gd name="connsiteX29" fmla="*/ 232637 w 1959531"/>
                  <a:gd name="connsiteY29" fmla="*/ 1385130 h 1398372"/>
                  <a:gd name="connsiteX30" fmla="*/ 180087 w 1959531"/>
                  <a:gd name="connsiteY30" fmla="*/ 1355169 h 1398372"/>
                  <a:gd name="connsiteX31" fmla="*/ 136720 w 1959531"/>
                  <a:gd name="connsiteY31" fmla="*/ 1398372 h 1398372"/>
                  <a:gd name="connsiteX32" fmla="*/ 93353 w 1959531"/>
                  <a:gd name="connsiteY32" fmla="*/ 1355169 h 1398372"/>
                  <a:gd name="connsiteX33" fmla="*/ 40803 w 1959531"/>
                  <a:gd name="connsiteY33" fmla="*/ 1385130 h 1398372"/>
                  <a:gd name="connsiteX34" fmla="*/ 9580 w 1959531"/>
                  <a:gd name="connsiteY34" fmla="*/ 1331631 h 1398372"/>
                  <a:gd name="connsiteX35" fmla="*/ 1 w 1959531"/>
                  <a:gd name="connsiteY35" fmla="*/ 1334049 h 1398372"/>
                  <a:gd name="connsiteX36" fmla="*/ 1 w 1959531"/>
                  <a:gd name="connsiteY36" fmla="*/ 1090613 h 1398372"/>
                  <a:gd name="connsiteX37" fmla="*/ 0 w 1959531"/>
                  <a:gd name="connsiteY37" fmla="*/ 1090613 h 1398372"/>
                  <a:gd name="connsiteX38" fmla="*/ 0 w 1959531"/>
                  <a:gd name="connsiteY38" fmla="*/ 381802 h 1398372"/>
                  <a:gd name="connsiteX39" fmla="*/ 381802 w 1959531"/>
                  <a:gd name="connsiteY39" fmla="*/ 0 h 139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959531" h="1398372">
                    <a:moveTo>
                      <a:pt x="381802" y="0"/>
                    </a:moveTo>
                    <a:lnTo>
                      <a:pt x="1577729" y="0"/>
                    </a:lnTo>
                    <a:cubicBezTo>
                      <a:pt x="1788592" y="0"/>
                      <a:pt x="1959531" y="170939"/>
                      <a:pt x="1959531" y="381802"/>
                    </a:cubicBezTo>
                    <a:lnTo>
                      <a:pt x="1959531" y="1090613"/>
                    </a:lnTo>
                    <a:lnTo>
                      <a:pt x="1958645" y="1090613"/>
                    </a:lnTo>
                    <a:lnTo>
                      <a:pt x="1958645" y="1334049"/>
                    </a:lnTo>
                    <a:lnTo>
                      <a:pt x="1949066" y="1331631"/>
                    </a:lnTo>
                    <a:lnTo>
                      <a:pt x="1917843" y="1385130"/>
                    </a:lnTo>
                    <a:lnTo>
                      <a:pt x="1865293" y="1355169"/>
                    </a:lnTo>
                    <a:lnTo>
                      <a:pt x="1821926" y="1398372"/>
                    </a:lnTo>
                    <a:lnTo>
                      <a:pt x="1778559" y="1355169"/>
                    </a:lnTo>
                    <a:lnTo>
                      <a:pt x="1726009" y="1385130"/>
                    </a:lnTo>
                    <a:lnTo>
                      <a:pt x="1694786" y="1331631"/>
                    </a:lnTo>
                    <a:lnTo>
                      <a:pt x="1685207" y="1334049"/>
                    </a:lnTo>
                    <a:lnTo>
                      <a:pt x="1685207" y="1090613"/>
                    </a:lnTo>
                    <a:lnTo>
                      <a:pt x="749253" y="1090613"/>
                    </a:lnTo>
                    <a:lnTo>
                      <a:pt x="749253" y="1334049"/>
                    </a:lnTo>
                    <a:lnTo>
                      <a:pt x="739674" y="1331631"/>
                    </a:lnTo>
                    <a:lnTo>
                      <a:pt x="708451" y="1385130"/>
                    </a:lnTo>
                    <a:lnTo>
                      <a:pt x="655901" y="1355169"/>
                    </a:lnTo>
                    <a:lnTo>
                      <a:pt x="612534" y="1398372"/>
                    </a:lnTo>
                    <a:lnTo>
                      <a:pt x="569167" y="1355169"/>
                    </a:lnTo>
                    <a:lnTo>
                      <a:pt x="516617" y="1385130"/>
                    </a:lnTo>
                    <a:lnTo>
                      <a:pt x="485394" y="1331631"/>
                    </a:lnTo>
                    <a:lnTo>
                      <a:pt x="475815" y="1334049"/>
                    </a:lnTo>
                    <a:lnTo>
                      <a:pt x="475815" y="1090613"/>
                    </a:lnTo>
                    <a:lnTo>
                      <a:pt x="273439" y="1090613"/>
                    </a:lnTo>
                    <a:lnTo>
                      <a:pt x="273439" y="1334049"/>
                    </a:lnTo>
                    <a:lnTo>
                      <a:pt x="263860" y="1331631"/>
                    </a:lnTo>
                    <a:lnTo>
                      <a:pt x="232637" y="1385130"/>
                    </a:lnTo>
                    <a:lnTo>
                      <a:pt x="180087" y="1355169"/>
                    </a:lnTo>
                    <a:lnTo>
                      <a:pt x="136720" y="1398372"/>
                    </a:lnTo>
                    <a:lnTo>
                      <a:pt x="93353" y="1355169"/>
                    </a:lnTo>
                    <a:lnTo>
                      <a:pt x="40803" y="1385130"/>
                    </a:lnTo>
                    <a:lnTo>
                      <a:pt x="9580" y="1331631"/>
                    </a:lnTo>
                    <a:lnTo>
                      <a:pt x="1" y="1334049"/>
                    </a:lnTo>
                    <a:lnTo>
                      <a:pt x="1" y="1090613"/>
                    </a:lnTo>
                    <a:lnTo>
                      <a:pt x="0" y="1090613"/>
                    </a:lnTo>
                    <a:lnTo>
                      <a:pt x="0" y="381802"/>
                    </a:lnTo>
                    <a:cubicBezTo>
                      <a:pt x="0" y="170939"/>
                      <a:pt x="170939" y="0"/>
                      <a:pt x="38180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38B69B80-16D0-4C68-BC58-F9123790E048}"/>
                  </a:ext>
                </a:extLst>
              </p:cNvPr>
              <p:cNvSpPr/>
              <p:nvPr/>
            </p:nvSpPr>
            <p:spPr>
              <a:xfrm>
                <a:off x="4376739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BE9031A3-885F-4D73-9B70-2DDE361FF56D}"/>
                  </a:ext>
                </a:extLst>
              </p:cNvPr>
              <p:cNvSpPr/>
              <p:nvPr/>
            </p:nvSpPr>
            <p:spPr>
              <a:xfrm>
                <a:off x="4852553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7569B5EB-88EA-4D07-BCD1-E62DAB15DBA0}"/>
                  </a:ext>
                </a:extLst>
              </p:cNvPr>
              <p:cNvSpPr/>
              <p:nvPr/>
            </p:nvSpPr>
            <p:spPr>
              <a:xfrm>
                <a:off x="5586131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10A7E3F-E67F-4BE9-B89F-33DC99078F17}"/>
                  </a:ext>
                </a:extLst>
              </p:cNvPr>
              <p:cNvSpPr/>
              <p:nvPr/>
            </p:nvSpPr>
            <p:spPr>
              <a:xfrm>
                <a:off x="6061945" y="2551073"/>
                <a:ext cx="273438" cy="167281"/>
              </a:xfrm>
              <a:custGeom>
                <a:avLst/>
                <a:gdLst>
                  <a:gd name="connsiteX0" fmla="*/ 64624 w 273438"/>
                  <a:gd name="connsiteY0" fmla="*/ 122749 h 167281"/>
                  <a:gd name="connsiteX1" fmla="*/ 213223 w 273438"/>
                  <a:gd name="connsiteY1" fmla="*/ 167281 h 167281"/>
                  <a:gd name="connsiteX2" fmla="*/ 64623 w 273438"/>
                  <a:gd name="connsiteY2" fmla="*/ 161715 h 167281"/>
                  <a:gd name="connsiteX3" fmla="*/ 0 w 273438"/>
                  <a:gd name="connsiteY3" fmla="*/ 164135 h 167281"/>
                  <a:gd name="connsiteX4" fmla="*/ 0 w 273438"/>
                  <a:gd name="connsiteY4" fmla="*/ 127619 h 167281"/>
                  <a:gd name="connsiteX5" fmla="*/ 6782 w 273438"/>
                  <a:gd name="connsiteY5" fmla="*/ 126249 h 167281"/>
                  <a:gd name="connsiteX6" fmla="*/ 64624 w 273438"/>
                  <a:gd name="connsiteY6" fmla="*/ 122749 h 167281"/>
                  <a:gd name="connsiteX7" fmla="*/ 75437 w 273438"/>
                  <a:gd name="connsiteY7" fmla="*/ 71954 h 167281"/>
                  <a:gd name="connsiteX8" fmla="*/ 224038 w 273438"/>
                  <a:gd name="connsiteY8" fmla="*/ 77521 h 167281"/>
                  <a:gd name="connsiteX9" fmla="*/ 273438 w 273438"/>
                  <a:gd name="connsiteY9" fmla="*/ 75670 h 167281"/>
                  <a:gd name="connsiteX10" fmla="*/ 273438 w 273438"/>
                  <a:gd name="connsiteY10" fmla="*/ 113497 h 167281"/>
                  <a:gd name="connsiteX11" fmla="*/ 224037 w 273438"/>
                  <a:gd name="connsiteY11" fmla="*/ 116486 h 167281"/>
                  <a:gd name="connsiteX12" fmla="*/ 75437 w 273438"/>
                  <a:gd name="connsiteY12" fmla="*/ 71954 h 167281"/>
                  <a:gd name="connsiteX13" fmla="*/ 64624 w 273438"/>
                  <a:gd name="connsiteY13" fmla="*/ 0 h 167281"/>
                  <a:gd name="connsiteX14" fmla="*/ 213223 w 273438"/>
                  <a:gd name="connsiteY14" fmla="*/ 44532 h 167281"/>
                  <a:gd name="connsiteX15" fmla="*/ 64623 w 273438"/>
                  <a:gd name="connsiteY15" fmla="*/ 38966 h 167281"/>
                  <a:gd name="connsiteX16" fmla="*/ 0 w 273438"/>
                  <a:gd name="connsiteY16" fmla="*/ 41386 h 167281"/>
                  <a:gd name="connsiteX17" fmla="*/ 0 w 273438"/>
                  <a:gd name="connsiteY17" fmla="*/ 5916 h 16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3438" h="167281">
                    <a:moveTo>
                      <a:pt x="64624" y="122749"/>
                    </a:moveTo>
                    <a:cubicBezTo>
                      <a:pt x="146693" y="122749"/>
                      <a:pt x="213223" y="142687"/>
                      <a:pt x="213223" y="167281"/>
                    </a:cubicBezTo>
                    <a:cubicBezTo>
                      <a:pt x="164464" y="163570"/>
                      <a:pt x="114544" y="161715"/>
                      <a:pt x="64623" y="161715"/>
                    </a:cubicBezTo>
                    <a:lnTo>
                      <a:pt x="0" y="164135"/>
                    </a:lnTo>
                    <a:lnTo>
                      <a:pt x="0" y="127619"/>
                    </a:lnTo>
                    <a:lnTo>
                      <a:pt x="6782" y="126249"/>
                    </a:lnTo>
                    <a:cubicBezTo>
                      <a:pt x="24560" y="123995"/>
                      <a:pt x="44106" y="122749"/>
                      <a:pt x="64624" y="122749"/>
                    </a:cubicBezTo>
                    <a:close/>
                    <a:moveTo>
                      <a:pt x="75437" y="71954"/>
                    </a:moveTo>
                    <a:cubicBezTo>
                      <a:pt x="124196" y="75665"/>
                      <a:pt x="174117" y="77521"/>
                      <a:pt x="224038" y="77521"/>
                    </a:cubicBezTo>
                    <a:lnTo>
                      <a:pt x="273438" y="75670"/>
                    </a:lnTo>
                    <a:lnTo>
                      <a:pt x="273438" y="113497"/>
                    </a:lnTo>
                    <a:lnTo>
                      <a:pt x="224037" y="116486"/>
                    </a:lnTo>
                    <a:cubicBezTo>
                      <a:pt x="141967" y="116486"/>
                      <a:pt x="75437" y="96549"/>
                      <a:pt x="75437" y="71954"/>
                    </a:cubicBezTo>
                    <a:close/>
                    <a:moveTo>
                      <a:pt x="64624" y="0"/>
                    </a:moveTo>
                    <a:cubicBezTo>
                      <a:pt x="146693" y="0"/>
                      <a:pt x="213223" y="19938"/>
                      <a:pt x="213223" y="44532"/>
                    </a:cubicBezTo>
                    <a:cubicBezTo>
                      <a:pt x="164464" y="40821"/>
                      <a:pt x="114544" y="38966"/>
                      <a:pt x="64623" y="38966"/>
                    </a:cubicBezTo>
                    <a:lnTo>
                      <a:pt x="0" y="41386"/>
                    </a:lnTo>
                    <a:lnTo>
                      <a:pt x="0" y="591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00A6F519-42DA-4C0E-9B8A-CAC6B2252DED}"/>
                  </a:ext>
                </a:extLst>
              </p:cNvPr>
              <p:cNvSpPr/>
              <p:nvPr/>
            </p:nvSpPr>
            <p:spPr>
              <a:xfrm>
                <a:off x="4567220" y="1419223"/>
                <a:ext cx="1579350" cy="1090613"/>
              </a:xfrm>
              <a:custGeom>
                <a:avLst/>
                <a:gdLst>
                  <a:gd name="connsiteX0" fmla="*/ 1543639 w 1579350"/>
                  <a:gd name="connsiteY0" fmla="*/ 37247 h 1090613"/>
                  <a:gd name="connsiteX1" fmla="*/ 1579350 w 1579350"/>
                  <a:gd name="connsiteY1" fmla="*/ 56631 h 1090613"/>
                  <a:gd name="connsiteX2" fmla="*/ 1571052 w 1579350"/>
                  <a:gd name="connsiteY2" fmla="*/ 112173 h 1090613"/>
                  <a:gd name="connsiteX3" fmla="*/ 1541282 w 1579350"/>
                  <a:gd name="connsiteY3" fmla="*/ 634127 h 1090613"/>
                  <a:gd name="connsiteX4" fmla="*/ 1558426 w 1579350"/>
                  <a:gd name="connsiteY4" fmla="*/ 1038986 h 1090613"/>
                  <a:gd name="connsiteX5" fmla="*/ 1563993 w 1579350"/>
                  <a:gd name="connsiteY5" fmla="*/ 1090613 h 1090613"/>
                  <a:gd name="connsiteX6" fmla="*/ 1524056 w 1579350"/>
                  <a:gd name="connsiteY6" fmla="*/ 1090613 h 1090613"/>
                  <a:gd name="connsiteX7" fmla="*/ 1511887 w 1579350"/>
                  <a:gd name="connsiteY7" fmla="*/ 963265 h 1090613"/>
                  <a:gd name="connsiteX8" fmla="*/ 1500188 w 1579350"/>
                  <a:gd name="connsiteY8" fmla="*/ 634127 h 1090613"/>
                  <a:gd name="connsiteX9" fmla="*/ 1525612 w 1579350"/>
                  <a:gd name="connsiteY9" fmla="*/ 161355 h 1090613"/>
                  <a:gd name="connsiteX10" fmla="*/ 85377 w 1579350"/>
                  <a:gd name="connsiteY10" fmla="*/ 15030 h 1090613"/>
                  <a:gd name="connsiteX11" fmla="*/ 70865 w 1579350"/>
                  <a:gd name="connsiteY11" fmla="*/ 112173 h 1090613"/>
                  <a:gd name="connsiteX12" fmla="*/ 41094 w 1579350"/>
                  <a:gd name="connsiteY12" fmla="*/ 634127 h 1090613"/>
                  <a:gd name="connsiteX13" fmla="*/ 58238 w 1579350"/>
                  <a:gd name="connsiteY13" fmla="*/ 1038986 h 1090613"/>
                  <a:gd name="connsiteX14" fmla="*/ 63805 w 1579350"/>
                  <a:gd name="connsiteY14" fmla="*/ 1090613 h 1090613"/>
                  <a:gd name="connsiteX15" fmla="*/ 23868 w 1579350"/>
                  <a:gd name="connsiteY15" fmla="*/ 1090613 h 1090613"/>
                  <a:gd name="connsiteX16" fmla="*/ 11699 w 1579350"/>
                  <a:gd name="connsiteY16" fmla="*/ 963265 h 1090613"/>
                  <a:gd name="connsiteX17" fmla="*/ 0 w 1579350"/>
                  <a:gd name="connsiteY17" fmla="*/ 634127 h 1090613"/>
                  <a:gd name="connsiteX18" fmla="*/ 43602 w 1579350"/>
                  <a:gd name="connsiteY18" fmla="*/ 36211 h 1090613"/>
                  <a:gd name="connsiteX19" fmla="*/ 45478 w 1579350"/>
                  <a:gd name="connsiteY19" fmla="*/ 27415 h 1090613"/>
                  <a:gd name="connsiteX20" fmla="*/ 1389141 w 1579350"/>
                  <a:gd name="connsiteY20" fmla="*/ 752 h 1090613"/>
                  <a:gd name="connsiteX21" fmla="*/ 1430542 w 1579350"/>
                  <a:gd name="connsiteY21" fmla="*/ 4926 h 1090613"/>
                  <a:gd name="connsiteX22" fmla="*/ 1423854 w 1579350"/>
                  <a:gd name="connsiteY22" fmla="*/ 53800 h 1090613"/>
                  <a:gd name="connsiteX23" fmla="*/ 1439937 w 1579350"/>
                  <a:gd name="connsiteY23" fmla="*/ 906069 h 1090613"/>
                  <a:gd name="connsiteX24" fmla="*/ 1382999 w 1579350"/>
                  <a:gd name="connsiteY24" fmla="*/ 49375 h 1090613"/>
                  <a:gd name="connsiteX25" fmla="*/ 1295781 w 1579350"/>
                  <a:gd name="connsiteY25" fmla="*/ 0 h 1090613"/>
                  <a:gd name="connsiteX26" fmla="*/ 1332482 w 1579350"/>
                  <a:gd name="connsiteY26" fmla="*/ 0 h 1090613"/>
                  <a:gd name="connsiteX27" fmla="*/ 1330959 w 1579350"/>
                  <a:gd name="connsiteY27" fmla="*/ 7473 h 1090613"/>
                  <a:gd name="connsiteX28" fmla="*/ 1285547 w 1579350"/>
                  <a:gd name="connsiteY28" fmla="*/ 634127 h 1090613"/>
                  <a:gd name="connsiteX29" fmla="*/ 1302691 w 1579350"/>
                  <a:gd name="connsiteY29" fmla="*/ 1038986 h 1090613"/>
                  <a:gd name="connsiteX30" fmla="*/ 1308258 w 1579350"/>
                  <a:gd name="connsiteY30" fmla="*/ 1090613 h 1090613"/>
                  <a:gd name="connsiteX31" fmla="*/ 1268321 w 1579350"/>
                  <a:gd name="connsiteY31" fmla="*/ 1090613 h 1090613"/>
                  <a:gd name="connsiteX32" fmla="*/ 1256152 w 1579350"/>
                  <a:gd name="connsiteY32" fmla="*/ 963265 h 1090613"/>
                  <a:gd name="connsiteX33" fmla="*/ 1244453 w 1579350"/>
                  <a:gd name="connsiteY33" fmla="*/ 634127 h 1090613"/>
                  <a:gd name="connsiteX34" fmla="*/ 1288055 w 1579350"/>
                  <a:gd name="connsiteY34" fmla="*/ 36211 h 1090613"/>
                  <a:gd name="connsiteX35" fmla="*/ 1141586 w 1579350"/>
                  <a:gd name="connsiteY35" fmla="*/ 0 h 1090613"/>
                  <a:gd name="connsiteX36" fmla="*/ 1183566 w 1579350"/>
                  <a:gd name="connsiteY36" fmla="*/ 0 h 1090613"/>
                  <a:gd name="connsiteX37" fmla="*/ 1176204 w 1579350"/>
                  <a:gd name="connsiteY37" fmla="*/ 53800 h 1090613"/>
                  <a:gd name="connsiteX38" fmla="*/ 1192287 w 1579350"/>
                  <a:gd name="connsiteY38" fmla="*/ 906069 h 1090613"/>
                  <a:gd name="connsiteX39" fmla="*/ 1135349 w 1579350"/>
                  <a:gd name="connsiteY39" fmla="*/ 49375 h 1090613"/>
                  <a:gd name="connsiteX40" fmla="*/ 1048131 w 1579350"/>
                  <a:gd name="connsiteY40" fmla="*/ 0 h 1090613"/>
                  <a:gd name="connsiteX41" fmla="*/ 1084832 w 1579350"/>
                  <a:gd name="connsiteY41" fmla="*/ 0 h 1090613"/>
                  <a:gd name="connsiteX42" fmla="*/ 1083309 w 1579350"/>
                  <a:gd name="connsiteY42" fmla="*/ 7473 h 1090613"/>
                  <a:gd name="connsiteX43" fmla="*/ 1037897 w 1579350"/>
                  <a:gd name="connsiteY43" fmla="*/ 634127 h 1090613"/>
                  <a:gd name="connsiteX44" fmla="*/ 1055041 w 1579350"/>
                  <a:gd name="connsiteY44" fmla="*/ 1038986 h 1090613"/>
                  <a:gd name="connsiteX45" fmla="*/ 1060608 w 1579350"/>
                  <a:gd name="connsiteY45" fmla="*/ 1090613 h 1090613"/>
                  <a:gd name="connsiteX46" fmla="*/ 1020671 w 1579350"/>
                  <a:gd name="connsiteY46" fmla="*/ 1090613 h 1090613"/>
                  <a:gd name="connsiteX47" fmla="*/ 1008502 w 1579350"/>
                  <a:gd name="connsiteY47" fmla="*/ 963265 h 1090613"/>
                  <a:gd name="connsiteX48" fmla="*/ 996803 w 1579350"/>
                  <a:gd name="connsiteY48" fmla="*/ 634127 h 1090613"/>
                  <a:gd name="connsiteX49" fmla="*/ 1040405 w 1579350"/>
                  <a:gd name="connsiteY49" fmla="*/ 36211 h 1090613"/>
                  <a:gd name="connsiteX50" fmla="*/ 882971 w 1579350"/>
                  <a:gd name="connsiteY50" fmla="*/ 0 h 1090613"/>
                  <a:gd name="connsiteX51" fmla="*/ 924951 w 1579350"/>
                  <a:gd name="connsiteY51" fmla="*/ 0 h 1090613"/>
                  <a:gd name="connsiteX52" fmla="*/ 917589 w 1579350"/>
                  <a:gd name="connsiteY52" fmla="*/ 53800 h 1090613"/>
                  <a:gd name="connsiteX53" fmla="*/ 933672 w 1579350"/>
                  <a:gd name="connsiteY53" fmla="*/ 906069 h 1090613"/>
                  <a:gd name="connsiteX54" fmla="*/ 876734 w 1579350"/>
                  <a:gd name="connsiteY54" fmla="*/ 49375 h 1090613"/>
                  <a:gd name="connsiteX55" fmla="*/ 789516 w 1579350"/>
                  <a:gd name="connsiteY55" fmla="*/ 0 h 1090613"/>
                  <a:gd name="connsiteX56" fmla="*/ 826217 w 1579350"/>
                  <a:gd name="connsiteY56" fmla="*/ 0 h 1090613"/>
                  <a:gd name="connsiteX57" fmla="*/ 824694 w 1579350"/>
                  <a:gd name="connsiteY57" fmla="*/ 7473 h 1090613"/>
                  <a:gd name="connsiteX58" fmla="*/ 779282 w 1579350"/>
                  <a:gd name="connsiteY58" fmla="*/ 634127 h 1090613"/>
                  <a:gd name="connsiteX59" fmla="*/ 796426 w 1579350"/>
                  <a:gd name="connsiteY59" fmla="*/ 1038986 h 1090613"/>
                  <a:gd name="connsiteX60" fmla="*/ 801993 w 1579350"/>
                  <a:gd name="connsiteY60" fmla="*/ 1090613 h 1090613"/>
                  <a:gd name="connsiteX61" fmla="*/ 762056 w 1579350"/>
                  <a:gd name="connsiteY61" fmla="*/ 1090613 h 1090613"/>
                  <a:gd name="connsiteX62" fmla="*/ 749887 w 1579350"/>
                  <a:gd name="connsiteY62" fmla="*/ 963265 h 1090613"/>
                  <a:gd name="connsiteX63" fmla="*/ 738188 w 1579350"/>
                  <a:gd name="connsiteY63" fmla="*/ 634127 h 1090613"/>
                  <a:gd name="connsiteX64" fmla="*/ 781790 w 1579350"/>
                  <a:gd name="connsiteY64" fmla="*/ 36211 h 1090613"/>
                  <a:gd name="connsiteX65" fmla="*/ 651048 w 1579350"/>
                  <a:gd name="connsiteY65" fmla="*/ 0 h 1090613"/>
                  <a:gd name="connsiteX66" fmla="*/ 693028 w 1579350"/>
                  <a:gd name="connsiteY66" fmla="*/ 0 h 1090613"/>
                  <a:gd name="connsiteX67" fmla="*/ 685666 w 1579350"/>
                  <a:gd name="connsiteY67" fmla="*/ 53800 h 1090613"/>
                  <a:gd name="connsiteX68" fmla="*/ 701749 w 1579350"/>
                  <a:gd name="connsiteY68" fmla="*/ 906069 h 1090613"/>
                  <a:gd name="connsiteX69" fmla="*/ 644811 w 1579350"/>
                  <a:gd name="connsiteY69" fmla="*/ 49375 h 1090613"/>
                  <a:gd name="connsiteX70" fmla="*/ 557593 w 1579350"/>
                  <a:gd name="connsiteY70" fmla="*/ 0 h 1090613"/>
                  <a:gd name="connsiteX71" fmla="*/ 594294 w 1579350"/>
                  <a:gd name="connsiteY71" fmla="*/ 0 h 1090613"/>
                  <a:gd name="connsiteX72" fmla="*/ 592771 w 1579350"/>
                  <a:gd name="connsiteY72" fmla="*/ 7473 h 1090613"/>
                  <a:gd name="connsiteX73" fmla="*/ 547359 w 1579350"/>
                  <a:gd name="connsiteY73" fmla="*/ 634127 h 1090613"/>
                  <a:gd name="connsiteX74" fmla="*/ 564503 w 1579350"/>
                  <a:gd name="connsiteY74" fmla="*/ 1038986 h 1090613"/>
                  <a:gd name="connsiteX75" fmla="*/ 570070 w 1579350"/>
                  <a:gd name="connsiteY75" fmla="*/ 1090613 h 1090613"/>
                  <a:gd name="connsiteX76" fmla="*/ 530133 w 1579350"/>
                  <a:gd name="connsiteY76" fmla="*/ 1090613 h 1090613"/>
                  <a:gd name="connsiteX77" fmla="*/ 517964 w 1579350"/>
                  <a:gd name="connsiteY77" fmla="*/ 963265 h 1090613"/>
                  <a:gd name="connsiteX78" fmla="*/ 506265 w 1579350"/>
                  <a:gd name="connsiteY78" fmla="*/ 634127 h 1090613"/>
                  <a:gd name="connsiteX79" fmla="*/ 549867 w 1579350"/>
                  <a:gd name="connsiteY79" fmla="*/ 36211 h 1090613"/>
                  <a:gd name="connsiteX80" fmla="*/ 403398 w 1579350"/>
                  <a:gd name="connsiteY80" fmla="*/ 0 h 1090613"/>
                  <a:gd name="connsiteX81" fmla="*/ 445378 w 1579350"/>
                  <a:gd name="connsiteY81" fmla="*/ 0 h 1090613"/>
                  <a:gd name="connsiteX82" fmla="*/ 438016 w 1579350"/>
                  <a:gd name="connsiteY82" fmla="*/ 53800 h 1090613"/>
                  <a:gd name="connsiteX83" fmla="*/ 454099 w 1579350"/>
                  <a:gd name="connsiteY83" fmla="*/ 906069 h 1090613"/>
                  <a:gd name="connsiteX84" fmla="*/ 397161 w 1579350"/>
                  <a:gd name="connsiteY84" fmla="*/ 49375 h 1090613"/>
                  <a:gd name="connsiteX85" fmla="*/ 309943 w 1579350"/>
                  <a:gd name="connsiteY85" fmla="*/ 0 h 1090613"/>
                  <a:gd name="connsiteX86" fmla="*/ 346644 w 1579350"/>
                  <a:gd name="connsiteY86" fmla="*/ 0 h 1090613"/>
                  <a:gd name="connsiteX87" fmla="*/ 345121 w 1579350"/>
                  <a:gd name="connsiteY87" fmla="*/ 7473 h 1090613"/>
                  <a:gd name="connsiteX88" fmla="*/ 299709 w 1579350"/>
                  <a:gd name="connsiteY88" fmla="*/ 634127 h 1090613"/>
                  <a:gd name="connsiteX89" fmla="*/ 316853 w 1579350"/>
                  <a:gd name="connsiteY89" fmla="*/ 1038986 h 1090613"/>
                  <a:gd name="connsiteX90" fmla="*/ 322420 w 1579350"/>
                  <a:gd name="connsiteY90" fmla="*/ 1090613 h 1090613"/>
                  <a:gd name="connsiteX91" fmla="*/ 282483 w 1579350"/>
                  <a:gd name="connsiteY91" fmla="*/ 1090613 h 1090613"/>
                  <a:gd name="connsiteX92" fmla="*/ 270314 w 1579350"/>
                  <a:gd name="connsiteY92" fmla="*/ 963265 h 1090613"/>
                  <a:gd name="connsiteX93" fmla="*/ 258615 w 1579350"/>
                  <a:gd name="connsiteY93" fmla="*/ 634127 h 1090613"/>
                  <a:gd name="connsiteX94" fmla="*/ 302217 w 1579350"/>
                  <a:gd name="connsiteY94" fmla="*/ 36211 h 1090613"/>
                  <a:gd name="connsiteX95" fmla="*/ 185753 w 1579350"/>
                  <a:gd name="connsiteY95" fmla="*/ 0 h 1090613"/>
                  <a:gd name="connsiteX96" fmla="*/ 186763 w 1579350"/>
                  <a:gd name="connsiteY96" fmla="*/ 0 h 1090613"/>
                  <a:gd name="connsiteX97" fmla="*/ 179401 w 1579350"/>
                  <a:gd name="connsiteY97" fmla="*/ 53800 h 1090613"/>
                  <a:gd name="connsiteX98" fmla="*/ 195484 w 1579350"/>
                  <a:gd name="connsiteY98" fmla="*/ 906069 h 1090613"/>
                  <a:gd name="connsiteX99" fmla="*/ 138546 w 1579350"/>
                  <a:gd name="connsiteY99" fmla="*/ 49375 h 1090613"/>
                  <a:gd name="connsiteX100" fmla="*/ 144254 w 1579350"/>
                  <a:gd name="connsiteY100" fmla="*/ 4184 h 10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579350" h="1090613">
                    <a:moveTo>
                      <a:pt x="1543639" y="37247"/>
                    </a:moveTo>
                    <a:lnTo>
                      <a:pt x="1579350" y="56631"/>
                    </a:lnTo>
                    <a:lnTo>
                      <a:pt x="1571052" y="112173"/>
                    </a:lnTo>
                    <a:cubicBezTo>
                      <a:pt x="1552148" y="260499"/>
                      <a:pt x="1541282" y="441880"/>
                      <a:pt x="1541282" y="634127"/>
                    </a:cubicBezTo>
                    <a:cubicBezTo>
                      <a:pt x="1541282" y="778313"/>
                      <a:pt x="1547395" y="916386"/>
                      <a:pt x="1558426" y="1038986"/>
                    </a:cubicBezTo>
                    <a:lnTo>
                      <a:pt x="1563993" y="1090613"/>
                    </a:lnTo>
                    <a:lnTo>
                      <a:pt x="1524056" y="1090613"/>
                    </a:lnTo>
                    <a:lnTo>
                      <a:pt x="1511887" y="963265"/>
                    </a:lnTo>
                    <a:cubicBezTo>
                      <a:pt x="1504354" y="862101"/>
                      <a:pt x="1500188" y="750877"/>
                      <a:pt x="1500188" y="634127"/>
                    </a:cubicBezTo>
                    <a:cubicBezTo>
                      <a:pt x="1500188" y="459002"/>
                      <a:pt x="1509561" y="296311"/>
                      <a:pt x="1525612" y="161355"/>
                    </a:cubicBezTo>
                    <a:close/>
                    <a:moveTo>
                      <a:pt x="85377" y="15030"/>
                    </a:moveTo>
                    <a:lnTo>
                      <a:pt x="70865" y="112173"/>
                    </a:lnTo>
                    <a:cubicBezTo>
                      <a:pt x="51960" y="260499"/>
                      <a:pt x="41094" y="441880"/>
                      <a:pt x="41094" y="634127"/>
                    </a:cubicBezTo>
                    <a:cubicBezTo>
                      <a:pt x="41094" y="778313"/>
                      <a:pt x="47207" y="916386"/>
                      <a:pt x="58238" y="1038986"/>
                    </a:cubicBezTo>
                    <a:lnTo>
                      <a:pt x="63805" y="1090613"/>
                    </a:lnTo>
                    <a:lnTo>
                      <a:pt x="23868" y="1090613"/>
                    </a:lnTo>
                    <a:lnTo>
                      <a:pt x="11699" y="963265"/>
                    </a:lnTo>
                    <a:cubicBezTo>
                      <a:pt x="4166" y="862101"/>
                      <a:pt x="0" y="750877"/>
                      <a:pt x="0" y="634127"/>
                    </a:cubicBezTo>
                    <a:cubicBezTo>
                      <a:pt x="0" y="400627"/>
                      <a:pt x="16663" y="189232"/>
                      <a:pt x="43602" y="36211"/>
                    </a:cubicBezTo>
                    <a:lnTo>
                      <a:pt x="45478" y="27415"/>
                    </a:lnTo>
                    <a:close/>
                    <a:moveTo>
                      <a:pt x="1389141" y="752"/>
                    </a:moveTo>
                    <a:lnTo>
                      <a:pt x="1430542" y="4926"/>
                    </a:lnTo>
                    <a:lnTo>
                      <a:pt x="1423854" y="53800"/>
                    </a:lnTo>
                    <a:cubicBezTo>
                      <a:pt x="1382448" y="436058"/>
                      <a:pt x="1388935" y="779786"/>
                      <a:pt x="1439937" y="906069"/>
                    </a:cubicBezTo>
                    <a:cubicBezTo>
                      <a:pt x="1358200" y="897216"/>
                      <a:pt x="1332708" y="513660"/>
                      <a:pt x="1382999" y="49375"/>
                    </a:cubicBezTo>
                    <a:close/>
                    <a:moveTo>
                      <a:pt x="1295781" y="0"/>
                    </a:moveTo>
                    <a:lnTo>
                      <a:pt x="1332482" y="0"/>
                    </a:lnTo>
                    <a:lnTo>
                      <a:pt x="1330959" y="7473"/>
                    </a:lnTo>
                    <a:cubicBezTo>
                      <a:pt x="1302525" y="170488"/>
                      <a:pt x="1285547" y="393819"/>
                      <a:pt x="1285547" y="634127"/>
                    </a:cubicBezTo>
                    <a:cubicBezTo>
                      <a:pt x="1285547" y="778313"/>
                      <a:pt x="1291660" y="916386"/>
                      <a:pt x="1302691" y="1038986"/>
                    </a:cubicBezTo>
                    <a:lnTo>
                      <a:pt x="1308258" y="1090613"/>
                    </a:lnTo>
                    <a:lnTo>
                      <a:pt x="1268321" y="1090613"/>
                    </a:lnTo>
                    <a:lnTo>
                      <a:pt x="1256152" y="963265"/>
                    </a:lnTo>
                    <a:cubicBezTo>
                      <a:pt x="1248619" y="862101"/>
                      <a:pt x="1244453" y="750877"/>
                      <a:pt x="1244453" y="634127"/>
                    </a:cubicBezTo>
                    <a:cubicBezTo>
                      <a:pt x="1244453" y="400627"/>
                      <a:pt x="1261115" y="189232"/>
                      <a:pt x="1288055" y="36211"/>
                    </a:cubicBezTo>
                    <a:close/>
                    <a:moveTo>
                      <a:pt x="1141586" y="0"/>
                    </a:moveTo>
                    <a:lnTo>
                      <a:pt x="1183566" y="0"/>
                    </a:lnTo>
                    <a:lnTo>
                      <a:pt x="1176204" y="53800"/>
                    </a:lnTo>
                    <a:cubicBezTo>
                      <a:pt x="1134798" y="436058"/>
                      <a:pt x="1141285" y="779786"/>
                      <a:pt x="1192287" y="906069"/>
                    </a:cubicBezTo>
                    <a:cubicBezTo>
                      <a:pt x="1110550" y="897216"/>
                      <a:pt x="1085058" y="513660"/>
                      <a:pt x="1135349" y="49375"/>
                    </a:cubicBezTo>
                    <a:close/>
                    <a:moveTo>
                      <a:pt x="1048131" y="0"/>
                    </a:moveTo>
                    <a:lnTo>
                      <a:pt x="1084832" y="0"/>
                    </a:lnTo>
                    <a:lnTo>
                      <a:pt x="1083309" y="7473"/>
                    </a:lnTo>
                    <a:cubicBezTo>
                      <a:pt x="1054875" y="170488"/>
                      <a:pt x="1037897" y="393819"/>
                      <a:pt x="1037897" y="634127"/>
                    </a:cubicBezTo>
                    <a:cubicBezTo>
                      <a:pt x="1037897" y="778313"/>
                      <a:pt x="1044010" y="916386"/>
                      <a:pt x="1055041" y="1038986"/>
                    </a:cubicBezTo>
                    <a:lnTo>
                      <a:pt x="1060608" y="1090613"/>
                    </a:lnTo>
                    <a:lnTo>
                      <a:pt x="1020671" y="1090613"/>
                    </a:lnTo>
                    <a:lnTo>
                      <a:pt x="1008502" y="963265"/>
                    </a:lnTo>
                    <a:cubicBezTo>
                      <a:pt x="1000969" y="862101"/>
                      <a:pt x="996803" y="750877"/>
                      <a:pt x="996803" y="634127"/>
                    </a:cubicBezTo>
                    <a:cubicBezTo>
                      <a:pt x="996803" y="400627"/>
                      <a:pt x="1013466" y="189232"/>
                      <a:pt x="1040405" y="36211"/>
                    </a:cubicBezTo>
                    <a:close/>
                    <a:moveTo>
                      <a:pt x="882971" y="0"/>
                    </a:moveTo>
                    <a:lnTo>
                      <a:pt x="924951" y="0"/>
                    </a:lnTo>
                    <a:lnTo>
                      <a:pt x="917589" y="53800"/>
                    </a:lnTo>
                    <a:cubicBezTo>
                      <a:pt x="876183" y="436058"/>
                      <a:pt x="882670" y="779786"/>
                      <a:pt x="933672" y="906069"/>
                    </a:cubicBezTo>
                    <a:cubicBezTo>
                      <a:pt x="851935" y="897216"/>
                      <a:pt x="826443" y="513660"/>
                      <a:pt x="876734" y="49375"/>
                    </a:cubicBezTo>
                    <a:close/>
                    <a:moveTo>
                      <a:pt x="789516" y="0"/>
                    </a:moveTo>
                    <a:lnTo>
                      <a:pt x="826217" y="0"/>
                    </a:lnTo>
                    <a:lnTo>
                      <a:pt x="824694" y="7473"/>
                    </a:lnTo>
                    <a:cubicBezTo>
                      <a:pt x="796260" y="170488"/>
                      <a:pt x="779282" y="393819"/>
                      <a:pt x="779282" y="634127"/>
                    </a:cubicBezTo>
                    <a:cubicBezTo>
                      <a:pt x="779282" y="778313"/>
                      <a:pt x="785395" y="916386"/>
                      <a:pt x="796426" y="1038986"/>
                    </a:cubicBezTo>
                    <a:lnTo>
                      <a:pt x="801993" y="1090613"/>
                    </a:lnTo>
                    <a:lnTo>
                      <a:pt x="762056" y="1090613"/>
                    </a:lnTo>
                    <a:lnTo>
                      <a:pt x="749887" y="963265"/>
                    </a:lnTo>
                    <a:cubicBezTo>
                      <a:pt x="742354" y="862101"/>
                      <a:pt x="738188" y="750877"/>
                      <a:pt x="738188" y="634127"/>
                    </a:cubicBezTo>
                    <a:cubicBezTo>
                      <a:pt x="738188" y="400627"/>
                      <a:pt x="754851" y="189232"/>
                      <a:pt x="781790" y="36211"/>
                    </a:cubicBezTo>
                    <a:close/>
                    <a:moveTo>
                      <a:pt x="651048" y="0"/>
                    </a:moveTo>
                    <a:lnTo>
                      <a:pt x="693028" y="0"/>
                    </a:lnTo>
                    <a:lnTo>
                      <a:pt x="685666" y="53800"/>
                    </a:lnTo>
                    <a:cubicBezTo>
                      <a:pt x="644260" y="436058"/>
                      <a:pt x="650747" y="779786"/>
                      <a:pt x="701749" y="906069"/>
                    </a:cubicBezTo>
                    <a:cubicBezTo>
                      <a:pt x="620012" y="897216"/>
                      <a:pt x="594520" y="513660"/>
                      <a:pt x="644811" y="49375"/>
                    </a:cubicBezTo>
                    <a:close/>
                    <a:moveTo>
                      <a:pt x="557593" y="0"/>
                    </a:moveTo>
                    <a:lnTo>
                      <a:pt x="594294" y="0"/>
                    </a:lnTo>
                    <a:lnTo>
                      <a:pt x="592771" y="7473"/>
                    </a:lnTo>
                    <a:cubicBezTo>
                      <a:pt x="564337" y="170488"/>
                      <a:pt x="547359" y="393819"/>
                      <a:pt x="547359" y="634127"/>
                    </a:cubicBezTo>
                    <a:cubicBezTo>
                      <a:pt x="547359" y="778313"/>
                      <a:pt x="553472" y="916386"/>
                      <a:pt x="564503" y="1038986"/>
                    </a:cubicBezTo>
                    <a:lnTo>
                      <a:pt x="570070" y="1090613"/>
                    </a:lnTo>
                    <a:lnTo>
                      <a:pt x="530133" y="1090613"/>
                    </a:lnTo>
                    <a:lnTo>
                      <a:pt x="517964" y="963265"/>
                    </a:lnTo>
                    <a:cubicBezTo>
                      <a:pt x="510431" y="862101"/>
                      <a:pt x="506265" y="750877"/>
                      <a:pt x="506265" y="634127"/>
                    </a:cubicBezTo>
                    <a:cubicBezTo>
                      <a:pt x="506265" y="400627"/>
                      <a:pt x="522928" y="189232"/>
                      <a:pt x="549867" y="36211"/>
                    </a:cubicBezTo>
                    <a:close/>
                    <a:moveTo>
                      <a:pt x="403398" y="0"/>
                    </a:moveTo>
                    <a:lnTo>
                      <a:pt x="445378" y="0"/>
                    </a:lnTo>
                    <a:lnTo>
                      <a:pt x="438016" y="53800"/>
                    </a:lnTo>
                    <a:cubicBezTo>
                      <a:pt x="396610" y="436058"/>
                      <a:pt x="403097" y="779786"/>
                      <a:pt x="454099" y="906069"/>
                    </a:cubicBezTo>
                    <a:cubicBezTo>
                      <a:pt x="372362" y="897216"/>
                      <a:pt x="346870" y="513660"/>
                      <a:pt x="397161" y="49375"/>
                    </a:cubicBezTo>
                    <a:close/>
                    <a:moveTo>
                      <a:pt x="309943" y="0"/>
                    </a:moveTo>
                    <a:lnTo>
                      <a:pt x="346644" y="0"/>
                    </a:lnTo>
                    <a:lnTo>
                      <a:pt x="345121" y="7473"/>
                    </a:lnTo>
                    <a:cubicBezTo>
                      <a:pt x="316687" y="170488"/>
                      <a:pt x="299709" y="393819"/>
                      <a:pt x="299709" y="634127"/>
                    </a:cubicBezTo>
                    <a:cubicBezTo>
                      <a:pt x="299709" y="778313"/>
                      <a:pt x="305822" y="916386"/>
                      <a:pt x="316853" y="1038986"/>
                    </a:cubicBezTo>
                    <a:lnTo>
                      <a:pt x="322420" y="1090613"/>
                    </a:lnTo>
                    <a:lnTo>
                      <a:pt x="282483" y="1090613"/>
                    </a:lnTo>
                    <a:lnTo>
                      <a:pt x="270314" y="963265"/>
                    </a:lnTo>
                    <a:cubicBezTo>
                      <a:pt x="262781" y="862101"/>
                      <a:pt x="258615" y="750877"/>
                      <a:pt x="258615" y="634127"/>
                    </a:cubicBezTo>
                    <a:cubicBezTo>
                      <a:pt x="258615" y="400627"/>
                      <a:pt x="275278" y="189232"/>
                      <a:pt x="302217" y="36211"/>
                    </a:cubicBezTo>
                    <a:close/>
                    <a:moveTo>
                      <a:pt x="185753" y="0"/>
                    </a:moveTo>
                    <a:lnTo>
                      <a:pt x="186763" y="0"/>
                    </a:lnTo>
                    <a:lnTo>
                      <a:pt x="179401" y="53800"/>
                    </a:lnTo>
                    <a:cubicBezTo>
                      <a:pt x="137995" y="436058"/>
                      <a:pt x="144482" y="779786"/>
                      <a:pt x="195484" y="906069"/>
                    </a:cubicBezTo>
                    <a:cubicBezTo>
                      <a:pt x="113747" y="897216"/>
                      <a:pt x="88255" y="513660"/>
                      <a:pt x="138546" y="49375"/>
                    </a:cubicBezTo>
                    <a:lnTo>
                      <a:pt x="144254" y="418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8C4911DB-2681-47F0-9BE8-549F88AA761F}"/>
                </a:ext>
              </a:extLst>
            </p:cNvPr>
            <p:cNvGrpSpPr/>
            <p:nvPr/>
          </p:nvGrpSpPr>
          <p:grpSpPr>
            <a:xfrm>
              <a:off x="203989" y="3589727"/>
              <a:ext cx="1668376" cy="1425478"/>
              <a:chOff x="675347" y="1177028"/>
              <a:chExt cx="1836824" cy="1569402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6E382812-F130-4662-A395-984332ACF069}"/>
                  </a:ext>
                </a:extLst>
              </p:cNvPr>
              <p:cNvGrpSpPr/>
              <p:nvPr/>
            </p:nvGrpSpPr>
            <p:grpSpPr>
              <a:xfrm>
                <a:off x="675347" y="1177028"/>
                <a:ext cx="1836824" cy="1500054"/>
                <a:chOff x="1655461" y="2070100"/>
                <a:chExt cx="2118026" cy="1729700"/>
              </a:xfrm>
            </p:grpSpPr>
            <p:sp>
              <p:nvSpPr>
                <p:cNvPr id="430" name="星: 24 pt 429">
                  <a:extLst>
                    <a:ext uri="{FF2B5EF4-FFF2-40B4-BE49-F238E27FC236}">
                      <a16:creationId xmlns:a16="http://schemas.microsoft.com/office/drawing/2014/main" id="{739ABC87-BFC2-4592-B6C3-29D7D140FCC9}"/>
                    </a:ext>
                  </a:extLst>
                </p:cNvPr>
                <p:cNvSpPr/>
                <p:nvPr/>
              </p:nvSpPr>
              <p:spPr>
                <a:xfrm>
                  <a:off x="1655461" y="2438400"/>
                  <a:ext cx="2118026" cy="1361400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21E63FF7-18EB-4A8E-847E-67DC43A32108}"/>
                    </a:ext>
                  </a:extLst>
                </p:cNvPr>
                <p:cNvSpPr/>
                <p:nvPr/>
              </p:nvSpPr>
              <p:spPr>
                <a:xfrm>
                  <a:off x="3121294" y="2070100"/>
                  <a:ext cx="524893" cy="52489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1A28F48A-44E5-4921-8215-FD6BB873502B}"/>
                    </a:ext>
                  </a:extLst>
                </p:cNvPr>
                <p:cNvSpPr/>
                <p:nvPr/>
              </p:nvSpPr>
              <p:spPr>
                <a:xfrm>
                  <a:off x="3232475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614939B6-4619-4F18-BBE7-0283CA9C4436}"/>
                    </a:ext>
                  </a:extLst>
                </p:cNvPr>
                <p:cNvSpPr/>
                <p:nvPr/>
              </p:nvSpPr>
              <p:spPr>
                <a:xfrm>
                  <a:off x="1759822" y="2070100"/>
                  <a:ext cx="524893" cy="52489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545D6466-CDCB-4096-98EF-57D92D0EBE29}"/>
                    </a:ext>
                  </a:extLst>
                </p:cNvPr>
                <p:cNvSpPr/>
                <p:nvPr/>
              </p:nvSpPr>
              <p:spPr>
                <a:xfrm>
                  <a:off x="1864653" y="2183021"/>
                  <a:ext cx="299054" cy="29905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EAC44449-587F-4C25-9A6F-FDF39CA7F512}"/>
                    </a:ext>
                  </a:extLst>
                </p:cNvPr>
                <p:cNvSpPr/>
                <p:nvPr/>
              </p:nvSpPr>
              <p:spPr>
                <a:xfrm>
                  <a:off x="1864653" y="2070100"/>
                  <a:ext cx="1699643" cy="169964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F8F994B9-347C-4105-A6DA-7240B1D9FB66}"/>
                    </a:ext>
                  </a:extLst>
                </p:cNvPr>
                <p:cNvSpPr/>
                <p:nvPr/>
              </p:nvSpPr>
              <p:spPr>
                <a:xfrm>
                  <a:off x="1926422" y="2509838"/>
                  <a:ext cx="218592" cy="822324"/>
                </a:xfrm>
                <a:custGeom>
                  <a:avLst/>
                  <a:gdLst>
                    <a:gd name="connsiteX0" fmla="*/ 266005 w 266700"/>
                    <a:gd name="connsiteY0" fmla="*/ 152400 h 1003300"/>
                    <a:gd name="connsiteX1" fmla="*/ 163222 w 266700"/>
                    <a:gd name="connsiteY1" fmla="*/ 501650 h 1003300"/>
                    <a:gd name="connsiteX2" fmla="*/ 266005 w 266700"/>
                    <a:gd name="connsiteY2" fmla="*/ 850900 h 1003300"/>
                    <a:gd name="connsiteX3" fmla="*/ 107145 w 266700"/>
                    <a:gd name="connsiteY3" fmla="*/ 501650 h 1003300"/>
                    <a:gd name="connsiteX4" fmla="*/ 266005 w 266700"/>
                    <a:gd name="connsiteY4" fmla="*/ 152400 h 1003300"/>
                    <a:gd name="connsiteX5" fmla="*/ 266700 w 266700"/>
                    <a:gd name="connsiteY5" fmla="*/ 0 h 1003300"/>
                    <a:gd name="connsiteX6" fmla="*/ 53249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0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6005" y="152400"/>
                      </a:moveTo>
                      <a:cubicBezTo>
                        <a:pt x="203458" y="214182"/>
                        <a:pt x="163222" y="350901"/>
                        <a:pt x="163222" y="501650"/>
                      </a:cubicBezTo>
                      <a:cubicBezTo>
                        <a:pt x="163222" y="652399"/>
                        <a:pt x="203458" y="789118"/>
                        <a:pt x="266005" y="850900"/>
                      </a:cubicBezTo>
                      <a:cubicBezTo>
                        <a:pt x="178269" y="850900"/>
                        <a:pt x="107145" y="694535"/>
                        <a:pt x="107145" y="501650"/>
                      </a:cubicBezTo>
                      <a:cubicBezTo>
                        <a:pt x="107145" y="308765"/>
                        <a:pt x="178269" y="152400"/>
                        <a:pt x="266005" y="152400"/>
                      </a:cubicBezTo>
                      <a:close/>
                      <a:moveTo>
                        <a:pt x="266700" y="0"/>
                      </a:moveTo>
                      <a:cubicBezTo>
                        <a:pt x="141921" y="52706"/>
                        <a:pt x="53249" y="261101"/>
                        <a:pt x="53249" y="501650"/>
                      </a:cubicBezTo>
                      <a:cubicBezTo>
                        <a:pt x="53249" y="742199"/>
                        <a:pt x="141921" y="950594"/>
                        <a:pt x="266700" y="1003300"/>
                      </a:cubicBezTo>
                      <a:cubicBezTo>
                        <a:pt x="119406" y="1003300"/>
                        <a:pt x="0" y="778704"/>
                        <a:pt x="0" y="501650"/>
                      </a:cubicBezTo>
                      <a:cubicBezTo>
                        <a:pt x="0" y="224596"/>
                        <a:pt x="119406" y="0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3A1144FA-F5CB-4DB3-9A8B-F1179763FC06}"/>
                    </a:ext>
                  </a:extLst>
                </p:cNvPr>
                <p:cNvSpPr/>
                <p:nvPr/>
              </p:nvSpPr>
              <p:spPr>
                <a:xfrm flipH="1">
                  <a:off x="3288704" y="2509838"/>
                  <a:ext cx="218592" cy="822324"/>
                </a:xfrm>
                <a:custGeom>
                  <a:avLst/>
                  <a:gdLst>
                    <a:gd name="connsiteX0" fmla="*/ 260742 w 266700"/>
                    <a:gd name="connsiteY0" fmla="*/ 152400 h 1003300"/>
                    <a:gd name="connsiteX1" fmla="*/ 101882 w 266700"/>
                    <a:gd name="connsiteY1" fmla="*/ 501650 h 1003300"/>
                    <a:gd name="connsiteX2" fmla="*/ 260742 w 266700"/>
                    <a:gd name="connsiteY2" fmla="*/ 850900 h 1003300"/>
                    <a:gd name="connsiteX3" fmla="*/ 157959 w 266700"/>
                    <a:gd name="connsiteY3" fmla="*/ 501650 h 1003300"/>
                    <a:gd name="connsiteX4" fmla="*/ 260742 w 266700"/>
                    <a:gd name="connsiteY4" fmla="*/ 152400 h 1003300"/>
                    <a:gd name="connsiteX5" fmla="*/ 266700 w 266700"/>
                    <a:gd name="connsiteY5" fmla="*/ 0 h 1003300"/>
                    <a:gd name="connsiteX6" fmla="*/ 0 w 266700"/>
                    <a:gd name="connsiteY6" fmla="*/ 501650 h 1003300"/>
                    <a:gd name="connsiteX7" fmla="*/ 266700 w 266700"/>
                    <a:gd name="connsiteY7" fmla="*/ 1003300 h 1003300"/>
                    <a:gd name="connsiteX8" fmla="*/ 53249 w 266700"/>
                    <a:gd name="connsiteY8" fmla="*/ 501650 h 1003300"/>
                    <a:gd name="connsiteX9" fmla="*/ 266700 w 266700"/>
                    <a:gd name="connsiteY9" fmla="*/ 0 h 1003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003300">
                      <a:moveTo>
                        <a:pt x="260742" y="152400"/>
                      </a:moveTo>
                      <a:cubicBezTo>
                        <a:pt x="173006" y="152400"/>
                        <a:pt x="101882" y="308765"/>
                        <a:pt x="101882" y="501650"/>
                      </a:cubicBezTo>
                      <a:cubicBezTo>
                        <a:pt x="101882" y="694535"/>
                        <a:pt x="173006" y="850900"/>
                        <a:pt x="260742" y="850900"/>
                      </a:cubicBezTo>
                      <a:cubicBezTo>
                        <a:pt x="198195" y="789118"/>
                        <a:pt x="157959" y="652399"/>
                        <a:pt x="157959" y="501650"/>
                      </a:cubicBezTo>
                      <a:cubicBezTo>
                        <a:pt x="157959" y="350901"/>
                        <a:pt x="198195" y="214182"/>
                        <a:pt x="260742" y="152400"/>
                      </a:cubicBezTo>
                      <a:close/>
                      <a:moveTo>
                        <a:pt x="266700" y="0"/>
                      </a:moveTo>
                      <a:cubicBezTo>
                        <a:pt x="119406" y="0"/>
                        <a:pt x="0" y="224596"/>
                        <a:pt x="0" y="501650"/>
                      </a:cubicBezTo>
                      <a:cubicBezTo>
                        <a:pt x="0" y="778704"/>
                        <a:pt x="119406" y="1003300"/>
                        <a:pt x="266700" y="1003300"/>
                      </a:cubicBezTo>
                      <a:cubicBezTo>
                        <a:pt x="141921" y="950594"/>
                        <a:pt x="53249" y="742199"/>
                        <a:pt x="53249" y="501650"/>
                      </a:cubicBezTo>
                      <a:cubicBezTo>
                        <a:pt x="53249" y="261101"/>
                        <a:pt x="141921" y="52706"/>
                        <a:pt x="26670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3B9DECF2-6B6A-409B-ADEB-2B4016400A8C}"/>
                    </a:ext>
                  </a:extLst>
                </p:cNvPr>
                <p:cNvSpPr/>
                <p:nvPr/>
              </p:nvSpPr>
              <p:spPr>
                <a:xfrm>
                  <a:off x="2430955" y="2070100"/>
                  <a:ext cx="567038" cy="411650"/>
                </a:xfrm>
                <a:custGeom>
                  <a:avLst/>
                  <a:gdLst>
                    <a:gd name="connsiteX0" fmla="*/ 283519 w 567038"/>
                    <a:gd name="connsiteY0" fmla="*/ 0 h 411650"/>
                    <a:gd name="connsiteX1" fmla="*/ 328752 w 567038"/>
                    <a:gd name="connsiteY1" fmla="*/ 2284 h 411650"/>
                    <a:gd name="connsiteX2" fmla="*/ 323598 w 567038"/>
                    <a:gd name="connsiteY2" fmla="*/ 48925 h 411650"/>
                    <a:gd name="connsiteX3" fmla="*/ 393877 w 567038"/>
                    <a:gd name="connsiteY3" fmla="*/ 56204 h 411650"/>
                    <a:gd name="connsiteX4" fmla="*/ 567038 w 567038"/>
                    <a:gd name="connsiteY4" fmla="*/ 190218 h 411650"/>
                    <a:gd name="connsiteX5" fmla="*/ 369153 w 567038"/>
                    <a:gd name="connsiteY5" fmla="*/ 111455 h 411650"/>
                    <a:gd name="connsiteX6" fmla="*/ 317083 w 567038"/>
                    <a:gd name="connsiteY6" fmla="*/ 107888 h 411650"/>
                    <a:gd name="connsiteX7" fmla="*/ 311978 w 567038"/>
                    <a:gd name="connsiteY7" fmla="*/ 154090 h 411650"/>
                    <a:gd name="connsiteX8" fmla="*/ 369778 w 567038"/>
                    <a:gd name="connsiteY8" fmla="*/ 160076 h 411650"/>
                    <a:gd name="connsiteX9" fmla="*/ 505126 w 567038"/>
                    <a:gd name="connsiteY9" fmla="*/ 264826 h 411650"/>
                    <a:gd name="connsiteX10" fmla="*/ 404448 w 567038"/>
                    <a:gd name="connsiteY10" fmla="*/ 228095 h 411650"/>
                    <a:gd name="connsiteX11" fmla="*/ 304979 w 567038"/>
                    <a:gd name="connsiteY11" fmla="*/ 217428 h 411650"/>
                    <a:gd name="connsiteX12" fmla="*/ 283518 w 567038"/>
                    <a:gd name="connsiteY12" fmla="*/ 411650 h 411650"/>
                    <a:gd name="connsiteX13" fmla="*/ 262057 w 567038"/>
                    <a:gd name="connsiteY13" fmla="*/ 217429 h 411650"/>
                    <a:gd name="connsiteX14" fmla="*/ 162590 w 567038"/>
                    <a:gd name="connsiteY14" fmla="*/ 228095 h 411650"/>
                    <a:gd name="connsiteX15" fmla="*/ 61912 w 567038"/>
                    <a:gd name="connsiteY15" fmla="*/ 264826 h 411650"/>
                    <a:gd name="connsiteX16" fmla="*/ 197260 w 567038"/>
                    <a:gd name="connsiteY16" fmla="*/ 160076 h 411650"/>
                    <a:gd name="connsiteX17" fmla="*/ 255058 w 567038"/>
                    <a:gd name="connsiteY17" fmla="*/ 154090 h 411650"/>
                    <a:gd name="connsiteX18" fmla="*/ 249953 w 567038"/>
                    <a:gd name="connsiteY18" fmla="*/ 107888 h 411650"/>
                    <a:gd name="connsiteX19" fmla="*/ 197885 w 567038"/>
                    <a:gd name="connsiteY19" fmla="*/ 111455 h 411650"/>
                    <a:gd name="connsiteX20" fmla="*/ 0 w 567038"/>
                    <a:gd name="connsiteY20" fmla="*/ 190218 h 411650"/>
                    <a:gd name="connsiteX21" fmla="*/ 173161 w 567038"/>
                    <a:gd name="connsiteY21" fmla="*/ 56204 h 411650"/>
                    <a:gd name="connsiteX22" fmla="*/ 243438 w 567038"/>
                    <a:gd name="connsiteY22" fmla="*/ 48925 h 411650"/>
                    <a:gd name="connsiteX23" fmla="*/ 238284 w 567038"/>
                    <a:gd name="connsiteY23" fmla="*/ 2284 h 41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67038" h="411650">
                      <a:moveTo>
                        <a:pt x="283519" y="0"/>
                      </a:moveTo>
                      <a:lnTo>
                        <a:pt x="328752" y="2284"/>
                      </a:lnTo>
                      <a:lnTo>
                        <a:pt x="323598" y="48925"/>
                      </a:lnTo>
                      <a:lnTo>
                        <a:pt x="393877" y="56204"/>
                      </a:lnTo>
                      <a:cubicBezTo>
                        <a:pt x="495637" y="78283"/>
                        <a:pt x="567038" y="129973"/>
                        <a:pt x="567038" y="190218"/>
                      </a:cubicBezTo>
                      <a:cubicBezTo>
                        <a:pt x="523568" y="150983"/>
                        <a:pt x="451804" y="122996"/>
                        <a:pt x="369153" y="111455"/>
                      </a:cubicBezTo>
                      <a:lnTo>
                        <a:pt x="317083" y="107888"/>
                      </a:lnTo>
                      <a:lnTo>
                        <a:pt x="311978" y="154090"/>
                      </a:lnTo>
                      <a:lnTo>
                        <a:pt x="369778" y="160076"/>
                      </a:lnTo>
                      <a:cubicBezTo>
                        <a:pt x="449317" y="177334"/>
                        <a:pt x="505126" y="217737"/>
                        <a:pt x="505126" y="264826"/>
                      </a:cubicBezTo>
                      <a:cubicBezTo>
                        <a:pt x="476556" y="248984"/>
                        <a:pt x="442190" y="236559"/>
                        <a:pt x="404448" y="228095"/>
                      </a:cubicBezTo>
                      <a:lnTo>
                        <a:pt x="304979" y="217428"/>
                      </a:lnTo>
                      <a:lnTo>
                        <a:pt x="283518" y="411650"/>
                      </a:lnTo>
                      <a:lnTo>
                        <a:pt x="262057" y="217429"/>
                      </a:lnTo>
                      <a:lnTo>
                        <a:pt x="162590" y="228095"/>
                      </a:lnTo>
                      <a:cubicBezTo>
                        <a:pt x="124849" y="236559"/>
                        <a:pt x="90482" y="248984"/>
                        <a:pt x="61912" y="264826"/>
                      </a:cubicBezTo>
                      <a:cubicBezTo>
                        <a:pt x="61912" y="217737"/>
                        <a:pt x="117721" y="177334"/>
                        <a:pt x="197260" y="160076"/>
                      </a:cubicBezTo>
                      <a:lnTo>
                        <a:pt x="255058" y="154090"/>
                      </a:lnTo>
                      <a:lnTo>
                        <a:pt x="249953" y="107888"/>
                      </a:lnTo>
                      <a:lnTo>
                        <a:pt x="197885" y="111455"/>
                      </a:lnTo>
                      <a:cubicBezTo>
                        <a:pt x="115234" y="122996"/>
                        <a:pt x="43470" y="150983"/>
                        <a:pt x="0" y="190218"/>
                      </a:cubicBezTo>
                      <a:cubicBezTo>
                        <a:pt x="0" y="129973"/>
                        <a:pt x="71401" y="78283"/>
                        <a:pt x="173161" y="56204"/>
                      </a:cubicBezTo>
                      <a:lnTo>
                        <a:pt x="243438" y="48925"/>
                      </a:lnTo>
                      <a:lnTo>
                        <a:pt x="238284" y="22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星: 24 pt 416">
                <a:extLst>
                  <a:ext uri="{FF2B5EF4-FFF2-40B4-BE49-F238E27FC236}">
                    <a16:creationId xmlns:a16="http://schemas.microsoft.com/office/drawing/2014/main" id="{6BAA8993-2C61-44A0-B991-3E730CDC3048}"/>
                  </a:ext>
                </a:extLst>
              </p:cNvPr>
              <p:cNvSpPr/>
              <p:nvPr/>
            </p:nvSpPr>
            <p:spPr>
              <a:xfrm>
                <a:off x="1271204" y="2072397"/>
                <a:ext cx="642782" cy="674033"/>
              </a:xfrm>
              <a:prstGeom prst="star24">
                <a:avLst>
                  <a:gd name="adj" fmla="val 448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578D8AAD-B78C-42DE-9AF3-E8B6E723498D}"/>
                  </a:ext>
                </a:extLst>
              </p:cNvPr>
              <p:cNvSpPr/>
              <p:nvPr/>
            </p:nvSpPr>
            <p:spPr>
              <a:xfrm>
                <a:off x="1348474" y="2002879"/>
                <a:ext cx="485448" cy="6189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528CABC3-440D-49FE-8FBF-D13291D5CA06}"/>
                  </a:ext>
                </a:extLst>
              </p:cNvPr>
              <p:cNvSpPr/>
              <p:nvPr/>
            </p:nvSpPr>
            <p:spPr>
              <a:xfrm>
                <a:off x="1413869" y="2003409"/>
                <a:ext cx="354659" cy="5338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5FAFA8F2-43DB-4D22-A9FF-DD2E1F9FFDA8}"/>
                  </a:ext>
                </a:extLst>
              </p:cNvPr>
              <p:cNvSpPr/>
              <p:nvPr/>
            </p:nvSpPr>
            <p:spPr>
              <a:xfrm>
                <a:off x="1440715" y="2227043"/>
                <a:ext cx="300967" cy="298965"/>
              </a:xfrm>
              <a:prstGeom prst="ellipse">
                <a:avLst/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5547A698-5110-4E5B-9B6D-3CE8D97C315B}"/>
                  </a:ext>
                </a:extLst>
              </p:cNvPr>
              <p:cNvSpPr/>
              <p:nvPr/>
            </p:nvSpPr>
            <p:spPr>
              <a:xfrm rot="1800000">
                <a:off x="1110245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0CEA417E-0922-4414-BDDC-64837A48F163}"/>
                  </a:ext>
                </a:extLst>
              </p:cNvPr>
              <p:cNvSpPr/>
              <p:nvPr/>
            </p:nvSpPr>
            <p:spPr>
              <a:xfrm rot="19800000" flipH="1">
                <a:off x="1720696" y="1668316"/>
                <a:ext cx="344813" cy="2252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4592E092-9CAC-4425-9726-6B80E6FBE748}"/>
                  </a:ext>
                </a:extLst>
              </p:cNvPr>
              <p:cNvGrpSpPr/>
              <p:nvPr/>
            </p:nvGrpSpPr>
            <p:grpSpPr>
              <a:xfrm>
                <a:off x="1235198" y="1558384"/>
                <a:ext cx="717124" cy="914917"/>
                <a:chOff x="2097266" y="1512884"/>
                <a:chExt cx="826910" cy="1054983"/>
              </a:xfrm>
            </p:grpSpPr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A18599FF-4023-4E48-BC9C-3813BB03A868}"/>
                    </a:ext>
                  </a:extLst>
                </p:cNvPr>
                <p:cNvGrpSpPr/>
                <p:nvPr/>
              </p:nvGrpSpPr>
              <p:grpSpPr>
                <a:xfrm>
                  <a:off x="2097266" y="1512884"/>
                  <a:ext cx="826910" cy="1054983"/>
                  <a:chOff x="2087740" y="1459342"/>
                  <a:chExt cx="845961" cy="1079291"/>
                </a:xfrm>
                <a:solidFill>
                  <a:srgbClr val="FFC000"/>
                </a:solidFill>
              </p:grpSpPr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A04C7411-F3B1-4E8C-A464-862E8CCC634B}"/>
                      </a:ext>
                    </a:extLst>
                  </p:cNvPr>
                  <p:cNvSpPr/>
                  <p:nvPr/>
                </p:nvSpPr>
                <p:spPr>
                  <a:xfrm>
                    <a:off x="2087740" y="1459342"/>
                    <a:ext cx="845960" cy="1079291"/>
                  </a:xfrm>
                  <a:custGeom>
                    <a:avLst/>
                    <a:gdLst>
                      <a:gd name="connsiteX0" fmla="*/ 419958 w 845960"/>
                      <a:gd name="connsiteY0" fmla="*/ 0 h 862423"/>
                      <a:gd name="connsiteX1" fmla="*/ 636953 w 845960"/>
                      <a:gd name="connsiteY1" fmla="*/ 217336 h 862423"/>
                      <a:gd name="connsiteX2" fmla="*/ 648373 w 845960"/>
                      <a:gd name="connsiteY2" fmla="*/ 272924 h 862423"/>
                      <a:gd name="connsiteX3" fmla="*/ 710845 w 845960"/>
                      <a:gd name="connsiteY3" fmla="*/ 335346 h 862423"/>
                      <a:gd name="connsiteX4" fmla="*/ 800147 w 845960"/>
                      <a:gd name="connsiteY4" fmla="*/ 808651 h 862423"/>
                      <a:gd name="connsiteX5" fmla="*/ 449701 w 845960"/>
                      <a:gd name="connsiteY5" fmla="*/ 758352 h 862423"/>
                      <a:gd name="connsiteX6" fmla="*/ 422981 w 845960"/>
                      <a:gd name="connsiteY6" fmla="*/ 730779 h 862423"/>
                      <a:gd name="connsiteX7" fmla="*/ 396260 w 845960"/>
                      <a:gd name="connsiteY7" fmla="*/ 758354 h 862423"/>
                      <a:gd name="connsiteX8" fmla="*/ 45814 w 845960"/>
                      <a:gd name="connsiteY8" fmla="*/ 808653 h 862423"/>
                      <a:gd name="connsiteX9" fmla="*/ 135115 w 845960"/>
                      <a:gd name="connsiteY9" fmla="*/ 335349 h 862423"/>
                      <a:gd name="connsiteX10" fmla="*/ 189982 w 845960"/>
                      <a:gd name="connsiteY10" fmla="*/ 280527 h 862423"/>
                      <a:gd name="connsiteX11" fmla="*/ 202963 w 845960"/>
                      <a:gd name="connsiteY11" fmla="*/ 217336 h 862423"/>
                      <a:gd name="connsiteX12" fmla="*/ 419958 w 845960"/>
                      <a:gd name="connsiteY12" fmla="*/ 0 h 862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5960" h="862423">
                        <a:moveTo>
                          <a:pt x="419958" y="0"/>
                        </a:moveTo>
                        <a:cubicBezTo>
                          <a:pt x="517506" y="0"/>
                          <a:pt x="601202" y="89617"/>
                          <a:pt x="636953" y="217336"/>
                        </a:cubicBezTo>
                        <a:lnTo>
                          <a:pt x="648373" y="272924"/>
                        </a:lnTo>
                        <a:lnTo>
                          <a:pt x="710845" y="335346"/>
                        </a:lnTo>
                        <a:cubicBezTo>
                          <a:pt x="846865" y="494988"/>
                          <a:pt x="886847" y="706894"/>
                          <a:pt x="800147" y="808651"/>
                        </a:cubicBezTo>
                        <a:cubicBezTo>
                          <a:pt x="724284" y="897688"/>
                          <a:pt x="576568" y="872890"/>
                          <a:pt x="449701" y="758352"/>
                        </a:cubicBezTo>
                        <a:lnTo>
                          <a:pt x="422981" y="730779"/>
                        </a:lnTo>
                        <a:lnTo>
                          <a:pt x="396260" y="758354"/>
                        </a:lnTo>
                        <a:cubicBezTo>
                          <a:pt x="269393" y="872893"/>
                          <a:pt x="121676" y="897691"/>
                          <a:pt x="45814" y="808653"/>
                        </a:cubicBezTo>
                        <a:cubicBezTo>
                          <a:pt x="-40887" y="706897"/>
                          <a:pt x="-905" y="494991"/>
                          <a:pt x="135115" y="335349"/>
                        </a:cubicBezTo>
                        <a:lnTo>
                          <a:pt x="189982" y="280527"/>
                        </a:lnTo>
                        <a:lnTo>
                          <a:pt x="202963" y="217336"/>
                        </a:lnTo>
                        <a:cubicBezTo>
                          <a:pt x="238714" y="89617"/>
                          <a:pt x="322410" y="0"/>
                          <a:pt x="41995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9A096364-BD9C-43BA-80DD-47BF7C003E32}"/>
                      </a:ext>
                    </a:extLst>
                  </p:cNvPr>
                  <p:cNvSpPr/>
                  <p:nvPr/>
                </p:nvSpPr>
                <p:spPr>
                  <a:xfrm>
                    <a:off x="2087740" y="2229995"/>
                    <a:ext cx="845961" cy="308636"/>
                  </a:xfrm>
                  <a:custGeom>
                    <a:avLst/>
                    <a:gdLst>
                      <a:gd name="connsiteX0" fmla="*/ 449428 w 845961"/>
                      <a:gd name="connsiteY0" fmla="*/ 0 h 308636"/>
                      <a:gd name="connsiteX1" fmla="*/ 828798 w 845961"/>
                      <a:gd name="connsiteY1" fmla="*/ 92020 h 308636"/>
                      <a:gd name="connsiteX2" fmla="*/ 845721 w 845961"/>
                      <a:gd name="connsiteY2" fmla="*/ 101244 h 308636"/>
                      <a:gd name="connsiteX3" fmla="*/ 845857 w 845961"/>
                      <a:gd name="connsiteY3" fmla="*/ 102483 h 308636"/>
                      <a:gd name="connsiteX4" fmla="*/ 800147 w 845961"/>
                      <a:gd name="connsiteY4" fmla="*/ 254864 h 308636"/>
                      <a:gd name="connsiteX5" fmla="*/ 449701 w 845961"/>
                      <a:gd name="connsiteY5" fmla="*/ 204565 h 308636"/>
                      <a:gd name="connsiteX6" fmla="*/ 422981 w 845961"/>
                      <a:gd name="connsiteY6" fmla="*/ 176992 h 308636"/>
                      <a:gd name="connsiteX7" fmla="*/ 396260 w 845961"/>
                      <a:gd name="connsiteY7" fmla="*/ 204567 h 308636"/>
                      <a:gd name="connsiteX8" fmla="*/ 45814 w 845961"/>
                      <a:gd name="connsiteY8" fmla="*/ 254866 h 308636"/>
                      <a:gd name="connsiteX9" fmla="*/ 104 w 845961"/>
                      <a:gd name="connsiteY9" fmla="*/ 102486 h 308636"/>
                      <a:gd name="connsiteX10" fmla="*/ 239 w 845961"/>
                      <a:gd name="connsiteY10" fmla="*/ 101246 h 308636"/>
                      <a:gd name="connsiteX11" fmla="*/ 17163 w 845961"/>
                      <a:gd name="connsiteY11" fmla="*/ 92022 h 308636"/>
                      <a:gd name="connsiteX12" fmla="*/ 396534 w 845961"/>
                      <a:gd name="connsiteY12" fmla="*/ 3 h 308636"/>
                      <a:gd name="connsiteX13" fmla="*/ 415766 w 845961"/>
                      <a:gd name="connsiteY13" fmla="*/ 1728 h 308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45961" h="308636">
                        <a:moveTo>
                          <a:pt x="449428" y="0"/>
                        </a:moveTo>
                        <a:cubicBezTo>
                          <a:pt x="567693" y="2203"/>
                          <a:pt x="702859" y="34110"/>
                          <a:pt x="828798" y="92020"/>
                        </a:cubicBezTo>
                        <a:lnTo>
                          <a:pt x="845721" y="101244"/>
                        </a:lnTo>
                        <a:lnTo>
                          <a:pt x="845857" y="102483"/>
                        </a:lnTo>
                        <a:cubicBezTo>
                          <a:pt x="847357" y="163056"/>
                          <a:pt x="832660" y="216705"/>
                          <a:pt x="800147" y="254864"/>
                        </a:cubicBezTo>
                        <a:cubicBezTo>
                          <a:pt x="724284" y="343901"/>
                          <a:pt x="576568" y="319103"/>
                          <a:pt x="449701" y="204565"/>
                        </a:cubicBezTo>
                        <a:lnTo>
                          <a:pt x="422981" y="176992"/>
                        </a:lnTo>
                        <a:lnTo>
                          <a:pt x="396260" y="204567"/>
                        </a:lnTo>
                        <a:cubicBezTo>
                          <a:pt x="269393" y="319106"/>
                          <a:pt x="121676" y="343904"/>
                          <a:pt x="45814" y="254866"/>
                        </a:cubicBezTo>
                        <a:cubicBezTo>
                          <a:pt x="13301" y="216707"/>
                          <a:pt x="-1397" y="163059"/>
                          <a:pt x="104" y="102486"/>
                        </a:cubicBezTo>
                        <a:lnTo>
                          <a:pt x="239" y="101246"/>
                        </a:lnTo>
                        <a:lnTo>
                          <a:pt x="17163" y="92022"/>
                        </a:lnTo>
                        <a:cubicBezTo>
                          <a:pt x="143101" y="34112"/>
                          <a:pt x="278268" y="2205"/>
                          <a:pt x="396534" y="3"/>
                        </a:cubicBezTo>
                        <a:lnTo>
                          <a:pt x="415766" y="17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4DFBC925-553F-4390-AC65-F8A6033F6512}"/>
                    </a:ext>
                  </a:extLst>
                </p:cNvPr>
                <p:cNvSpPr/>
                <p:nvPr/>
              </p:nvSpPr>
              <p:spPr>
                <a:xfrm>
                  <a:off x="2360434" y="2195513"/>
                  <a:ext cx="306566" cy="24087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C9FE5646-E83E-4E51-BFFF-A49DAC051EC4}"/>
                    </a:ext>
                  </a:extLst>
                </p:cNvPr>
                <p:cNvSpPr/>
                <p:nvPr/>
              </p:nvSpPr>
              <p:spPr>
                <a:xfrm rot="11700000" flipV="1">
                  <a:off x="2401197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C819FA3F-62B3-4297-A5AA-E2A53B017149}"/>
                    </a:ext>
                  </a:extLst>
                </p:cNvPr>
                <p:cNvSpPr/>
                <p:nvPr/>
              </p:nvSpPr>
              <p:spPr>
                <a:xfrm rot="9000000" flipV="1">
                  <a:off x="2544729" y="2345750"/>
                  <a:ext cx="87491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14" name="アーチ 413">
              <a:extLst>
                <a:ext uri="{FF2B5EF4-FFF2-40B4-BE49-F238E27FC236}">
                  <a16:creationId xmlns:a16="http://schemas.microsoft.com/office/drawing/2014/main" id="{4ABFC05D-847E-478A-AA57-4E7C8914AAB8}"/>
                </a:ext>
              </a:extLst>
            </p:cNvPr>
            <p:cNvSpPr/>
            <p:nvPr/>
          </p:nvSpPr>
          <p:spPr>
            <a:xfrm>
              <a:off x="644507" y="4065333"/>
              <a:ext cx="183284" cy="18328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5" name="アーチ 414">
              <a:extLst>
                <a:ext uri="{FF2B5EF4-FFF2-40B4-BE49-F238E27FC236}">
                  <a16:creationId xmlns:a16="http://schemas.microsoft.com/office/drawing/2014/main" id="{9ADA8AD7-EF4D-4CCA-B3EC-9A37AA5793E9}"/>
                </a:ext>
              </a:extLst>
            </p:cNvPr>
            <p:cNvSpPr/>
            <p:nvPr/>
          </p:nvSpPr>
          <p:spPr>
            <a:xfrm>
              <a:off x="1235057" y="4065333"/>
              <a:ext cx="183284" cy="18328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30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トラの親子のイラスト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A1DCBD3-8114-48B6-8DB4-35A42B895085}"/>
              </a:ext>
            </a:extLst>
          </p:cNvPr>
          <p:cNvGrpSpPr/>
          <p:nvPr/>
        </p:nvGrpSpPr>
        <p:grpSpPr>
          <a:xfrm>
            <a:off x="769133" y="1495746"/>
            <a:ext cx="2487035" cy="1625852"/>
            <a:chOff x="152400" y="1467291"/>
            <a:chExt cx="3067880" cy="2005568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CBF1AFE0-7033-4930-96A9-012B9BBF1E99}"/>
                </a:ext>
              </a:extLst>
            </p:cNvPr>
            <p:cNvGrpSpPr/>
            <p:nvPr/>
          </p:nvGrpSpPr>
          <p:grpSpPr>
            <a:xfrm>
              <a:off x="152400" y="1467291"/>
              <a:ext cx="2766420" cy="1558822"/>
              <a:chOff x="152400" y="1126302"/>
              <a:chExt cx="3371568" cy="1899811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5CA4EE6C-80FA-4F0A-AB1F-4E1FF2BCCE22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6DD7B04A-C6B4-4D3C-B938-0F1C22B82630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65960FD1-701F-47A6-B7C8-99FD40FAF235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C0585F26-AA05-4E12-A065-9B18218F1502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6780AEC9-545E-4B9C-869E-42726B591DD6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249">
                  <a:extLst>
                    <a:ext uri="{FF2B5EF4-FFF2-40B4-BE49-F238E27FC236}">
                      <a16:creationId xmlns:a16="http://schemas.microsoft.com/office/drawing/2014/main" id="{35E08BEB-2155-4F9B-B0FE-FBD2C5A4AC98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8132840F-5406-4240-A0CF-0B381447C69A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上の 2 つの角を丸める 251">
                  <a:extLst>
                    <a:ext uri="{FF2B5EF4-FFF2-40B4-BE49-F238E27FC236}">
                      <a16:creationId xmlns:a16="http://schemas.microsoft.com/office/drawing/2014/main" id="{720B0FFB-FBB1-4D80-A7B4-B3E8638C82A6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091627D6-8611-482B-9B30-112CB9514C15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CA312044-AE4A-4894-B374-A223F6F1F99B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13C9F566-7E77-46EE-9E3B-858019141B5F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ACD2F37E-6658-4EF4-91DD-4ED70606B30F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674B4AF9-A1B9-4EDD-9BAE-910CF9FF7E17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96EF7078-7F41-47AC-91B9-9F814298A5C5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7DCBD364-5F68-473D-9507-972AC4B62BC6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D740F7DA-9C89-4244-8FC4-06F8F6AA64BB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0AAC7F3-BA8F-481F-9093-A90935F78E68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CC5B2F3-712F-4F82-BDC2-B5F78234C5FE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3E6729C-D8EE-4D68-8F90-36678A3971F4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611B0996-9571-4DFA-81B6-3C4A6628C932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3B03BC1-F779-4CF2-86F0-BFF1B2B6C2B0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91955041-2E6E-475A-9310-4249955ECE5B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2A3780D-8D12-4262-9DB2-48093C24EEF5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4E00F145-F5B0-445D-ACCB-D94C291CCABD}"/>
                  </a:ext>
                </a:extLst>
              </p:cNvPr>
              <p:cNvGrpSpPr/>
              <p:nvPr/>
            </p:nvGrpSpPr>
            <p:grpSpPr>
              <a:xfrm>
                <a:off x="152400" y="1126302"/>
                <a:ext cx="1836824" cy="1633288"/>
                <a:chOff x="675347" y="1177028"/>
                <a:chExt cx="1836824" cy="1633288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55FC8284-3B53-43F5-AA48-520514DF8968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153" name="星: 24 pt 152">
                    <a:extLst>
                      <a:ext uri="{FF2B5EF4-FFF2-40B4-BE49-F238E27FC236}">
                        <a16:creationId xmlns:a16="http://schemas.microsoft.com/office/drawing/2014/main" id="{E91EFB27-0073-46A9-8752-465C782A7694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20215E20-AEBD-417D-899F-0A45C4CA71BD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08C1AEDA-0B8F-48ED-8EF1-1EDA343FBE50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97542FFA-8242-41DD-906E-023682A41951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901E0DED-A5F2-4461-80BE-5A9BCD232252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F1674F44-B495-41D0-9EB1-5A37BE47B509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7CC7BA16-E541-4251-934B-F31D2B5D2589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2EE540C3-AEE6-4144-9A8E-0A9302153B33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B144E1EC-EA9B-4EB1-97BA-CC9ED4E3DDD9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3" name="星: 24 pt 132">
                  <a:extLst>
                    <a:ext uri="{FF2B5EF4-FFF2-40B4-BE49-F238E27FC236}">
                      <a16:creationId xmlns:a16="http://schemas.microsoft.com/office/drawing/2014/main" id="{F7A652B8-032B-4194-ADC6-303C11659365}"/>
                    </a:ext>
                  </a:extLst>
                </p:cNvPr>
                <p:cNvSpPr/>
                <p:nvPr/>
              </p:nvSpPr>
              <p:spPr>
                <a:xfrm>
                  <a:off x="1271204" y="2136283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A07F161A-CBCF-4EF7-BAA4-B0C574CCB978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C65D1D65-BD70-4A07-9304-A900BD650A23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1178E952-D936-4AB9-81A8-F9AB664D13AF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AD30C1D6-910D-4D19-87E5-0BFDAB2598C5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18198F1B-E5DB-40D5-969D-A90035C8DA73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9A5D67ED-AB6A-4DD1-8E5D-DCEB55A4645A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D5FCE1E7-40D2-4A9A-BF5B-A9699B0C61DE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F8ED5AC4-0854-4F7F-9B48-2166FAD95C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フリーフォーム: 図形 151">
                      <a:extLst>
                        <a:ext uri="{FF2B5EF4-FFF2-40B4-BE49-F238E27FC236}">
                          <a16:creationId xmlns:a16="http://schemas.microsoft.com/office/drawing/2014/main" id="{C64CF840-BE9A-4C2F-8C51-42E55EF56B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6385D5CA-BEF0-48E5-A90F-4BF1CEE3E90A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E48E53C4-2EDC-4019-B432-5DF4163A2041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AED79790-DEB0-4BE6-A727-3006558F28D3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0" name="弦 139">
                  <a:extLst>
                    <a:ext uri="{FF2B5EF4-FFF2-40B4-BE49-F238E27FC236}">
                      <a16:creationId xmlns:a16="http://schemas.microsoft.com/office/drawing/2014/main" id="{2D636B8B-A46D-4D4D-9705-F148A985CDAF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弦 140">
                  <a:extLst>
                    <a:ext uri="{FF2B5EF4-FFF2-40B4-BE49-F238E27FC236}">
                      <a16:creationId xmlns:a16="http://schemas.microsoft.com/office/drawing/2014/main" id="{14654C82-2B9C-455C-83B2-CD583754FF8B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E9034D7B-2899-4261-B414-C1F5DF59CBDC}"/>
                </a:ext>
              </a:extLst>
            </p:cNvPr>
            <p:cNvGrpSpPr/>
            <p:nvPr/>
          </p:nvGrpSpPr>
          <p:grpSpPr>
            <a:xfrm flipH="1">
              <a:off x="1244273" y="2328706"/>
              <a:ext cx="1976007" cy="1144153"/>
              <a:chOff x="242906" y="1126303"/>
              <a:chExt cx="3281062" cy="1899810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DD3462DD-3C8E-4655-8C9E-98D4C7352C35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564" name="四角形: 上の 2 つの角を丸める 563">
                  <a:extLst>
                    <a:ext uri="{FF2B5EF4-FFF2-40B4-BE49-F238E27FC236}">
                      <a16:creationId xmlns:a16="http://schemas.microsoft.com/office/drawing/2014/main" id="{EAA0FA66-F116-40EE-A136-5799B604F537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四角形: 上の 2 つの角を丸める 564">
                  <a:extLst>
                    <a:ext uri="{FF2B5EF4-FFF2-40B4-BE49-F238E27FC236}">
                      <a16:creationId xmlns:a16="http://schemas.microsoft.com/office/drawing/2014/main" id="{7AB04934-161D-45DA-9805-5CC97BE243F7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四角形: 上の 2 つの角を丸める 565">
                  <a:extLst>
                    <a:ext uri="{FF2B5EF4-FFF2-40B4-BE49-F238E27FC236}">
                      <a16:creationId xmlns:a16="http://schemas.microsoft.com/office/drawing/2014/main" id="{437A305E-CC43-4339-934D-D8C4FD6F3564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四角形: 上の 2 つの角を丸める 566">
                  <a:extLst>
                    <a:ext uri="{FF2B5EF4-FFF2-40B4-BE49-F238E27FC236}">
                      <a16:creationId xmlns:a16="http://schemas.microsoft.com/office/drawing/2014/main" id="{15835A6E-1485-44D2-B13D-8B4D134E20B4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2AA0C4F8-1E3B-456A-9C78-7B8B8CBAA226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四角形: 上の 2 つの角を丸める 568">
                  <a:extLst>
                    <a:ext uri="{FF2B5EF4-FFF2-40B4-BE49-F238E27FC236}">
                      <a16:creationId xmlns:a16="http://schemas.microsoft.com/office/drawing/2014/main" id="{E019D3BF-262A-4410-AFD4-47AFBA360C18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四角形: 上の 2 つの角を丸める 569">
                  <a:extLst>
                    <a:ext uri="{FF2B5EF4-FFF2-40B4-BE49-F238E27FC236}">
                      <a16:creationId xmlns:a16="http://schemas.microsoft.com/office/drawing/2014/main" id="{B7ABA8A4-EDE1-4B45-9A5C-C52327CDA475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四角形: 上の 2 つの角を丸める 570">
                  <a:extLst>
                    <a:ext uri="{FF2B5EF4-FFF2-40B4-BE49-F238E27FC236}">
                      <a16:creationId xmlns:a16="http://schemas.microsoft.com/office/drawing/2014/main" id="{556BB345-13A7-4FE3-8F10-B25FF92C32F0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四角形: 上の 2 つの角を丸める 571">
                  <a:extLst>
                    <a:ext uri="{FF2B5EF4-FFF2-40B4-BE49-F238E27FC236}">
                      <a16:creationId xmlns:a16="http://schemas.microsoft.com/office/drawing/2014/main" id="{2EE58D4B-4DA7-47E9-A900-FFEACD4EA98B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四角形: 上の 2 つの角を丸める 572">
                  <a:extLst>
                    <a:ext uri="{FF2B5EF4-FFF2-40B4-BE49-F238E27FC236}">
                      <a16:creationId xmlns:a16="http://schemas.microsoft.com/office/drawing/2014/main" id="{E542888D-A4AF-4C10-9D47-813CDBDF075A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上の 2 つの角を丸める 573">
                  <a:extLst>
                    <a:ext uri="{FF2B5EF4-FFF2-40B4-BE49-F238E27FC236}">
                      <a16:creationId xmlns:a16="http://schemas.microsoft.com/office/drawing/2014/main" id="{021A411E-9959-469A-BE2C-88B3FEA6E86F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7FC559D9-35EE-4246-A916-899581FB58A8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AC11E600-E700-4A22-8A14-0E573D9E6B4C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70D312FF-EE2C-4677-B86D-E5299E21DE62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8DC1C691-3C73-41FE-91FC-00E605285EF3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25F4DDC9-0C18-40B0-A087-7620A9F28667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4AFAC719-DA6E-4AEA-97F4-14B58EE637BB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77512DE8-BD5D-486E-9887-738B3ED66628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8841AD4C-C754-4DCB-9D15-1D5009BD9B7D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212F8523-9327-42F0-AE78-D41A6CD78F8D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4F2B0C3-E718-47FF-9BE9-DF744F7A15F7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50EF2C97-933E-47BA-B464-65C828527116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1AC117FF-B0CB-4CA5-9D16-1F28FF951AB1}"/>
                  </a:ext>
                </a:extLst>
              </p:cNvPr>
              <p:cNvGrpSpPr/>
              <p:nvPr/>
            </p:nvGrpSpPr>
            <p:grpSpPr>
              <a:xfrm>
                <a:off x="242906" y="1126303"/>
                <a:ext cx="1635920" cy="1508698"/>
                <a:chOff x="765853" y="1177029"/>
                <a:chExt cx="1635920" cy="1508698"/>
              </a:xfrm>
            </p:grpSpPr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D4EF3F48-26AA-4E67-9B63-DD593015AE4F}"/>
                    </a:ext>
                  </a:extLst>
                </p:cNvPr>
                <p:cNvGrpSpPr/>
                <p:nvPr/>
              </p:nvGrpSpPr>
              <p:grpSpPr>
                <a:xfrm>
                  <a:off x="765853" y="1177029"/>
                  <a:ext cx="1635920" cy="1473988"/>
                  <a:chOff x="1759822" y="2070100"/>
                  <a:chExt cx="1886365" cy="1699643"/>
                </a:xfrm>
              </p:grpSpPr>
              <p:sp>
                <p:nvSpPr>
                  <p:cNvPr id="556" name="楕円 555">
                    <a:extLst>
                      <a:ext uri="{FF2B5EF4-FFF2-40B4-BE49-F238E27FC236}">
                        <a16:creationId xmlns:a16="http://schemas.microsoft.com/office/drawing/2014/main" id="{94AB38C8-8F8D-487A-A72A-EB630285A485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楕円 556">
                    <a:extLst>
                      <a:ext uri="{FF2B5EF4-FFF2-40B4-BE49-F238E27FC236}">
                        <a16:creationId xmlns:a16="http://schemas.microsoft.com/office/drawing/2014/main" id="{0CB5F6F9-17A0-4DE9-B4B6-D88649DCFB79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楕円 557">
                    <a:extLst>
                      <a:ext uri="{FF2B5EF4-FFF2-40B4-BE49-F238E27FC236}">
                        <a16:creationId xmlns:a16="http://schemas.microsoft.com/office/drawing/2014/main" id="{0A6D7830-7390-4A34-8D5A-3A9BF628C3E4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楕円 558">
                    <a:extLst>
                      <a:ext uri="{FF2B5EF4-FFF2-40B4-BE49-F238E27FC236}">
                        <a16:creationId xmlns:a16="http://schemas.microsoft.com/office/drawing/2014/main" id="{9A303976-4811-4068-A4D8-6B59444BAA63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楕円 559">
                    <a:extLst>
                      <a:ext uri="{FF2B5EF4-FFF2-40B4-BE49-F238E27FC236}">
                        <a16:creationId xmlns:a16="http://schemas.microsoft.com/office/drawing/2014/main" id="{64C44CD1-403E-4465-933B-7483D52FD3DB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9149799F-A677-4951-9B9C-1BB25D47520E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6092D26E-19C0-4802-ABB6-5E7CF43655FF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7038CDEC-FFF8-4CA9-823C-B27DE1A5CA8C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D1163306-9AFF-4E3F-8E11-6585EB0E1377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312EE467-CA48-43E3-BB47-ACFEFDB45AC3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00F6D4EC-57A5-4B35-9827-8033230A1DDD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D1A3EBDB-16CB-49B6-99C9-56E794EDC848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C512905B-89B8-4C36-BE63-6AF245B7B9B0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FAC5DAFE-14CE-475E-B2F8-6BBB3FDEFFB7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550" name="グループ化 549">
                    <a:extLst>
                      <a:ext uri="{FF2B5EF4-FFF2-40B4-BE49-F238E27FC236}">
                        <a16:creationId xmlns:a16="http://schemas.microsoft.com/office/drawing/2014/main" id="{312432A3-44A9-436E-9A7B-9D0B05CF40E2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554" name="フリーフォーム: 図形 553">
                      <a:extLst>
                        <a:ext uri="{FF2B5EF4-FFF2-40B4-BE49-F238E27FC236}">
                          <a16:creationId xmlns:a16="http://schemas.microsoft.com/office/drawing/2014/main" id="{36939502-B727-42B9-AD82-968EC4AF56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5" name="フリーフォーム: 図形 554">
                      <a:extLst>
                        <a:ext uri="{FF2B5EF4-FFF2-40B4-BE49-F238E27FC236}">
                          <a16:creationId xmlns:a16="http://schemas.microsoft.com/office/drawing/2014/main" id="{C78D979D-12F7-47D0-B641-3C29340D7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C989AE63-BA5A-472C-9CBB-371A72A06428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EC5A5C9B-9E6F-4733-AAD8-4F75EC92762E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6ADD26A4-E107-44A4-824A-760A22C9EF87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8" name="弦 547">
                  <a:extLst>
                    <a:ext uri="{FF2B5EF4-FFF2-40B4-BE49-F238E27FC236}">
                      <a16:creationId xmlns:a16="http://schemas.microsoft.com/office/drawing/2014/main" id="{D8A8A287-5FF2-4048-B448-E6534F93218A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弦 548">
                  <a:extLst>
                    <a:ext uri="{FF2B5EF4-FFF2-40B4-BE49-F238E27FC236}">
                      <a16:creationId xmlns:a16="http://schemas.microsoft.com/office/drawing/2014/main" id="{30932FA0-2365-4CB5-B6D0-500DF34E6622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9C074E6-D90C-4122-A980-88A1694BC8B3}"/>
              </a:ext>
            </a:extLst>
          </p:cNvPr>
          <p:cNvGrpSpPr/>
          <p:nvPr/>
        </p:nvGrpSpPr>
        <p:grpSpPr>
          <a:xfrm>
            <a:off x="807964" y="4201153"/>
            <a:ext cx="2432402" cy="1897292"/>
            <a:chOff x="203989" y="4006033"/>
            <a:chExt cx="3000488" cy="2340403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D3910FC3-D3A1-4F05-A419-9B95441780B0}"/>
                </a:ext>
              </a:extLst>
            </p:cNvPr>
            <p:cNvGrpSpPr/>
            <p:nvPr/>
          </p:nvGrpSpPr>
          <p:grpSpPr>
            <a:xfrm>
              <a:off x="203989" y="4006033"/>
              <a:ext cx="2697313" cy="1903139"/>
              <a:chOff x="203989" y="3589727"/>
              <a:chExt cx="3287344" cy="2319446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672184D7-B3DB-4BA1-91A1-820F06304D14}"/>
                  </a:ext>
                </a:extLst>
              </p:cNvPr>
              <p:cNvGrpSpPr/>
              <p:nvPr/>
            </p:nvGrpSpPr>
            <p:grpSpPr>
              <a:xfrm>
                <a:off x="698110" y="430228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1C78C979-651E-4C39-A32C-B94E5B9B0C8E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四角形: 上の 2 つの角を丸める 316">
                  <a:extLst>
                    <a:ext uri="{FF2B5EF4-FFF2-40B4-BE49-F238E27FC236}">
                      <a16:creationId xmlns:a16="http://schemas.microsoft.com/office/drawing/2014/main" id="{5E5746A3-E0F9-47CA-AF0A-C7424D372FBE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3D87E284-6468-4D44-8804-EE28F959FADA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FECB730D-1CC0-465F-AC4D-0FBE9F6D4B0A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F618F92B-4A30-4D2D-91D8-22F3AB43A666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CB9E4E33-7001-489E-B4E6-57A87563C593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47B5FFE8-92AA-4AE9-9CDF-A7AABA82FA7D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C5D4B2DA-A4B9-47C0-8884-BDFCB4950B46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E514B7A1-F4F2-498B-8B3F-42A461BE4903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四角形: 上の 2 つの角を丸める 324">
                  <a:extLst>
                    <a:ext uri="{FF2B5EF4-FFF2-40B4-BE49-F238E27FC236}">
                      <a16:creationId xmlns:a16="http://schemas.microsoft.com/office/drawing/2014/main" id="{3181EC96-65FB-4BEF-9C91-D34BEBC2A426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B2A3D46E-98B0-4E18-AB59-7A8FE02E24A2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四角形: 上の 2 つの角を丸める 326">
                  <a:extLst>
                    <a:ext uri="{FF2B5EF4-FFF2-40B4-BE49-F238E27FC236}">
                      <a16:creationId xmlns:a16="http://schemas.microsoft.com/office/drawing/2014/main" id="{9725164C-39A5-4AF6-A201-E85BBFBF7402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48608F0D-BB2F-4869-87AF-2015875F07D8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6F1A9D61-DB4E-4B3C-9D54-DBFECB1C0BCB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14276301-CD3E-4208-A71B-13EC76C6B6F7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A8CB281C-E1C4-4521-AD3F-017EFDF35F94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92559EDF-172F-4B00-B913-004E9CD7EFA5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52B6344D-EF31-4A64-A134-B3617A687902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D992D88B-7218-4138-8D22-5F5EB67BEC96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54360320-B67A-43D6-872B-2E4D670560A0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C46CEEC8-086A-43A5-B14C-55CBA128FA51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B4A0B0B8-5B1E-4AB9-92A8-DD77C8826159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F6B0A0D8-4C77-49D5-97CE-CE92A838BFDB}"/>
                  </a:ext>
                </a:extLst>
              </p:cNvPr>
              <p:cNvGrpSpPr/>
              <p:nvPr/>
            </p:nvGrpSpPr>
            <p:grpSpPr>
              <a:xfrm>
                <a:off x="203989" y="3589727"/>
                <a:ext cx="1668376" cy="1425478"/>
                <a:chOff x="675347" y="1177028"/>
                <a:chExt cx="1836824" cy="1569402"/>
              </a:xfrm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633E9C07-AC45-4DE3-A2A4-47057AB67A7D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307" name="星: 24 pt 306">
                    <a:extLst>
                      <a:ext uri="{FF2B5EF4-FFF2-40B4-BE49-F238E27FC236}">
                        <a16:creationId xmlns:a16="http://schemas.microsoft.com/office/drawing/2014/main" id="{E8019397-5327-4C71-ABA3-F2BD0D62EB13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楕円 307">
                    <a:extLst>
                      <a:ext uri="{FF2B5EF4-FFF2-40B4-BE49-F238E27FC236}">
                        <a16:creationId xmlns:a16="http://schemas.microsoft.com/office/drawing/2014/main" id="{AC39AC97-5E0C-48F8-B089-C54640EEC0F4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楕円 308">
                    <a:extLst>
                      <a:ext uri="{FF2B5EF4-FFF2-40B4-BE49-F238E27FC236}">
                        <a16:creationId xmlns:a16="http://schemas.microsoft.com/office/drawing/2014/main" id="{D8FE1D60-1481-4005-B0AC-5E9B02B60E43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楕円 309">
                    <a:extLst>
                      <a:ext uri="{FF2B5EF4-FFF2-40B4-BE49-F238E27FC236}">
                        <a16:creationId xmlns:a16="http://schemas.microsoft.com/office/drawing/2014/main" id="{E2ED6E7C-D297-4CC1-8283-A9FEF84ABCDD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6EA9C35F-84DE-4B5D-82B3-59541346FA2C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CCC97FB1-6B7F-4820-9D72-24763284A18B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0D9429C1-5B3F-4777-8085-7EE43E8BD67F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01A51ECF-672C-4695-9C91-1A7F4AF98BC5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B3D9C5FF-0D0A-47E3-BC06-7295BEFBE134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4" name="星: 24 pt 293">
                  <a:extLst>
                    <a:ext uri="{FF2B5EF4-FFF2-40B4-BE49-F238E27FC236}">
                      <a16:creationId xmlns:a16="http://schemas.microsoft.com/office/drawing/2014/main" id="{367F215C-5E66-4D53-8841-688F44E3A804}"/>
                    </a:ext>
                  </a:extLst>
                </p:cNvPr>
                <p:cNvSpPr/>
                <p:nvPr/>
              </p:nvSpPr>
              <p:spPr>
                <a:xfrm>
                  <a:off x="1271204" y="2072397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006DDE71-D5CD-431F-B0CC-BD7A0AABCC48}"/>
                    </a:ext>
                  </a:extLst>
                </p:cNvPr>
                <p:cNvSpPr/>
                <p:nvPr/>
              </p:nvSpPr>
              <p:spPr>
                <a:xfrm>
                  <a:off x="1348474" y="2002879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24C4D487-3F49-4C0F-8FED-F93A5DBFFA39}"/>
                    </a:ext>
                  </a:extLst>
                </p:cNvPr>
                <p:cNvSpPr/>
                <p:nvPr/>
              </p:nvSpPr>
              <p:spPr>
                <a:xfrm>
                  <a:off x="1413869" y="2003409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F35128E7-D02A-41EF-8A5A-F2771885D200}"/>
                    </a:ext>
                  </a:extLst>
                </p:cNvPr>
                <p:cNvSpPr/>
                <p:nvPr/>
              </p:nvSpPr>
              <p:spPr>
                <a:xfrm>
                  <a:off x="1440715" y="2227043"/>
                  <a:ext cx="300967" cy="29896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616DE5D9-9C44-4569-A993-E7FF206E8A60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11D37FA2-8F14-4603-9A9F-6A65115D7FC5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62F0E88E-B24D-4BA4-B699-A3064DAE670C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77BA6CE9-E6E1-45B6-8C5C-9AEA7383CFE2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A6A17B93-98D3-43E7-AA67-19EFD87653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EEAAE34C-1C46-4C5A-9325-40F4DE536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D1D46CE4-5F39-4C2D-B114-FD195763910B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楕円 302">
                    <a:extLst>
                      <a:ext uri="{FF2B5EF4-FFF2-40B4-BE49-F238E27FC236}">
                        <a16:creationId xmlns:a16="http://schemas.microsoft.com/office/drawing/2014/main" id="{9E719ADA-33B7-41A1-A30D-A3B9A58C3000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AD26617F-B4A5-423A-9D87-2FC88AB084F8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91" name="アーチ 290">
                <a:extLst>
                  <a:ext uri="{FF2B5EF4-FFF2-40B4-BE49-F238E27FC236}">
                    <a16:creationId xmlns:a16="http://schemas.microsoft.com/office/drawing/2014/main" id="{D0C2B5D6-6B76-4652-B871-D0825D58B08F}"/>
                  </a:ext>
                </a:extLst>
              </p:cNvPr>
              <p:cNvSpPr/>
              <p:nvPr/>
            </p:nvSpPr>
            <p:spPr>
              <a:xfrm>
                <a:off x="64450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アーチ 291">
                <a:extLst>
                  <a:ext uri="{FF2B5EF4-FFF2-40B4-BE49-F238E27FC236}">
                    <a16:creationId xmlns:a16="http://schemas.microsoft.com/office/drawing/2014/main" id="{05790CBB-FB12-4125-87B6-811EA5064EED}"/>
                  </a:ext>
                </a:extLst>
              </p:cNvPr>
              <p:cNvSpPr/>
              <p:nvPr/>
            </p:nvSpPr>
            <p:spPr>
              <a:xfrm>
                <a:off x="123505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59B522F8-957D-499E-8D64-D22F667C2AE5}"/>
                </a:ext>
              </a:extLst>
            </p:cNvPr>
            <p:cNvGrpSpPr/>
            <p:nvPr/>
          </p:nvGrpSpPr>
          <p:grpSpPr>
            <a:xfrm flipH="1">
              <a:off x="1274194" y="4949559"/>
              <a:ext cx="1930283" cy="1396877"/>
              <a:chOff x="286195" y="3589728"/>
              <a:chExt cx="3205138" cy="2319445"/>
            </a:xfrm>
          </p:grpSpPr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0890A425-21EF-4C35-9742-1258BD6DD2BB}"/>
                  </a:ext>
                </a:extLst>
              </p:cNvPr>
              <p:cNvGrpSpPr/>
              <p:nvPr/>
            </p:nvGrpSpPr>
            <p:grpSpPr>
              <a:xfrm>
                <a:off x="698110" y="430228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612" name="四角形: 上の 2 つの角を丸める 611">
                  <a:extLst>
                    <a:ext uri="{FF2B5EF4-FFF2-40B4-BE49-F238E27FC236}">
                      <a16:creationId xmlns:a16="http://schemas.microsoft.com/office/drawing/2014/main" id="{7CE33070-C3F3-42D2-B7B1-FFC2BB980D8E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四角形: 上の 2 つの角を丸める 612">
                  <a:extLst>
                    <a:ext uri="{FF2B5EF4-FFF2-40B4-BE49-F238E27FC236}">
                      <a16:creationId xmlns:a16="http://schemas.microsoft.com/office/drawing/2014/main" id="{4E6A44B3-3C4F-49EC-AC05-71A6DCCF604B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四角形: 上の 2 つの角を丸める 613">
                  <a:extLst>
                    <a:ext uri="{FF2B5EF4-FFF2-40B4-BE49-F238E27FC236}">
                      <a16:creationId xmlns:a16="http://schemas.microsoft.com/office/drawing/2014/main" id="{34BAAA58-3462-4B0B-8272-2B949ADEA173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四角形: 上の 2 つの角を丸める 614">
                  <a:extLst>
                    <a:ext uri="{FF2B5EF4-FFF2-40B4-BE49-F238E27FC236}">
                      <a16:creationId xmlns:a16="http://schemas.microsoft.com/office/drawing/2014/main" id="{38052845-C950-4993-8A17-98EDE7A58A7F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四角形: 上の 2 つの角を丸める 615">
                  <a:extLst>
                    <a:ext uri="{FF2B5EF4-FFF2-40B4-BE49-F238E27FC236}">
                      <a16:creationId xmlns:a16="http://schemas.microsoft.com/office/drawing/2014/main" id="{43C9CDAB-C0AA-47DC-9F9F-9393CDA7BD39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四角形: 上の 2 つの角を丸める 616">
                  <a:extLst>
                    <a:ext uri="{FF2B5EF4-FFF2-40B4-BE49-F238E27FC236}">
                      <a16:creationId xmlns:a16="http://schemas.microsoft.com/office/drawing/2014/main" id="{F53C93E7-D5F3-4D8F-8D92-54DDDF42554A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上の 2 つの角を丸める 617">
                  <a:extLst>
                    <a:ext uri="{FF2B5EF4-FFF2-40B4-BE49-F238E27FC236}">
                      <a16:creationId xmlns:a16="http://schemas.microsoft.com/office/drawing/2014/main" id="{D9C17064-05F0-4740-92F7-C9526C9E2289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四角形: 上の 2 つの角を丸める 618">
                  <a:extLst>
                    <a:ext uri="{FF2B5EF4-FFF2-40B4-BE49-F238E27FC236}">
                      <a16:creationId xmlns:a16="http://schemas.microsoft.com/office/drawing/2014/main" id="{6D36D712-8DD9-4D14-8093-C86FD7E07247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上の 2 つの角を丸める 619">
                  <a:extLst>
                    <a:ext uri="{FF2B5EF4-FFF2-40B4-BE49-F238E27FC236}">
                      <a16:creationId xmlns:a16="http://schemas.microsoft.com/office/drawing/2014/main" id="{538CDD01-5A9E-4C55-AA88-A06DC41723AF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四角形: 上の 2 つの角を丸める 620">
                  <a:extLst>
                    <a:ext uri="{FF2B5EF4-FFF2-40B4-BE49-F238E27FC236}">
                      <a16:creationId xmlns:a16="http://schemas.microsoft.com/office/drawing/2014/main" id="{1C821FD5-0003-4830-BF2E-55ACE19B143B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上の 2 つの角を丸める 621">
                  <a:extLst>
                    <a:ext uri="{FF2B5EF4-FFF2-40B4-BE49-F238E27FC236}">
                      <a16:creationId xmlns:a16="http://schemas.microsoft.com/office/drawing/2014/main" id="{5466CF44-9B1B-4F6C-92CB-FAA9ECBC5E53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四角形: 上の 2 つの角を丸める 622">
                  <a:extLst>
                    <a:ext uri="{FF2B5EF4-FFF2-40B4-BE49-F238E27FC236}">
                      <a16:creationId xmlns:a16="http://schemas.microsoft.com/office/drawing/2014/main" id="{B78BBEC1-BC0E-44D7-843D-D65E9F5BE1FD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4" name="グループ化 623">
                  <a:extLst>
                    <a:ext uri="{FF2B5EF4-FFF2-40B4-BE49-F238E27FC236}">
                      <a16:creationId xmlns:a16="http://schemas.microsoft.com/office/drawing/2014/main" id="{6EEB4233-94B9-48B6-A948-A367868936A6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1A4D0E67-F702-469B-A73B-05077405724F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8A64482D-FC8A-4523-AFF9-174D34AB2014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B91899F4-6AC9-4C34-A947-1F3F396E3A52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BC4BF382-78FA-4544-95FF-161CAB2FD278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1FA03FA3-1F07-4AB0-B60D-9B24D3F9992D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EC8BBF94-C4CE-4C41-A006-DBC14D036FF4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A96CD471-7324-47D1-98D5-3FC98BDDF809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5B900AB-96F4-4D21-A2BA-4E671B160766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4C296AA4-3DA7-4D1B-9ED1-766A2C4B7938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BFBB7FC5-8E0A-400C-B729-93F56960D1EB}"/>
                  </a:ext>
                </a:extLst>
              </p:cNvPr>
              <p:cNvGrpSpPr/>
              <p:nvPr/>
            </p:nvGrpSpPr>
            <p:grpSpPr>
              <a:xfrm>
                <a:off x="286195" y="3589728"/>
                <a:ext cx="1485896" cy="1338814"/>
                <a:chOff x="765853" y="1177029"/>
                <a:chExt cx="1635920" cy="1473988"/>
              </a:xfrm>
            </p:grpSpPr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A8B4D239-6C49-447C-88B6-D445EDD8025A}"/>
                    </a:ext>
                  </a:extLst>
                </p:cNvPr>
                <p:cNvGrpSpPr/>
                <p:nvPr/>
              </p:nvGrpSpPr>
              <p:grpSpPr>
                <a:xfrm>
                  <a:off x="765853" y="1177029"/>
                  <a:ext cx="1635920" cy="1473988"/>
                  <a:chOff x="1759822" y="2070100"/>
                  <a:chExt cx="1886365" cy="1699643"/>
                </a:xfrm>
              </p:grpSpPr>
              <p:sp>
                <p:nvSpPr>
                  <p:cNvPr id="604" name="楕円 603">
                    <a:extLst>
                      <a:ext uri="{FF2B5EF4-FFF2-40B4-BE49-F238E27FC236}">
                        <a16:creationId xmlns:a16="http://schemas.microsoft.com/office/drawing/2014/main" id="{635CB027-56D3-4593-86C8-AF34F56EFD45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楕円 604">
                    <a:extLst>
                      <a:ext uri="{FF2B5EF4-FFF2-40B4-BE49-F238E27FC236}">
                        <a16:creationId xmlns:a16="http://schemas.microsoft.com/office/drawing/2014/main" id="{428B9AFC-A921-4416-B7F9-B79E3652FE1D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楕円 605">
                    <a:extLst>
                      <a:ext uri="{FF2B5EF4-FFF2-40B4-BE49-F238E27FC236}">
                        <a16:creationId xmlns:a16="http://schemas.microsoft.com/office/drawing/2014/main" id="{46AA9078-8917-48CA-B96F-479D0F7152C7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楕円 606">
                    <a:extLst>
                      <a:ext uri="{FF2B5EF4-FFF2-40B4-BE49-F238E27FC236}">
                        <a16:creationId xmlns:a16="http://schemas.microsoft.com/office/drawing/2014/main" id="{5D5B9D21-A263-437F-9164-FCC326DB8FAE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楕円 607">
                    <a:extLst>
                      <a:ext uri="{FF2B5EF4-FFF2-40B4-BE49-F238E27FC236}">
                        <a16:creationId xmlns:a16="http://schemas.microsoft.com/office/drawing/2014/main" id="{4916AE73-3B77-4603-AE48-D19503E87EB2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DA948BFB-77AB-4C3F-BBB4-A3A7B4F3FB26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FA881EBB-FC04-461A-A5B1-9A04D8F20A63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4BBF43DC-4303-4C4A-96A7-388725D304A4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CCB844B3-C71F-41FB-9E2E-BCBB4B78B8EC}"/>
                    </a:ext>
                  </a:extLst>
                </p:cNvPr>
                <p:cNvSpPr/>
                <p:nvPr/>
              </p:nvSpPr>
              <p:spPr>
                <a:xfrm>
                  <a:off x="1348474" y="2002879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7A933BE2-DC7E-4BF4-942B-23209B63F74D}"/>
                    </a:ext>
                  </a:extLst>
                </p:cNvPr>
                <p:cNvSpPr/>
                <p:nvPr/>
              </p:nvSpPr>
              <p:spPr>
                <a:xfrm>
                  <a:off x="1413869" y="2003409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楕円 593">
                  <a:extLst>
                    <a:ext uri="{FF2B5EF4-FFF2-40B4-BE49-F238E27FC236}">
                      <a16:creationId xmlns:a16="http://schemas.microsoft.com/office/drawing/2014/main" id="{804D9411-80FE-4694-ADF5-4DB1C733BC6E}"/>
                    </a:ext>
                  </a:extLst>
                </p:cNvPr>
                <p:cNvSpPr/>
                <p:nvPr/>
              </p:nvSpPr>
              <p:spPr>
                <a:xfrm>
                  <a:off x="1440715" y="2227043"/>
                  <a:ext cx="300967" cy="29896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4FC9A498-3003-47FC-A12D-629F7AD140C9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楕円 595">
                  <a:extLst>
                    <a:ext uri="{FF2B5EF4-FFF2-40B4-BE49-F238E27FC236}">
                      <a16:creationId xmlns:a16="http://schemas.microsoft.com/office/drawing/2014/main" id="{01C168FC-BD8D-46D7-8034-F120858C7BEF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8C74903A-2FE3-48FF-A03A-22B2E38A151F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598" name="グループ化 597">
                    <a:extLst>
                      <a:ext uri="{FF2B5EF4-FFF2-40B4-BE49-F238E27FC236}">
                        <a16:creationId xmlns:a16="http://schemas.microsoft.com/office/drawing/2014/main" id="{785754C0-01C0-47B9-825B-526C900BDEE3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602" name="フリーフォーム: 図形 601">
                      <a:extLst>
                        <a:ext uri="{FF2B5EF4-FFF2-40B4-BE49-F238E27FC236}">
                          <a16:creationId xmlns:a16="http://schemas.microsoft.com/office/drawing/2014/main" id="{4021B5B3-D18D-4659-B23A-304F8B533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3" name="フリーフォーム: 図形 602">
                      <a:extLst>
                        <a:ext uri="{FF2B5EF4-FFF2-40B4-BE49-F238E27FC236}">
                          <a16:creationId xmlns:a16="http://schemas.microsoft.com/office/drawing/2014/main" id="{F107F9A0-503B-49D9-89FF-62B50C89EE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99" name="楕円 598">
                    <a:extLst>
                      <a:ext uri="{FF2B5EF4-FFF2-40B4-BE49-F238E27FC236}">
                        <a16:creationId xmlns:a16="http://schemas.microsoft.com/office/drawing/2014/main" id="{FC263F8D-6DFB-472C-96C9-F9D0F8DECFB3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6C9858AE-8F59-4838-8209-E461512F80BD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楕円 600">
                    <a:extLst>
                      <a:ext uri="{FF2B5EF4-FFF2-40B4-BE49-F238E27FC236}">
                        <a16:creationId xmlns:a16="http://schemas.microsoft.com/office/drawing/2014/main" id="{AE33B031-BC90-419A-88A5-82C106F44634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9" name="アーチ 588">
                <a:extLst>
                  <a:ext uri="{FF2B5EF4-FFF2-40B4-BE49-F238E27FC236}">
                    <a16:creationId xmlns:a16="http://schemas.microsoft.com/office/drawing/2014/main" id="{1D36693E-45B3-4C83-93D9-D138CD6A48D2}"/>
                  </a:ext>
                </a:extLst>
              </p:cNvPr>
              <p:cNvSpPr/>
              <p:nvPr/>
            </p:nvSpPr>
            <p:spPr>
              <a:xfrm>
                <a:off x="64450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0" name="アーチ 589">
                <a:extLst>
                  <a:ext uri="{FF2B5EF4-FFF2-40B4-BE49-F238E27FC236}">
                    <a16:creationId xmlns:a16="http://schemas.microsoft.com/office/drawing/2014/main" id="{CC9C54B5-3A49-4F78-86AC-004697998AE3}"/>
                  </a:ext>
                </a:extLst>
              </p:cNvPr>
              <p:cNvSpPr/>
              <p:nvPr/>
            </p:nvSpPr>
            <p:spPr>
              <a:xfrm>
                <a:off x="123505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92857E2-E423-4C42-98D3-AE4EB2F5FEC2}"/>
              </a:ext>
            </a:extLst>
          </p:cNvPr>
          <p:cNvGrpSpPr/>
          <p:nvPr/>
        </p:nvGrpSpPr>
        <p:grpSpPr>
          <a:xfrm>
            <a:off x="3715462" y="1495746"/>
            <a:ext cx="2487035" cy="1625852"/>
            <a:chOff x="3383280" y="1467291"/>
            <a:chExt cx="3067880" cy="2005568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F384DC6B-08FE-42B2-8DCD-52FD3DE53DCB}"/>
                </a:ext>
              </a:extLst>
            </p:cNvPr>
            <p:cNvGrpSpPr/>
            <p:nvPr/>
          </p:nvGrpSpPr>
          <p:grpSpPr>
            <a:xfrm>
              <a:off x="3383280" y="1467291"/>
              <a:ext cx="2766420" cy="1558822"/>
              <a:chOff x="152400" y="1126302"/>
              <a:chExt cx="3371568" cy="1899811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86A343CD-B96D-4039-8D29-2CA33AAE129E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2A1CBFCF-18FA-4C6D-B2BB-89E6C7EC61DF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56F0E9EE-FD77-4CB4-92F5-CD127882EBC1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上の 2 つの角を丸める 367">
                  <a:extLst>
                    <a:ext uri="{FF2B5EF4-FFF2-40B4-BE49-F238E27FC236}">
                      <a16:creationId xmlns:a16="http://schemas.microsoft.com/office/drawing/2014/main" id="{59284E7A-8847-4C97-83C5-20B142EB8A63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CD00424D-2A3A-43D6-BF17-AE84E98A0AEA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234E98E9-058E-4A0A-B061-A5818F4B4E87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400186AA-7635-45E6-8954-BD8AB4F2A035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5FFD5965-F8BC-43CE-92E3-DBAA6F35361D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D099C0B8-F94E-4808-8721-5B6197755965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1CF601BD-0545-49AA-B43B-10915DF2F383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上の 2 つの角を丸める 374">
                  <a:extLst>
                    <a:ext uri="{FF2B5EF4-FFF2-40B4-BE49-F238E27FC236}">
                      <a16:creationId xmlns:a16="http://schemas.microsoft.com/office/drawing/2014/main" id="{08AD7825-274C-4D97-9701-AB3CF9CC1237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FD80AAD3-67CE-4F43-A378-DF88D69709F2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4CD21CA1-C3D9-49E5-AD3B-84CD0BCAEA25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91EA0155-1230-4217-9E64-1B19E6040B62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4211AAAF-B0AF-4D46-84D9-DCF49A27F72B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3070E7CA-FEEF-4926-90AA-44A4FD1B2817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538FA7C-76DF-4D45-AC9C-3D7F25FC7658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23841102-8B5E-432B-9A4E-22076558C131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36F01D01-095A-47CB-9EDD-029159B4CFC7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3B90E2F1-1173-4698-805E-B6B8DA7B38A3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CC94FC02-27CF-4F65-8D0F-AA56371DC6AC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5AD3D72A-160E-4C8A-830B-1D82A97858EF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B198E0B5-1DAD-4572-836E-6AA1D1A5FB77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DC77AEEF-B77C-4B3A-828C-08BDD6148FE6}"/>
                  </a:ext>
                </a:extLst>
              </p:cNvPr>
              <p:cNvGrpSpPr/>
              <p:nvPr/>
            </p:nvGrpSpPr>
            <p:grpSpPr>
              <a:xfrm>
                <a:off x="152400" y="1126302"/>
                <a:ext cx="1836824" cy="1633288"/>
                <a:chOff x="675347" y="1177028"/>
                <a:chExt cx="1836824" cy="1633288"/>
              </a:xfrm>
            </p:grpSpPr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6FE03073-2F67-4CEC-9D38-0090E411DD77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357" name="星: 24 pt 356">
                    <a:extLst>
                      <a:ext uri="{FF2B5EF4-FFF2-40B4-BE49-F238E27FC236}">
                        <a16:creationId xmlns:a16="http://schemas.microsoft.com/office/drawing/2014/main" id="{A4F5C642-23F2-4D41-9D39-5E5D08030FC3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楕円 357">
                    <a:extLst>
                      <a:ext uri="{FF2B5EF4-FFF2-40B4-BE49-F238E27FC236}">
                        <a16:creationId xmlns:a16="http://schemas.microsoft.com/office/drawing/2014/main" id="{B01BDA53-423C-41FB-BCAB-D3BE4C6B1DBD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3FBEC19D-DA31-4D9C-A85F-338ADA886E28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楕円 359">
                    <a:extLst>
                      <a:ext uri="{FF2B5EF4-FFF2-40B4-BE49-F238E27FC236}">
                        <a16:creationId xmlns:a16="http://schemas.microsoft.com/office/drawing/2014/main" id="{BB27EAD8-2909-4FCC-91F2-59D27F324E75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6F3F8D68-1C9B-4E65-B1B9-01C5E5CB7883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楕円 361">
                    <a:extLst>
                      <a:ext uri="{FF2B5EF4-FFF2-40B4-BE49-F238E27FC236}">
                        <a16:creationId xmlns:a16="http://schemas.microsoft.com/office/drawing/2014/main" id="{38F02639-8E60-47BC-A88E-AAC09B36A842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C0C6E5BC-9342-4F55-AA21-4E25689BBC52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53049992-8993-4DFE-87F5-7B1AC779E690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01C8AD80-51E5-46B7-900D-A17B13F96C3F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2" name="星: 24 pt 341">
                  <a:extLst>
                    <a:ext uri="{FF2B5EF4-FFF2-40B4-BE49-F238E27FC236}">
                      <a16:creationId xmlns:a16="http://schemas.microsoft.com/office/drawing/2014/main" id="{05479660-2582-4484-8A4F-14BE4EAB1CFE}"/>
                    </a:ext>
                  </a:extLst>
                </p:cNvPr>
                <p:cNvSpPr/>
                <p:nvPr/>
              </p:nvSpPr>
              <p:spPr>
                <a:xfrm>
                  <a:off x="1271204" y="2136283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055AF9BE-4D90-4131-A39E-A39F7BA77CD4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C6B5C659-2B8A-4B93-9D7E-50D1E7C11D25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243FFACD-236E-4039-9A3B-6E50D88DEB73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B3747BCF-2B7D-4872-9E29-C5D36083FD6B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76067205-CFF7-42AD-84CA-F0AD50A24852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C2BF59CB-2022-4973-B784-AF32A245E812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08898828-86CC-4BF5-A52D-E9980CA690B0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355" name="フリーフォーム: 図形 354">
                      <a:extLst>
                        <a:ext uri="{FF2B5EF4-FFF2-40B4-BE49-F238E27FC236}">
                          <a16:creationId xmlns:a16="http://schemas.microsoft.com/office/drawing/2014/main" id="{2621CDC2-AEC1-40FB-96F9-E56006199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フリーフォーム: 図形 355">
                      <a:extLst>
                        <a:ext uri="{FF2B5EF4-FFF2-40B4-BE49-F238E27FC236}">
                          <a16:creationId xmlns:a16="http://schemas.microsoft.com/office/drawing/2014/main" id="{7FED96F4-44EB-452D-8F66-DF1B318E8E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891C5909-D690-4D88-9F3B-0FECBE16F542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FFCD4CC0-B8E5-4C7F-AA8C-EF5DA55C866F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00CD2EA3-9CAC-412C-B3A8-F98327A3C7D1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弦 348">
                  <a:extLst>
                    <a:ext uri="{FF2B5EF4-FFF2-40B4-BE49-F238E27FC236}">
                      <a16:creationId xmlns:a16="http://schemas.microsoft.com/office/drawing/2014/main" id="{40813EE9-15EE-4DC6-A27A-CAD54CCEF6D8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弦 349">
                  <a:extLst>
                    <a:ext uri="{FF2B5EF4-FFF2-40B4-BE49-F238E27FC236}">
                      <a16:creationId xmlns:a16="http://schemas.microsoft.com/office/drawing/2014/main" id="{42B1CAF5-8912-4DEE-A594-6BB2D46F4F81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91F2D3F0-9C3A-4900-AFAC-FFB73CA483D2}"/>
                </a:ext>
              </a:extLst>
            </p:cNvPr>
            <p:cNvGrpSpPr/>
            <p:nvPr/>
          </p:nvGrpSpPr>
          <p:grpSpPr>
            <a:xfrm flipH="1">
              <a:off x="4475153" y="2328706"/>
              <a:ext cx="1976007" cy="1144153"/>
              <a:chOff x="242906" y="1126303"/>
              <a:chExt cx="3281062" cy="1899810"/>
            </a:xfrm>
          </p:grpSpPr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7C4541C7-92BA-40A5-BB03-A1091E57006A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C8F9FA32-6271-4488-9F5E-4212D3DEED2D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2F23E99A-D4D5-4D1A-B4CB-061956980820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CBCAB144-242B-493D-8AAF-59D47B6F71B1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上の 2 つの角を丸める 662">
                  <a:extLst>
                    <a:ext uri="{FF2B5EF4-FFF2-40B4-BE49-F238E27FC236}">
                      <a16:creationId xmlns:a16="http://schemas.microsoft.com/office/drawing/2014/main" id="{0BF44EAE-73D8-4445-918A-633500F4B281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四角形: 上の 2 つの角を丸める 663">
                  <a:extLst>
                    <a:ext uri="{FF2B5EF4-FFF2-40B4-BE49-F238E27FC236}">
                      <a16:creationId xmlns:a16="http://schemas.microsoft.com/office/drawing/2014/main" id="{E327EC2F-4659-457C-B381-054A804B8927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四角形: 上の 2 つの角を丸める 664">
                  <a:extLst>
                    <a:ext uri="{FF2B5EF4-FFF2-40B4-BE49-F238E27FC236}">
                      <a16:creationId xmlns:a16="http://schemas.microsoft.com/office/drawing/2014/main" id="{88F49CC9-B144-4F37-8326-2F0F7ED724CD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四角形: 上の 2 つの角を丸める 665">
                  <a:extLst>
                    <a:ext uri="{FF2B5EF4-FFF2-40B4-BE49-F238E27FC236}">
                      <a16:creationId xmlns:a16="http://schemas.microsoft.com/office/drawing/2014/main" id="{E6659704-1892-4318-834C-4D964806CEE6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四角形: 上の 2 つの角を丸める 666">
                  <a:extLst>
                    <a:ext uri="{FF2B5EF4-FFF2-40B4-BE49-F238E27FC236}">
                      <a16:creationId xmlns:a16="http://schemas.microsoft.com/office/drawing/2014/main" id="{75020A9A-7198-40C8-8662-07ED68D18991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四角形: 上の 2 つの角を丸める 667">
                  <a:extLst>
                    <a:ext uri="{FF2B5EF4-FFF2-40B4-BE49-F238E27FC236}">
                      <a16:creationId xmlns:a16="http://schemas.microsoft.com/office/drawing/2014/main" id="{F8A1E6FC-50B7-432B-B35A-62C55A35ED86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四角形: 上の 2 つの角を丸める 668">
                  <a:extLst>
                    <a:ext uri="{FF2B5EF4-FFF2-40B4-BE49-F238E27FC236}">
                      <a16:creationId xmlns:a16="http://schemas.microsoft.com/office/drawing/2014/main" id="{DB9020EA-A6DD-4483-9563-D2040B316C6D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四角形: 上の 2 つの角を丸める 669">
                  <a:extLst>
                    <a:ext uri="{FF2B5EF4-FFF2-40B4-BE49-F238E27FC236}">
                      <a16:creationId xmlns:a16="http://schemas.microsoft.com/office/drawing/2014/main" id="{99149FA4-6191-49EE-BD77-3BB302959A09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四角形: 上の 2 つの角を丸める 670">
                  <a:extLst>
                    <a:ext uri="{FF2B5EF4-FFF2-40B4-BE49-F238E27FC236}">
                      <a16:creationId xmlns:a16="http://schemas.microsoft.com/office/drawing/2014/main" id="{DE7347DC-C62D-4174-A251-1AFC14529151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EA26E62F-0066-4CBF-8EC8-6517EF8D6483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213312AB-2888-45EC-811F-834D46A82725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0073AF31-8ECF-4AB2-87B2-B1D4EC3EC945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98797634-AF87-4129-AE7D-00127252A711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43B56582-F6AC-407E-82A5-8DE614B98687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389F06C5-915D-432D-AB8B-75E098F4E87D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3F1F68B2-F011-4F12-BD7D-69D588FB9445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98E60E9C-BDD4-4F7C-85B0-0D45409E5457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A1CCEA14-8208-4A3B-AF32-81009F6718B5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FA3A18D9-625C-4B0B-B776-A786E3486D6E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69D29796-2256-42EB-9E3B-17CBB7AC74F1}"/>
                  </a:ext>
                </a:extLst>
              </p:cNvPr>
              <p:cNvGrpSpPr/>
              <p:nvPr/>
            </p:nvGrpSpPr>
            <p:grpSpPr>
              <a:xfrm>
                <a:off x="242906" y="1126303"/>
                <a:ext cx="1635920" cy="1508698"/>
                <a:chOff x="765853" y="1177029"/>
                <a:chExt cx="1635920" cy="1508698"/>
              </a:xfrm>
            </p:grpSpPr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DA41E01C-7F36-40A8-8922-079ED8C8EAD7}"/>
                    </a:ext>
                  </a:extLst>
                </p:cNvPr>
                <p:cNvGrpSpPr/>
                <p:nvPr/>
              </p:nvGrpSpPr>
              <p:grpSpPr>
                <a:xfrm>
                  <a:off x="765853" y="1177029"/>
                  <a:ext cx="1635920" cy="1473988"/>
                  <a:chOff x="1759822" y="2070100"/>
                  <a:chExt cx="1886365" cy="1699643"/>
                </a:xfrm>
              </p:grpSpPr>
              <p:sp>
                <p:nvSpPr>
                  <p:cNvPr id="652" name="楕円 651">
                    <a:extLst>
                      <a:ext uri="{FF2B5EF4-FFF2-40B4-BE49-F238E27FC236}">
                        <a16:creationId xmlns:a16="http://schemas.microsoft.com/office/drawing/2014/main" id="{55CAE5F1-B6AD-451A-859A-02E9D631CD37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5CDC7E41-527F-4A42-B373-BEC7668CC27A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楕円 653">
                    <a:extLst>
                      <a:ext uri="{FF2B5EF4-FFF2-40B4-BE49-F238E27FC236}">
                        <a16:creationId xmlns:a16="http://schemas.microsoft.com/office/drawing/2014/main" id="{7D55D046-E6E0-4FAD-9993-4226FC4A60F1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8172D61D-68EE-4E67-9DEC-E3DD985868AF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楕円 655">
                    <a:extLst>
                      <a:ext uri="{FF2B5EF4-FFF2-40B4-BE49-F238E27FC236}">
                        <a16:creationId xmlns:a16="http://schemas.microsoft.com/office/drawing/2014/main" id="{AF199A16-647F-4F18-970A-0E9E001E365F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88E920B2-77EE-4A9E-A4B8-EA7AA4C45D0A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D7105838-9FFD-4F3E-9CFD-57594FF67B0F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A056A906-9746-407B-899F-66272E840400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2357B03A-02AD-412E-925F-A55217133787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62A8FA71-3388-412A-9F0D-B03E083DC174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016E94CC-C765-46DE-A0FD-729C919C9BED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339EEEC3-A967-4ED0-926C-3F69AA095843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696D6E4E-B40D-4E5F-B9FF-F2EBA0F84145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4A86FB89-1BCC-4262-9992-C0CF12046F0D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138D2A16-33CB-4B93-9DC6-B162D587A6C2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650" name="フリーフォーム: 図形 649">
                      <a:extLst>
                        <a:ext uri="{FF2B5EF4-FFF2-40B4-BE49-F238E27FC236}">
                          <a16:creationId xmlns:a16="http://schemas.microsoft.com/office/drawing/2014/main" id="{2B8EAA7C-82A7-4016-B301-50C6FF098F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1" name="フリーフォーム: 図形 650">
                      <a:extLst>
                        <a:ext uri="{FF2B5EF4-FFF2-40B4-BE49-F238E27FC236}">
                          <a16:creationId xmlns:a16="http://schemas.microsoft.com/office/drawing/2014/main" id="{714F8B4C-971F-4316-8644-2712189AFE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47" name="楕円 646">
                    <a:extLst>
                      <a:ext uri="{FF2B5EF4-FFF2-40B4-BE49-F238E27FC236}">
                        <a16:creationId xmlns:a16="http://schemas.microsoft.com/office/drawing/2014/main" id="{05569130-4EDA-4424-A347-76C786762CDC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楕円 647">
                    <a:extLst>
                      <a:ext uri="{FF2B5EF4-FFF2-40B4-BE49-F238E27FC236}">
                        <a16:creationId xmlns:a16="http://schemas.microsoft.com/office/drawing/2014/main" id="{8EA3467A-C8C9-4FAA-8F14-277AB9BE09D0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75CD0BBA-5EF4-49F6-8453-F1D532FD4C4A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4" name="弦 643">
                  <a:extLst>
                    <a:ext uri="{FF2B5EF4-FFF2-40B4-BE49-F238E27FC236}">
                      <a16:creationId xmlns:a16="http://schemas.microsoft.com/office/drawing/2014/main" id="{C4B7B551-6ECB-4241-A9DB-2DBD7877D15C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弦 644">
                  <a:extLst>
                    <a:ext uri="{FF2B5EF4-FFF2-40B4-BE49-F238E27FC236}">
                      <a16:creationId xmlns:a16="http://schemas.microsoft.com/office/drawing/2014/main" id="{C08DEA1C-3228-4154-BFCE-C6748648B479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52E32D0-0088-4FF0-A6CD-3D380BD98D51}"/>
              </a:ext>
            </a:extLst>
          </p:cNvPr>
          <p:cNvGrpSpPr/>
          <p:nvPr/>
        </p:nvGrpSpPr>
        <p:grpSpPr>
          <a:xfrm>
            <a:off x="3754293" y="4201153"/>
            <a:ext cx="2432402" cy="1897292"/>
            <a:chOff x="3434869" y="4006033"/>
            <a:chExt cx="3000488" cy="2340403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BEE12ED6-D1B9-4A07-8109-126AEA657F12}"/>
                </a:ext>
              </a:extLst>
            </p:cNvPr>
            <p:cNvGrpSpPr/>
            <p:nvPr/>
          </p:nvGrpSpPr>
          <p:grpSpPr>
            <a:xfrm>
              <a:off x="3434869" y="4006033"/>
              <a:ext cx="2697313" cy="1903139"/>
              <a:chOff x="203989" y="3589727"/>
              <a:chExt cx="3287344" cy="2319446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34F998EE-1B72-4DD3-A899-CB100A850C29}"/>
                  </a:ext>
                </a:extLst>
              </p:cNvPr>
              <p:cNvGrpSpPr/>
              <p:nvPr/>
            </p:nvGrpSpPr>
            <p:grpSpPr>
              <a:xfrm>
                <a:off x="698110" y="430228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416" name="四角形: 上の 2 つの角を丸める 415">
                  <a:extLst>
                    <a:ext uri="{FF2B5EF4-FFF2-40B4-BE49-F238E27FC236}">
                      <a16:creationId xmlns:a16="http://schemas.microsoft.com/office/drawing/2014/main" id="{0AD7C570-7FC6-4642-9768-DF91D609425F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四角形: 上の 2 つの角を丸める 416">
                  <a:extLst>
                    <a:ext uri="{FF2B5EF4-FFF2-40B4-BE49-F238E27FC236}">
                      <a16:creationId xmlns:a16="http://schemas.microsoft.com/office/drawing/2014/main" id="{8D50FF64-9CBC-4CAD-9A6C-2D644ECC832D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上の 2 つの角を丸める 417">
                  <a:extLst>
                    <a:ext uri="{FF2B5EF4-FFF2-40B4-BE49-F238E27FC236}">
                      <a16:creationId xmlns:a16="http://schemas.microsoft.com/office/drawing/2014/main" id="{3C87AB05-6A91-4B5C-88F3-E301DCDEA969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8346AC30-A617-4E13-8F1D-EB9BF935E0C8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DB11386C-4A2B-4A87-AF7A-A06180A6FFDA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0E43187B-F08D-4487-8D9E-90424F7AC14E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D43AD32F-091F-4BCE-87C1-62C14605952E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98EE555C-7250-422A-B7D4-4A470EDF0268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223B501C-1443-466B-8A61-1DE25A63E722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370D2C2F-86FC-4EE0-A795-75B8DBB623D4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32644E67-663B-4747-A4F0-21DC50F012CD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四角形: 上の 2 つの角を丸める 426">
                  <a:extLst>
                    <a:ext uri="{FF2B5EF4-FFF2-40B4-BE49-F238E27FC236}">
                      <a16:creationId xmlns:a16="http://schemas.microsoft.com/office/drawing/2014/main" id="{628ADDAB-7F25-45EC-A8B9-D845595653B3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8" name="グループ化 427">
                  <a:extLst>
                    <a:ext uri="{FF2B5EF4-FFF2-40B4-BE49-F238E27FC236}">
                      <a16:creationId xmlns:a16="http://schemas.microsoft.com/office/drawing/2014/main" id="{D4B7FCC2-3CF9-4221-A553-DDF935270B21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C884BF4A-85CA-4EBC-91AF-DB276474773E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C4F12B0D-480D-4AAF-8C46-983D9487F0D8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CEE5DC8D-6A49-490F-A21F-CB3907E2BBAE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4B7B83B0-AEDD-47FB-89EB-634F51CA23C6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C95D6038-D87C-4E77-802C-3ADFA667A7B0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972725FB-9501-4813-BA67-7C17DB4CC229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A28B8092-CDF9-4ACC-8F5C-C5C687F10284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228FBF18-0785-4CD5-8DA1-F55EAC6E160A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FE52FAC2-4065-430E-A99F-2649970E0353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AA7D3B3F-A91D-4ACD-B64F-F17CF7D8E69C}"/>
                  </a:ext>
                </a:extLst>
              </p:cNvPr>
              <p:cNvGrpSpPr/>
              <p:nvPr/>
            </p:nvGrpSpPr>
            <p:grpSpPr>
              <a:xfrm>
                <a:off x="203989" y="3589727"/>
                <a:ext cx="1668376" cy="1425478"/>
                <a:chOff x="675347" y="1177028"/>
                <a:chExt cx="1836824" cy="1569402"/>
              </a:xfrm>
            </p:grpSpPr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B1DC196E-BA54-48D7-948D-FF64CF109921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407" name="星: 24 pt 406">
                    <a:extLst>
                      <a:ext uri="{FF2B5EF4-FFF2-40B4-BE49-F238E27FC236}">
                        <a16:creationId xmlns:a16="http://schemas.microsoft.com/office/drawing/2014/main" id="{E1FAA5CD-4157-4B83-8EF4-1A1FBA20B4B8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楕円 407">
                    <a:extLst>
                      <a:ext uri="{FF2B5EF4-FFF2-40B4-BE49-F238E27FC236}">
                        <a16:creationId xmlns:a16="http://schemas.microsoft.com/office/drawing/2014/main" id="{F08452D9-C5E4-42CB-B3C1-F25C90744F2A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楕円 408">
                    <a:extLst>
                      <a:ext uri="{FF2B5EF4-FFF2-40B4-BE49-F238E27FC236}">
                        <a16:creationId xmlns:a16="http://schemas.microsoft.com/office/drawing/2014/main" id="{900E7248-38C8-42FC-9BD0-0C1716DE174B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楕円 409">
                    <a:extLst>
                      <a:ext uri="{FF2B5EF4-FFF2-40B4-BE49-F238E27FC236}">
                        <a16:creationId xmlns:a16="http://schemas.microsoft.com/office/drawing/2014/main" id="{56686D41-6637-4DF2-9FCA-B5DC5D1E0016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9D9D81CF-FAB1-458D-A606-EE6D4C6F7A08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D40D8927-A3F7-4997-97D2-6A6A6DDABE12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452BCFC7-4B63-4203-847F-CF4F639FA888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2065F753-D8BE-48DE-B0A4-1245A194EEDD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C7F13E12-30C8-4825-A82D-F5DD716A4B01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4" name="星: 24 pt 393">
                  <a:extLst>
                    <a:ext uri="{FF2B5EF4-FFF2-40B4-BE49-F238E27FC236}">
                      <a16:creationId xmlns:a16="http://schemas.microsoft.com/office/drawing/2014/main" id="{DAF8AFC8-49B6-444F-9FA9-6E72FCBD7A3D}"/>
                    </a:ext>
                  </a:extLst>
                </p:cNvPr>
                <p:cNvSpPr/>
                <p:nvPr/>
              </p:nvSpPr>
              <p:spPr>
                <a:xfrm>
                  <a:off x="1271204" y="2072397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05D27994-F19A-4BC6-9DE7-7AE8E3471E45}"/>
                    </a:ext>
                  </a:extLst>
                </p:cNvPr>
                <p:cNvSpPr/>
                <p:nvPr/>
              </p:nvSpPr>
              <p:spPr>
                <a:xfrm>
                  <a:off x="1348474" y="2002879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DDF30D2B-5AB1-4AFD-A726-B8E89C0F0EE6}"/>
                    </a:ext>
                  </a:extLst>
                </p:cNvPr>
                <p:cNvSpPr/>
                <p:nvPr/>
              </p:nvSpPr>
              <p:spPr>
                <a:xfrm>
                  <a:off x="1413869" y="2003409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84D732CE-A571-4714-8182-C8CD85D105C1}"/>
                    </a:ext>
                  </a:extLst>
                </p:cNvPr>
                <p:cNvSpPr/>
                <p:nvPr/>
              </p:nvSpPr>
              <p:spPr>
                <a:xfrm>
                  <a:off x="1440715" y="2227043"/>
                  <a:ext cx="300967" cy="29896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F79907B4-089A-4212-A212-FDBB10995DDA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AB59AAAA-BDF5-4021-B0F3-8150B5A3F1FD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F15BEDDB-0867-4517-B2DD-CB4A285B26E7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401" name="グループ化 400">
                    <a:extLst>
                      <a:ext uri="{FF2B5EF4-FFF2-40B4-BE49-F238E27FC236}">
                        <a16:creationId xmlns:a16="http://schemas.microsoft.com/office/drawing/2014/main" id="{39B7AF4A-EB5E-4374-9721-04FF9F2C830B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405" name="フリーフォーム: 図形 404">
                      <a:extLst>
                        <a:ext uri="{FF2B5EF4-FFF2-40B4-BE49-F238E27FC236}">
                          <a16:creationId xmlns:a16="http://schemas.microsoft.com/office/drawing/2014/main" id="{FCBDACC6-3E8F-47E6-91EC-848E2B65C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10B083F2-5387-40AE-8E9D-3F6378E995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02" name="楕円 401">
                    <a:extLst>
                      <a:ext uri="{FF2B5EF4-FFF2-40B4-BE49-F238E27FC236}">
                        <a16:creationId xmlns:a16="http://schemas.microsoft.com/office/drawing/2014/main" id="{C4BA6971-EE2A-4D26-BFAB-555DE9DD5793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楕円 402">
                    <a:extLst>
                      <a:ext uri="{FF2B5EF4-FFF2-40B4-BE49-F238E27FC236}">
                        <a16:creationId xmlns:a16="http://schemas.microsoft.com/office/drawing/2014/main" id="{9A6E06FB-FD6C-4C91-8A22-65D0421FEEC7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楕円 403">
                    <a:extLst>
                      <a:ext uri="{FF2B5EF4-FFF2-40B4-BE49-F238E27FC236}">
                        <a16:creationId xmlns:a16="http://schemas.microsoft.com/office/drawing/2014/main" id="{311AA4C3-44CE-43BA-BDBB-BA24F64B006F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91" name="アーチ 390">
                <a:extLst>
                  <a:ext uri="{FF2B5EF4-FFF2-40B4-BE49-F238E27FC236}">
                    <a16:creationId xmlns:a16="http://schemas.microsoft.com/office/drawing/2014/main" id="{83F2754F-6A2A-4C6F-9C53-1D48AB1C1668}"/>
                  </a:ext>
                </a:extLst>
              </p:cNvPr>
              <p:cNvSpPr/>
              <p:nvPr/>
            </p:nvSpPr>
            <p:spPr>
              <a:xfrm>
                <a:off x="64450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2" name="アーチ 391">
                <a:extLst>
                  <a:ext uri="{FF2B5EF4-FFF2-40B4-BE49-F238E27FC236}">
                    <a16:creationId xmlns:a16="http://schemas.microsoft.com/office/drawing/2014/main" id="{3860F048-B97C-4193-94BC-CDA468EC1420}"/>
                  </a:ext>
                </a:extLst>
              </p:cNvPr>
              <p:cNvSpPr/>
              <p:nvPr/>
            </p:nvSpPr>
            <p:spPr>
              <a:xfrm>
                <a:off x="123505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AFF8FA32-EC55-46CD-958A-727CEBB7593E}"/>
                </a:ext>
              </a:extLst>
            </p:cNvPr>
            <p:cNvGrpSpPr/>
            <p:nvPr/>
          </p:nvGrpSpPr>
          <p:grpSpPr>
            <a:xfrm flipH="1">
              <a:off x="4505074" y="4949559"/>
              <a:ext cx="1930283" cy="1396877"/>
              <a:chOff x="286195" y="3589728"/>
              <a:chExt cx="3205138" cy="2319445"/>
            </a:xfrm>
          </p:grpSpPr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AB7F8A63-0A88-4B17-AB53-42B42159CFBB}"/>
                  </a:ext>
                </a:extLst>
              </p:cNvPr>
              <p:cNvGrpSpPr/>
              <p:nvPr/>
            </p:nvGrpSpPr>
            <p:grpSpPr>
              <a:xfrm>
                <a:off x="698110" y="430228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708" name="四角形: 上の 2 つの角を丸める 707">
                  <a:extLst>
                    <a:ext uri="{FF2B5EF4-FFF2-40B4-BE49-F238E27FC236}">
                      <a16:creationId xmlns:a16="http://schemas.microsoft.com/office/drawing/2014/main" id="{3261E531-8E78-4B1D-94DB-82A48025D1A0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2029D0FD-4E4A-4E26-A8E3-245E5FCFD880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23FEB72E-613D-45E5-8139-686204DBBE0B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02140862-4226-45A4-B3B3-6AECDD7BF210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四角形: 上の 2 つの角を丸める 711">
                  <a:extLst>
                    <a:ext uri="{FF2B5EF4-FFF2-40B4-BE49-F238E27FC236}">
                      <a16:creationId xmlns:a16="http://schemas.microsoft.com/office/drawing/2014/main" id="{5AA32EFC-2F51-4AA7-8D29-DF11D73F3F17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四角形: 上の 2 つの角を丸める 712">
                  <a:extLst>
                    <a:ext uri="{FF2B5EF4-FFF2-40B4-BE49-F238E27FC236}">
                      <a16:creationId xmlns:a16="http://schemas.microsoft.com/office/drawing/2014/main" id="{77F4F6E6-94F4-40A1-B791-266693FA0E80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65999727-7A5C-4BBC-9A40-0DD0798FEFCD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四角形: 上の 2 つの角を丸める 714">
                  <a:extLst>
                    <a:ext uri="{FF2B5EF4-FFF2-40B4-BE49-F238E27FC236}">
                      <a16:creationId xmlns:a16="http://schemas.microsoft.com/office/drawing/2014/main" id="{6440A8F1-3A39-44B6-AA76-E161E067B100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四角形: 上の 2 つの角を丸める 715">
                  <a:extLst>
                    <a:ext uri="{FF2B5EF4-FFF2-40B4-BE49-F238E27FC236}">
                      <a16:creationId xmlns:a16="http://schemas.microsoft.com/office/drawing/2014/main" id="{A3193675-B713-4860-B879-23F1989A6C91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四角形: 上の 2 つの角を丸める 716">
                  <a:extLst>
                    <a:ext uri="{FF2B5EF4-FFF2-40B4-BE49-F238E27FC236}">
                      <a16:creationId xmlns:a16="http://schemas.microsoft.com/office/drawing/2014/main" id="{20E2027E-B396-41C4-A804-202B62DCA693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四角形: 上の 2 つの角を丸める 717">
                  <a:extLst>
                    <a:ext uri="{FF2B5EF4-FFF2-40B4-BE49-F238E27FC236}">
                      <a16:creationId xmlns:a16="http://schemas.microsoft.com/office/drawing/2014/main" id="{F78A02E7-E605-4F94-A488-7274B2C16CDF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四角形: 上の 2 つの角を丸める 718">
                  <a:extLst>
                    <a:ext uri="{FF2B5EF4-FFF2-40B4-BE49-F238E27FC236}">
                      <a16:creationId xmlns:a16="http://schemas.microsoft.com/office/drawing/2014/main" id="{18589E4F-5C78-4585-AE76-627A3F695746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0" name="グループ化 719">
                  <a:extLst>
                    <a:ext uri="{FF2B5EF4-FFF2-40B4-BE49-F238E27FC236}">
                      <a16:creationId xmlns:a16="http://schemas.microsoft.com/office/drawing/2014/main" id="{CB772AD8-E638-4916-A9E1-5A9F94E632EA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BE9B4946-4D6C-49D7-ABC0-3314D73A9FB0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F231E2C2-BB02-489C-8F68-4486003501AF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CD06DDC6-2BE3-4A13-AB28-7655CBF5F4C1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FC2469A0-ED15-493B-BC9C-B07D0DF68479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9EAEDBBE-75A6-46E3-99B0-AD2284D2C624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A5C28C54-D237-4E05-B0A2-23A7672A9C24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BBF73083-B293-446E-9BA4-5F22462DF773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488DFA72-EC91-4B28-9E85-2E8BCAEA7136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7165DC2D-E7E6-4F30-B0DE-8C20149DBB3A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2E88E958-D0A5-45FD-9101-AAC0C1985006}"/>
                  </a:ext>
                </a:extLst>
              </p:cNvPr>
              <p:cNvGrpSpPr/>
              <p:nvPr/>
            </p:nvGrpSpPr>
            <p:grpSpPr>
              <a:xfrm>
                <a:off x="286195" y="3589728"/>
                <a:ext cx="1485896" cy="1338814"/>
                <a:chOff x="765853" y="1177029"/>
                <a:chExt cx="1635920" cy="1473988"/>
              </a:xfrm>
            </p:grpSpPr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AA3BF400-BBC3-41AC-BE9A-7040721B42FF}"/>
                    </a:ext>
                  </a:extLst>
                </p:cNvPr>
                <p:cNvGrpSpPr/>
                <p:nvPr/>
              </p:nvGrpSpPr>
              <p:grpSpPr>
                <a:xfrm>
                  <a:off x="765853" y="1177029"/>
                  <a:ext cx="1635920" cy="1473988"/>
                  <a:chOff x="1759822" y="2070100"/>
                  <a:chExt cx="1886365" cy="1699643"/>
                </a:xfrm>
              </p:grpSpPr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9FDEF278-A7C7-4B62-95F0-49F536945507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楕円 700">
                    <a:extLst>
                      <a:ext uri="{FF2B5EF4-FFF2-40B4-BE49-F238E27FC236}">
                        <a16:creationId xmlns:a16="http://schemas.microsoft.com/office/drawing/2014/main" id="{48A30E26-EB97-476F-9AE1-EA1AE4C163BD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D2EFDFF7-BC15-44E0-95A8-8468720F9175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楕円 702">
                    <a:extLst>
                      <a:ext uri="{FF2B5EF4-FFF2-40B4-BE49-F238E27FC236}">
                        <a16:creationId xmlns:a16="http://schemas.microsoft.com/office/drawing/2014/main" id="{B07E71E9-D725-4DFF-9A64-FF72D56F10A1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82E94CB9-C2E7-4993-AE0D-7F4B460843BC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D4A80C70-5FD2-4183-8124-B747BB7887D2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8FD693E2-7166-4946-A1E4-D98CADDD06E0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F60F447A-6F1C-4577-B0C0-EFF246F07FE5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B00543F2-F271-45F7-988D-2A0D20122555}"/>
                    </a:ext>
                  </a:extLst>
                </p:cNvPr>
                <p:cNvSpPr/>
                <p:nvPr/>
              </p:nvSpPr>
              <p:spPr>
                <a:xfrm>
                  <a:off x="1348474" y="2002879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B58387B5-8A66-4853-BE39-4C79E061376C}"/>
                    </a:ext>
                  </a:extLst>
                </p:cNvPr>
                <p:cNvSpPr/>
                <p:nvPr/>
              </p:nvSpPr>
              <p:spPr>
                <a:xfrm>
                  <a:off x="1413869" y="2003409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D4419F98-DE05-4AD4-9F83-EBC38330CE72}"/>
                    </a:ext>
                  </a:extLst>
                </p:cNvPr>
                <p:cNvSpPr/>
                <p:nvPr/>
              </p:nvSpPr>
              <p:spPr>
                <a:xfrm>
                  <a:off x="1440715" y="2227043"/>
                  <a:ext cx="300967" cy="29896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楕円 690">
                  <a:extLst>
                    <a:ext uri="{FF2B5EF4-FFF2-40B4-BE49-F238E27FC236}">
                      <a16:creationId xmlns:a16="http://schemas.microsoft.com/office/drawing/2014/main" id="{DA80A205-A2CA-4F92-A4C8-B9CA02DF0C6E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8B813D74-A03E-46EA-B237-5CEF8BDAE34C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FC970930-F056-43F9-B884-B355BD06FFB5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694" name="グループ化 693">
                    <a:extLst>
                      <a:ext uri="{FF2B5EF4-FFF2-40B4-BE49-F238E27FC236}">
                        <a16:creationId xmlns:a16="http://schemas.microsoft.com/office/drawing/2014/main" id="{904B371F-884C-4691-BA08-7360FECBD10D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698" name="フリーフォーム: 図形 697">
                      <a:extLst>
                        <a:ext uri="{FF2B5EF4-FFF2-40B4-BE49-F238E27FC236}">
                          <a16:creationId xmlns:a16="http://schemas.microsoft.com/office/drawing/2014/main" id="{00DE9A09-12EA-4CFF-B6ED-5E62EDD15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9" name="フリーフォーム: 図形 698">
                      <a:extLst>
                        <a:ext uri="{FF2B5EF4-FFF2-40B4-BE49-F238E27FC236}">
                          <a16:creationId xmlns:a16="http://schemas.microsoft.com/office/drawing/2014/main" id="{F38CEADB-5AEF-415B-B602-CE798EB03B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0544C624-BBA1-45E9-9F28-6FD3473F1EEB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楕円 695">
                    <a:extLst>
                      <a:ext uri="{FF2B5EF4-FFF2-40B4-BE49-F238E27FC236}">
                        <a16:creationId xmlns:a16="http://schemas.microsoft.com/office/drawing/2014/main" id="{9BA0F34F-478B-44A9-A143-6942278DA52C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楕円 696">
                    <a:extLst>
                      <a:ext uri="{FF2B5EF4-FFF2-40B4-BE49-F238E27FC236}">
                        <a16:creationId xmlns:a16="http://schemas.microsoft.com/office/drawing/2014/main" id="{7BDEB6EB-1D43-4C3D-A89F-CE9E23BFFF7C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85" name="アーチ 684">
                <a:extLst>
                  <a:ext uri="{FF2B5EF4-FFF2-40B4-BE49-F238E27FC236}">
                    <a16:creationId xmlns:a16="http://schemas.microsoft.com/office/drawing/2014/main" id="{39717E05-C0B1-454A-A126-A824FD11F3F9}"/>
                  </a:ext>
                </a:extLst>
              </p:cNvPr>
              <p:cNvSpPr/>
              <p:nvPr/>
            </p:nvSpPr>
            <p:spPr>
              <a:xfrm>
                <a:off x="64450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6" name="アーチ 685">
                <a:extLst>
                  <a:ext uri="{FF2B5EF4-FFF2-40B4-BE49-F238E27FC236}">
                    <a16:creationId xmlns:a16="http://schemas.microsoft.com/office/drawing/2014/main" id="{E0D420FB-C0BF-48F7-84EB-DD0122C394B1}"/>
                  </a:ext>
                </a:extLst>
              </p:cNvPr>
              <p:cNvSpPr/>
              <p:nvPr/>
            </p:nvSpPr>
            <p:spPr>
              <a:xfrm>
                <a:off x="123505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2C8C25A-10FA-46C9-8DD4-D1711129EB16}"/>
              </a:ext>
            </a:extLst>
          </p:cNvPr>
          <p:cNvGrpSpPr/>
          <p:nvPr/>
        </p:nvGrpSpPr>
        <p:grpSpPr>
          <a:xfrm>
            <a:off x="6679875" y="1495746"/>
            <a:ext cx="2487035" cy="1625852"/>
            <a:chOff x="6860659" y="1467291"/>
            <a:chExt cx="3067880" cy="2005568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B262A85D-2E0E-4CCC-BBE9-ABA94F755650}"/>
                </a:ext>
              </a:extLst>
            </p:cNvPr>
            <p:cNvGrpSpPr/>
            <p:nvPr/>
          </p:nvGrpSpPr>
          <p:grpSpPr>
            <a:xfrm>
              <a:off x="6860659" y="1467291"/>
              <a:ext cx="2766420" cy="1558822"/>
              <a:chOff x="152400" y="1126302"/>
              <a:chExt cx="3371568" cy="1899811"/>
            </a:xfrm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8DCF0CDF-1429-4E53-812C-EB9186D8B7E3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204A5D2C-00B3-4E14-A824-DC0ACF87E08D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10C2B0AF-9930-47D8-87DF-A3E2F90103D0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FE141E4F-B373-408B-A514-99729A05CC5D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A4FEC2D1-0D11-4030-9823-1664E131A57B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上の 2 つの角を丸める 469">
                  <a:extLst>
                    <a:ext uri="{FF2B5EF4-FFF2-40B4-BE49-F238E27FC236}">
                      <a16:creationId xmlns:a16="http://schemas.microsoft.com/office/drawing/2014/main" id="{F51EB2F9-46DA-4655-836A-A3BD7C18EC28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四角形: 上の 2 つの角を丸める 470">
                  <a:extLst>
                    <a:ext uri="{FF2B5EF4-FFF2-40B4-BE49-F238E27FC236}">
                      <a16:creationId xmlns:a16="http://schemas.microsoft.com/office/drawing/2014/main" id="{13059C3A-F4DC-4E03-8C9F-E9C0DDE70EFB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四角形: 上の 2 つの角を丸める 471">
                  <a:extLst>
                    <a:ext uri="{FF2B5EF4-FFF2-40B4-BE49-F238E27FC236}">
                      <a16:creationId xmlns:a16="http://schemas.microsoft.com/office/drawing/2014/main" id="{04ACE994-A574-4DAE-9099-68684DF2EACE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四角形: 上の 2 つの角を丸める 472">
                  <a:extLst>
                    <a:ext uri="{FF2B5EF4-FFF2-40B4-BE49-F238E27FC236}">
                      <a16:creationId xmlns:a16="http://schemas.microsoft.com/office/drawing/2014/main" id="{39D55B94-09F0-48D1-A50F-B1EF9BFD3167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4C417F05-11E8-46C1-A829-9AB0B4FDD766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3FBFD810-CD29-4855-B3C1-C8821B5EDF51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B7EED0F9-6670-45BC-9E89-ADF1AA634FB0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四角形: 上の 2 つの角を丸める 476">
                  <a:extLst>
                    <a:ext uri="{FF2B5EF4-FFF2-40B4-BE49-F238E27FC236}">
                      <a16:creationId xmlns:a16="http://schemas.microsoft.com/office/drawing/2014/main" id="{AFF62EC0-EBC8-4F8B-8FF5-675B26E03121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861C3F99-86BA-4CF2-8EDF-187E93099138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56269BD5-FDA6-44E4-BB6A-A5BD27118A2D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73D4A3F0-1598-4853-ABCF-4BB7CCCB2995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60B2EED8-D8A2-4744-B694-4932967FF1EC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FA8CC6DB-8BC1-4A76-9472-D9B75835D0A7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5CAE3007-55F8-4183-AE0D-F3649385F434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BB1981C3-26BA-4BFA-B3AB-FD01144D110E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519AEE22-A978-4D55-B819-B0F0F8F654EE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3546CD01-3E4C-4C33-B7AE-9A4C54D8359E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D342FF95-4A98-4BC7-A673-026B4041DA75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9D181889-938E-4AFD-8A83-B16B27BC7470}"/>
                  </a:ext>
                </a:extLst>
              </p:cNvPr>
              <p:cNvGrpSpPr/>
              <p:nvPr/>
            </p:nvGrpSpPr>
            <p:grpSpPr>
              <a:xfrm>
                <a:off x="152400" y="1126302"/>
                <a:ext cx="1836824" cy="1633288"/>
                <a:chOff x="675347" y="1177028"/>
                <a:chExt cx="1836824" cy="1633288"/>
              </a:xfrm>
            </p:grpSpPr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F950FCB0-5C87-4D58-B293-9F52D404F229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457" name="星: 24 pt 456">
                    <a:extLst>
                      <a:ext uri="{FF2B5EF4-FFF2-40B4-BE49-F238E27FC236}">
                        <a16:creationId xmlns:a16="http://schemas.microsoft.com/office/drawing/2014/main" id="{3EA9611A-7A33-4492-95FA-1E2C1E159470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8701D8DB-2656-4AA5-9645-071B343B39C1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29204DD8-36FE-480B-986A-907917E5BE69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8E52C1D4-FD79-4A3A-9745-4EC671A7B7D4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楕円 460">
                    <a:extLst>
                      <a:ext uri="{FF2B5EF4-FFF2-40B4-BE49-F238E27FC236}">
                        <a16:creationId xmlns:a16="http://schemas.microsoft.com/office/drawing/2014/main" id="{D5CF091A-1369-46B6-9E79-7FA128F6245B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楕円 461">
                    <a:extLst>
                      <a:ext uri="{FF2B5EF4-FFF2-40B4-BE49-F238E27FC236}">
                        <a16:creationId xmlns:a16="http://schemas.microsoft.com/office/drawing/2014/main" id="{7140348B-3EF7-40C1-A164-420E4ADB7BAF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9D368577-4F7E-44B8-A1B2-4DB7B14CD4E2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87927E22-D409-496A-80A3-8A7AF1A59DD4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E9F1FBA3-F8D7-4A39-9E60-17040BF1EFC3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2" name="星: 24 pt 441">
                  <a:extLst>
                    <a:ext uri="{FF2B5EF4-FFF2-40B4-BE49-F238E27FC236}">
                      <a16:creationId xmlns:a16="http://schemas.microsoft.com/office/drawing/2014/main" id="{3154721D-94BF-494E-9332-58916641B9D1}"/>
                    </a:ext>
                  </a:extLst>
                </p:cNvPr>
                <p:cNvSpPr/>
                <p:nvPr/>
              </p:nvSpPr>
              <p:spPr>
                <a:xfrm>
                  <a:off x="1271204" y="2136283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6D00499A-21FC-4EFC-A6F7-4983776D5CF1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37D4D767-61B2-41A7-81C1-B69B14F0ED31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149FE8E0-004A-4AE4-8D9C-637E2F5C6FDA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6A22D0DE-595E-4C9D-BA43-91B0EE3C5D55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4A349F70-55F7-45B0-AC5B-64BF8C86F8F0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86460F4A-16FC-416F-A331-37F5DF5027C6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319E714E-6CA1-487C-97CD-2B171F96EFA0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23CC7B41-B786-4019-87B4-AF7C27F35C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2776C4BF-E3ED-476B-86E5-21D1BFA7FA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BCDEC674-62D9-4AB4-BD22-D6F88FA7DA9C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0FA04085-DFA4-4385-AD0C-8A6C53EAADBD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A841DCDD-2C62-41E5-B2AA-E401B98569B3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9" name="弦 448">
                  <a:extLst>
                    <a:ext uri="{FF2B5EF4-FFF2-40B4-BE49-F238E27FC236}">
                      <a16:creationId xmlns:a16="http://schemas.microsoft.com/office/drawing/2014/main" id="{E7BDCEA9-D126-4855-8CA8-34E25915E48A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弦 449">
                  <a:extLst>
                    <a:ext uri="{FF2B5EF4-FFF2-40B4-BE49-F238E27FC236}">
                      <a16:creationId xmlns:a16="http://schemas.microsoft.com/office/drawing/2014/main" id="{3E9EC0E2-B09D-41FA-8811-0D9E6F83C7D3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EA6E02C3-0CDF-4F91-97F5-791DA89E7D32}"/>
                </a:ext>
              </a:extLst>
            </p:cNvPr>
            <p:cNvGrpSpPr/>
            <p:nvPr/>
          </p:nvGrpSpPr>
          <p:grpSpPr>
            <a:xfrm flipH="1">
              <a:off x="7952532" y="2328706"/>
              <a:ext cx="1976007" cy="1144153"/>
              <a:chOff x="242906" y="1126303"/>
              <a:chExt cx="3281062" cy="1899810"/>
            </a:xfrm>
          </p:grpSpPr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DECFB8E5-C084-4FEB-A39B-376A49AB4406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756" name="四角形: 上の 2 つの角を丸める 755">
                  <a:extLst>
                    <a:ext uri="{FF2B5EF4-FFF2-40B4-BE49-F238E27FC236}">
                      <a16:creationId xmlns:a16="http://schemas.microsoft.com/office/drawing/2014/main" id="{1E7570DC-67C4-46FE-AB6D-39DA088823BB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四角形: 上の 2 つの角を丸める 756">
                  <a:extLst>
                    <a:ext uri="{FF2B5EF4-FFF2-40B4-BE49-F238E27FC236}">
                      <a16:creationId xmlns:a16="http://schemas.microsoft.com/office/drawing/2014/main" id="{4532EC62-2BA7-4B49-BE94-DF747B08C8EB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四角形: 上の 2 つの角を丸める 757">
                  <a:extLst>
                    <a:ext uri="{FF2B5EF4-FFF2-40B4-BE49-F238E27FC236}">
                      <a16:creationId xmlns:a16="http://schemas.microsoft.com/office/drawing/2014/main" id="{0B67CF0A-2FBC-464D-9053-172157400A66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四角形: 上の 2 つの角を丸める 758">
                  <a:extLst>
                    <a:ext uri="{FF2B5EF4-FFF2-40B4-BE49-F238E27FC236}">
                      <a16:creationId xmlns:a16="http://schemas.microsoft.com/office/drawing/2014/main" id="{4745331E-B558-45AE-AD3C-DFB145BE93BE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四角形: 上の 2 つの角を丸める 759">
                  <a:extLst>
                    <a:ext uri="{FF2B5EF4-FFF2-40B4-BE49-F238E27FC236}">
                      <a16:creationId xmlns:a16="http://schemas.microsoft.com/office/drawing/2014/main" id="{5689F333-8652-48A1-9499-98DDC3B60145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四角形: 上の 2 つの角を丸める 760">
                  <a:extLst>
                    <a:ext uri="{FF2B5EF4-FFF2-40B4-BE49-F238E27FC236}">
                      <a16:creationId xmlns:a16="http://schemas.microsoft.com/office/drawing/2014/main" id="{1F30E305-3EA9-40E5-973D-5428239D37B3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四角形: 上の 2 つの角を丸める 761">
                  <a:extLst>
                    <a:ext uri="{FF2B5EF4-FFF2-40B4-BE49-F238E27FC236}">
                      <a16:creationId xmlns:a16="http://schemas.microsoft.com/office/drawing/2014/main" id="{8EE36E7A-3788-413A-821F-DC87184F288C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四角形: 上の 2 つの角を丸める 762">
                  <a:extLst>
                    <a:ext uri="{FF2B5EF4-FFF2-40B4-BE49-F238E27FC236}">
                      <a16:creationId xmlns:a16="http://schemas.microsoft.com/office/drawing/2014/main" id="{E53375A8-B6AA-405B-ADE2-AF17FB09B3CB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四角形: 上の 2 つの角を丸める 763">
                  <a:extLst>
                    <a:ext uri="{FF2B5EF4-FFF2-40B4-BE49-F238E27FC236}">
                      <a16:creationId xmlns:a16="http://schemas.microsoft.com/office/drawing/2014/main" id="{58C1508A-F44B-4CFF-ABEB-40731FEF3521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四角形: 上の 2 つの角を丸める 764">
                  <a:extLst>
                    <a:ext uri="{FF2B5EF4-FFF2-40B4-BE49-F238E27FC236}">
                      <a16:creationId xmlns:a16="http://schemas.microsoft.com/office/drawing/2014/main" id="{31D01A3D-92C5-407A-BE33-346735E02FAA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四角形: 上の 2 つの角を丸める 765">
                  <a:extLst>
                    <a:ext uri="{FF2B5EF4-FFF2-40B4-BE49-F238E27FC236}">
                      <a16:creationId xmlns:a16="http://schemas.microsoft.com/office/drawing/2014/main" id="{9D4A538D-FE05-4BCF-BCCC-D2DF4C54BB96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四角形: 上の 2 つの角を丸める 766">
                  <a:extLst>
                    <a:ext uri="{FF2B5EF4-FFF2-40B4-BE49-F238E27FC236}">
                      <a16:creationId xmlns:a16="http://schemas.microsoft.com/office/drawing/2014/main" id="{E58800EC-AE6F-41FB-9FF8-EF51DBEECFB0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80051C27-2408-48DA-B843-66AB05324338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4FDEF801-A6C9-4257-9957-7C8F54A3F59C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DEC0F40B-F6A7-4F5B-8372-4CB2822543DC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6BC1FEEC-1EC3-4E71-ABDB-1E1420D517CD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FD20E55D-BEBC-45B0-9F6E-D377ADFA4D82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C2F9410-69BC-4509-8F56-0EC2AB343552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2B75C363-9EEA-41AF-A90F-3EBCBF83CFA5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9769F752-8383-4763-AFCE-30FF071C2579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82BAC692-F53C-4255-8AAC-FD584C59FC2D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FDFDD863-0422-4B80-9222-11378B0499F5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701D5C1A-1F27-4508-B8AB-022165818FE5}"/>
                  </a:ext>
                </a:extLst>
              </p:cNvPr>
              <p:cNvGrpSpPr/>
              <p:nvPr/>
            </p:nvGrpSpPr>
            <p:grpSpPr>
              <a:xfrm>
                <a:off x="242906" y="1126303"/>
                <a:ext cx="1635920" cy="1508698"/>
                <a:chOff x="765853" y="1177029"/>
                <a:chExt cx="1635920" cy="1508698"/>
              </a:xfrm>
            </p:grpSpPr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87D101C1-F9B4-4E42-84F8-0CA63071BA6B}"/>
                    </a:ext>
                  </a:extLst>
                </p:cNvPr>
                <p:cNvGrpSpPr/>
                <p:nvPr/>
              </p:nvGrpSpPr>
              <p:grpSpPr>
                <a:xfrm>
                  <a:off x="765853" y="1177029"/>
                  <a:ext cx="1635920" cy="1473988"/>
                  <a:chOff x="1759822" y="2070100"/>
                  <a:chExt cx="1886365" cy="1699643"/>
                </a:xfrm>
              </p:grpSpPr>
              <p:sp>
                <p:nvSpPr>
                  <p:cNvPr id="748" name="楕円 747">
                    <a:extLst>
                      <a:ext uri="{FF2B5EF4-FFF2-40B4-BE49-F238E27FC236}">
                        <a16:creationId xmlns:a16="http://schemas.microsoft.com/office/drawing/2014/main" id="{1D31FC15-7994-4E31-A49D-2B29D9567F96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楕円 748">
                    <a:extLst>
                      <a:ext uri="{FF2B5EF4-FFF2-40B4-BE49-F238E27FC236}">
                        <a16:creationId xmlns:a16="http://schemas.microsoft.com/office/drawing/2014/main" id="{2F810044-1F96-48AF-898D-EFD3D2335A84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楕円 749">
                    <a:extLst>
                      <a:ext uri="{FF2B5EF4-FFF2-40B4-BE49-F238E27FC236}">
                        <a16:creationId xmlns:a16="http://schemas.microsoft.com/office/drawing/2014/main" id="{38726DA2-97D5-4021-88AB-CD4C449B5C41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楕円 750">
                    <a:extLst>
                      <a:ext uri="{FF2B5EF4-FFF2-40B4-BE49-F238E27FC236}">
                        <a16:creationId xmlns:a16="http://schemas.microsoft.com/office/drawing/2014/main" id="{29BE995A-35E0-420F-B1DC-95FF6FAA578D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楕円 751">
                    <a:extLst>
                      <a:ext uri="{FF2B5EF4-FFF2-40B4-BE49-F238E27FC236}">
                        <a16:creationId xmlns:a16="http://schemas.microsoft.com/office/drawing/2014/main" id="{38C239EB-EB92-4871-B548-2691BDAD4BA3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7650AE3E-8E09-4893-B971-13CEFF95640E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D998FB54-26B4-460C-BEEC-4695F3A421CD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A4E191D8-A4B1-4024-920F-B99D60532709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1702E484-47C4-43D0-8D07-6DA97EF55CC4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E83D7F5D-AFED-413D-9BE5-9575A22FB8F8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10EDBE8F-24C4-4E1C-B030-40B72C9199D2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B677BBA6-560C-4523-9DA2-2B008901ED68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楕円 737">
                  <a:extLst>
                    <a:ext uri="{FF2B5EF4-FFF2-40B4-BE49-F238E27FC236}">
                      <a16:creationId xmlns:a16="http://schemas.microsoft.com/office/drawing/2014/main" id="{917F90D6-D88B-4EE6-8E04-D06155ACD63B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640A1CC9-3824-467B-A8E6-112BE967B16A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742" name="グループ化 741">
                    <a:extLst>
                      <a:ext uri="{FF2B5EF4-FFF2-40B4-BE49-F238E27FC236}">
                        <a16:creationId xmlns:a16="http://schemas.microsoft.com/office/drawing/2014/main" id="{00C8637B-123A-4918-B004-09DDD1064D73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746" name="フリーフォーム: 図形 745">
                      <a:extLst>
                        <a:ext uri="{FF2B5EF4-FFF2-40B4-BE49-F238E27FC236}">
                          <a16:creationId xmlns:a16="http://schemas.microsoft.com/office/drawing/2014/main" id="{645335EF-FD12-42D0-B84E-2259FC3A4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7" name="フリーフォーム: 図形 746">
                      <a:extLst>
                        <a:ext uri="{FF2B5EF4-FFF2-40B4-BE49-F238E27FC236}">
                          <a16:creationId xmlns:a16="http://schemas.microsoft.com/office/drawing/2014/main" id="{26A35241-AA0F-4566-AB1F-59B9177E3D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3" name="楕円 742">
                    <a:extLst>
                      <a:ext uri="{FF2B5EF4-FFF2-40B4-BE49-F238E27FC236}">
                        <a16:creationId xmlns:a16="http://schemas.microsoft.com/office/drawing/2014/main" id="{735EDB7C-FC0F-45A0-9A0A-9D86C806C312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楕円 743">
                    <a:extLst>
                      <a:ext uri="{FF2B5EF4-FFF2-40B4-BE49-F238E27FC236}">
                        <a16:creationId xmlns:a16="http://schemas.microsoft.com/office/drawing/2014/main" id="{92D6DE6D-47CD-4404-8E46-AFE3691372FD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楕円 744">
                    <a:extLst>
                      <a:ext uri="{FF2B5EF4-FFF2-40B4-BE49-F238E27FC236}">
                        <a16:creationId xmlns:a16="http://schemas.microsoft.com/office/drawing/2014/main" id="{D1F82693-C3A1-4A7C-B042-5CF277ED5B83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0" name="弦 739">
                  <a:extLst>
                    <a:ext uri="{FF2B5EF4-FFF2-40B4-BE49-F238E27FC236}">
                      <a16:creationId xmlns:a16="http://schemas.microsoft.com/office/drawing/2014/main" id="{6541A2D9-2106-4C59-9263-4DF54F692045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弦 740">
                  <a:extLst>
                    <a:ext uri="{FF2B5EF4-FFF2-40B4-BE49-F238E27FC236}">
                      <a16:creationId xmlns:a16="http://schemas.microsoft.com/office/drawing/2014/main" id="{08FD6624-AF05-471E-8712-B07ECF2D1D93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025B3AA-92A8-4935-BA53-6D921A98E67D}"/>
              </a:ext>
            </a:extLst>
          </p:cNvPr>
          <p:cNvGrpSpPr/>
          <p:nvPr/>
        </p:nvGrpSpPr>
        <p:grpSpPr>
          <a:xfrm>
            <a:off x="6718706" y="4201153"/>
            <a:ext cx="2432402" cy="1897292"/>
            <a:chOff x="6912248" y="4006033"/>
            <a:chExt cx="3000488" cy="2340403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EA92A355-E36C-48E5-AE8B-6E397A7BBC11}"/>
                </a:ext>
              </a:extLst>
            </p:cNvPr>
            <p:cNvGrpSpPr/>
            <p:nvPr/>
          </p:nvGrpSpPr>
          <p:grpSpPr>
            <a:xfrm>
              <a:off x="6912248" y="4006033"/>
              <a:ext cx="2697313" cy="1903139"/>
              <a:chOff x="203989" y="3589727"/>
              <a:chExt cx="3287344" cy="2319446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596F7236-4C46-452E-9C44-0BD32F27B5DA}"/>
                  </a:ext>
                </a:extLst>
              </p:cNvPr>
              <p:cNvGrpSpPr/>
              <p:nvPr/>
            </p:nvGrpSpPr>
            <p:grpSpPr>
              <a:xfrm>
                <a:off x="698110" y="430228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6B948B83-6D72-48D2-9867-8C854BDDAEEB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14C478E4-64BF-4C3D-AFE7-E530450E8FFF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四角形: 上の 2 つの角を丸める 517">
                  <a:extLst>
                    <a:ext uri="{FF2B5EF4-FFF2-40B4-BE49-F238E27FC236}">
                      <a16:creationId xmlns:a16="http://schemas.microsoft.com/office/drawing/2014/main" id="{545F493C-E42A-41BC-8828-73FD77FB2EE0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四角形: 上の 2 つの角を丸める 518">
                  <a:extLst>
                    <a:ext uri="{FF2B5EF4-FFF2-40B4-BE49-F238E27FC236}">
                      <a16:creationId xmlns:a16="http://schemas.microsoft.com/office/drawing/2014/main" id="{89D8D578-3094-48F4-A1B4-001040C1F9E4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1AFE8E1C-6773-47B8-89D9-45F173C4FAC4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8F6CFF27-A0F4-4A2D-96BB-A1FD5B22F403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四角形: 上の 2 つの角を丸める 521">
                  <a:extLst>
                    <a:ext uri="{FF2B5EF4-FFF2-40B4-BE49-F238E27FC236}">
                      <a16:creationId xmlns:a16="http://schemas.microsoft.com/office/drawing/2014/main" id="{D633880B-87BA-434B-B265-F16D1B6585CE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四角形: 上の 2 つの角を丸める 522">
                  <a:extLst>
                    <a:ext uri="{FF2B5EF4-FFF2-40B4-BE49-F238E27FC236}">
                      <a16:creationId xmlns:a16="http://schemas.microsoft.com/office/drawing/2014/main" id="{EB60F415-E4D2-4556-9B79-AD76B5C8874D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上の 2 つの角を丸める 523">
                  <a:extLst>
                    <a:ext uri="{FF2B5EF4-FFF2-40B4-BE49-F238E27FC236}">
                      <a16:creationId xmlns:a16="http://schemas.microsoft.com/office/drawing/2014/main" id="{E82684DF-AE86-4BA1-AE54-232DA21D8C2A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四角形: 上の 2 つの角を丸める 524">
                  <a:extLst>
                    <a:ext uri="{FF2B5EF4-FFF2-40B4-BE49-F238E27FC236}">
                      <a16:creationId xmlns:a16="http://schemas.microsoft.com/office/drawing/2014/main" id="{8509478E-B890-4585-9864-A7C38EDE127F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四角形: 上の 2 つの角を丸める 525">
                  <a:extLst>
                    <a:ext uri="{FF2B5EF4-FFF2-40B4-BE49-F238E27FC236}">
                      <a16:creationId xmlns:a16="http://schemas.microsoft.com/office/drawing/2014/main" id="{44004C71-A60A-4FA9-A79B-6748CE55C2B9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276C00E3-EA9C-4E2B-8490-EAF62AFF191B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7B57DB8C-2685-4142-ABF6-88F09DBD80B7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D1CFAA54-FBF5-4588-86B4-2817D8C32065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ADC4428E-017D-42E7-A162-D07CB9834F2D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704DA2EF-1E80-4C33-A80A-31601F671F8F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C600BB0A-D24B-48E6-BBAA-21E642B99405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B1549796-89F4-4083-A342-A15096384BFC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D4AE0EB1-DE97-458D-832D-8D15F13F7B6D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7FB691D7-7A78-449F-B13D-F708294DCF06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297FC6D4-1B65-4CD9-A903-664834DB4747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17D17E4F-2139-4DF2-BC5C-5B39C435B8BD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3BEE5585-3B27-4E96-9E62-5D7C84E155EA}"/>
                  </a:ext>
                </a:extLst>
              </p:cNvPr>
              <p:cNvGrpSpPr/>
              <p:nvPr/>
            </p:nvGrpSpPr>
            <p:grpSpPr>
              <a:xfrm>
                <a:off x="203989" y="3589727"/>
                <a:ext cx="1668376" cy="1425478"/>
                <a:chOff x="675347" y="1177028"/>
                <a:chExt cx="1836824" cy="1569402"/>
              </a:xfrm>
            </p:grpSpPr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4DF20CC1-C124-4685-86A2-5487F8371EB9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507" name="星: 24 pt 506">
                    <a:extLst>
                      <a:ext uri="{FF2B5EF4-FFF2-40B4-BE49-F238E27FC236}">
                        <a16:creationId xmlns:a16="http://schemas.microsoft.com/office/drawing/2014/main" id="{72D57037-B2FB-4D5E-BFE4-BCD8182E2150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6D959B5C-B8C9-4E3B-BE14-442BE44B3194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楕円 508">
                    <a:extLst>
                      <a:ext uri="{FF2B5EF4-FFF2-40B4-BE49-F238E27FC236}">
                        <a16:creationId xmlns:a16="http://schemas.microsoft.com/office/drawing/2014/main" id="{3A0C6A10-8FBE-4C76-969C-1877CE375709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D207DA13-EEEC-4AF8-A862-30E2592B0255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楕円 510">
                    <a:extLst>
                      <a:ext uri="{FF2B5EF4-FFF2-40B4-BE49-F238E27FC236}">
                        <a16:creationId xmlns:a16="http://schemas.microsoft.com/office/drawing/2014/main" id="{541D65CE-559E-4EC1-BD7D-680FFC083C5E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2FE2602F-47D4-44C7-B7EB-15781E389326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6C0BCD39-5BE7-458B-9837-65772A1540E2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F181434A-6931-40BE-B38A-29D0B43070F4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155BFF09-E7F6-4F2F-B875-2C357E3BA0BB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4" name="星: 24 pt 493">
                  <a:extLst>
                    <a:ext uri="{FF2B5EF4-FFF2-40B4-BE49-F238E27FC236}">
                      <a16:creationId xmlns:a16="http://schemas.microsoft.com/office/drawing/2014/main" id="{B45CACB6-3B67-4416-95C8-341938EA46ED}"/>
                    </a:ext>
                  </a:extLst>
                </p:cNvPr>
                <p:cNvSpPr/>
                <p:nvPr/>
              </p:nvSpPr>
              <p:spPr>
                <a:xfrm>
                  <a:off x="1271204" y="2072397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8527650A-125B-4A90-8059-50F3368866D1}"/>
                    </a:ext>
                  </a:extLst>
                </p:cNvPr>
                <p:cNvSpPr/>
                <p:nvPr/>
              </p:nvSpPr>
              <p:spPr>
                <a:xfrm>
                  <a:off x="1348474" y="2002879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E7A54C00-E660-4AD1-B7DA-85DA076C6C3D}"/>
                    </a:ext>
                  </a:extLst>
                </p:cNvPr>
                <p:cNvSpPr/>
                <p:nvPr/>
              </p:nvSpPr>
              <p:spPr>
                <a:xfrm>
                  <a:off x="1413869" y="2003409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B999200F-E351-413D-A94B-5009CC0F0956}"/>
                    </a:ext>
                  </a:extLst>
                </p:cNvPr>
                <p:cNvSpPr/>
                <p:nvPr/>
              </p:nvSpPr>
              <p:spPr>
                <a:xfrm>
                  <a:off x="1440715" y="2227043"/>
                  <a:ext cx="300967" cy="29896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603162F6-5F9B-4B41-9B93-B63F922B007D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EA07A811-B5D5-43AF-B952-FB1DA703F426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052BE40E-21B4-47B7-867B-C9670D70B3BB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501" name="グループ化 500">
                    <a:extLst>
                      <a:ext uri="{FF2B5EF4-FFF2-40B4-BE49-F238E27FC236}">
                        <a16:creationId xmlns:a16="http://schemas.microsoft.com/office/drawing/2014/main" id="{555D6F57-C058-4CDE-8CE7-3AAA17588954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4B9AC870-6D10-4028-9A79-947E2B427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6" name="フリーフォーム: 図形 505">
                      <a:extLst>
                        <a:ext uri="{FF2B5EF4-FFF2-40B4-BE49-F238E27FC236}">
                          <a16:creationId xmlns:a16="http://schemas.microsoft.com/office/drawing/2014/main" id="{7C50DF37-CBB4-4DBE-9E82-E40DE0037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2" name="楕円 501">
                    <a:extLst>
                      <a:ext uri="{FF2B5EF4-FFF2-40B4-BE49-F238E27FC236}">
                        <a16:creationId xmlns:a16="http://schemas.microsoft.com/office/drawing/2014/main" id="{0A2FAF31-6C7A-4EB8-9884-BA13D64C5672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4AE99ACE-2813-40D2-A9CD-2CD2B479F4E2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4B22C7E8-F910-44A9-8726-8377E132A28B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91" name="アーチ 490">
                <a:extLst>
                  <a:ext uri="{FF2B5EF4-FFF2-40B4-BE49-F238E27FC236}">
                    <a16:creationId xmlns:a16="http://schemas.microsoft.com/office/drawing/2014/main" id="{E7ADBF7F-675F-4974-8600-10D16BF0BC95}"/>
                  </a:ext>
                </a:extLst>
              </p:cNvPr>
              <p:cNvSpPr/>
              <p:nvPr/>
            </p:nvSpPr>
            <p:spPr>
              <a:xfrm>
                <a:off x="64450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" name="アーチ 491">
                <a:extLst>
                  <a:ext uri="{FF2B5EF4-FFF2-40B4-BE49-F238E27FC236}">
                    <a16:creationId xmlns:a16="http://schemas.microsoft.com/office/drawing/2014/main" id="{D6007289-CE04-498D-88A7-218DA8459834}"/>
                  </a:ext>
                </a:extLst>
              </p:cNvPr>
              <p:cNvSpPr/>
              <p:nvPr/>
            </p:nvSpPr>
            <p:spPr>
              <a:xfrm>
                <a:off x="123505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D31A8DBD-ECA4-4EC8-9ED2-21A5FC9801EE}"/>
                </a:ext>
              </a:extLst>
            </p:cNvPr>
            <p:cNvGrpSpPr/>
            <p:nvPr/>
          </p:nvGrpSpPr>
          <p:grpSpPr>
            <a:xfrm flipH="1">
              <a:off x="7982453" y="4949559"/>
              <a:ext cx="1930283" cy="1396877"/>
              <a:chOff x="286195" y="3589728"/>
              <a:chExt cx="3205138" cy="2319445"/>
            </a:xfrm>
          </p:grpSpPr>
          <p:grpSp>
            <p:nvGrpSpPr>
              <p:cNvPr id="779" name="グループ化 778">
                <a:extLst>
                  <a:ext uri="{FF2B5EF4-FFF2-40B4-BE49-F238E27FC236}">
                    <a16:creationId xmlns:a16="http://schemas.microsoft.com/office/drawing/2014/main" id="{92F27529-8F82-45E4-B87D-8048CE4BE34B}"/>
                  </a:ext>
                </a:extLst>
              </p:cNvPr>
              <p:cNvGrpSpPr/>
              <p:nvPr/>
            </p:nvGrpSpPr>
            <p:grpSpPr>
              <a:xfrm>
                <a:off x="698110" y="430228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804" name="四角形: 上の 2 つの角を丸める 803">
                  <a:extLst>
                    <a:ext uri="{FF2B5EF4-FFF2-40B4-BE49-F238E27FC236}">
                      <a16:creationId xmlns:a16="http://schemas.microsoft.com/office/drawing/2014/main" id="{1C78676F-2355-46B1-976E-AC354E20874F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四角形: 上の 2 つの角を丸める 804">
                  <a:extLst>
                    <a:ext uri="{FF2B5EF4-FFF2-40B4-BE49-F238E27FC236}">
                      <a16:creationId xmlns:a16="http://schemas.microsoft.com/office/drawing/2014/main" id="{237741E9-C860-43DF-BD67-4749A03BB5BB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四角形: 上の 2 つの角を丸める 805">
                  <a:extLst>
                    <a:ext uri="{FF2B5EF4-FFF2-40B4-BE49-F238E27FC236}">
                      <a16:creationId xmlns:a16="http://schemas.microsoft.com/office/drawing/2014/main" id="{E3D9DC0C-9175-4037-A488-8D48F2752196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四角形: 上の 2 つの角を丸める 806">
                  <a:extLst>
                    <a:ext uri="{FF2B5EF4-FFF2-40B4-BE49-F238E27FC236}">
                      <a16:creationId xmlns:a16="http://schemas.microsoft.com/office/drawing/2014/main" id="{4E7195AA-F673-4B20-BB9E-BCD8BFB38B2A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四角形: 上の 2 つの角を丸める 807">
                  <a:extLst>
                    <a:ext uri="{FF2B5EF4-FFF2-40B4-BE49-F238E27FC236}">
                      <a16:creationId xmlns:a16="http://schemas.microsoft.com/office/drawing/2014/main" id="{A0B71DEC-4D14-4DBB-BA4E-18A1952D7127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四角形: 上の 2 つの角を丸める 808">
                  <a:extLst>
                    <a:ext uri="{FF2B5EF4-FFF2-40B4-BE49-F238E27FC236}">
                      <a16:creationId xmlns:a16="http://schemas.microsoft.com/office/drawing/2014/main" id="{4FCA8088-7AC3-4C6B-B508-807DD780928E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四角形: 上の 2 つの角を丸める 809">
                  <a:extLst>
                    <a:ext uri="{FF2B5EF4-FFF2-40B4-BE49-F238E27FC236}">
                      <a16:creationId xmlns:a16="http://schemas.microsoft.com/office/drawing/2014/main" id="{B3DBB346-156E-4432-A2A8-854BF054C3E5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33D9D6BC-0E83-4FFC-9AD3-791AF5B4CBFB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ED9414D5-15D8-416E-83D5-CA6D7BD697BE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73EDBBC9-2941-466E-9E9F-B8D2546EAF86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四角形: 上の 2 つの角を丸める 813">
                  <a:extLst>
                    <a:ext uri="{FF2B5EF4-FFF2-40B4-BE49-F238E27FC236}">
                      <a16:creationId xmlns:a16="http://schemas.microsoft.com/office/drawing/2014/main" id="{787F6C02-2F62-4D21-B360-5BEE2A13EC57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四角形: 上の 2 つの角を丸める 814">
                  <a:extLst>
                    <a:ext uri="{FF2B5EF4-FFF2-40B4-BE49-F238E27FC236}">
                      <a16:creationId xmlns:a16="http://schemas.microsoft.com/office/drawing/2014/main" id="{3830D944-E9EB-4047-AC4F-06A6DA01F128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6" name="グループ化 815">
                  <a:extLst>
                    <a:ext uri="{FF2B5EF4-FFF2-40B4-BE49-F238E27FC236}">
                      <a16:creationId xmlns:a16="http://schemas.microsoft.com/office/drawing/2014/main" id="{1396E5DE-27A6-454A-8458-7A89C952633A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824" name="フリーフォーム: 図形 823">
                    <a:extLst>
                      <a:ext uri="{FF2B5EF4-FFF2-40B4-BE49-F238E27FC236}">
                        <a16:creationId xmlns:a16="http://schemas.microsoft.com/office/drawing/2014/main" id="{E2609E98-9E02-49C5-BB8E-FA499275A727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509CBDC8-1717-40FB-8A7E-576512A1F175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C7F62F7B-44F9-4E18-8FD3-630EA9331111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55EF2C4D-295D-4651-846D-31227B854BF6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CB4BDF60-C37A-4BC2-A8E7-D2590687FEDD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4B4105A5-FBD3-472A-A87F-38419D0CE854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E0EAB935-BAC6-4FC9-9ACE-0C1F1AF8E1C0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6A5597C9-F798-43B8-8CAA-3FFD94128A41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ADF22645-9409-4EDF-95C1-C9B3724A4407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79F34909-EA09-4207-BF19-DF55FB52EC64}"/>
                  </a:ext>
                </a:extLst>
              </p:cNvPr>
              <p:cNvGrpSpPr/>
              <p:nvPr/>
            </p:nvGrpSpPr>
            <p:grpSpPr>
              <a:xfrm>
                <a:off x="286195" y="3589728"/>
                <a:ext cx="1485896" cy="1338814"/>
                <a:chOff x="765853" y="1177029"/>
                <a:chExt cx="1635920" cy="1473988"/>
              </a:xfrm>
            </p:grpSpPr>
            <p:grpSp>
              <p:nvGrpSpPr>
                <p:cNvPr id="783" name="グループ化 782">
                  <a:extLst>
                    <a:ext uri="{FF2B5EF4-FFF2-40B4-BE49-F238E27FC236}">
                      <a16:creationId xmlns:a16="http://schemas.microsoft.com/office/drawing/2014/main" id="{0CB70841-8CCA-4EB6-9D72-91721D417195}"/>
                    </a:ext>
                  </a:extLst>
                </p:cNvPr>
                <p:cNvGrpSpPr/>
                <p:nvPr/>
              </p:nvGrpSpPr>
              <p:grpSpPr>
                <a:xfrm>
                  <a:off x="765853" y="1177029"/>
                  <a:ext cx="1635920" cy="1473988"/>
                  <a:chOff x="1759822" y="2070100"/>
                  <a:chExt cx="1886365" cy="1699643"/>
                </a:xfrm>
              </p:grpSpPr>
              <p:sp>
                <p:nvSpPr>
                  <p:cNvPr id="796" name="楕円 795">
                    <a:extLst>
                      <a:ext uri="{FF2B5EF4-FFF2-40B4-BE49-F238E27FC236}">
                        <a16:creationId xmlns:a16="http://schemas.microsoft.com/office/drawing/2014/main" id="{C1527794-9B00-4F47-BD8F-AFB39CBC74FF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7" name="楕円 796">
                    <a:extLst>
                      <a:ext uri="{FF2B5EF4-FFF2-40B4-BE49-F238E27FC236}">
                        <a16:creationId xmlns:a16="http://schemas.microsoft.com/office/drawing/2014/main" id="{F3282D95-AEBA-427C-B00F-696DB036A259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991E1D7F-2D75-4892-8809-31C635CCD412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9" name="楕円 798">
                    <a:extLst>
                      <a:ext uri="{FF2B5EF4-FFF2-40B4-BE49-F238E27FC236}">
                        <a16:creationId xmlns:a16="http://schemas.microsoft.com/office/drawing/2014/main" id="{46BC3591-F0C3-421F-B53C-05BD46BDC7E1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7843021A-F588-483A-A666-D5E981ACE769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2B3B6A64-5072-486C-8A08-6C354C2AB3B6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02" name="フリーフォーム: 図形 801">
                    <a:extLst>
                      <a:ext uri="{FF2B5EF4-FFF2-40B4-BE49-F238E27FC236}">
                        <a16:creationId xmlns:a16="http://schemas.microsoft.com/office/drawing/2014/main" id="{3468FB62-E49C-4B10-9AA5-5E5F3CEC9AC3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518B9A88-D254-492E-B92F-558AE2646CD0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4" name="楕円 783">
                  <a:extLst>
                    <a:ext uri="{FF2B5EF4-FFF2-40B4-BE49-F238E27FC236}">
                      <a16:creationId xmlns:a16="http://schemas.microsoft.com/office/drawing/2014/main" id="{532B0506-7AED-4783-8051-931D66239D93}"/>
                    </a:ext>
                  </a:extLst>
                </p:cNvPr>
                <p:cNvSpPr/>
                <p:nvPr/>
              </p:nvSpPr>
              <p:spPr>
                <a:xfrm>
                  <a:off x="1348474" y="2002879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楕円 784">
                  <a:extLst>
                    <a:ext uri="{FF2B5EF4-FFF2-40B4-BE49-F238E27FC236}">
                      <a16:creationId xmlns:a16="http://schemas.microsoft.com/office/drawing/2014/main" id="{FE2A1293-CE18-466E-B9B0-10322D67FE61}"/>
                    </a:ext>
                  </a:extLst>
                </p:cNvPr>
                <p:cNvSpPr/>
                <p:nvPr/>
              </p:nvSpPr>
              <p:spPr>
                <a:xfrm>
                  <a:off x="1413869" y="2003409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楕円 785">
                  <a:extLst>
                    <a:ext uri="{FF2B5EF4-FFF2-40B4-BE49-F238E27FC236}">
                      <a16:creationId xmlns:a16="http://schemas.microsoft.com/office/drawing/2014/main" id="{DBA0511E-287B-4A25-88D4-0BA2ED283241}"/>
                    </a:ext>
                  </a:extLst>
                </p:cNvPr>
                <p:cNvSpPr/>
                <p:nvPr/>
              </p:nvSpPr>
              <p:spPr>
                <a:xfrm>
                  <a:off x="1440715" y="2227043"/>
                  <a:ext cx="300967" cy="298965"/>
                </a:xfrm>
                <a:prstGeom prst="ellipse">
                  <a:avLst/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楕円 786">
                  <a:extLst>
                    <a:ext uri="{FF2B5EF4-FFF2-40B4-BE49-F238E27FC236}">
                      <a16:creationId xmlns:a16="http://schemas.microsoft.com/office/drawing/2014/main" id="{837FC1DE-3566-4329-8578-70DB6DA6C521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楕円 787">
                  <a:extLst>
                    <a:ext uri="{FF2B5EF4-FFF2-40B4-BE49-F238E27FC236}">
                      <a16:creationId xmlns:a16="http://schemas.microsoft.com/office/drawing/2014/main" id="{99185A82-D9C6-45B4-B4C2-09F6148F0726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9" name="グループ化 788">
                  <a:extLst>
                    <a:ext uri="{FF2B5EF4-FFF2-40B4-BE49-F238E27FC236}">
                      <a16:creationId xmlns:a16="http://schemas.microsoft.com/office/drawing/2014/main" id="{0D84DA33-385B-4E0D-85B5-73C60B63C1D9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790" name="グループ化 789">
                    <a:extLst>
                      <a:ext uri="{FF2B5EF4-FFF2-40B4-BE49-F238E27FC236}">
                        <a16:creationId xmlns:a16="http://schemas.microsoft.com/office/drawing/2014/main" id="{71EA7F67-0D96-4184-9C5C-8FFBABFFB9A3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794" name="フリーフォーム: 図形 793">
                      <a:extLst>
                        <a:ext uri="{FF2B5EF4-FFF2-40B4-BE49-F238E27FC236}">
                          <a16:creationId xmlns:a16="http://schemas.microsoft.com/office/drawing/2014/main" id="{8DF80F55-AB7B-4370-AE2D-7AFA55A83F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5" name="フリーフォーム: 図形 794">
                      <a:extLst>
                        <a:ext uri="{FF2B5EF4-FFF2-40B4-BE49-F238E27FC236}">
                          <a16:creationId xmlns:a16="http://schemas.microsoft.com/office/drawing/2014/main" id="{8EE2FAF6-8218-431A-AFEA-116D12A970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91" name="楕円 790">
                    <a:extLst>
                      <a:ext uri="{FF2B5EF4-FFF2-40B4-BE49-F238E27FC236}">
                        <a16:creationId xmlns:a16="http://schemas.microsoft.com/office/drawing/2014/main" id="{48906683-56B9-4D0B-9691-8D5133DBE09F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2" name="楕円 791">
                    <a:extLst>
                      <a:ext uri="{FF2B5EF4-FFF2-40B4-BE49-F238E27FC236}">
                        <a16:creationId xmlns:a16="http://schemas.microsoft.com/office/drawing/2014/main" id="{BA0B26A0-548E-4643-9BB4-77FAC7D31634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楕円 792">
                    <a:extLst>
                      <a:ext uri="{FF2B5EF4-FFF2-40B4-BE49-F238E27FC236}">
                        <a16:creationId xmlns:a16="http://schemas.microsoft.com/office/drawing/2014/main" id="{AB890140-6EEB-42E2-8C1E-DC23461FB0F3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81" name="アーチ 780">
                <a:extLst>
                  <a:ext uri="{FF2B5EF4-FFF2-40B4-BE49-F238E27FC236}">
                    <a16:creationId xmlns:a16="http://schemas.microsoft.com/office/drawing/2014/main" id="{F821FBA9-3EC5-4F7A-A498-071CB959133F}"/>
                  </a:ext>
                </a:extLst>
              </p:cNvPr>
              <p:cNvSpPr/>
              <p:nvPr/>
            </p:nvSpPr>
            <p:spPr>
              <a:xfrm>
                <a:off x="64450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2" name="アーチ 781">
                <a:extLst>
                  <a:ext uri="{FF2B5EF4-FFF2-40B4-BE49-F238E27FC236}">
                    <a16:creationId xmlns:a16="http://schemas.microsoft.com/office/drawing/2014/main" id="{CF1CED44-1ED0-4D7D-A25C-D6D6B2AA25E7}"/>
                  </a:ext>
                </a:extLst>
              </p:cNvPr>
              <p:cNvSpPr/>
              <p:nvPr/>
            </p:nvSpPr>
            <p:spPr>
              <a:xfrm>
                <a:off x="1235057" y="4065333"/>
                <a:ext cx="183284" cy="18328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9757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17311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pptxi43_トラ、トラの親子のイラスト</dc:title>
  <dc:subject>pptxi43_トラ、トラの親子のイラスト</dc:subject>
  <dc:creator>でじけろお</dc:creator>
  <cp:revision>1</cp:revision>
  <dcterms:created xsi:type="dcterms:W3CDTF">2018-05-20T00:31:01Z</dcterms:created>
  <dcterms:modified xsi:type="dcterms:W3CDTF">2021-12-09T02:43:52Z</dcterms:modified>
  <cp:version>1</cp:version>
</cp:coreProperties>
</file>