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2" r:id="rId2"/>
    <p:sldId id="26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6A200624-5886-4FA4-AD63-37FE9772D0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FBB7742-892A-4FD6-BA11-98D54BE478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B0E64C8-BABE-4788-8CE2-D9BA18CD03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629FDA-8352-4BE8-B7ED-020A2E443D2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666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5" name="グループ化 1224">
            <a:extLst>
              <a:ext uri="{FF2B5EF4-FFF2-40B4-BE49-F238E27FC236}">
                <a16:creationId xmlns:a16="http://schemas.microsoft.com/office/drawing/2014/main" id="{6793E50E-8F68-4F8B-B149-5CFCA85ADBF5}"/>
              </a:ext>
            </a:extLst>
          </p:cNvPr>
          <p:cNvGrpSpPr/>
          <p:nvPr/>
        </p:nvGrpSpPr>
        <p:grpSpPr>
          <a:xfrm>
            <a:off x="4310309" y="997538"/>
            <a:ext cx="1200500" cy="2409924"/>
            <a:chOff x="3754142" y="1231262"/>
            <a:chExt cx="1923639" cy="3861572"/>
          </a:xfrm>
        </p:grpSpPr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C4A9ECB1-A506-4B16-835F-FAE51EC84D3F}"/>
                </a:ext>
              </a:extLst>
            </p:cNvPr>
            <p:cNvGrpSpPr/>
            <p:nvPr/>
          </p:nvGrpSpPr>
          <p:grpSpPr>
            <a:xfrm>
              <a:off x="3754142" y="1231262"/>
              <a:ext cx="1923639" cy="3861572"/>
              <a:chOff x="2305881" y="1761684"/>
              <a:chExt cx="1923639" cy="3861572"/>
            </a:xfrm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14C7BFF1-7BC1-472E-9C1B-881660D67DCB}"/>
                  </a:ext>
                </a:extLst>
              </p:cNvPr>
              <p:cNvGrpSpPr/>
              <p:nvPr/>
            </p:nvGrpSpPr>
            <p:grpSpPr>
              <a:xfrm rot="5400000">
                <a:off x="3778243" y="4770991"/>
                <a:ext cx="425773" cy="190440"/>
                <a:chOff x="554831" y="5303965"/>
                <a:chExt cx="1061359" cy="474726"/>
              </a:xfrm>
            </p:grpSpPr>
            <p:sp>
              <p:nvSpPr>
                <p:cNvPr id="424" name="四角形: 上の 2 つの角を丸める 423">
                  <a:extLst>
                    <a:ext uri="{FF2B5EF4-FFF2-40B4-BE49-F238E27FC236}">
                      <a16:creationId xmlns:a16="http://schemas.microsoft.com/office/drawing/2014/main" id="{A109B954-0A41-4DB1-A936-48AF8249DECB}"/>
                    </a:ext>
                  </a:extLst>
                </p:cNvPr>
                <p:cNvSpPr/>
                <p:nvPr/>
              </p:nvSpPr>
              <p:spPr>
                <a:xfrm rot="16200000">
                  <a:off x="1060766" y="5237777"/>
                  <a:ext cx="106314" cy="51968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5" name="四角形: 上の 2 つの角を丸める 424">
                  <a:extLst>
                    <a:ext uri="{FF2B5EF4-FFF2-40B4-BE49-F238E27FC236}">
                      <a16:creationId xmlns:a16="http://schemas.microsoft.com/office/drawing/2014/main" id="{D22BEB0D-8A73-48D0-AFFD-EC2D344F069C}"/>
                    </a:ext>
                  </a:extLst>
                </p:cNvPr>
                <p:cNvSpPr/>
                <p:nvPr/>
              </p:nvSpPr>
              <p:spPr>
                <a:xfrm rot="16200000">
                  <a:off x="1128677" y="5129385"/>
                  <a:ext cx="106314" cy="65550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6" name="四角形: 上の 2 つの角を丸める 425">
                  <a:extLst>
                    <a:ext uri="{FF2B5EF4-FFF2-40B4-BE49-F238E27FC236}">
                      <a16:creationId xmlns:a16="http://schemas.microsoft.com/office/drawing/2014/main" id="{CFEC1ECA-B1AD-4351-8797-96D5D6B80F75}"/>
                    </a:ext>
                  </a:extLst>
                </p:cNvPr>
                <p:cNvSpPr/>
                <p:nvPr/>
              </p:nvSpPr>
              <p:spPr>
                <a:xfrm rot="16200000">
                  <a:off x="1181978" y="5026077"/>
                  <a:ext cx="106314" cy="7621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4788789A-62E1-4578-A9B4-EB4F3DBD1376}"/>
                    </a:ext>
                  </a:extLst>
                </p:cNvPr>
                <p:cNvSpPr/>
                <p:nvPr/>
              </p:nvSpPr>
              <p:spPr>
                <a:xfrm rot="16200000">
                  <a:off x="815330" y="5043466"/>
                  <a:ext cx="474726" cy="995723"/>
                </a:xfrm>
                <a:custGeom>
                  <a:avLst/>
                  <a:gdLst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3713 w 474726"/>
                    <a:gd name="connsiteY8" fmla="*/ 474833 h 995723"/>
                    <a:gd name="connsiteX9" fmla="*/ 351561 w 474726"/>
                    <a:gd name="connsiteY9" fmla="*/ 458626 h 995723"/>
                    <a:gd name="connsiteX10" fmla="*/ 286596 w 474726"/>
                    <a:gd name="connsiteY10" fmla="*/ 393143 h 995723"/>
                    <a:gd name="connsiteX11" fmla="*/ 221631 w 474726"/>
                    <a:gd name="connsiteY11" fmla="*/ 458626 h 995723"/>
                    <a:gd name="connsiteX12" fmla="*/ 219479 w 474726"/>
                    <a:gd name="connsiteY12" fmla="*/ 474833 h 995723"/>
                    <a:gd name="connsiteX13" fmla="*/ 215228 w 474726"/>
                    <a:gd name="connsiteY13" fmla="*/ 474833 h 995723"/>
                    <a:gd name="connsiteX14" fmla="*/ 165178 w 474726"/>
                    <a:gd name="connsiteY14" fmla="*/ 695322 h 995723"/>
                    <a:gd name="connsiteX15" fmla="*/ 65126 w 474726"/>
                    <a:gd name="connsiteY15" fmla="*/ 758355 h 995723"/>
                    <a:gd name="connsiteX16" fmla="*/ 2092 w 474726"/>
                    <a:gd name="connsiteY16" fmla="*/ 658303 h 995723"/>
                    <a:gd name="connsiteX17" fmla="*/ 58928 w 474726"/>
                    <a:gd name="connsiteY17" fmla="*/ 407922 h 995723"/>
                    <a:gd name="connsiteX18" fmla="*/ 58928 w 474726"/>
                    <a:gd name="connsiteY18" fmla="*/ 207899 h 995723"/>
                    <a:gd name="connsiteX19" fmla="*/ 266827 w 474726"/>
                    <a:gd name="connsiteY19" fmla="*/ 0 h 995723"/>
                    <a:gd name="connsiteX20" fmla="*/ 474726 w 474726"/>
                    <a:gd name="connsiteY20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1561 w 474726"/>
                    <a:gd name="connsiteY8" fmla="*/ 458626 h 995723"/>
                    <a:gd name="connsiteX9" fmla="*/ 286596 w 474726"/>
                    <a:gd name="connsiteY9" fmla="*/ 393143 h 995723"/>
                    <a:gd name="connsiteX10" fmla="*/ 221631 w 474726"/>
                    <a:gd name="connsiteY10" fmla="*/ 458626 h 995723"/>
                    <a:gd name="connsiteX11" fmla="*/ 219479 w 474726"/>
                    <a:gd name="connsiteY11" fmla="*/ 474833 h 995723"/>
                    <a:gd name="connsiteX12" fmla="*/ 215228 w 474726"/>
                    <a:gd name="connsiteY12" fmla="*/ 474833 h 995723"/>
                    <a:gd name="connsiteX13" fmla="*/ 165178 w 474726"/>
                    <a:gd name="connsiteY13" fmla="*/ 695322 h 995723"/>
                    <a:gd name="connsiteX14" fmla="*/ 65126 w 474726"/>
                    <a:gd name="connsiteY14" fmla="*/ 758355 h 995723"/>
                    <a:gd name="connsiteX15" fmla="*/ 2092 w 474726"/>
                    <a:gd name="connsiteY15" fmla="*/ 658303 h 995723"/>
                    <a:gd name="connsiteX16" fmla="*/ 58928 w 474726"/>
                    <a:gd name="connsiteY16" fmla="*/ 407922 h 995723"/>
                    <a:gd name="connsiteX17" fmla="*/ 58928 w 474726"/>
                    <a:gd name="connsiteY17" fmla="*/ 207899 h 995723"/>
                    <a:gd name="connsiteX18" fmla="*/ 266827 w 474726"/>
                    <a:gd name="connsiteY18" fmla="*/ 0 h 995723"/>
                    <a:gd name="connsiteX19" fmla="*/ 474726 w 474726"/>
                    <a:gd name="connsiteY19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215228 w 474726"/>
                    <a:gd name="connsiteY11" fmla="*/ 474833 h 995723"/>
                    <a:gd name="connsiteX12" fmla="*/ 165178 w 474726"/>
                    <a:gd name="connsiteY12" fmla="*/ 695322 h 995723"/>
                    <a:gd name="connsiteX13" fmla="*/ 65126 w 474726"/>
                    <a:gd name="connsiteY13" fmla="*/ 758355 h 995723"/>
                    <a:gd name="connsiteX14" fmla="*/ 2092 w 474726"/>
                    <a:gd name="connsiteY14" fmla="*/ 658303 h 995723"/>
                    <a:gd name="connsiteX15" fmla="*/ 58928 w 474726"/>
                    <a:gd name="connsiteY15" fmla="*/ 407922 h 995723"/>
                    <a:gd name="connsiteX16" fmla="*/ 58928 w 474726"/>
                    <a:gd name="connsiteY16" fmla="*/ 207899 h 995723"/>
                    <a:gd name="connsiteX17" fmla="*/ 266827 w 474726"/>
                    <a:gd name="connsiteY17" fmla="*/ 0 h 995723"/>
                    <a:gd name="connsiteX18" fmla="*/ 474726 w 474726"/>
                    <a:gd name="connsiteY18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165178 w 474726"/>
                    <a:gd name="connsiteY11" fmla="*/ 695322 h 995723"/>
                    <a:gd name="connsiteX12" fmla="*/ 65126 w 474726"/>
                    <a:gd name="connsiteY12" fmla="*/ 758355 h 995723"/>
                    <a:gd name="connsiteX13" fmla="*/ 2092 w 474726"/>
                    <a:gd name="connsiteY13" fmla="*/ 658303 h 995723"/>
                    <a:gd name="connsiteX14" fmla="*/ 58928 w 474726"/>
                    <a:gd name="connsiteY14" fmla="*/ 407922 h 995723"/>
                    <a:gd name="connsiteX15" fmla="*/ 58928 w 474726"/>
                    <a:gd name="connsiteY15" fmla="*/ 207899 h 995723"/>
                    <a:gd name="connsiteX16" fmla="*/ 266827 w 474726"/>
                    <a:gd name="connsiteY16" fmla="*/ 0 h 995723"/>
                    <a:gd name="connsiteX17" fmla="*/ 474726 w 474726"/>
                    <a:gd name="connsiteY17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165178 w 474726"/>
                    <a:gd name="connsiteY10" fmla="*/ 695322 h 995723"/>
                    <a:gd name="connsiteX11" fmla="*/ 65126 w 474726"/>
                    <a:gd name="connsiteY11" fmla="*/ 758355 h 995723"/>
                    <a:gd name="connsiteX12" fmla="*/ 2092 w 474726"/>
                    <a:gd name="connsiteY12" fmla="*/ 658303 h 995723"/>
                    <a:gd name="connsiteX13" fmla="*/ 58928 w 474726"/>
                    <a:gd name="connsiteY13" fmla="*/ 407922 h 995723"/>
                    <a:gd name="connsiteX14" fmla="*/ 58928 w 474726"/>
                    <a:gd name="connsiteY14" fmla="*/ 207899 h 995723"/>
                    <a:gd name="connsiteX15" fmla="*/ 266827 w 474726"/>
                    <a:gd name="connsiteY15" fmla="*/ 0 h 995723"/>
                    <a:gd name="connsiteX16" fmla="*/ 474726 w 474726"/>
                    <a:gd name="connsiteY16" fmla="*/ 207899 h 995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74726" h="995723">
                      <a:moveTo>
                        <a:pt x="474726" y="207899"/>
                      </a:moveTo>
                      <a:lnTo>
                        <a:pt x="474726" y="474833"/>
                      </a:lnTo>
                      <a:lnTo>
                        <a:pt x="474720" y="474833"/>
                      </a:lnTo>
                      <a:lnTo>
                        <a:pt x="474720" y="936655"/>
                      </a:lnTo>
                      <a:cubicBezTo>
                        <a:pt x="474720" y="969277"/>
                        <a:pt x="448274" y="995723"/>
                        <a:pt x="415652" y="995723"/>
                      </a:cubicBezTo>
                      <a:lnTo>
                        <a:pt x="415653" y="995722"/>
                      </a:lnTo>
                      <a:cubicBezTo>
                        <a:pt x="383031" y="995722"/>
                        <a:pt x="356585" y="969276"/>
                        <a:pt x="356585" y="936654"/>
                      </a:cubicBezTo>
                      <a:cubicBezTo>
                        <a:pt x="354910" y="777311"/>
                        <a:pt x="353236" y="617969"/>
                        <a:pt x="351561" y="458626"/>
                      </a:cubicBezTo>
                      <a:cubicBezTo>
                        <a:pt x="340857" y="420144"/>
                        <a:pt x="315800" y="393143"/>
                        <a:pt x="286596" y="393143"/>
                      </a:cubicBezTo>
                      <a:cubicBezTo>
                        <a:pt x="257391" y="393143"/>
                        <a:pt x="232334" y="420144"/>
                        <a:pt x="221631" y="458626"/>
                      </a:cubicBezTo>
                      <a:lnTo>
                        <a:pt x="165178" y="695322"/>
                      </a:lnTo>
                      <a:cubicBezTo>
                        <a:pt x="154955" y="740357"/>
                        <a:pt x="110160" y="768578"/>
                        <a:pt x="65126" y="758355"/>
                      </a:cubicBezTo>
                      <a:cubicBezTo>
                        <a:pt x="20091" y="748132"/>
                        <a:pt x="-8130" y="703337"/>
                        <a:pt x="2092" y="658303"/>
                      </a:cubicBezTo>
                      <a:lnTo>
                        <a:pt x="58928" y="407922"/>
                      </a:lnTo>
                      <a:lnTo>
                        <a:pt x="58928" y="207899"/>
                      </a:lnTo>
                      <a:cubicBezTo>
                        <a:pt x="58928" y="93080"/>
                        <a:pt x="152008" y="0"/>
                        <a:pt x="266827" y="0"/>
                      </a:cubicBezTo>
                      <a:cubicBezTo>
                        <a:pt x="381646" y="0"/>
                        <a:pt x="474726" y="93080"/>
                        <a:pt x="474726" y="20789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51" name="台形 150">
                <a:extLst>
                  <a:ext uri="{FF2B5EF4-FFF2-40B4-BE49-F238E27FC236}">
                    <a16:creationId xmlns:a16="http://schemas.microsoft.com/office/drawing/2014/main" id="{9B2C6CE9-2746-4055-A08F-1619CA7657FA}"/>
                  </a:ext>
                </a:extLst>
              </p:cNvPr>
              <p:cNvSpPr/>
              <p:nvPr/>
            </p:nvSpPr>
            <p:spPr>
              <a:xfrm rot="10800000">
                <a:off x="3157998" y="4771738"/>
                <a:ext cx="233164" cy="642004"/>
              </a:xfrm>
              <a:prstGeom prst="trapezoid">
                <a:avLst>
                  <a:gd name="adj" fmla="val 23406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台形 151">
                <a:extLst>
                  <a:ext uri="{FF2B5EF4-FFF2-40B4-BE49-F238E27FC236}">
                    <a16:creationId xmlns:a16="http://schemas.microsoft.com/office/drawing/2014/main" id="{BE38C2E7-24B0-4184-98BD-261FD3466AED}"/>
                  </a:ext>
                </a:extLst>
              </p:cNvPr>
              <p:cNvSpPr/>
              <p:nvPr/>
            </p:nvSpPr>
            <p:spPr>
              <a:xfrm rot="10800000">
                <a:off x="3384217" y="4771738"/>
                <a:ext cx="233164" cy="642004"/>
              </a:xfrm>
              <a:prstGeom prst="trapezoid">
                <a:avLst>
                  <a:gd name="adj" fmla="val 23406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台形 149">
                <a:extLst>
                  <a:ext uri="{FF2B5EF4-FFF2-40B4-BE49-F238E27FC236}">
                    <a16:creationId xmlns:a16="http://schemas.microsoft.com/office/drawing/2014/main" id="{86AF4B37-456E-4DFD-B970-DC214E6509F8}"/>
                  </a:ext>
                </a:extLst>
              </p:cNvPr>
              <p:cNvSpPr/>
              <p:nvPr/>
            </p:nvSpPr>
            <p:spPr>
              <a:xfrm rot="10800000">
                <a:off x="2930394" y="4519326"/>
                <a:ext cx="922468" cy="642004"/>
              </a:xfrm>
              <a:prstGeom prst="trapezoid">
                <a:avLst>
                  <a:gd name="adj" fmla="val 11151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3FFB0B18-DD57-4403-83EC-64D948248CF8}"/>
                  </a:ext>
                </a:extLst>
              </p:cNvPr>
              <p:cNvSpPr/>
              <p:nvPr/>
            </p:nvSpPr>
            <p:spPr>
              <a:xfrm>
                <a:off x="2900363" y="5385485"/>
                <a:ext cx="458105" cy="237771"/>
              </a:xfrm>
              <a:custGeom>
                <a:avLst/>
                <a:gdLst>
                  <a:gd name="connsiteX0" fmla="*/ 348539 w 536771"/>
                  <a:gd name="connsiteY0" fmla="*/ 0 h 248173"/>
                  <a:gd name="connsiteX1" fmla="*/ 366589 w 536771"/>
                  <a:gd name="connsiteY1" fmla="*/ 6921 h 248173"/>
                  <a:gd name="connsiteX2" fmla="*/ 452208 w 536771"/>
                  <a:gd name="connsiteY2" fmla="*/ 16089 h 248173"/>
                  <a:gd name="connsiteX3" fmla="*/ 515590 w 536771"/>
                  <a:gd name="connsiteY3" fmla="*/ 9302 h 248173"/>
                  <a:gd name="connsiteX4" fmla="*/ 526594 w 536771"/>
                  <a:gd name="connsiteY4" fmla="*/ 21016 h 248173"/>
                  <a:gd name="connsiteX5" fmla="*/ 534811 w 536771"/>
                  <a:gd name="connsiteY5" fmla="*/ 64092 h 248173"/>
                  <a:gd name="connsiteX6" fmla="*/ 534811 w 536771"/>
                  <a:gd name="connsiteY6" fmla="*/ 214829 h 248173"/>
                  <a:gd name="connsiteX7" fmla="*/ 508337 w 536771"/>
                  <a:gd name="connsiteY7" fmla="*/ 248173 h 248173"/>
                  <a:gd name="connsiteX8" fmla="*/ 26498 w 536771"/>
                  <a:gd name="connsiteY8" fmla="*/ 248173 h 248173"/>
                  <a:gd name="connsiteX9" fmla="*/ 24 w 536771"/>
                  <a:gd name="connsiteY9" fmla="*/ 214829 h 248173"/>
                  <a:gd name="connsiteX10" fmla="*/ 47651 w 536771"/>
                  <a:gd name="connsiteY10" fmla="*/ 128386 h 248173"/>
                  <a:gd name="connsiteX11" fmla="*/ 339941 w 536771"/>
                  <a:gd name="connsiteY11" fmla="*/ 2166 h 2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771" h="248173">
                    <a:moveTo>
                      <a:pt x="348539" y="0"/>
                    </a:moveTo>
                    <a:lnTo>
                      <a:pt x="366589" y="6921"/>
                    </a:lnTo>
                    <a:cubicBezTo>
                      <a:pt x="388501" y="12586"/>
                      <a:pt x="418772" y="16089"/>
                      <a:pt x="452208" y="16089"/>
                    </a:cubicBezTo>
                    <a:lnTo>
                      <a:pt x="515590" y="9302"/>
                    </a:lnTo>
                    <a:lnTo>
                      <a:pt x="526594" y="21016"/>
                    </a:lnTo>
                    <a:cubicBezTo>
                      <a:pt x="531885" y="31861"/>
                      <a:pt x="534811" y="45909"/>
                      <a:pt x="534811" y="64092"/>
                    </a:cubicBezTo>
                    <a:cubicBezTo>
                      <a:pt x="534811" y="96875"/>
                      <a:pt x="539223" y="184148"/>
                      <a:pt x="534811" y="214829"/>
                    </a:cubicBezTo>
                    <a:cubicBezTo>
                      <a:pt x="530398" y="245509"/>
                      <a:pt x="522958" y="248173"/>
                      <a:pt x="508337" y="248173"/>
                    </a:cubicBezTo>
                    <a:lnTo>
                      <a:pt x="26498" y="248173"/>
                    </a:lnTo>
                    <a:cubicBezTo>
                      <a:pt x="11877" y="248173"/>
                      <a:pt x="24" y="233245"/>
                      <a:pt x="24" y="214829"/>
                    </a:cubicBezTo>
                    <a:cubicBezTo>
                      <a:pt x="24" y="182046"/>
                      <a:pt x="-2622" y="164345"/>
                      <a:pt x="47651" y="128386"/>
                    </a:cubicBezTo>
                    <a:cubicBezTo>
                      <a:pt x="85355" y="101417"/>
                      <a:pt x="231582" y="34126"/>
                      <a:pt x="339941" y="2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DB7A99B5-3640-4717-90F3-4B88FA097AAF}"/>
                  </a:ext>
                </a:extLst>
              </p:cNvPr>
              <p:cNvSpPr/>
              <p:nvPr/>
            </p:nvSpPr>
            <p:spPr>
              <a:xfrm flipH="1">
                <a:off x="3410214" y="5385485"/>
                <a:ext cx="458105" cy="237771"/>
              </a:xfrm>
              <a:custGeom>
                <a:avLst/>
                <a:gdLst>
                  <a:gd name="connsiteX0" fmla="*/ 348539 w 536771"/>
                  <a:gd name="connsiteY0" fmla="*/ 0 h 248173"/>
                  <a:gd name="connsiteX1" fmla="*/ 366589 w 536771"/>
                  <a:gd name="connsiteY1" fmla="*/ 6921 h 248173"/>
                  <a:gd name="connsiteX2" fmla="*/ 452208 w 536771"/>
                  <a:gd name="connsiteY2" fmla="*/ 16089 h 248173"/>
                  <a:gd name="connsiteX3" fmla="*/ 515590 w 536771"/>
                  <a:gd name="connsiteY3" fmla="*/ 9302 h 248173"/>
                  <a:gd name="connsiteX4" fmla="*/ 526594 w 536771"/>
                  <a:gd name="connsiteY4" fmla="*/ 21016 h 248173"/>
                  <a:gd name="connsiteX5" fmla="*/ 534811 w 536771"/>
                  <a:gd name="connsiteY5" fmla="*/ 64092 h 248173"/>
                  <a:gd name="connsiteX6" fmla="*/ 534811 w 536771"/>
                  <a:gd name="connsiteY6" fmla="*/ 214829 h 248173"/>
                  <a:gd name="connsiteX7" fmla="*/ 508337 w 536771"/>
                  <a:gd name="connsiteY7" fmla="*/ 248173 h 248173"/>
                  <a:gd name="connsiteX8" fmla="*/ 26498 w 536771"/>
                  <a:gd name="connsiteY8" fmla="*/ 248173 h 248173"/>
                  <a:gd name="connsiteX9" fmla="*/ 24 w 536771"/>
                  <a:gd name="connsiteY9" fmla="*/ 214829 h 248173"/>
                  <a:gd name="connsiteX10" fmla="*/ 47651 w 536771"/>
                  <a:gd name="connsiteY10" fmla="*/ 128386 h 248173"/>
                  <a:gd name="connsiteX11" fmla="*/ 339941 w 536771"/>
                  <a:gd name="connsiteY11" fmla="*/ 2166 h 2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771" h="248173">
                    <a:moveTo>
                      <a:pt x="348539" y="0"/>
                    </a:moveTo>
                    <a:lnTo>
                      <a:pt x="366589" y="6921"/>
                    </a:lnTo>
                    <a:cubicBezTo>
                      <a:pt x="388501" y="12586"/>
                      <a:pt x="418772" y="16089"/>
                      <a:pt x="452208" y="16089"/>
                    </a:cubicBezTo>
                    <a:lnTo>
                      <a:pt x="515590" y="9302"/>
                    </a:lnTo>
                    <a:lnTo>
                      <a:pt x="526594" y="21016"/>
                    </a:lnTo>
                    <a:cubicBezTo>
                      <a:pt x="531885" y="31861"/>
                      <a:pt x="534811" y="45909"/>
                      <a:pt x="534811" y="64092"/>
                    </a:cubicBezTo>
                    <a:cubicBezTo>
                      <a:pt x="534811" y="96875"/>
                      <a:pt x="539223" y="184148"/>
                      <a:pt x="534811" y="214829"/>
                    </a:cubicBezTo>
                    <a:cubicBezTo>
                      <a:pt x="530398" y="245509"/>
                      <a:pt x="522958" y="248173"/>
                      <a:pt x="508337" y="248173"/>
                    </a:cubicBezTo>
                    <a:lnTo>
                      <a:pt x="26498" y="248173"/>
                    </a:lnTo>
                    <a:cubicBezTo>
                      <a:pt x="11877" y="248173"/>
                      <a:pt x="24" y="233245"/>
                      <a:pt x="24" y="214829"/>
                    </a:cubicBezTo>
                    <a:cubicBezTo>
                      <a:pt x="24" y="182046"/>
                      <a:pt x="-2622" y="164345"/>
                      <a:pt x="47651" y="128386"/>
                    </a:cubicBezTo>
                    <a:cubicBezTo>
                      <a:pt x="85355" y="101417"/>
                      <a:pt x="231582" y="34126"/>
                      <a:pt x="339941" y="2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78376A4B-3247-4D57-A0BB-82C3EA0CCE4C}"/>
                  </a:ext>
                </a:extLst>
              </p:cNvPr>
              <p:cNvSpPr/>
              <p:nvPr/>
            </p:nvSpPr>
            <p:spPr>
              <a:xfrm>
                <a:off x="2848872" y="3630939"/>
                <a:ext cx="1070666" cy="1141771"/>
              </a:xfrm>
              <a:custGeom>
                <a:avLst/>
                <a:gdLst>
                  <a:gd name="connsiteX0" fmla="*/ 188804 w 1070666"/>
                  <a:gd name="connsiteY0" fmla="*/ 0 h 1141771"/>
                  <a:gd name="connsiteX1" fmla="*/ 881863 w 1070666"/>
                  <a:gd name="connsiteY1" fmla="*/ 0 h 1141771"/>
                  <a:gd name="connsiteX2" fmla="*/ 890005 w 1070666"/>
                  <a:gd name="connsiteY2" fmla="*/ 4511 h 1141771"/>
                  <a:gd name="connsiteX3" fmla="*/ 1070666 w 1070666"/>
                  <a:gd name="connsiteY3" fmla="*/ 351348 h 1141771"/>
                  <a:gd name="connsiteX4" fmla="*/ 1070666 w 1070666"/>
                  <a:gd name="connsiteY4" fmla="*/ 1141771 h 1141771"/>
                  <a:gd name="connsiteX5" fmla="*/ 585974 w 1070666"/>
                  <a:gd name="connsiteY5" fmla="*/ 1141771 h 1141771"/>
                  <a:gd name="connsiteX6" fmla="*/ 535334 w 1070666"/>
                  <a:gd name="connsiteY6" fmla="*/ 1077415 h 1141771"/>
                  <a:gd name="connsiteX7" fmla="*/ 484694 w 1070666"/>
                  <a:gd name="connsiteY7" fmla="*/ 1141771 h 1141771"/>
                  <a:gd name="connsiteX8" fmla="*/ 0 w 1070666"/>
                  <a:gd name="connsiteY8" fmla="*/ 1141771 h 1141771"/>
                  <a:gd name="connsiteX9" fmla="*/ 0 w 1070666"/>
                  <a:gd name="connsiteY9" fmla="*/ 351348 h 1141771"/>
                  <a:gd name="connsiteX10" fmla="*/ 180662 w 1070666"/>
                  <a:gd name="connsiteY10" fmla="*/ 4511 h 1141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70666" h="1141771">
                    <a:moveTo>
                      <a:pt x="188804" y="0"/>
                    </a:moveTo>
                    <a:lnTo>
                      <a:pt x="881863" y="0"/>
                    </a:lnTo>
                    <a:lnTo>
                      <a:pt x="890005" y="4511"/>
                    </a:lnTo>
                    <a:cubicBezTo>
                      <a:pt x="999003" y="79677"/>
                      <a:pt x="1070666" y="206970"/>
                      <a:pt x="1070666" y="351348"/>
                    </a:cubicBezTo>
                    <a:cubicBezTo>
                      <a:pt x="1070666" y="614822"/>
                      <a:pt x="991351" y="880678"/>
                      <a:pt x="1070666" y="1141771"/>
                    </a:cubicBezTo>
                    <a:lnTo>
                      <a:pt x="585974" y="1141771"/>
                    </a:lnTo>
                    <a:lnTo>
                      <a:pt x="535334" y="1077415"/>
                    </a:lnTo>
                    <a:lnTo>
                      <a:pt x="484694" y="1141771"/>
                    </a:lnTo>
                    <a:lnTo>
                      <a:pt x="0" y="1141771"/>
                    </a:lnTo>
                    <a:cubicBezTo>
                      <a:pt x="74651" y="890204"/>
                      <a:pt x="0" y="614822"/>
                      <a:pt x="0" y="351348"/>
                    </a:cubicBezTo>
                    <a:cubicBezTo>
                      <a:pt x="0" y="206970"/>
                      <a:pt x="71663" y="79677"/>
                      <a:pt x="180662" y="451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EBADA670-C295-4C31-BD8D-0CD38E864BAD}"/>
                  </a:ext>
                </a:extLst>
              </p:cNvPr>
              <p:cNvSpPr/>
              <p:nvPr/>
            </p:nvSpPr>
            <p:spPr>
              <a:xfrm>
                <a:off x="3603358" y="4030399"/>
                <a:ext cx="208928" cy="208667"/>
              </a:xfrm>
              <a:prstGeom prst="round2SameRect">
                <a:avLst>
                  <a:gd name="adj1" fmla="val 0"/>
                  <a:gd name="adj2" fmla="val 20981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D8075251-74A1-4CB6-8100-E53A85B4C823}"/>
                  </a:ext>
                </a:extLst>
              </p:cNvPr>
              <p:cNvSpPr/>
              <p:nvPr/>
            </p:nvSpPr>
            <p:spPr>
              <a:xfrm>
                <a:off x="2954630" y="4030399"/>
                <a:ext cx="208928" cy="208667"/>
              </a:xfrm>
              <a:prstGeom prst="round2SameRect">
                <a:avLst>
                  <a:gd name="adj1" fmla="val 0"/>
                  <a:gd name="adj2" fmla="val 20981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5D5A3542-B8EB-42BC-B369-455E7006E373}"/>
                  </a:ext>
                </a:extLst>
              </p:cNvPr>
              <p:cNvSpPr/>
              <p:nvPr/>
            </p:nvSpPr>
            <p:spPr>
              <a:xfrm>
                <a:off x="3328422" y="4111045"/>
                <a:ext cx="111566" cy="111566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BB37E2C6-495E-408C-91E2-FDCB61B38636}"/>
                  </a:ext>
                </a:extLst>
              </p:cNvPr>
              <p:cNvSpPr/>
              <p:nvPr/>
            </p:nvSpPr>
            <p:spPr>
              <a:xfrm>
                <a:off x="3328422" y="4311070"/>
                <a:ext cx="111566" cy="111566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0E6C0CCD-5227-47C3-BB74-FFE56674C167}"/>
                  </a:ext>
                </a:extLst>
              </p:cNvPr>
              <p:cNvSpPr/>
              <p:nvPr/>
            </p:nvSpPr>
            <p:spPr>
              <a:xfrm>
                <a:off x="3328422" y="4503951"/>
                <a:ext cx="111566" cy="111566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上の 2 つの角を丸める 198">
                <a:extLst>
                  <a:ext uri="{FF2B5EF4-FFF2-40B4-BE49-F238E27FC236}">
                    <a16:creationId xmlns:a16="http://schemas.microsoft.com/office/drawing/2014/main" id="{C12858CE-9213-458A-8EAB-D59F9B625EA9}"/>
                  </a:ext>
                </a:extLst>
              </p:cNvPr>
              <p:cNvSpPr/>
              <p:nvPr/>
            </p:nvSpPr>
            <p:spPr>
              <a:xfrm>
                <a:off x="3603358" y="4401874"/>
                <a:ext cx="208928" cy="208667"/>
              </a:xfrm>
              <a:prstGeom prst="round2SameRect">
                <a:avLst>
                  <a:gd name="adj1" fmla="val 0"/>
                  <a:gd name="adj2" fmla="val 20981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上の 2 つの角を丸める 199">
                <a:extLst>
                  <a:ext uri="{FF2B5EF4-FFF2-40B4-BE49-F238E27FC236}">
                    <a16:creationId xmlns:a16="http://schemas.microsoft.com/office/drawing/2014/main" id="{E8F88A36-A1E7-44AC-91B8-EA47FA9BD3AB}"/>
                  </a:ext>
                </a:extLst>
              </p:cNvPr>
              <p:cNvSpPr/>
              <p:nvPr/>
            </p:nvSpPr>
            <p:spPr>
              <a:xfrm>
                <a:off x="2954630" y="4401874"/>
                <a:ext cx="208928" cy="208667"/>
              </a:xfrm>
              <a:prstGeom prst="round2SameRect">
                <a:avLst>
                  <a:gd name="adj1" fmla="val 0"/>
                  <a:gd name="adj2" fmla="val 20981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ローチャート: 手作業 203">
                <a:extLst>
                  <a:ext uri="{FF2B5EF4-FFF2-40B4-BE49-F238E27FC236}">
                    <a16:creationId xmlns:a16="http://schemas.microsoft.com/office/drawing/2014/main" id="{9AC291D5-73F1-47AE-BEFD-A959895B3F58}"/>
                  </a:ext>
                </a:extLst>
              </p:cNvPr>
              <p:cNvSpPr/>
              <p:nvPr/>
            </p:nvSpPr>
            <p:spPr>
              <a:xfrm rot="9900000">
                <a:off x="3806436" y="3853834"/>
                <a:ext cx="250916" cy="859498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770"/>
                  <a:gd name="connsiteX1" fmla="*/ 10000 w 10000"/>
                  <a:gd name="connsiteY1" fmla="*/ 0 h 10770"/>
                  <a:gd name="connsiteX2" fmla="*/ 8000 w 10000"/>
                  <a:gd name="connsiteY2" fmla="*/ 10000 h 10770"/>
                  <a:gd name="connsiteX3" fmla="*/ 4734 w 10000"/>
                  <a:gd name="connsiteY3" fmla="*/ 10770 h 10770"/>
                  <a:gd name="connsiteX4" fmla="*/ 2000 w 10000"/>
                  <a:gd name="connsiteY4" fmla="*/ 10000 h 10770"/>
                  <a:gd name="connsiteX5" fmla="*/ 0 w 10000"/>
                  <a:gd name="connsiteY5" fmla="*/ 0 h 10770"/>
                  <a:gd name="connsiteX0" fmla="*/ 4734 w 10000"/>
                  <a:gd name="connsiteY0" fmla="*/ 10770 h 11834"/>
                  <a:gd name="connsiteX1" fmla="*/ 2000 w 10000"/>
                  <a:gd name="connsiteY1" fmla="*/ 10000 h 11834"/>
                  <a:gd name="connsiteX2" fmla="*/ 0 w 10000"/>
                  <a:gd name="connsiteY2" fmla="*/ 0 h 11834"/>
                  <a:gd name="connsiteX3" fmla="*/ 10000 w 10000"/>
                  <a:gd name="connsiteY3" fmla="*/ 0 h 11834"/>
                  <a:gd name="connsiteX4" fmla="*/ 8000 w 10000"/>
                  <a:gd name="connsiteY4" fmla="*/ 10000 h 11834"/>
                  <a:gd name="connsiteX5" fmla="*/ 8378 w 10000"/>
                  <a:gd name="connsiteY5" fmla="*/ 11834 h 11834"/>
                  <a:gd name="connsiteX0" fmla="*/ 2000 w 10000"/>
                  <a:gd name="connsiteY0" fmla="*/ 10000 h 11834"/>
                  <a:gd name="connsiteX1" fmla="*/ 0 w 10000"/>
                  <a:gd name="connsiteY1" fmla="*/ 0 h 11834"/>
                  <a:gd name="connsiteX2" fmla="*/ 10000 w 10000"/>
                  <a:gd name="connsiteY2" fmla="*/ 0 h 11834"/>
                  <a:gd name="connsiteX3" fmla="*/ 8000 w 10000"/>
                  <a:gd name="connsiteY3" fmla="*/ 10000 h 11834"/>
                  <a:gd name="connsiteX4" fmla="*/ 8378 w 10000"/>
                  <a:gd name="connsiteY4" fmla="*/ 11834 h 11834"/>
                  <a:gd name="connsiteX0" fmla="*/ 200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2000" y="10000"/>
                    </a:moveTo>
                    <a:lnTo>
                      <a:pt x="0" y="0"/>
                    </a:lnTo>
                    <a:lnTo>
                      <a:pt x="10000" y="0"/>
                    </a:lnTo>
                    <a:lnTo>
                      <a:pt x="8000" y="1000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0B870966-ECE8-4157-9A2F-9FCF658C158C}"/>
                  </a:ext>
                </a:extLst>
              </p:cNvPr>
              <p:cNvGrpSpPr/>
              <p:nvPr/>
            </p:nvGrpSpPr>
            <p:grpSpPr>
              <a:xfrm>
                <a:off x="2963572" y="3592258"/>
                <a:ext cx="841266" cy="472633"/>
                <a:chOff x="2963572" y="3592258"/>
                <a:chExt cx="841266" cy="472633"/>
              </a:xfrm>
            </p:grpSpPr>
            <p:sp>
              <p:nvSpPr>
                <p:cNvPr id="207" name="台形 206">
                  <a:extLst>
                    <a:ext uri="{FF2B5EF4-FFF2-40B4-BE49-F238E27FC236}">
                      <a16:creationId xmlns:a16="http://schemas.microsoft.com/office/drawing/2014/main" id="{9D322034-3752-4DB5-83F6-B31A4B55AE17}"/>
                    </a:ext>
                  </a:extLst>
                </p:cNvPr>
                <p:cNvSpPr/>
                <p:nvPr/>
              </p:nvSpPr>
              <p:spPr>
                <a:xfrm rot="10800000">
                  <a:off x="3119333" y="3607627"/>
                  <a:ext cx="537102" cy="457263"/>
                </a:xfrm>
                <a:prstGeom prst="trapezoid">
                  <a:avLst>
                    <a:gd name="adj" fmla="val 57241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9B690C66-A720-495E-8D02-269B578890F5}"/>
                    </a:ext>
                  </a:extLst>
                </p:cNvPr>
                <p:cNvSpPr/>
                <p:nvPr/>
              </p:nvSpPr>
              <p:spPr>
                <a:xfrm rot="10800000">
                  <a:off x="3318147" y="3712253"/>
                  <a:ext cx="139472" cy="347975"/>
                </a:xfrm>
                <a:custGeom>
                  <a:avLst/>
                  <a:gdLst>
                    <a:gd name="connsiteX0" fmla="*/ 103561 w 149329"/>
                    <a:gd name="connsiteY0" fmla="*/ 365996 h 365996"/>
                    <a:gd name="connsiteX1" fmla="*/ 45767 w 149329"/>
                    <a:gd name="connsiteY1" fmla="*/ 365996 h 365996"/>
                    <a:gd name="connsiteX2" fmla="*/ 0 w 149329"/>
                    <a:gd name="connsiteY2" fmla="*/ 102707 h 365996"/>
                    <a:gd name="connsiteX3" fmla="*/ 58790 w 149329"/>
                    <a:gd name="connsiteY3" fmla="*/ 0 h 365996"/>
                    <a:gd name="connsiteX4" fmla="*/ 90538 w 149329"/>
                    <a:gd name="connsiteY4" fmla="*/ 0 h 365996"/>
                    <a:gd name="connsiteX5" fmla="*/ 149329 w 149329"/>
                    <a:gd name="connsiteY5" fmla="*/ 102707 h 365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329" h="365996">
                      <a:moveTo>
                        <a:pt x="103561" y="365996"/>
                      </a:moveTo>
                      <a:lnTo>
                        <a:pt x="45767" y="365996"/>
                      </a:lnTo>
                      <a:lnTo>
                        <a:pt x="0" y="102707"/>
                      </a:lnTo>
                      <a:lnTo>
                        <a:pt x="58790" y="0"/>
                      </a:lnTo>
                      <a:lnTo>
                        <a:pt x="90538" y="0"/>
                      </a:lnTo>
                      <a:lnTo>
                        <a:pt x="149329" y="10270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277542AE-CD42-40E1-AF92-F9CEB68A399C}"/>
                    </a:ext>
                  </a:extLst>
                </p:cNvPr>
                <p:cNvSpPr/>
                <p:nvPr/>
              </p:nvSpPr>
              <p:spPr>
                <a:xfrm rot="10800000">
                  <a:off x="3291808" y="3602964"/>
                  <a:ext cx="192152" cy="163589"/>
                </a:xfrm>
                <a:prstGeom prst="trapezoid">
                  <a:avLst>
                    <a:gd name="adj" fmla="val 35954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57652A84-D544-434B-8B27-27C2892AADA4}"/>
                    </a:ext>
                  </a:extLst>
                </p:cNvPr>
                <p:cNvSpPr/>
                <p:nvPr/>
              </p:nvSpPr>
              <p:spPr>
                <a:xfrm rot="10800000">
                  <a:off x="3119333" y="3602965"/>
                  <a:ext cx="537102" cy="194678"/>
                </a:xfrm>
                <a:custGeom>
                  <a:avLst/>
                  <a:gdLst>
                    <a:gd name="connsiteX0" fmla="*/ 575062 w 575062"/>
                    <a:gd name="connsiteY0" fmla="*/ 202053 h 202053"/>
                    <a:gd name="connsiteX1" fmla="*/ 0 w 575062"/>
                    <a:gd name="connsiteY1" fmla="*/ 202053 h 202053"/>
                    <a:gd name="connsiteX2" fmla="*/ 115658 w 575062"/>
                    <a:gd name="connsiteY2" fmla="*/ 0 h 202053"/>
                    <a:gd name="connsiteX3" fmla="*/ 278005 w 575062"/>
                    <a:gd name="connsiteY3" fmla="*/ 197992 h 202053"/>
                    <a:gd name="connsiteX4" fmla="*/ 297057 w 575062"/>
                    <a:gd name="connsiteY4" fmla="*/ 197992 h 202053"/>
                    <a:gd name="connsiteX5" fmla="*/ 459405 w 575062"/>
                    <a:gd name="connsiteY5" fmla="*/ 0 h 202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5062" h="202053">
                      <a:moveTo>
                        <a:pt x="575062" y="202053"/>
                      </a:moveTo>
                      <a:lnTo>
                        <a:pt x="0" y="202053"/>
                      </a:lnTo>
                      <a:lnTo>
                        <a:pt x="115658" y="0"/>
                      </a:lnTo>
                      <a:lnTo>
                        <a:pt x="278005" y="197992"/>
                      </a:lnTo>
                      <a:lnTo>
                        <a:pt x="297057" y="197992"/>
                      </a:lnTo>
                      <a:lnTo>
                        <a:pt x="459405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F7E272A7-146B-4614-909A-C832B64C3403}"/>
                    </a:ext>
                  </a:extLst>
                </p:cNvPr>
                <p:cNvSpPr/>
                <p:nvPr/>
              </p:nvSpPr>
              <p:spPr>
                <a:xfrm>
                  <a:off x="2963572" y="3592258"/>
                  <a:ext cx="413676" cy="472633"/>
                </a:xfrm>
                <a:custGeom>
                  <a:avLst/>
                  <a:gdLst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  <a:gd name="connsiteX0" fmla="*/ 442913 w 442913"/>
                    <a:gd name="connsiteY0" fmla="*/ 491116 h 491116"/>
                    <a:gd name="connsiteX1" fmla="*/ 178594 w 442913"/>
                    <a:gd name="connsiteY1" fmla="*/ 579 h 491116"/>
                    <a:gd name="connsiteX2" fmla="*/ 0 w 442913"/>
                    <a:gd name="connsiteY2" fmla="*/ 55347 h 491116"/>
                    <a:gd name="connsiteX3" fmla="*/ 33338 w 442913"/>
                    <a:gd name="connsiteY3" fmla="*/ 310141 h 491116"/>
                    <a:gd name="connsiteX4" fmla="*/ 152400 w 442913"/>
                    <a:gd name="connsiteY4" fmla="*/ 281566 h 491116"/>
                    <a:gd name="connsiteX5" fmla="*/ 114300 w 442913"/>
                    <a:gd name="connsiteY5" fmla="*/ 374435 h 491116"/>
                    <a:gd name="connsiteX6" fmla="*/ 442913 w 442913"/>
                    <a:gd name="connsiteY6" fmla="*/ 491116 h 491116"/>
                    <a:gd name="connsiteX0" fmla="*/ 442913 w 442913"/>
                    <a:gd name="connsiteY0" fmla="*/ 490806 h 490806"/>
                    <a:gd name="connsiteX1" fmla="*/ 178594 w 442913"/>
                    <a:gd name="connsiteY1" fmla="*/ 269 h 490806"/>
                    <a:gd name="connsiteX2" fmla="*/ 0 w 442913"/>
                    <a:gd name="connsiteY2" fmla="*/ 55037 h 490806"/>
                    <a:gd name="connsiteX3" fmla="*/ 33338 w 442913"/>
                    <a:gd name="connsiteY3" fmla="*/ 309831 h 490806"/>
                    <a:gd name="connsiteX4" fmla="*/ 152400 w 442913"/>
                    <a:gd name="connsiteY4" fmla="*/ 281256 h 490806"/>
                    <a:gd name="connsiteX5" fmla="*/ 114300 w 442913"/>
                    <a:gd name="connsiteY5" fmla="*/ 374125 h 490806"/>
                    <a:gd name="connsiteX6" fmla="*/ 442913 w 442913"/>
                    <a:gd name="connsiteY6" fmla="*/ 490806 h 490806"/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2913" h="490537">
                      <a:moveTo>
                        <a:pt x="442913" y="490537"/>
                      </a:moveTo>
                      <a:lnTo>
                        <a:pt x="178594" y="0"/>
                      </a:lnTo>
                      <a:cubicBezTo>
                        <a:pt x="126206" y="3969"/>
                        <a:pt x="45243" y="22224"/>
                        <a:pt x="0" y="54768"/>
                      </a:cubicBezTo>
                      <a:lnTo>
                        <a:pt x="33338" y="309562"/>
                      </a:lnTo>
                      <a:lnTo>
                        <a:pt x="152400" y="280987"/>
                      </a:lnTo>
                      <a:lnTo>
                        <a:pt x="114300" y="373856"/>
                      </a:lnTo>
                      <a:lnTo>
                        <a:pt x="442913" y="49053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3DCF5079-FDCE-4EB2-B6D1-2329AE7A92CD}"/>
                    </a:ext>
                  </a:extLst>
                </p:cNvPr>
                <p:cNvSpPr/>
                <p:nvPr/>
              </p:nvSpPr>
              <p:spPr>
                <a:xfrm flipH="1">
                  <a:off x="3391162" y="3592258"/>
                  <a:ext cx="413676" cy="472633"/>
                </a:xfrm>
                <a:custGeom>
                  <a:avLst/>
                  <a:gdLst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  <a:gd name="connsiteX0" fmla="*/ 442913 w 442913"/>
                    <a:gd name="connsiteY0" fmla="*/ 491116 h 491116"/>
                    <a:gd name="connsiteX1" fmla="*/ 178594 w 442913"/>
                    <a:gd name="connsiteY1" fmla="*/ 579 h 491116"/>
                    <a:gd name="connsiteX2" fmla="*/ 0 w 442913"/>
                    <a:gd name="connsiteY2" fmla="*/ 55347 h 491116"/>
                    <a:gd name="connsiteX3" fmla="*/ 33338 w 442913"/>
                    <a:gd name="connsiteY3" fmla="*/ 310141 h 491116"/>
                    <a:gd name="connsiteX4" fmla="*/ 152400 w 442913"/>
                    <a:gd name="connsiteY4" fmla="*/ 281566 h 491116"/>
                    <a:gd name="connsiteX5" fmla="*/ 114300 w 442913"/>
                    <a:gd name="connsiteY5" fmla="*/ 374435 h 491116"/>
                    <a:gd name="connsiteX6" fmla="*/ 442913 w 442913"/>
                    <a:gd name="connsiteY6" fmla="*/ 491116 h 491116"/>
                    <a:gd name="connsiteX0" fmla="*/ 442913 w 442913"/>
                    <a:gd name="connsiteY0" fmla="*/ 490806 h 490806"/>
                    <a:gd name="connsiteX1" fmla="*/ 178594 w 442913"/>
                    <a:gd name="connsiteY1" fmla="*/ 269 h 490806"/>
                    <a:gd name="connsiteX2" fmla="*/ 0 w 442913"/>
                    <a:gd name="connsiteY2" fmla="*/ 55037 h 490806"/>
                    <a:gd name="connsiteX3" fmla="*/ 33338 w 442913"/>
                    <a:gd name="connsiteY3" fmla="*/ 309831 h 490806"/>
                    <a:gd name="connsiteX4" fmla="*/ 152400 w 442913"/>
                    <a:gd name="connsiteY4" fmla="*/ 281256 h 490806"/>
                    <a:gd name="connsiteX5" fmla="*/ 114300 w 442913"/>
                    <a:gd name="connsiteY5" fmla="*/ 374125 h 490806"/>
                    <a:gd name="connsiteX6" fmla="*/ 442913 w 442913"/>
                    <a:gd name="connsiteY6" fmla="*/ 490806 h 490806"/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2913" h="490537">
                      <a:moveTo>
                        <a:pt x="442913" y="490537"/>
                      </a:moveTo>
                      <a:lnTo>
                        <a:pt x="178594" y="0"/>
                      </a:lnTo>
                      <a:cubicBezTo>
                        <a:pt x="126206" y="3969"/>
                        <a:pt x="45243" y="22224"/>
                        <a:pt x="0" y="54768"/>
                      </a:cubicBezTo>
                      <a:lnTo>
                        <a:pt x="33338" y="309562"/>
                      </a:lnTo>
                      <a:lnTo>
                        <a:pt x="152400" y="280987"/>
                      </a:lnTo>
                      <a:lnTo>
                        <a:pt x="114300" y="373856"/>
                      </a:lnTo>
                      <a:lnTo>
                        <a:pt x="442913" y="49053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62174D25-4227-4A20-BDD5-4CA4BCFF9721}"/>
                  </a:ext>
                </a:extLst>
              </p:cNvPr>
              <p:cNvGrpSpPr/>
              <p:nvPr/>
            </p:nvGrpSpPr>
            <p:grpSpPr>
              <a:xfrm>
                <a:off x="2552804" y="2045620"/>
                <a:ext cx="1676716" cy="1591278"/>
                <a:chOff x="-1206422" y="4401874"/>
                <a:chExt cx="1676716" cy="1591278"/>
              </a:xfrm>
            </p:grpSpPr>
            <p:sp>
              <p:nvSpPr>
                <p:cNvPr id="227" name="フローチャート: 論理積ゲート 226">
                  <a:extLst>
                    <a:ext uri="{FF2B5EF4-FFF2-40B4-BE49-F238E27FC236}">
                      <a16:creationId xmlns:a16="http://schemas.microsoft.com/office/drawing/2014/main" id="{F801E6FC-4F61-43CD-B388-EF547D0D18CA}"/>
                    </a:ext>
                  </a:extLst>
                </p:cNvPr>
                <p:cNvSpPr/>
                <p:nvPr/>
              </p:nvSpPr>
              <p:spPr bwMode="auto">
                <a:xfrm rot="16200000">
                  <a:off x="-1127555" y="4386050"/>
                  <a:ext cx="1517970" cy="1596802"/>
                </a:xfrm>
                <a:prstGeom prst="flowChartDelay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6A8CF148-71EF-41A6-B402-1A395C8B1C39}"/>
                    </a:ext>
                  </a:extLst>
                </p:cNvPr>
                <p:cNvSpPr/>
                <p:nvPr/>
              </p:nvSpPr>
              <p:spPr bwMode="auto">
                <a:xfrm rot="20700000">
                  <a:off x="-1206422" y="5200590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D508B13C-4DC0-403B-BF65-C01818C04F91}"/>
                    </a:ext>
                  </a:extLst>
                </p:cNvPr>
                <p:cNvSpPr/>
                <p:nvPr/>
              </p:nvSpPr>
              <p:spPr bwMode="auto">
                <a:xfrm rot="20700000">
                  <a:off x="-1134930" y="5291138"/>
                  <a:ext cx="211276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6F39728D-A58C-49EC-BECB-8017C9F6379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16035" y="5200589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946C5554-6075-42DD-AB7F-4B4553CA212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87526" y="5291137"/>
                  <a:ext cx="211276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232">
                  <a:extLst>
                    <a:ext uri="{FF2B5EF4-FFF2-40B4-BE49-F238E27FC236}">
                      <a16:creationId xmlns:a16="http://schemas.microsoft.com/office/drawing/2014/main" id="{18D68FE7-60A9-4870-B11D-2A46BB1F6C93}"/>
                    </a:ext>
                  </a:extLst>
                </p:cNvPr>
                <p:cNvSpPr/>
                <p:nvPr/>
              </p:nvSpPr>
              <p:spPr bwMode="auto">
                <a:xfrm>
                  <a:off x="-1056461" y="4631598"/>
                  <a:ext cx="1361555" cy="1361554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4C927923-5A49-4A5C-BB4A-EDE3485FD129}"/>
                    </a:ext>
                  </a:extLst>
                </p:cNvPr>
                <p:cNvGrpSpPr/>
                <p:nvPr/>
              </p:nvGrpSpPr>
              <p:grpSpPr>
                <a:xfrm>
                  <a:off x="-1151384" y="4401874"/>
                  <a:ext cx="1342190" cy="784104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247" name="月 246">
                    <a:extLst>
                      <a:ext uri="{FF2B5EF4-FFF2-40B4-BE49-F238E27FC236}">
                        <a16:creationId xmlns:a16="http://schemas.microsoft.com/office/drawing/2014/main" id="{4AAF1D6C-35B2-4079-881D-D630275C5CB2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月 247">
                    <a:extLst>
                      <a:ext uri="{FF2B5EF4-FFF2-40B4-BE49-F238E27FC236}">
                        <a16:creationId xmlns:a16="http://schemas.microsoft.com/office/drawing/2014/main" id="{4984CD73-2C7F-4058-867B-8CDCF3BAC30D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4456BB0A-A927-463B-9D0E-584B7968B372}"/>
                    </a:ext>
                  </a:extLst>
                </p:cNvPr>
                <p:cNvGrpSpPr/>
                <p:nvPr/>
              </p:nvGrpSpPr>
              <p:grpSpPr>
                <a:xfrm>
                  <a:off x="-977598" y="4466862"/>
                  <a:ext cx="1048532" cy="612550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245" name="月 244">
                    <a:extLst>
                      <a:ext uri="{FF2B5EF4-FFF2-40B4-BE49-F238E27FC236}">
                        <a16:creationId xmlns:a16="http://schemas.microsoft.com/office/drawing/2014/main" id="{C5B3FDE3-36B0-4B0D-A8CC-7587441C1019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月 245">
                    <a:extLst>
                      <a:ext uri="{FF2B5EF4-FFF2-40B4-BE49-F238E27FC236}">
                        <a16:creationId xmlns:a16="http://schemas.microsoft.com/office/drawing/2014/main" id="{2BD68991-9293-465D-93D0-DB29FF254315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BA8D42E6-1F7E-48EF-8E25-2606FED1431E}"/>
                    </a:ext>
                  </a:extLst>
                </p:cNvPr>
                <p:cNvGrpSpPr/>
                <p:nvPr/>
              </p:nvGrpSpPr>
              <p:grpSpPr>
                <a:xfrm>
                  <a:off x="-802809" y="4525533"/>
                  <a:ext cx="742775" cy="433928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243" name="月 242">
                    <a:extLst>
                      <a:ext uri="{FF2B5EF4-FFF2-40B4-BE49-F238E27FC236}">
                        <a16:creationId xmlns:a16="http://schemas.microsoft.com/office/drawing/2014/main" id="{F80188CB-6752-4B25-A9DA-F5A75341D709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月 243">
                    <a:extLst>
                      <a:ext uri="{FF2B5EF4-FFF2-40B4-BE49-F238E27FC236}">
                        <a16:creationId xmlns:a16="http://schemas.microsoft.com/office/drawing/2014/main" id="{CE75C2F4-13A7-49FF-B62E-80ADF3C2D42E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7" name="角丸四角形 124">
                  <a:extLst>
                    <a:ext uri="{FF2B5EF4-FFF2-40B4-BE49-F238E27FC236}">
                      <a16:creationId xmlns:a16="http://schemas.microsoft.com/office/drawing/2014/main" id="{2FB0C70B-8E46-4233-ADE4-D3BB05184B74}"/>
                    </a:ext>
                  </a:extLst>
                </p:cNvPr>
                <p:cNvSpPr/>
                <p:nvPr/>
              </p:nvSpPr>
              <p:spPr bwMode="auto">
                <a:xfrm>
                  <a:off x="-787144" y="5169520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角丸四角形 125">
                  <a:extLst>
                    <a:ext uri="{FF2B5EF4-FFF2-40B4-BE49-F238E27FC236}">
                      <a16:creationId xmlns:a16="http://schemas.microsoft.com/office/drawing/2014/main" id="{A8388BF8-F2E9-43BB-912D-45723D2D1B00}"/>
                    </a:ext>
                  </a:extLst>
                </p:cNvPr>
                <p:cNvSpPr/>
                <p:nvPr/>
              </p:nvSpPr>
              <p:spPr bwMode="auto">
                <a:xfrm>
                  <a:off x="-107589" y="5169520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月 238">
                  <a:extLst>
                    <a:ext uri="{FF2B5EF4-FFF2-40B4-BE49-F238E27FC236}">
                      <a16:creationId xmlns:a16="http://schemas.microsoft.com/office/drawing/2014/main" id="{6C292050-F902-4171-A6A1-A419D520F46E}"/>
                    </a:ext>
                  </a:extLst>
                </p:cNvPr>
                <p:cNvSpPr/>
                <p:nvPr/>
              </p:nvSpPr>
              <p:spPr bwMode="auto">
                <a:xfrm rot="6300000">
                  <a:off x="-740597" y="4926081"/>
                  <a:ext cx="3777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月 239">
                  <a:extLst>
                    <a:ext uri="{FF2B5EF4-FFF2-40B4-BE49-F238E27FC236}">
                      <a16:creationId xmlns:a16="http://schemas.microsoft.com/office/drawing/2014/main" id="{5F1CE551-CEF6-49BB-8E9B-8A104AB64C78}"/>
                    </a:ext>
                  </a:extLst>
                </p:cNvPr>
                <p:cNvSpPr/>
                <p:nvPr/>
              </p:nvSpPr>
              <p:spPr bwMode="auto">
                <a:xfrm rot="4500000">
                  <a:off x="-65829" y="4926081"/>
                  <a:ext cx="3777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ひし形 16">
                  <a:extLst>
                    <a:ext uri="{FF2B5EF4-FFF2-40B4-BE49-F238E27FC236}">
                      <a16:creationId xmlns:a16="http://schemas.microsoft.com/office/drawing/2014/main" id="{1CB7FC10-305F-40CA-A865-5990FA6BD971}"/>
                    </a:ext>
                  </a:extLst>
                </p:cNvPr>
                <p:cNvSpPr/>
                <p:nvPr/>
              </p:nvSpPr>
              <p:spPr bwMode="auto">
                <a:xfrm>
                  <a:off x="-479275" y="5568903"/>
                  <a:ext cx="184313" cy="65004"/>
                </a:xfrm>
                <a:custGeom>
                  <a:avLst/>
                  <a:gdLst>
                    <a:gd name="connsiteX0" fmla="*/ 0 w 270030"/>
                    <a:gd name="connsiteY0" fmla="*/ 45005 h 90010"/>
                    <a:gd name="connsiteX1" fmla="*/ 135015 w 270030"/>
                    <a:gd name="connsiteY1" fmla="*/ 0 h 90010"/>
                    <a:gd name="connsiteX2" fmla="*/ 270030 w 270030"/>
                    <a:gd name="connsiteY2" fmla="*/ 45005 h 90010"/>
                    <a:gd name="connsiteX3" fmla="*/ 135015 w 270030"/>
                    <a:gd name="connsiteY3" fmla="*/ 90010 h 90010"/>
                    <a:gd name="connsiteX4" fmla="*/ 0 w 270030"/>
                    <a:gd name="connsiteY4" fmla="*/ 45005 h 90010"/>
                    <a:gd name="connsiteX0" fmla="*/ 0 w 270030"/>
                    <a:gd name="connsiteY0" fmla="*/ 45005 h 90011"/>
                    <a:gd name="connsiteX1" fmla="*/ 135015 w 270030"/>
                    <a:gd name="connsiteY1" fmla="*/ 0 h 90011"/>
                    <a:gd name="connsiteX2" fmla="*/ 270030 w 270030"/>
                    <a:gd name="connsiteY2" fmla="*/ 45005 h 90011"/>
                    <a:gd name="connsiteX3" fmla="*/ 135015 w 270030"/>
                    <a:gd name="connsiteY3" fmla="*/ 90010 h 90011"/>
                    <a:gd name="connsiteX4" fmla="*/ 0 w 270030"/>
                    <a:gd name="connsiteY4" fmla="*/ 45005 h 90011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030" h="90014">
                      <a:moveTo>
                        <a:pt x="0" y="45005"/>
                      </a:moveTo>
                      <a:lnTo>
                        <a:pt x="135015" y="0"/>
                      </a:lnTo>
                      <a:lnTo>
                        <a:pt x="270030" y="45005"/>
                      </a:lnTo>
                      <a:cubicBezTo>
                        <a:pt x="228100" y="86163"/>
                        <a:pt x="220660" y="89772"/>
                        <a:pt x="135015" y="90010"/>
                      </a:cubicBezTo>
                      <a:cubicBezTo>
                        <a:pt x="49370" y="90248"/>
                        <a:pt x="45005" y="80350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" name="月 241">
                  <a:extLst>
                    <a:ext uri="{FF2B5EF4-FFF2-40B4-BE49-F238E27FC236}">
                      <a16:creationId xmlns:a16="http://schemas.microsoft.com/office/drawing/2014/main" id="{94023A8E-8765-4295-82EA-46CE06665C42}"/>
                    </a:ext>
                  </a:extLst>
                </p:cNvPr>
                <p:cNvSpPr/>
                <p:nvPr/>
              </p:nvSpPr>
              <p:spPr bwMode="auto">
                <a:xfrm rot="5400000">
                  <a:off x="-409418" y="5645291"/>
                  <a:ext cx="65615" cy="27662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957AEFDD-D759-46D7-937F-27BF71DA9D9E}"/>
                  </a:ext>
                </a:extLst>
              </p:cNvPr>
              <p:cNvGrpSpPr/>
              <p:nvPr/>
            </p:nvGrpSpPr>
            <p:grpSpPr>
              <a:xfrm>
                <a:off x="2529828" y="1761684"/>
                <a:ext cx="1695992" cy="935422"/>
                <a:chOff x="2326523" y="925606"/>
                <a:chExt cx="2102602" cy="1159686"/>
              </a:xfrm>
            </p:grpSpPr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6AB4426B-C581-48B9-8D1A-76B36ECE9AC6}"/>
                    </a:ext>
                  </a:extLst>
                </p:cNvPr>
                <p:cNvSpPr/>
                <p:nvPr/>
              </p:nvSpPr>
              <p:spPr>
                <a:xfrm>
                  <a:off x="2500226" y="925606"/>
                  <a:ext cx="1755196" cy="1138144"/>
                </a:xfrm>
                <a:custGeom>
                  <a:avLst/>
                  <a:gdLst>
                    <a:gd name="connsiteX0" fmla="*/ 877598 w 1755196"/>
                    <a:gd name="connsiteY0" fmla="*/ 0 h 1073709"/>
                    <a:gd name="connsiteX1" fmla="*/ 1755196 w 1755196"/>
                    <a:gd name="connsiteY1" fmla="*/ 877598 h 1073709"/>
                    <a:gd name="connsiteX2" fmla="*/ 1745773 w 1755196"/>
                    <a:gd name="connsiteY2" fmla="*/ 971078 h 1073709"/>
                    <a:gd name="connsiteX3" fmla="*/ 1612363 w 1755196"/>
                    <a:gd name="connsiteY3" fmla="*/ 1004743 h 1073709"/>
                    <a:gd name="connsiteX4" fmla="*/ 877598 w 1755196"/>
                    <a:gd name="connsiteY4" fmla="*/ 1073709 h 1073709"/>
                    <a:gd name="connsiteX5" fmla="*/ 142834 w 1755196"/>
                    <a:gd name="connsiteY5" fmla="*/ 1004743 h 1073709"/>
                    <a:gd name="connsiteX6" fmla="*/ 9424 w 1755196"/>
                    <a:gd name="connsiteY6" fmla="*/ 971078 h 1073709"/>
                    <a:gd name="connsiteX7" fmla="*/ 0 w 1755196"/>
                    <a:gd name="connsiteY7" fmla="*/ 877598 h 1073709"/>
                    <a:gd name="connsiteX8" fmla="*/ 877598 w 1755196"/>
                    <a:gd name="connsiteY8" fmla="*/ 0 h 1073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55196" h="1073709">
                      <a:moveTo>
                        <a:pt x="877598" y="0"/>
                      </a:moveTo>
                      <a:cubicBezTo>
                        <a:pt x="1362282" y="0"/>
                        <a:pt x="1755196" y="392914"/>
                        <a:pt x="1755196" y="877598"/>
                      </a:cubicBezTo>
                      <a:lnTo>
                        <a:pt x="1745773" y="971078"/>
                      </a:lnTo>
                      <a:lnTo>
                        <a:pt x="1612363" y="1004743"/>
                      </a:lnTo>
                      <a:cubicBezTo>
                        <a:pt x="1386526" y="1049152"/>
                        <a:pt x="1138230" y="1073709"/>
                        <a:pt x="877598" y="1073709"/>
                      </a:cubicBezTo>
                      <a:cubicBezTo>
                        <a:pt x="616966" y="1073709"/>
                        <a:pt x="368671" y="1049152"/>
                        <a:pt x="142834" y="1004743"/>
                      </a:cubicBezTo>
                      <a:lnTo>
                        <a:pt x="9424" y="971078"/>
                      </a:lnTo>
                      <a:lnTo>
                        <a:pt x="0" y="877598"/>
                      </a:lnTo>
                      <a:cubicBezTo>
                        <a:pt x="0" y="392914"/>
                        <a:pt x="392914" y="0"/>
                        <a:pt x="87759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536AC914-0C81-4757-81C7-78E095E2757E}"/>
                    </a:ext>
                  </a:extLst>
                </p:cNvPr>
                <p:cNvSpPr/>
                <p:nvPr/>
              </p:nvSpPr>
              <p:spPr>
                <a:xfrm>
                  <a:off x="2482098" y="1649181"/>
                  <a:ext cx="1791452" cy="273050"/>
                </a:xfrm>
                <a:custGeom>
                  <a:avLst/>
                  <a:gdLst>
                    <a:gd name="connsiteX0" fmla="*/ 877598 w 1755196"/>
                    <a:gd name="connsiteY0" fmla="*/ 0 h 342377"/>
                    <a:gd name="connsiteX1" fmla="*/ 1618735 w 1755196"/>
                    <a:gd name="connsiteY1" fmla="*/ 71517 h 342377"/>
                    <a:gd name="connsiteX2" fmla="*/ 1742961 w 1755196"/>
                    <a:gd name="connsiteY2" fmla="*/ 106592 h 342377"/>
                    <a:gd name="connsiteX3" fmla="*/ 1755196 w 1755196"/>
                    <a:gd name="connsiteY3" fmla="*/ 227966 h 342377"/>
                    <a:gd name="connsiteX4" fmla="*/ 1745773 w 1755196"/>
                    <a:gd name="connsiteY4" fmla="*/ 321446 h 342377"/>
                    <a:gd name="connsiteX5" fmla="*/ 1662826 w 1755196"/>
                    <a:gd name="connsiteY5" fmla="*/ 342377 h 342377"/>
                    <a:gd name="connsiteX6" fmla="*/ 1659146 w 1755196"/>
                    <a:gd name="connsiteY6" fmla="*/ 341392 h 342377"/>
                    <a:gd name="connsiteX7" fmla="*/ 877598 w 1755196"/>
                    <a:gd name="connsiteY7" fmla="*/ 269875 h 342377"/>
                    <a:gd name="connsiteX8" fmla="*/ 96050 w 1755196"/>
                    <a:gd name="connsiteY8" fmla="*/ 341392 h 342377"/>
                    <a:gd name="connsiteX9" fmla="*/ 92371 w 1755196"/>
                    <a:gd name="connsiteY9" fmla="*/ 342377 h 342377"/>
                    <a:gd name="connsiteX10" fmla="*/ 9424 w 1755196"/>
                    <a:gd name="connsiteY10" fmla="*/ 321446 h 342377"/>
                    <a:gd name="connsiteX11" fmla="*/ 0 w 1755196"/>
                    <a:gd name="connsiteY11" fmla="*/ 227966 h 342377"/>
                    <a:gd name="connsiteX12" fmla="*/ 12236 w 1755196"/>
                    <a:gd name="connsiteY12" fmla="*/ 106592 h 342377"/>
                    <a:gd name="connsiteX13" fmla="*/ 136461 w 1755196"/>
                    <a:gd name="connsiteY13" fmla="*/ 71517 h 342377"/>
                    <a:gd name="connsiteX14" fmla="*/ 877598 w 1755196"/>
                    <a:gd name="connsiteY14" fmla="*/ 0 h 342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5196" h="342377">
                      <a:moveTo>
                        <a:pt x="877598" y="0"/>
                      </a:moveTo>
                      <a:cubicBezTo>
                        <a:pt x="1167030" y="0"/>
                        <a:pt x="1429062" y="27330"/>
                        <a:pt x="1618735" y="71517"/>
                      </a:cubicBezTo>
                      <a:lnTo>
                        <a:pt x="1742961" y="106592"/>
                      </a:lnTo>
                      <a:lnTo>
                        <a:pt x="1755196" y="227966"/>
                      </a:lnTo>
                      <a:lnTo>
                        <a:pt x="1745773" y="321446"/>
                      </a:lnTo>
                      <a:lnTo>
                        <a:pt x="1662826" y="342377"/>
                      </a:lnTo>
                      <a:lnTo>
                        <a:pt x="1659146" y="341392"/>
                      </a:lnTo>
                      <a:cubicBezTo>
                        <a:pt x="1459131" y="297205"/>
                        <a:pt x="1182812" y="269875"/>
                        <a:pt x="877598" y="269875"/>
                      </a:cubicBezTo>
                      <a:cubicBezTo>
                        <a:pt x="572385" y="269875"/>
                        <a:pt x="296066" y="297205"/>
                        <a:pt x="96050" y="341392"/>
                      </a:cubicBezTo>
                      <a:lnTo>
                        <a:pt x="92371" y="342377"/>
                      </a:lnTo>
                      <a:lnTo>
                        <a:pt x="9424" y="321446"/>
                      </a:lnTo>
                      <a:lnTo>
                        <a:pt x="0" y="227966"/>
                      </a:lnTo>
                      <a:lnTo>
                        <a:pt x="12236" y="106592"/>
                      </a:lnTo>
                      <a:lnTo>
                        <a:pt x="136461" y="71517"/>
                      </a:lnTo>
                      <a:cubicBezTo>
                        <a:pt x="326135" y="27330"/>
                        <a:pt x="588166" y="0"/>
                        <a:pt x="87759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A106954D-DEB1-4042-907D-B1AAA6B4064C}"/>
                    </a:ext>
                  </a:extLst>
                </p:cNvPr>
                <p:cNvSpPr/>
                <p:nvPr/>
              </p:nvSpPr>
              <p:spPr>
                <a:xfrm rot="10800000">
                  <a:off x="3109820" y="1617650"/>
                  <a:ext cx="571142" cy="277630"/>
                </a:xfrm>
                <a:custGeom>
                  <a:avLst/>
                  <a:gdLst>
                    <a:gd name="connsiteX0" fmla="*/ 303139 w 571142"/>
                    <a:gd name="connsiteY0" fmla="*/ 277630 h 277630"/>
                    <a:gd name="connsiteX1" fmla="*/ 91905 w 571142"/>
                    <a:gd name="connsiteY1" fmla="*/ 272669 h 277630"/>
                    <a:gd name="connsiteX2" fmla="*/ 0 w 571142"/>
                    <a:gd name="connsiteY2" fmla="*/ 266023 h 277630"/>
                    <a:gd name="connsiteX3" fmla="*/ 39640 w 571142"/>
                    <a:gd name="connsiteY3" fmla="*/ 0 h 277630"/>
                    <a:gd name="connsiteX4" fmla="*/ 80387 w 571142"/>
                    <a:gd name="connsiteY4" fmla="*/ 2794 h 277630"/>
                    <a:gd name="connsiteX5" fmla="*/ 303139 w 571142"/>
                    <a:gd name="connsiteY5" fmla="*/ 7755 h 277630"/>
                    <a:gd name="connsiteX6" fmla="*/ 525890 w 571142"/>
                    <a:gd name="connsiteY6" fmla="*/ 2794 h 277630"/>
                    <a:gd name="connsiteX7" fmla="*/ 531482 w 571142"/>
                    <a:gd name="connsiteY7" fmla="*/ 2411 h 277630"/>
                    <a:gd name="connsiteX8" fmla="*/ 571142 w 571142"/>
                    <a:gd name="connsiteY8" fmla="*/ 268564 h 277630"/>
                    <a:gd name="connsiteX9" fmla="*/ 514373 w 571142"/>
                    <a:gd name="connsiteY9" fmla="*/ 272669 h 277630"/>
                    <a:gd name="connsiteX10" fmla="*/ 303139 w 571142"/>
                    <a:gd name="connsiteY10" fmla="*/ 277630 h 277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71142" h="277630">
                      <a:moveTo>
                        <a:pt x="303139" y="277630"/>
                      </a:moveTo>
                      <a:cubicBezTo>
                        <a:pt x="230781" y="277630"/>
                        <a:pt x="160135" y="275922"/>
                        <a:pt x="91905" y="272669"/>
                      </a:cubicBezTo>
                      <a:lnTo>
                        <a:pt x="0" y="266023"/>
                      </a:lnTo>
                      <a:lnTo>
                        <a:pt x="39640" y="0"/>
                      </a:lnTo>
                      <a:lnTo>
                        <a:pt x="80387" y="2794"/>
                      </a:lnTo>
                      <a:cubicBezTo>
                        <a:pt x="152338" y="6047"/>
                        <a:pt x="226836" y="7755"/>
                        <a:pt x="303139" y="7755"/>
                      </a:cubicBezTo>
                      <a:cubicBezTo>
                        <a:pt x="379442" y="7755"/>
                        <a:pt x="453940" y="6047"/>
                        <a:pt x="525890" y="2794"/>
                      </a:cubicBezTo>
                      <a:lnTo>
                        <a:pt x="531482" y="2411"/>
                      </a:lnTo>
                      <a:lnTo>
                        <a:pt x="571142" y="268564"/>
                      </a:lnTo>
                      <a:lnTo>
                        <a:pt x="514373" y="272669"/>
                      </a:lnTo>
                      <a:cubicBezTo>
                        <a:pt x="446142" y="275922"/>
                        <a:pt x="375497" y="277630"/>
                        <a:pt x="303139" y="2776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F23144FB-20AA-4758-B7BA-3D6F58657C5B}"/>
                    </a:ext>
                  </a:extLst>
                </p:cNvPr>
                <p:cNvSpPr/>
                <p:nvPr/>
              </p:nvSpPr>
              <p:spPr>
                <a:xfrm>
                  <a:off x="2326523" y="1612660"/>
                  <a:ext cx="2102602" cy="472632"/>
                </a:xfrm>
                <a:custGeom>
                  <a:avLst/>
                  <a:gdLst>
                    <a:gd name="connsiteX0" fmla="*/ 2093755 w 2102602"/>
                    <a:gd name="connsiteY0" fmla="*/ 0 h 472632"/>
                    <a:gd name="connsiteX1" fmla="*/ 2097175 w 2102602"/>
                    <a:gd name="connsiteY1" fmla="*/ 17705 h 472632"/>
                    <a:gd name="connsiteX2" fmla="*/ 2102602 w 2102602"/>
                    <a:gd name="connsiteY2" fmla="*/ 102641 h 472632"/>
                    <a:gd name="connsiteX3" fmla="*/ 2081244 w 2102602"/>
                    <a:gd name="connsiteY3" fmla="*/ 270060 h 472632"/>
                    <a:gd name="connsiteX4" fmla="*/ 2033567 w 2102602"/>
                    <a:gd name="connsiteY4" fmla="*/ 391423 h 472632"/>
                    <a:gd name="connsiteX5" fmla="*/ 1912470 w 2102602"/>
                    <a:gd name="connsiteY5" fmla="*/ 413778 h 472632"/>
                    <a:gd name="connsiteX6" fmla="*/ 1051301 w 2102602"/>
                    <a:gd name="connsiteY6" fmla="*/ 472632 h 472632"/>
                    <a:gd name="connsiteX7" fmla="*/ 190132 w 2102602"/>
                    <a:gd name="connsiteY7" fmla="*/ 413778 h 472632"/>
                    <a:gd name="connsiteX8" fmla="*/ 69036 w 2102602"/>
                    <a:gd name="connsiteY8" fmla="*/ 391423 h 472632"/>
                    <a:gd name="connsiteX9" fmla="*/ 21359 w 2102602"/>
                    <a:gd name="connsiteY9" fmla="*/ 270060 h 472632"/>
                    <a:gd name="connsiteX10" fmla="*/ 0 w 2102602"/>
                    <a:gd name="connsiteY10" fmla="*/ 102641 h 472632"/>
                    <a:gd name="connsiteX11" fmla="*/ 5428 w 2102602"/>
                    <a:gd name="connsiteY11" fmla="*/ 17705 h 472632"/>
                    <a:gd name="connsiteX12" fmla="*/ 8848 w 2102602"/>
                    <a:gd name="connsiteY12" fmla="*/ 0 h 472632"/>
                    <a:gd name="connsiteX13" fmla="*/ 61072 w 2102602"/>
                    <a:gd name="connsiteY13" fmla="*/ 39773 h 472632"/>
                    <a:gd name="connsiteX14" fmla="*/ 1051301 w 2102602"/>
                    <a:gd name="connsiteY14" fmla="*/ 257415 h 472632"/>
                    <a:gd name="connsiteX15" fmla="*/ 2041531 w 2102602"/>
                    <a:gd name="connsiteY15" fmla="*/ 39773 h 472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102602" h="472632">
                      <a:moveTo>
                        <a:pt x="2093755" y="0"/>
                      </a:moveTo>
                      <a:lnTo>
                        <a:pt x="2097175" y="17705"/>
                      </a:lnTo>
                      <a:cubicBezTo>
                        <a:pt x="2100764" y="45631"/>
                        <a:pt x="2102602" y="73967"/>
                        <a:pt x="2102602" y="102641"/>
                      </a:cubicBezTo>
                      <a:cubicBezTo>
                        <a:pt x="2102602" y="159990"/>
                        <a:pt x="2095248" y="215982"/>
                        <a:pt x="2081244" y="270060"/>
                      </a:cubicBezTo>
                      <a:lnTo>
                        <a:pt x="2033567" y="391423"/>
                      </a:lnTo>
                      <a:lnTo>
                        <a:pt x="1912470" y="413778"/>
                      </a:lnTo>
                      <a:cubicBezTo>
                        <a:pt x="1666644" y="450935"/>
                        <a:pt x="1370297" y="472632"/>
                        <a:pt x="1051301" y="472632"/>
                      </a:cubicBezTo>
                      <a:cubicBezTo>
                        <a:pt x="732305" y="472632"/>
                        <a:pt x="435958" y="450935"/>
                        <a:pt x="190132" y="413778"/>
                      </a:cubicBezTo>
                      <a:lnTo>
                        <a:pt x="69036" y="391423"/>
                      </a:lnTo>
                      <a:lnTo>
                        <a:pt x="21359" y="270060"/>
                      </a:lnTo>
                      <a:cubicBezTo>
                        <a:pt x="7355" y="215982"/>
                        <a:pt x="0" y="159990"/>
                        <a:pt x="0" y="102641"/>
                      </a:cubicBezTo>
                      <a:cubicBezTo>
                        <a:pt x="0" y="73967"/>
                        <a:pt x="1839" y="45631"/>
                        <a:pt x="5428" y="17705"/>
                      </a:cubicBezTo>
                      <a:lnTo>
                        <a:pt x="8848" y="0"/>
                      </a:lnTo>
                      <a:lnTo>
                        <a:pt x="61072" y="39773"/>
                      </a:lnTo>
                      <a:cubicBezTo>
                        <a:pt x="275674" y="171083"/>
                        <a:pt x="639098" y="257415"/>
                        <a:pt x="1051301" y="257415"/>
                      </a:cubicBezTo>
                      <a:cubicBezTo>
                        <a:pt x="1463504" y="257415"/>
                        <a:pt x="1826929" y="171083"/>
                        <a:pt x="2041531" y="39773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37814526-A4EF-4193-AACB-36D50CE640EF}"/>
                  </a:ext>
                </a:extLst>
              </p:cNvPr>
              <p:cNvGrpSpPr/>
              <p:nvPr/>
            </p:nvGrpSpPr>
            <p:grpSpPr>
              <a:xfrm rot="19800000">
                <a:off x="2621663" y="2471330"/>
                <a:ext cx="816635" cy="345163"/>
                <a:chOff x="403783" y="5496551"/>
                <a:chExt cx="1038517" cy="438945"/>
              </a:xfrm>
            </p:grpSpPr>
            <p:sp>
              <p:nvSpPr>
                <p:cNvPr id="457" name="四角形: 上の 2 つの角を丸める 456">
                  <a:extLst>
                    <a:ext uri="{FF2B5EF4-FFF2-40B4-BE49-F238E27FC236}">
                      <a16:creationId xmlns:a16="http://schemas.microsoft.com/office/drawing/2014/main" id="{46998B35-A841-40E2-B725-0DDB9CB5AD89}"/>
                    </a:ext>
                  </a:extLst>
                </p:cNvPr>
                <p:cNvSpPr/>
                <p:nvPr/>
              </p:nvSpPr>
              <p:spPr>
                <a:xfrm rot="16200000">
                  <a:off x="495111" y="5405223"/>
                  <a:ext cx="372362" cy="555018"/>
                </a:xfrm>
                <a:prstGeom prst="round2SameRect">
                  <a:avLst>
                    <a:gd name="adj1" fmla="val 50000"/>
                    <a:gd name="adj2" fmla="val 4052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8" name="四角形: 上の 2 つの角を丸める 443">
                  <a:extLst>
                    <a:ext uri="{FF2B5EF4-FFF2-40B4-BE49-F238E27FC236}">
                      <a16:creationId xmlns:a16="http://schemas.microsoft.com/office/drawing/2014/main" id="{680C465D-E00E-4113-89D4-0C140EFCC81E}"/>
                    </a:ext>
                  </a:extLst>
                </p:cNvPr>
                <p:cNvSpPr/>
                <p:nvPr/>
              </p:nvSpPr>
              <p:spPr>
                <a:xfrm rot="17435303">
                  <a:off x="994435" y="5688042"/>
                  <a:ext cx="152972" cy="341936"/>
                </a:xfrm>
                <a:custGeom>
                  <a:avLst/>
                  <a:gdLst>
                    <a:gd name="connsiteX0" fmla="*/ 0 w 167234"/>
                    <a:gd name="connsiteY0" fmla="*/ 0 h 373815"/>
                    <a:gd name="connsiteX1" fmla="*/ 167234 w 167234"/>
                    <a:gd name="connsiteY1" fmla="*/ 0 h 373815"/>
                    <a:gd name="connsiteX2" fmla="*/ 167234 w 167234"/>
                    <a:gd name="connsiteY2" fmla="*/ 0 h 373815"/>
                    <a:gd name="connsiteX3" fmla="*/ 167234 w 167234"/>
                    <a:gd name="connsiteY3" fmla="*/ 290198 h 373815"/>
                    <a:gd name="connsiteX4" fmla="*/ 83617 w 167234"/>
                    <a:gd name="connsiteY4" fmla="*/ 373815 h 373815"/>
                    <a:gd name="connsiteX5" fmla="*/ 83617 w 167234"/>
                    <a:gd name="connsiteY5" fmla="*/ 373815 h 373815"/>
                    <a:gd name="connsiteX6" fmla="*/ 0 w 167234"/>
                    <a:gd name="connsiteY6" fmla="*/ 290198 h 373815"/>
                    <a:gd name="connsiteX7" fmla="*/ 0 w 167234"/>
                    <a:gd name="connsiteY7" fmla="*/ 0 h 373815"/>
                    <a:gd name="connsiteX8" fmla="*/ 0 w 167234"/>
                    <a:gd name="connsiteY8" fmla="*/ 0 h 373815"/>
                    <a:gd name="connsiteX0" fmla="*/ 0 w 167234"/>
                    <a:gd name="connsiteY0" fmla="*/ 97774 h 471589"/>
                    <a:gd name="connsiteX1" fmla="*/ 114834 w 167234"/>
                    <a:gd name="connsiteY1" fmla="*/ 0 h 471589"/>
                    <a:gd name="connsiteX2" fmla="*/ 167234 w 167234"/>
                    <a:gd name="connsiteY2" fmla="*/ 97774 h 471589"/>
                    <a:gd name="connsiteX3" fmla="*/ 167234 w 167234"/>
                    <a:gd name="connsiteY3" fmla="*/ 97774 h 471589"/>
                    <a:gd name="connsiteX4" fmla="*/ 167234 w 167234"/>
                    <a:gd name="connsiteY4" fmla="*/ 387972 h 471589"/>
                    <a:gd name="connsiteX5" fmla="*/ 83617 w 167234"/>
                    <a:gd name="connsiteY5" fmla="*/ 471589 h 471589"/>
                    <a:gd name="connsiteX6" fmla="*/ 83617 w 167234"/>
                    <a:gd name="connsiteY6" fmla="*/ 471589 h 471589"/>
                    <a:gd name="connsiteX7" fmla="*/ 0 w 167234"/>
                    <a:gd name="connsiteY7" fmla="*/ 387972 h 471589"/>
                    <a:gd name="connsiteX8" fmla="*/ 0 w 167234"/>
                    <a:gd name="connsiteY8" fmla="*/ 97774 h 471589"/>
                    <a:gd name="connsiteX9" fmla="*/ 0 w 167234"/>
                    <a:gd name="connsiteY9" fmla="*/ 97774 h 471589"/>
                    <a:gd name="connsiteX0" fmla="*/ 114834 w 206274"/>
                    <a:gd name="connsiteY0" fmla="*/ 0 h 471589"/>
                    <a:gd name="connsiteX1" fmla="*/ 167234 w 206274"/>
                    <a:gd name="connsiteY1" fmla="*/ 97774 h 471589"/>
                    <a:gd name="connsiteX2" fmla="*/ 167234 w 206274"/>
                    <a:gd name="connsiteY2" fmla="*/ 97774 h 471589"/>
                    <a:gd name="connsiteX3" fmla="*/ 167234 w 206274"/>
                    <a:gd name="connsiteY3" fmla="*/ 387972 h 471589"/>
                    <a:gd name="connsiteX4" fmla="*/ 83617 w 206274"/>
                    <a:gd name="connsiteY4" fmla="*/ 471589 h 471589"/>
                    <a:gd name="connsiteX5" fmla="*/ 83617 w 206274"/>
                    <a:gd name="connsiteY5" fmla="*/ 471589 h 471589"/>
                    <a:gd name="connsiteX6" fmla="*/ 0 w 206274"/>
                    <a:gd name="connsiteY6" fmla="*/ 387972 h 471589"/>
                    <a:gd name="connsiteX7" fmla="*/ 0 w 206274"/>
                    <a:gd name="connsiteY7" fmla="*/ 97774 h 471589"/>
                    <a:gd name="connsiteX8" fmla="*/ 0 w 206274"/>
                    <a:gd name="connsiteY8" fmla="*/ 97774 h 471589"/>
                    <a:gd name="connsiteX9" fmla="*/ 206274 w 206274"/>
                    <a:gd name="connsiteY9" fmla="*/ 91440 h 471589"/>
                    <a:gd name="connsiteX0" fmla="*/ 167234 w 206274"/>
                    <a:gd name="connsiteY0" fmla="*/ 45078 h 418893"/>
                    <a:gd name="connsiteX1" fmla="*/ 167234 w 206274"/>
                    <a:gd name="connsiteY1" fmla="*/ 45078 h 418893"/>
                    <a:gd name="connsiteX2" fmla="*/ 167234 w 206274"/>
                    <a:gd name="connsiteY2" fmla="*/ 335276 h 418893"/>
                    <a:gd name="connsiteX3" fmla="*/ 83617 w 206274"/>
                    <a:gd name="connsiteY3" fmla="*/ 418893 h 418893"/>
                    <a:gd name="connsiteX4" fmla="*/ 83617 w 206274"/>
                    <a:gd name="connsiteY4" fmla="*/ 418893 h 418893"/>
                    <a:gd name="connsiteX5" fmla="*/ 0 w 206274"/>
                    <a:gd name="connsiteY5" fmla="*/ 335276 h 418893"/>
                    <a:gd name="connsiteX6" fmla="*/ 0 w 206274"/>
                    <a:gd name="connsiteY6" fmla="*/ 45078 h 418893"/>
                    <a:gd name="connsiteX7" fmla="*/ 0 w 206274"/>
                    <a:gd name="connsiteY7" fmla="*/ 45078 h 418893"/>
                    <a:gd name="connsiteX8" fmla="*/ 206274 w 206274"/>
                    <a:gd name="connsiteY8" fmla="*/ 38744 h 418893"/>
                    <a:gd name="connsiteX0" fmla="*/ 167234 w 167234"/>
                    <a:gd name="connsiteY0" fmla="*/ 0 h 373815"/>
                    <a:gd name="connsiteX1" fmla="*/ 167234 w 167234"/>
                    <a:gd name="connsiteY1" fmla="*/ 0 h 373815"/>
                    <a:gd name="connsiteX2" fmla="*/ 167234 w 167234"/>
                    <a:gd name="connsiteY2" fmla="*/ 290198 h 373815"/>
                    <a:gd name="connsiteX3" fmla="*/ 83617 w 167234"/>
                    <a:gd name="connsiteY3" fmla="*/ 373815 h 373815"/>
                    <a:gd name="connsiteX4" fmla="*/ 83617 w 167234"/>
                    <a:gd name="connsiteY4" fmla="*/ 373815 h 373815"/>
                    <a:gd name="connsiteX5" fmla="*/ 0 w 167234"/>
                    <a:gd name="connsiteY5" fmla="*/ 290198 h 373815"/>
                    <a:gd name="connsiteX6" fmla="*/ 0 w 167234"/>
                    <a:gd name="connsiteY6" fmla="*/ 0 h 373815"/>
                    <a:gd name="connsiteX7" fmla="*/ 0 w 167234"/>
                    <a:gd name="connsiteY7" fmla="*/ 0 h 373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7234" h="373815">
                      <a:moveTo>
                        <a:pt x="167234" y="0"/>
                      </a:moveTo>
                      <a:lnTo>
                        <a:pt x="167234" y="0"/>
                      </a:lnTo>
                      <a:lnTo>
                        <a:pt x="167234" y="290198"/>
                      </a:lnTo>
                      <a:cubicBezTo>
                        <a:pt x="167234" y="336378"/>
                        <a:pt x="129797" y="373815"/>
                        <a:pt x="83617" y="373815"/>
                      </a:cubicBezTo>
                      <a:lnTo>
                        <a:pt x="83617" y="373815"/>
                      </a:lnTo>
                      <a:cubicBezTo>
                        <a:pt x="37437" y="373815"/>
                        <a:pt x="0" y="336378"/>
                        <a:pt x="0" y="290198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9" name="四角形: 上の 2 つの角を丸める 442">
                  <a:extLst>
                    <a:ext uri="{FF2B5EF4-FFF2-40B4-BE49-F238E27FC236}">
                      <a16:creationId xmlns:a16="http://schemas.microsoft.com/office/drawing/2014/main" id="{374ADFB3-9EEA-4406-A56D-83061C4CCED4}"/>
                    </a:ext>
                  </a:extLst>
                </p:cNvPr>
                <p:cNvSpPr/>
                <p:nvPr/>
              </p:nvSpPr>
              <p:spPr>
                <a:xfrm rot="16200000">
                  <a:off x="1114985" y="5439260"/>
                  <a:ext cx="102620" cy="473433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0" name="四角形: 上の 2 つの角を丸める 442">
                  <a:extLst>
                    <a:ext uri="{FF2B5EF4-FFF2-40B4-BE49-F238E27FC236}">
                      <a16:creationId xmlns:a16="http://schemas.microsoft.com/office/drawing/2014/main" id="{591C8969-E3D8-45DD-8263-47B1E06F0149}"/>
                    </a:ext>
                  </a:extLst>
                </p:cNvPr>
                <p:cNvSpPr/>
                <p:nvPr/>
              </p:nvSpPr>
              <p:spPr>
                <a:xfrm rot="16200000">
                  <a:off x="1123260" y="5368627"/>
                  <a:ext cx="113670" cy="524410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1" name="四角形: 上の 2 つの角を丸める 442">
                  <a:extLst>
                    <a:ext uri="{FF2B5EF4-FFF2-40B4-BE49-F238E27FC236}">
                      <a16:creationId xmlns:a16="http://schemas.microsoft.com/office/drawing/2014/main" id="{128DD5DD-4A94-4FE2-82C4-A91302B0D8BE}"/>
                    </a:ext>
                  </a:extLst>
                </p:cNvPr>
                <p:cNvSpPr/>
                <p:nvPr/>
              </p:nvSpPr>
              <p:spPr>
                <a:xfrm rot="16200000">
                  <a:off x="1089048" y="5316699"/>
                  <a:ext cx="118795" cy="548054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2" name="四角形: 上の 2 つの角を丸める 442">
                  <a:extLst>
                    <a:ext uri="{FF2B5EF4-FFF2-40B4-BE49-F238E27FC236}">
                      <a16:creationId xmlns:a16="http://schemas.microsoft.com/office/drawing/2014/main" id="{4F96E4D7-579A-4118-B28F-BE5C1DECE785}"/>
                    </a:ext>
                  </a:extLst>
                </p:cNvPr>
                <p:cNvSpPr/>
                <p:nvPr/>
              </p:nvSpPr>
              <p:spPr>
                <a:xfrm rot="16200000">
                  <a:off x="1031278" y="5304477"/>
                  <a:ext cx="106313" cy="490469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4" name="月 473">
                  <a:extLst>
                    <a:ext uri="{FF2B5EF4-FFF2-40B4-BE49-F238E27FC236}">
                      <a16:creationId xmlns:a16="http://schemas.microsoft.com/office/drawing/2014/main" id="{C745AF79-9C64-4937-9A56-8EB1A8CC7382}"/>
                    </a:ext>
                  </a:extLst>
                </p:cNvPr>
                <p:cNvSpPr/>
                <p:nvPr/>
              </p:nvSpPr>
              <p:spPr>
                <a:xfrm rot="6300000">
                  <a:off x="770023" y="5599785"/>
                  <a:ext cx="45719" cy="211397"/>
                </a:xfrm>
                <a:prstGeom prst="moon">
                  <a:avLst/>
                </a:prstGeom>
                <a:solidFill>
                  <a:srgbClr val="FF99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62E1C671-E955-4716-A2E8-719E88D32B3E}"/>
                  </a:ext>
                </a:extLst>
              </p:cNvPr>
              <p:cNvSpPr/>
              <p:nvPr/>
            </p:nvSpPr>
            <p:spPr>
              <a:xfrm rot="13239861">
                <a:off x="2305881" y="2896690"/>
                <a:ext cx="912484" cy="826383"/>
              </a:xfrm>
              <a:custGeom>
                <a:avLst/>
                <a:gdLst>
                  <a:gd name="connsiteX0" fmla="*/ 955320 w 955320"/>
                  <a:gd name="connsiteY0" fmla="*/ 788745 h 788745"/>
                  <a:gd name="connsiteX1" fmla="*/ 610988 w 955320"/>
                  <a:gd name="connsiteY1" fmla="*/ 788745 h 788745"/>
                  <a:gd name="connsiteX2" fmla="*/ 670312 w 955320"/>
                  <a:gd name="connsiteY2" fmla="*/ 256787 h 788745"/>
                  <a:gd name="connsiteX3" fmla="*/ 0 w 955320"/>
                  <a:gd name="connsiteY3" fmla="*/ 169784 h 788745"/>
                  <a:gd name="connsiteX4" fmla="*/ 12872 w 955320"/>
                  <a:gd name="connsiteY4" fmla="*/ 0 h 788745"/>
                  <a:gd name="connsiteX5" fmla="*/ 710679 w 955320"/>
                  <a:gd name="connsiteY5" fmla="*/ 15542 h 788745"/>
                  <a:gd name="connsiteX6" fmla="*/ 710581 w 955320"/>
                  <a:gd name="connsiteY6" fmla="*/ 16839 h 788745"/>
                  <a:gd name="connsiteX7" fmla="*/ 869237 w 955320"/>
                  <a:gd name="connsiteY7" fmla="*/ 16839 h 788745"/>
                  <a:gd name="connsiteX0" fmla="*/ 955320 w 955320"/>
                  <a:gd name="connsiteY0" fmla="*/ 828893 h 828893"/>
                  <a:gd name="connsiteX1" fmla="*/ 610988 w 955320"/>
                  <a:gd name="connsiteY1" fmla="*/ 828893 h 828893"/>
                  <a:gd name="connsiteX2" fmla="*/ 670312 w 955320"/>
                  <a:gd name="connsiteY2" fmla="*/ 296935 h 828893"/>
                  <a:gd name="connsiteX3" fmla="*/ 0 w 955320"/>
                  <a:gd name="connsiteY3" fmla="*/ 209932 h 828893"/>
                  <a:gd name="connsiteX4" fmla="*/ 12872 w 955320"/>
                  <a:gd name="connsiteY4" fmla="*/ 40148 h 828893"/>
                  <a:gd name="connsiteX5" fmla="*/ 710679 w 955320"/>
                  <a:gd name="connsiteY5" fmla="*/ 55690 h 828893"/>
                  <a:gd name="connsiteX6" fmla="*/ 869237 w 955320"/>
                  <a:gd name="connsiteY6" fmla="*/ 56987 h 828893"/>
                  <a:gd name="connsiteX7" fmla="*/ 955320 w 955320"/>
                  <a:gd name="connsiteY7" fmla="*/ 828893 h 828893"/>
                  <a:gd name="connsiteX0" fmla="*/ 955320 w 955320"/>
                  <a:gd name="connsiteY0" fmla="*/ 788745 h 788745"/>
                  <a:gd name="connsiteX1" fmla="*/ 610988 w 955320"/>
                  <a:gd name="connsiteY1" fmla="*/ 788745 h 788745"/>
                  <a:gd name="connsiteX2" fmla="*/ 670312 w 955320"/>
                  <a:gd name="connsiteY2" fmla="*/ 256787 h 788745"/>
                  <a:gd name="connsiteX3" fmla="*/ 0 w 955320"/>
                  <a:gd name="connsiteY3" fmla="*/ 169784 h 788745"/>
                  <a:gd name="connsiteX4" fmla="*/ 12872 w 955320"/>
                  <a:gd name="connsiteY4" fmla="*/ 0 h 788745"/>
                  <a:gd name="connsiteX5" fmla="*/ 869237 w 955320"/>
                  <a:gd name="connsiteY5" fmla="*/ 16839 h 788745"/>
                  <a:gd name="connsiteX6" fmla="*/ 955320 w 955320"/>
                  <a:gd name="connsiteY6" fmla="*/ 788745 h 788745"/>
                  <a:gd name="connsiteX0" fmla="*/ 942448 w 942448"/>
                  <a:gd name="connsiteY0" fmla="*/ 788745 h 788745"/>
                  <a:gd name="connsiteX1" fmla="*/ 598116 w 942448"/>
                  <a:gd name="connsiteY1" fmla="*/ 788745 h 788745"/>
                  <a:gd name="connsiteX2" fmla="*/ 657440 w 942448"/>
                  <a:gd name="connsiteY2" fmla="*/ 256787 h 788745"/>
                  <a:gd name="connsiteX3" fmla="*/ 46722 w 942448"/>
                  <a:gd name="connsiteY3" fmla="*/ 185560 h 788745"/>
                  <a:gd name="connsiteX4" fmla="*/ 0 w 942448"/>
                  <a:gd name="connsiteY4" fmla="*/ 0 h 788745"/>
                  <a:gd name="connsiteX5" fmla="*/ 856365 w 942448"/>
                  <a:gd name="connsiteY5" fmla="*/ 16839 h 788745"/>
                  <a:gd name="connsiteX6" fmla="*/ 942448 w 942448"/>
                  <a:gd name="connsiteY6" fmla="*/ 788745 h 788745"/>
                  <a:gd name="connsiteX0" fmla="*/ 951402 w 951402"/>
                  <a:gd name="connsiteY0" fmla="*/ 789424 h 789424"/>
                  <a:gd name="connsiteX1" fmla="*/ 607070 w 951402"/>
                  <a:gd name="connsiteY1" fmla="*/ 789424 h 789424"/>
                  <a:gd name="connsiteX2" fmla="*/ 666394 w 951402"/>
                  <a:gd name="connsiteY2" fmla="*/ 257466 h 789424"/>
                  <a:gd name="connsiteX3" fmla="*/ 55676 w 951402"/>
                  <a:gd name="connsiteY3" fmla="*/ 186239 h 789424"/>
                  <a:gd name="connsiteX4" fmla="*/ 0 w 951402"/>
                  <a:gd name="connsiteY4" fmla="*/ 0 h 789424"/>
                  <a:gd name="connsiteX5" fmla="*/ 865319 w 951402"/>
                  <a:gd name="connsiteY5" fmla="*/ 17518 h 789424"/>
                  <a:gd name="connsiteX6" fmla="*/ 951402 w 951402"/>
                  <a:gd name="connsiteY6" fmla="*/ 789424 h 789424"/>
                  <a:gd name="connsiteX0" fmla="*/ 978098 w 978098"/>
                  <a:gd name="connsiteY0" fmla="*/ 789424 h 789424"/>
                  <a:gd name="connsiteX1" fmla="*/ 633766 w 978098"/>
                  <a:gd name="connsiteY1" fmla="*/ 789424 h 789424"/>
                  <a:gd name="connsiteX2" fmla="*/ 693090 w 978098"/>
                  <a:gd name="connsiteY2" fmla="*/ 257466 h 789424"/>
                  <a:gd name="connsiteX3" fmla="*/ 82372 w 978098"/>
                  <a:gd name="connsiteY3" fmla="*/ 186239 h 789424"/>
                  <a:gd name="connsiteX4" fmla="*/ 0 w 978098"/>
                  <a:gd name="connsiteY4" fmla="*/ 102530 h 789424"/>
                  <a:gd name="connsiteX5" fmla="*/ 26696 w 978098"/>
                  <a:gd name="connsiteY5" fmla="*/ 0 h 789424"/>
                  <a:gd name="connsiteX6" fmla="*/ 892015 w 978098"/>
                  <a:gd name="connsiteY6" fmla="*/ 17518 h 789424"/>
                  <a:gd name="connsiteX7" fmla="*/ 978098 w 978098"/>
                  <a:gd name="connsiteY7" fmla="*/ 789424 h 789424"/>
                  <a:gd name="connsiteX0" fmla="*/ 0 w 978098"/>
                  <a:gd name="connsiteY0" fmla="*/ 102530 h 789424"/>
                  <a:gd name="connsiteX1" fmla="*/ 26696 w 978098"/>
                  <a:gd name="connsiteY1" fmla="*/ 0 h 789424"/>
                  <a:gd name="connsiteX2" fmla="*/ 892015 w 978098"/>
                  <a:gd name="connsiteY2" fmla="*/ 17518 h 789424"/>
                  <a:gd name="connsiteX3" fmla="*/ 978098 w 978098"/>
                  <a:gd name="connsiteY3" fmla="*/ 789424 h 789424"/>
                  <a:gd name="connsiteX4" fmla="*/ 633766 w 978098"/>
                  <a:gd name="connsiteY4" fmla="*/ 789424 h 789424"/>
                  <a:gd name="connsiteX5" fmla="*/ 693090 w 978098"/>
                  <a:gd name="connsiteY5" fmla="*/ 257466 h 789424"/>
                  <a:gd name="connsiteX6" fmla="*/ 82372 w 978098"/>
                  <a:gd name="connsiteY6" fmla="*/ 186239 h 789424"/>
                  <a:gd name="connsiteX7" fmla="*/ 91440 w 978098"/>
                  <a:gd name="connsiteY7" fmla="*/ 193970 h 789424"/>
                  <a:gd name="connsiteX0" fmla="*/ 0 w 951402"/>
                  <a:gd name="connsiteY0" fmla="*/ 0 h 789424"/>
                  <a:gd name="connsiteX1" fmla="*/ 865319 w 951402"/>
                  <a:gd name="connsiteY1" fmla="*/ 1751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666394 w 951402"/>
                  <a:gd name="connsiteY4" fmla="*/ 257466 h 789424"/>
                  <a:gd name="connsiteX5" fmla="*/ 55676 w 951402"/>
                  <a:gd name="connsiteY5" fmla="*/ 186239 h 789424"/>
                  <a:gd name="connsiteX6" fmla="*/ 64744 w 951402"/>
                  <a:gd name="connsiteY6" fmla="*/ 193970 h 789424"/>
                  <a:gd name="connsiteX0" fmla="*/ 80438 w 1031840"/>
                  <a:gd name="connsiteY0" fmla="*/ 0 h 789424"/>
                  <a:gd name="connsiteX1" fmla="*/ 945757 w 1031840"/>
                  <a:gd name="connsiteY1" fmla="*/ 17518 h 789424"/>
                  <a:gd name="connsiteX2" fmla="*/ 1031840 w 1031840"/>
                  <a:gd name="connsiteY2" fmla="*/ 789424 h 789424"/>
                  <a:gd name="connsiteX3" fmla="*/ 687508 w 1031840"/>
                  <a:gd name="connsiteY3" fmla="*/ 789424 h 789424"/>
                  <a:gd name="connsiteX4" fmla="*/ 746832 w 1031840"/>
                  <a:gd name="connsiteY4" fmla="*/ 257466 h 789424"/>
                  <a:gd name="connsiteX5" fmla="*/ 136114 w 1031840"/>
                  <a:gd name="connsiteY5" fmla="*/ 186239 h 789424"/>
                  <a:gd name="connsiteX6" fmla="*/ 20901 w 1031840"/>
                  <a:gd name="connsiteY6" fmla="*/ 229578 h 789424"/>
                  <a:gd name="connsiteX0" fmla="*/ 0 w 951402"/>
                  <a:gd name="connsiteY0" fmla="*/ 0 h 789424"/>
                  <a:gd name="connsiteX1" fmla="*/ 865319 w 951402"/>
                  <a:gd name="connsiteY1" fmla="*/ 1751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666394 w 951402"/>
                  <a:gd name="connsiteY4" fmla="*/ 257466 h 789424"/>
                  <a:gd name="connsiteX5" fmla="*/ 55676 w 951402"/>
                  <a:gd name="connsiteY5" fmla="*/ 186239 h 789424"/>
                  <a:gd name="connsiteX0" fmla="*/ 0 w 951402"/>
                  <a:gd name="connsiteY0" fmla="*/ 0 h 789424"/>
                  <a:gd name="connsiteX1" fmla="*/ 865319 w 951402"/>
                  <a:gd name="connsiteY1" fmla="*/ 1751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619552 w 951402"/>
                  <a:gd name="connsiteY4" fmla="*/ 251663 h 789424"/>
                  <a:gd name="connsiteX5" fmla="*/ 55676 w 951402"/>
                  <a:gd name="connsiteY5" fmla="*/ 186239 h 789424"/>
                  <a:gd name="connsiteX0" fmla="*/ 0 w 951402"/>
                  <a:gd name="connsiteY0" fmla="*/ 0 h 789424"/>
                  <a:gd name="connsiteX1" fmla="*/ 816441 w 951402"/>
                  <a:gd name="connsiteY1" fmla="*/ 3857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619552 w 951402"/>
                  <a:gd name="connsiteY4" fmla="*/ 251663 h 789424"/>
                  <a:gd name="connsiteX5" fmla="*/ 55676 w 951402"/>
                  <a:gd name="connsiteY5" fmla="*/ 186239 h 789424"/>
                  <a:gd name="connsiteX0" fmla="*/ 0 w 951402"/>
                  <a:gd name="connsiteY0" fmla="*/ 0 h 789424"/>
                  <a:gd name="connsiteX1" fmla="*/ 816441 w 951402"/>
                  <a:gd name="connsiteY1" fmla="*/ 3857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597506 w 951402"/>
                  <a:gd name="connsiteY4" fmla="*/ 245489 h 789424"/>
                  <a:gd name="connsiteX5" fmla="*/ 55676 w 951402"/>
                  <a:gd name="connsiteY5" fmla="*/ 186239 h 789424"/>
                  <a:gd name="connsiteX0" fmla="*/ 0 w 951402"/>
                  <a:gd name="connsiteY0" fmla="*/ 0 h 789424"/>
                  <a:gd name="connsiteX1" fmla="*/ 816441 w 951402"/>
                  <a:gd name="connsiteY1" fmla="*/ 3857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597506 w 951402"/>
                  <a:gd name="connsiteY4" fmla="*/ 245489 h 789424"/>
                  <a:gd name="connsiteX5" fmla="*/ 62253 w 951402"/>
                  <a:gd name="connsiteY5" fmla="*/ 218259 h 789424"/>
                  <a:gd name="connsiteX0" fmla="*/ 0 w 936548"/>
                  <a:gd name="connsiteY0" fmla="*/ 3075 h 750846"/>
                  <a:gd name="connsiteX1" fmla="*/ 801587 w 936548"/>
                  <a:gd name="connsiteY1" fmla="*/ 0 h 750846"/>
                  <a:gd name="connsiteX2" fmla="*/ 936548 w 936548"/>
                  <a:gd name="connsiteY2" fmla="*/ 750846 h 750846"/>
                  <a:gd name="connsiteX3" fmla="*/ 592216 w 936548"/>
                  <a:gd name="connsiteY3" fmla="*/ 750846 h 750846"/>
                  <a:gd name="connsiteX4" fmla="*/ 582652 w 936548"/>
                  <a:gd name="connsiteY4" fmla="*/ 206911 h 750846"/>
                  <a:gd name="connsiteX5" fmla="*/ 47399 w 936548"/>
                  <a:gd name="connsiteY5" fmla="*/ 179681 h 750846"/>
                  <a:gd name="connsiteX0" fmla="*/ 0 w 936548"/>
                  <a:gd name="connsiteY0" fmla="*/ 17526 h 765297"/>
                  <a:gd name="connsiteX1" fmla="*/ 789173 w 936548"/>
                  <a:gd name="connsiteY1" fmla="*/ 0 h 765297"/>
                  <a:gd name="connsiteX2" fmla="*/ 936548 w 936548"/>
                  <a:gd name="connsiteY2" fmla="*/ 765297 h 765297"/>
                  <a:gd name="connsiteX3" fmla="*/ 592216 w 936548"/>
                  <a:gd name="connsiteY3" fmla="*/ 765297 h 765297"/>
                  <a:gd name="connsiteX4" fmla="*/ 582652 w 936548"/>
                  <a:gd name="connsiteY4" fmla="*/ 221362 h 765297"/>
                  <a:gd name="connsiteX5" fmla="*/ 47399 w 936548"/>
                  <a:gd name="connsiteY5" fmla="*/ 194132 h 765297"/>
                  <a:gd name="connsiteX0" fmla="*/ 0 w 936548"/>
                  <a:gd name="connsiteY0" fmla="*/ 17526 h 765297"/>
                  <a:gd name="connsiteX1" fmla="*/ 789173 w 936548"/>
                  <a:gd name="connsiteY1" fmla="*/ 0 h 765297"/>
                  <a:gd name="connsiteX2" fmla="*/ 936548 w 936548"/>
                  <a:gd name="connsiteY2" fmla="*/ 765297 h 765297"/>
                  <a:gd name="connsiteX3" fmla="*/ 592216 w 936548"/>
                  <a:gd name="connsiteY3" fmla="*/ 765297 h 765297"/>
                  <a:gd name="connsiteX4" fmla="*/ 503613 w 936548"/>
                  <a:gd name="connsiteY4" fmla="*/ 217059 h 765297"/>
                  <a:gd name="connsiteX5" fmla="*/ 47399 w 936548"/>
                  <a:gd name="connsiteY5" fmla="*/ 194132 h 765297"/>
                  <a:gd name="connsiteX0" fmla="*/ 0 w 936548"/>
                  <a:gd name="connsiteY0" fmla="*/ 54597 h 802368"/>
                  <a:gd name="connsiteX1" fmla="*/ 678845 w 936548"/>
                  <a:gd name="connsiteY1" fmla="*/ 0 h 802368"/>
                  <a:gd name="connsiteX2" fmla="*/ 936548 w 936548"/>
                  <a:gd name="connsiteY2" fmla="*/ 802368 h 802368"/>
                  <a:gd name="connsiteX3" fmla="*/ 592216 w 936548"/>
                  <a:gd name="connsiteY3" fmla="*/ 802368 h 802368"/>
                  <a:gd name="connsiteX4" fmla="*/ 503613 w 936548"/>
                  <a:gd name="connsiteY4" fmla="*/ 254130 h 802368"/>
                  <a:gd name="connsiteX5" fmla="*/ 47399 w 936548"/>
                  <a:gd name="connsiteY5" fmla="*/ 231203 h 802368"/>
                  <a:gd name="connsiteX0" fmla="*/ 0 w 936548"/>
                  <a:gd name="connsiteY0" fmla="*/ 54597 h 802368"/>
                  <a:gd name="connsiteX1" fmla="*/ 678845 w 936548"/>
                  <a:gd name="connsiteY1" fmla="*/ 0 h 802368"/>
                  <a:gd name="connsiteX2" fmla="*/ 936548 w 936548"/>
                  <a:gd name="connsiteY2" fmla="*/ 802368 h 802368"/>
                  <a:gd name="connsiteX3" fmla="*/ 592216 w 936548"/>
                  <a:gd name="connsiteY3" fmla="*/ 802368 h 802368"/>
                  <a:gd name="connsiteX4" fmla="*/ 503613 w 936548"/>
                  <a:gd name="connsiteY4" fmla="*/ 254130 h 802368"/>
                  <a:gd name="connsiteX5" fmla="*/ 52309 w 936548"/>
                  <a:gd name="connsiteY5" fmla="*/ 233263 h 802368"/>
                  <a:gd name="connsiteX0" fmla="*/ 0 w 912484"/>
                  <a:gd name="connsiteY0" fmla="*/ 54597 h 802368"/>
                  <a:gd name="connsiteX1" fmla="*/ 678845 w 912484"/>
                  <a:gd name="connsiteY1" fmla="*/ 0 h 802368"/>
                  <a:gd name="connsiteX2" fmla="*/ 912484 w 912484"/>
                  <a:gd name="connsiteY2" fmla="*/ 763394 h 802368"/>
                  <a:gd name="connsiteX3" fmla="*/ 592216 w 912484"/>
                  <a:gd name="connsiteY3" fmla="*/ 802368 h 802368"/>
                  <a:gd name="connsiteX4" fmla="*/ 503613 w 912484"/>
                  <a:gd name="connsiteY4" fmla="*/ 254130 h 802368"/>
                  <a:gd name="connsiteX5" fmla="*/ 52309 w 912484"/>
                  <a:gd name="connsiteY5" fmla="*/ 233263 h 802368"/>
                  <a:gd name="connsiteX0" fmla="*/ 0 w 912484"/>
                  <a:gd name="connsiteY0" fmla="*/ 54597 h 826383"/>
                  <a:gd name="connsiteX1" fmla="*/ 678845 w 912484"/>
                  <a:gd name="connsiteY1" fmla="*/ 0 h 826383"/>
                  <a:gd name="connsiteX2" fmla="*/ 912484 w 912484"/>
                  <a:gd name="connsiteY2" fmla="*/ 763394 h 826383"/>
                  <a:gd name="connsiteX3" fmla="*/ 597150 w 912484"/>
                  <a:gd name="connsiteY3" fmla="*/ 826383 h 826383"/>
                  <a:gd name="connsiteX4" fmla="*/ 503613 w 912484"/>
                  <a:gd name="connsiteY4" fmla="*/ 254130 h 826383"/>
                  <a:gd name="connsiteX5" fmla="*/ 52309 w 912484"/>
                  <a:gd name="connsiteY5" fmla="*/ 233263 h 826383"/>
                  <a:gd name="connsiteX0" fmla="*/ 0 w 912484"/>
                  <a:gd name="connsiteY0" fmla="*/ 54597 h 826383"/>
                  <a:gd name="connsiteX1" fmla="*/ 678845 w 912484"/>
                  <a:gd name="connsiteY1" fmla="*/ 0 h 826383"/>
                  <a:gd name="connsiteX2" fmla="*/ 912484 w 912484"/>
                  <a:gd name="connsiteY2" fmla="*/ 763394 h 826383"/>
                  <a:gd name="connsiteX3" fmla="*/ 597150 w 912484"/>
                  <a:gd name="connsiteY3" fmla="*/ 826383 h 826383"/>
                  <a:gd name="connsiteX4" fmla="*/ 503613 w 912484"/>
                  <a:gd name="connsiteY4" fmla="*/ 254130 h 826383"/>
                  <a:gd name="connsiteX5" fmla="*/ 49206 w 912484"/>
                  <a:gd name="connsiteY5" fmla="*/ 229651 h 826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2484" h="826383">
                    <a:moveTo>
                      <a:pt x="0" y="54597"/>
                    </a:moveTo>
                    <a:lnTo>
                      <a:pt x="678845" y="0"/>
                    </a:lnTo>
                    <a:lnTo>
                      <a:pt x="912484" y="763394"/>
                    </a:lnTo>
                    <a:lnTo>
                      <a:pt x="597150" y="826383"/>
                    </a:lnTo>
                    <a:lnTo>
                      <a:pt x="503613" y="254130"/>
                    </a:lnTo>
                    <a:lnTo>
                      <a:pt x="49206" y="229651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F5D52245-D87D-4787-BF11-707F420CE016}"/>
                </a:ext>
              </a:extLst>
            </p:cNvPr>
            <p:cNvGrpSpPr/>
            <p:nvPr/>
          </p:nvGrpSpPr>
          <p:grpSpPr>
            <a:xfrm>
              <a:off x="4701209" y="1348194"/>
              <a:ext cx="295216" cy="274121"/>
              <a:chOff x="5834795" y="1979615"/>
              <a:chExt cx="295216" cy="274121"/>
            </a:xfrm>
          </p:grpSpPr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DED5272C-998A-452D-99BE-94081C8D9385}"/>
                  </a:ext>
                </a:extLst>
              </p:cNvPr>
              <p:cNvSpPr/>
              <p:nvPr/>
            </p:nvSpPr>
            <p:spPr>
              <a:xfrm>
                <a:off x="5834795" y="1991728"/>
                <a:ext cx="295216" cy="2620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D566C3CA-A889-4A0C-8137-3C7222F886AA}"/>
                  </a:ext>
                </a:extLst>
              </p:cNvPr>
              <p:cNvSpPr/>
              <p:nvPr/>
            </p:nvSpPr>
            <p:spPr>
              <a:xfrm>
                <a:off x="5894047" y="1979615"/>
                <a:ext cx="176714" cy="17671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75" name="グループ化 1074">
            <a:extLst>
              <a:ext uri="{FF2B5EF4-FFF2-40B4-BE49-F238E27FC236}">
                <a16:creationId xmlns:a16="http://schemas.microsoft.com/office/drawing/2014/main" id="{F362A509-F188-42A5-8CB2-94B8F8E52ABB}"/>
              </a:ext>
            </a:extLst>
          </p:cNvPr>
          <p:cNvGrpSpPr/>
          <p:nvPr/>
        </p:nvGrpSpPr>
        <p:grpSpPr>
          <a:xfrm>
            <a:off x="1504478" y="1007578"/>
            <a:ext cx="1321564" cy="2409922"/>
            <a:chOff x="-1723696" y="1862683"/>
            <a:chExt cx="2117622" cy="3861572"/>
          </a:xfrm>
        </p:grpSpPr>
        <p:sp>
          <p:nvSpPr>
            <p:cNvPr id="618" name="台形 617">
              <a:extLst>
                <a:ext uri="{FF2B5EF4-FFF2-40B4-BE49-F238E27FC236}">
                  <a16:creationId xmlns:a16="http://schemas.microsoft.com/office/drawing/2014/main" id="{CCD3C58F-DE6D-46F0-A21E-8AD1FC79A76F}"/>
                </a:ext>
              </a:extLst>
            </p:cNvPr>
            <p:cNvSpPr/>
            <p:nvPr/>
          </p:nvSpPr>
          <p:spPr>
            <a:xfrm rot="10800000">
              <a:off x="-1095526" y="4872737"/>
              <a:ext cx="233164" cy="642004"/>
            </a:xfrm>
            <a:prstGeom prst="trapezoid">
              <a:avLst>
                <a:gd name="adj" fmla="val 23406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台形 618">
              <a:extLst>
                <a:ext uri="{FF2B5EF4-FFF2-40B4-BE49-F238E27FC236}">
                  <a16:creationId xmlns:a16="http://schemas.microsoft.com/office/drawing/2014/main" id="{3587AB88-32F5-452C-B99D-B3EB97440C36}"/>
                </a:ext>
              </a:extLst>
            </p:cNvPr>
            <p:cNvSpPr/>
            <p:nvPr/>
          </p:nvSpPr>
          <p:spPr>
            <a:xfrm rot="10800000">
              <a:off x="-869307" y="4872737"/>
              <a:ext cx="233164" cy="642004"/>
            </a:xfrm>
            <a:prstGeom prst="trapezoid">
              <a:avLst>
                <a:gd name="adj" fmla="val 23406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台形 619">
              <a:extLst>
                <a:ext uri="{FF2B5EF4-FFF2-40B4-BE49-F238E27FC236}">
                  <a16:creationId xmlns:a16="http://schemas.microsoft.com/office/drawing/2014/main" id="{2E4CCE30-4BE6-48D3-ABD7-EEFDCE5DE76E}"/>
                </a:ext>
              </a:extLst>
            </p:cNvPr>
            <p:cNvSpPr/>
            <p:nvPr/>
          </p:nvSpPr>
          <p:spPr>
            <a:xfrm rot="10800000">
              <a:off x="-1323130" y="4620325"/>
              <a:ext cx="922468" cy="642004"/>
            </a:xfrm>
            <a:prstGeom prst="trapezoid">
              <a:avLst>
                <a:gd name="adj" fmla="val 11151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フリーフォーム: 図形 620">
              <a:extLst>
                <a:ext uri="{FF2B5EF4-FFF2-40B4-BE49-F238E27FC236}">
                  <a16:creationId xmlns:a16="http://schemas.microsoft.com/office/drawing/2014/main" id="{87CEF2BC-08EE-4161-AEE8-9AF2B85698FF}"/>
                </a:ext>
              </a:extLst>
            </p:cNvPr>
            <p:cNvSpPr/>
            <p:nvPr/>
          </p:nvSpPr>
          <p:spPr>
            <a:xfrm>
              <a:off x="-1353161" y="5486484"/>
              <a:ext cx="458105" cy="237771"/>
            </a:xfrm>
            <a:custGeom>
              <a:avLst/>
              <a:gdLst>
                <a:gd name="connsiteX0" fmla="*/ 348539 w 536771"/>
                <a:gd name="connsiteY0" fmla="*/ 0 h 248173"/>
                <a:gd name="connsiteX1" fmla="*/ 366589 w 536771"/>
                <a:gd name="connsiteY1" fmla="*/ 6921 h 248173"/>
                <a:gd name="connsiteX2" fmla="*/ 452208 w 536771"/>
                <a:gd name="connsiteY2" fmla="*/ 16089 h 248173"/>
                <a:gd name="connsiteX3" fmla="*/ 515590 w 536771"/>
                <a:gd name="connsiteY3" fmla="*/ 9302 h 248173"/>
                <a:gd name="connsiteX4" fmla="*/ 526594 w 536771"/>
                <a:gd name="connsiteY4" fmla="*/ 21016 h 248173"/>
                <a:gd name="connsiteX5" fmla="*/ 534811 w 536771"/>
                <a:gd name="connsiteY5" fmla="*/ 64092 h 248173"/>
                <a:gd name="connsiteX6" fmla="*/ 534811 w 536771"/>
                <a:gd name="connsiteY6" fmla="*/ 214829 h 248173"/>
                <a:gd name="connsiteX7" fmla="*/ 508337 w 536771"/>
                <a:gd name="connsiteY7" fmla="*/ 248173 h 248173"/>
                <a:gd name="connsiteX8" fmla="*/ 26498 w 536771"/>
                <a:gd name="connsiteY8" fmla="*/ 248173 h 248173"/>
                <a:gd name="connsiteX9" fmla="*/ 24 w 536771"/>
                <a:gd name="connsiteY9" fmla="*/ 214829 h 248173"/>
                <a:gd name="connsiteX10" fmla="*/ 47651 w 536771"/>
                <a:gd name="connsiteY10" fmla="*/ 128386 h 248173"/>
                <a:gd name="connsiteX11" fmla="*/ 339941 w 536771"/>
                <a:gd name="connsiteY11" fmla="*/ 2166 h 24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6771" h="248173">
                  <a:moveTo>
                    <a:pt x="348539" y="0"/>
                  </a:moveTo>
                  <a:lnTo>
                    <a:pt x="366589" y="6921"/>
                  </a:lnTo>
                  <a:cubicBezTo>
                    <a:pt x="388501" y="12586"/>
                    <a:pt x="418772" y="16089"/>
                    <a:pt x="452208" y="16089"/>
                  </a:cubicBezTo>
                  <a:lnTo>
                    <a:pt x="515590" y="9302"/>
                  </a:lnTo>
                  <a:lnTo>
                    <a:pt x="526594" y="21016"/>
                  </a:lnTo>
                  <a:cubicBezTo>
                    <a:pt x="531885" y="31861"/>
                    <a:pt x="534811" y="45909"/>
                    <a:pt x="534811" y="64092"/>
                  </a:cubicBezTo>
                  <a:cubicBezTo>
                    <a:pt x="534811" y="96875"/>
                    <a:pt x="539223" y="184148"/>
                    <a:pt x="534811" y="214829"/>
                  </a:cubicBezTo>
                  <a:cubicBezTo>
                    <a:pt x="530398" y="245509"/>
                    <a:pt x="522958" y="248173"/>
                    <a:pt x="508337" y="248173"/>
                  </a:cubicBezTo>
                  <a:lnTo>
                    <a:pt x="26498" y="248173"/>
                  </a:lnTo>
                  <a:cubicBezTo>
                    <a:pt x="11877" y="248173"/>
                    <a:pt x="24" y="233245"/>
                    <a:pt x="24" y="214829"/>
                  </a:cubicBezTo>
                  <a:cubicBezTo>
                    <a:pt x="24" y="182046"/>
                    <a:pt x="-2622" y="164345"/>
                    <a:pt x="47651" y="128386"/>
                  </a:cubicBezTo>
                  <a:cubicBezTo>
                    <a:pt x="85355" y="101417"/>
                    <a:pt x="231582" y="34126"/>
                    <a:pt x="339941" y="216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フリーフォーム: 図形 621">
              <a:extLst>
                <a:ext uri="{FF2B5EF4-FFF2-40B4-BE49-F238E27FC236}">
                  <a16:creationId xmlns:a16="http://schemas.microsoft.com/office/drawing/2014/main" id="{C26226EE-810F-418E-ADC2-57C82CC24646}"/>
                </a:ext>
              </a:extLst>
            </p:cNvPr>
            <p:cNvSpPr/>
            <p:nvPr/>
          </p:nvSpPr>
          <p:spPr>
            <a:xfrm flipH="1">
              <a:off x="-843310" y="5486484"/>
              <a:ext cx="458105" cy="237771"/>
            </a:xfrm>
            <a:custGeom>
              <a:avLst/>
              <a:gdLst>
                <a:gd name="connsiteX0" fmla="*/ 348539 w 536771"/>
                <a:gd name="connsiteY0" fmla="*/ 0 h 248173"/>
                <a:gd name="connsiteX1" fmla="*/ 366589 w 536771"/>
                <a:gd name="connsiteY1" fmla="*/ 6921 h 248173"/>
                <a:gd name="connsiteX2" fmla="*/ 452208 w 536771"/>
                <a:gd name="connsiteY2" fmla="*/ 16089 h 248173"/>
                <a:gd name="connsiteX3" fmla="*/ 515590 w 536771"/>
                <a:gd name="connsiteY3" fmla="*/ 9302 h 248173"/>
                <a:gd name="connsiteX4" fmla="*/ 526594 w 536771"/>
                <a:gd name="connsiteY4" fmla="*/ 21016 h 248173"/>
                <a:gd name="connsiteX5" fmla="*/ 534811 w 536771"/>
                <a:gd name="connsiteY5" fmla="*/ 64092 h 248173"/>
                <a:gd name="connsiteX6" fmla="*/ 534811 w 536771"/>
                <a:gd name="connsiteY6" fmla="*/ 214829 h 248173"/>
                <a:gd name="connsiteX7" fmla="*/ 508337 w 536771"/>
                <a:gd name="connsiteY7" fmla="*/ 248173 h 248173"/>
                <a:gd name="connsiteX8" fmla="*/ 26498 w 536771"/>
                <a:gd name="connsiteY8" fmla="*/ 248173 h 248173"/>
                <a:gd name="connsiteX9" fmla="*/ 24 w 536771"/>
                <a:gd name="connsiteY9" fmla="*/ 214829 h 248173"/>
                <a:gd name="connsiteX10" fmla="*/ 47651 w 536771"/>
                <a:gd name="connsiteY10" fmla="*/ 128386 h 248173"/>
                <a:gd name="connsiteX11" fmla="*/ 339941 w 536771"/>
                <a:gd name="connsiteY11" fmla="*/ 2166 h 24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6771" h="248173">
                  <a:moveTo>
                    <a:pt x="348539" y="0"/>
                  </a:moveTo>
                  <a:lnTo>
                    <a:pt x="366589" y="6921"/>
                  </a:lnTo>
                  <a:cubicBezTo>
                    <a:pt x="388501" y="12586"/>
                    <a:pt x="418772" y="16089"/>
                    <a:pt x="452208" y="16089"/>
                  </a:cubicBezTo>
                  <a:lnTo>
                    <a:pt x="515590" y="9302"/>
                  </a:lnTo>
                  <a:lnTo>
                    <a:pt x="526594" y="21016"/>
                  </a:lnTo>
                  <a:cubicBezTo>
                    <a:pt x="531885" y="31861"/>
                    <a:pt x="534811" y="45909"/>
                    <a:pt x="534811" y="64092"/>
                  </a:cubicBezTo>
                  <a:cubicBezTo>
                    <a:pt x="534811" y="96875"/>
                    <a:pt x="539223" y="184148"/>
                    <a:pt x="534811" y="214829"/>
                  </a:cubicBezTo>
                  <a:cubicBezTo>
                    <a:pt x="530398" y="245509"/>
                    <a:pt x="522958" y="248173"/>
                    <a:pt x="508337" y="248173"/>
                  </a:cubicBezTo>
                  <a:lnTo>
                    <a:pt x="26498" y="248173"/>
                  </a:lnTo>
                  <a:cubicBezTo>
                    <a:pt x="11877" y="248173"/>
                    <a:pt x="24" y="233245"/>
                    <a:pt x="24" y="214829"/>
                  </a:cubicBezTo>
                  <a:cubicBezTo>
                    <a:pt x="24" y="182046"/>
                    <a:pt x="-2622" y="164345"/>
                    <a:pt x="47651" y="128386"/>
                  </a:cubicBezTo>
                  <a:cubicBezTo>
                    <a:pt x="85355" y="101417"/>
                    <a:pt x="231582" y="34126"/>
                    <a:pt x="339941" y="216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619DF068-1E92-4AD3-A693-EBB9F76737CC}"/>
                </a:ext>
              </a:extLst>
            </p:cNvPr>
            <p:cNvSpPr/>
            <p:nvPr/>
          </p:nvSpPr>
          <p:spPr>
            <a:xfrm>
              <a:off x="-1404652" y="3731938"/>
              <a:ext cx="1070666" cy="1141771"/>
            </a:xfrm>
            <a:custGeom>
              <a:avLst/>
              <a:gdLst>
                <a:gd name="connsiteX0" fmla="*/ 188804 w 1070666"/>
                <a:gd name="connsiteY0" fmla="*/ 0 h 1141771"/>
                <a:gd name="connsiteX1" fmla="*/ 881863 w 1070666"/>
                <a:gd name="connsiteY1" fmla="*/ 0 h 1141771"/>
                <a:gd name="connsiteX2" fmla="*/ 890005 w 1070666"/>
                <a:gd name="connsiteY2" fmla="*/ 4511 h 1141771"/>
                <a:gd name="connsiteX3" fmla="*/ 1070666 w 1070666"/>
                <a:gd name="connsiteY3" fmla="*/ 351348 h 1141771"/>
                <a:gd name="connsiteX4" fmla="*/ 1070666 w 1070666"/>
                <a:gd name="connsiteY4" fmla="*/ 1141771 h 1141771"/>
                <a:gd name="connsiteX5" fmla="*/ 585974 w 1070666"/>
                <a:gd name="connsiteY5" fmla="*/ 1141771 h 1141771"/>
                <a:gd name="connsiteX6" fmla="*/ 535334 w 1070666"/>
                <a:gd name="connsiteY6" fmla="*/ 1077415 h 1141771"/>
                <a:gd name="connsiteX7" fmla="*/ 484694 w 1070666"/>
                <a:gd name="connsiteY7" fmla="*/ 1141771 h 1141771"/>
                <a:gd name="connsiteX8" fmla="*/ 0 w 1070666"/>
                <a:gd name="connsiteY8" fmla="*/ 1141771 h 1141771"/>
                <a:gd name="connsiteX9" fmla="*/ 0 w 1070666"/>
                <a:gd name="connsiteY9" fmla="*/ 351348 h 1141771"/>
                <a:gd name="connsiteX10" fmla="*/ 180662 w 1070666"/>
                <a:gd name="connsiteY10" fmla="*/ 4511 h 114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0666" h="1141771">
                  <a:moveTo>
                    <a:pt x="188804" y="0"/>
                  </a:moveTo>
                  <a:lnTo>
                    <a:pt x="881863" y="0"/>
                  </a:lnTo>
                  <a:lnTo>
                    <a:pt x="890005" y="4511"/>
                  </a:lnTo>
                  <a:cubicBezTo>
                    <a:pt x="999003" y="79677"/>
                    <a:pt x="1070666" y="206970"/>
                    <a:pt x="1070666" y="351348"/>
                  </a:cubicBezTo>
                  <a:cubicBezTo>
                    <a:pt x="1070666" y="614822"/>
                    <a:pt x="991351" y="880678"/>
                    <a:pt x="1070666" y="1141771"/>
                  </a:cubicBezTo>
                  <a:lnTo>
                    <a:pt x="585974" y="1141771"/>
                  </a:lnTo>
                  <a:lnTo>
                    <a:pt x="535334" y="1077415"/>
                  </a:lnTo>
                  <a:lnTo>
                    <a:pt x="484694" y="1141771"/>
                  </a:lnTo>
                  <a:lnTo>
                    <a:pt x="0" y="1141771"/>
                  </a:lnTo>
                  <a:cubicBezTo>
                    <a:pt x="74651" y="890204"/>
                    <a:pt x="0" y="614822"/>
                    <a:pt x="0" y="351348"/>
                  </a:cubicBezTo>
                  <a:cubicBezTo>
                    <a:pt x="0" y="206970"/>
                    <a:pt x="71663" y="79677"/>
                    <a:pt x="180662" y="451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4" name="四角形: 上の 2 つの角を丸める 623">
              <a:extLst>
                <a:ext uri="{FF2B5EF4-FFF2-40B4-BE49-F238E27FC236}">
                  <a16:creationId xmlns:a16="http://schemas.microsoft.com/office/drawing/2014/main" id="{1780576A-EBF6-4D96-B1E7-84E494816DBB}"/>
                </a:ext>
              </a:extLst>
            </p:cNvPr>
            <p:cNvSpPr/>
            <p:nvPr/>
          </p:nvSpPr>
          <p:spPr>
            <a:xfrm>
              <a:off x="-650166" y="4131398"/>
              <a:ext cx="208928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四角形: 上の 2 つの角を丸める 624">
              <a:extLst>
                <a:ext uri="{FF2B5EF4-FFF2-40B4-BE49-F238E27FC236}">
                  <a16:creationId xmlns:a16="http://schemas.microsoft.com/office/drawing/2014/main" id="{325E6AEC-B676-436A-8089-A9A56381003F}"/>
                </a:ext>
              </a:extLst>
            </p:cNvPr>
            <p:cNvSpPr/>
            <p:nvPr/>
          </p:nvSpPr>
          <p:spPr>
            <a:xfrm>
              <a:off x="-1298894" y="4131398"/>
              <a:ext cx="208928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楕円 625">
              <a:extLst>
                <a:ext uri="{FF2B5EF4-FFF2-40B4-BE49-F238E27FC236}">
                  <a16:creationId xmlns:a16="http://schemas.microsoft.com/office/drawing/2014/main" id="{534ABEF1-D5D8-4241-A909-69ED2868BF54}"/>
                </a:ext>
              </a:extLst>
            </p:cNvPr>
            <p:cNvSpPr/>
            <p:nvPr/>
          </p:nvSpPr>
          <p:spPr>
            <a:xfrm>
              <a:off x="-925102" y="4212044"/>
              <a:ext cx="111566" cy="11156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楕円 626">
              <a:extLst>
                <a:ext uri="{FF2B5EF4-FFF2-40B4-BE49-F238E27FC236}">
                  <a16:creationId xmlns:a16="http://schemas.microsoft.com/office/drawing/2014/main" id="{1091F40A-D915-4FA3-99FA-C770F1C6B478}"/>
                </a:ext>
              </a:extLst>
            </p:cNvPr>
            <p:cNvSpPr/>
            <p:nvPr/>
          </p:nvSpPr>
          <p:spPr>
            <a:xfrm>
              <a:off x="-925102" y="4412069"/>
              <a:ext cx="111566" cy="11156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楕円 627">
              <a:extLst>
                <a:ext uri="{FF2B5EF4-FFF2-40B4-BE49-F238E27FC236}">
                  <a16:creationId xmlns:a16="http://schemas.microsoft.com/office/drawing/2014/main" id="{060032EA-5F19-4F4B-8B5D-DB8FBBC705F3}"/>
                </a:ext>
              </a:extLst>
            </p:cNvPr>
            <p:cNvSpPr/>
            <p:nvPr/>
          </p:nvSpPr>
          <p:spPr>
            <a:xfrm>
              <a:off x="-925102" y="4604950"/>
              <a:ext cx="111566" cy="11156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四角形: 上の 2 つの角を丸める 628">
              <a:extLst>
                <a:ext uri="{FF2B5EF4-FFF2-40B4-BE49-F238E27FC236}">
                  <a16:creationId xmlns:a16="http://schemas.microsoft.com/office/drawing/2014/main" id="{26E2A2D4-DB2E-4765-92FC-6603C52E9227}"/>
                </a:ext>
              </a:extLst>
            </p:cNvPr>
            <p:cNvSpPr/>
            <p:nvPr/>
          </p:nvSpPr>
          <p:spPr>
            <a:xfrm>
              <a:off x="-650166" y="4502873"/>
              <a:ext cx="208928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四角形: 上の 2 つの角を丸める 629">
              <a:extLst>
                <a:ext uri="{FF2B5EF4-FFF2-40B4-BE49-F238E27FC236}">
                  <a16:creationId xmlns:a16="http://schemas.microsoft.com/office/drawing/2014/main" id="{E6B417E1-3237-489E-B44D-B8E84DE36E7F}"/>
                </a:ext>
              </a:extLst>
            </p:cNvPr>
            <p:cNvSpPr/>
            <p:nvPr/>
          </p:nvSpPr>
          <p:spPr>
            <a:xfrm>
              <a:off x="-1298894" y="4502873"/>
              <a:ext cx="208928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2" name="グループ化 631">
              <a:extLst>
                <a:ext uri="{FF2B5EF4-FFF2-40B4-BE49-F238E27FC236}">
                  <a16:creationId xmlns:a16="http://schemas.microsoft.com/office/drawing/2014/main" id="{1AE749CB-9526-41C5-AB09-57A0EFBD792C}"/>
                </a:ext>
              </a:extLst>
            </p:cNvPr>
            <p:cNvGrpSpPr/>
            <p:nvPr/>
          </p:nvGrpSpPr>
          <p:grpSpPr>
            <a:xfrm>
              <a:off x="-1289952" y="3693257"/>
              <a:ext cx="841266" cy="472633"/>
              <a:chOff x="2963572" y="3592258"/>
              <a:chExt cx="841266" cy="472633"/>
            </a:xfrm>
          </p:grpSpPr>
          <p:sp>
            <p:nvSpPr>
              <p:cNvPr id="671" name="台形 670">
                <a:extLst>
                  <a:ext uri="{FF2B5EF4-FFF2-40B4-BE49-F238E27FC236}">
                    <a16:creationId xmlns:a16="http://schemas.microsoft.com/office/drawing/2014/main" id="{3EF31568-E2D9-44B0-97A0-207ADF500AE3}"/>
                  </a:ext>
                </a:extLst>
              </p:cNvPr>
              <p:cNvSpPr/>
              <p:nvPr/>
            </p:nvSpPr>
            <p:spPr>
              <a:xfrm rot="10800000">
                <a:off x="3119333" y="3607627"/>
                <a:ext cx="537102" cy="457263"/>
              </a:xfrm>
              <a:prstGeom prst="trapezoid">
                <a:avLst>
                  <a:gd name="adj" fmla="val 5724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CEB33F05-AF68-452A-B1A8-44FEEC582392}"/>
                  </a:ext>
                </a:extLst>
              </p:cNvPr>
              <p:cNvSpPr/>
              <p:nvPr/>
            </p:nvSpPr>
            <p:spPr>
              <a:xfrm rot="10800000">
                <a:off x="3318147" y="3712253"/>
                <a:ext cx="139472" cy="347975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台形 672">
                <a:extLst>
                  <a:ext uri="{FF2B5EF4-FFF2-40B4-BE49-F238E27FC236}">
                    <a16:creationId xmlns:a16="http://schemas.microsoft.com/office/drawing/2014/main" id="{05A6F4A7-1DE7-453A-ACF8-7FDDECD539AB}"/>
                  </a:ext>
                </a:extLst>
              </p:cNvPr>
              <p:cNvSpPr/>
              <p:nvPr/>
            </p:nvSpPr>
            <p:spPr>
              <a:xfrm rot="10800000">
                <a:off x="3291808" y="3602964"/>
                <a:ext cx="192152" cy="163589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A0908C3B-8773-4FC3-A28A-B08891373D4A}"/>
                  </a:ext>
                </a:extLst>
              </p:cNvPr>
              <p:cNvSpPr/>
              <p:nvPr/>
            </p:nvSpPr>
            <p:spPr>
              <a:xfrm rot="10800000">
                <a:off x="3119333" y="3602965"/>
                <a:ext cx="537102" cy="194678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24FF6A84-D3C8-42B0-8F57-5ACADDA5ABA3}"/>
                  </a:ext>
                </a:extLst>
              </p:cNvPr>
              <p:cNvSpPr/>
              <p:nvPr/>
            </p:nvSpPr>
            <p:spPr>
              <a:xfrm>
                <a:off x="2963572" y="3592258"/>
                <a:ext cx="413676" cy="472633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69BCFB31-F4BD-4AF5-92AE-B7E0052701F0}"/>
                  </a:ext>
                </a:extLst>
              </p:cNvPr>
              <p:cNvSpPr/>
              <p:nvPr/>
            </p:nvSpPr>
            <p:spPr>
              <a:xfrm flipH="1">
                <a:off x="3391162" y="3592258"/>
                <a:ext cx="413676" cy="472633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3" name="グループ化 632">
              <a:extLst>
                <a:ext uri="{FF2B5EF4-FFF2-40B4-BE49-F238E27FC236}">
                  <a16:creationId xmlns:a16="http://schemas.microsoft.com/office/drawing/2014/main" id="{006B9064-9D15-4FCA-AD6F-505232DA8A1F}"/>
                </a:ext>
              </a:extLst>
            </p:cNvPr>
            <p:cNvGrpSpPr/>
            <p:nvPr/>
          </p:nvGrpSpPr>
          <p:grpSpPr>
            <a:xfrm>
              <a:off x="-1700720" y="2146619"/>
              <a:ext cx="1676716" cy="1591278"/>
              <a:chOff x="-1206422" y="4401874"/>
              <a:chExt cx="1676716" cy="1591278"/>
            </a:xfrm>
          </p:grpSpPr>
          <p:sp>
            <p:nvSpPr>
              <p:cNvPr id="650" name="フローチャート: 論理積ゲート 649">
                <a:extLst>
                  <a:ext uri="{FF2B5EF4-FFF2-40B4-BE49-F238E27FC236}">
                    <a16:creationId xmlns:a16="http://schemas.microsoft.com/office/drawing/2014/main" id="{7FBB227C-5E88-44C2-902F-0E03BFF94551}"/>
                  </a:ext>
                </a:extLst>
              </p:cNvPr>
              <p:cNvSpPr/>
              <p:nvPr/>
            </p:nvSpPr>
            <p:spPr bwMode="auto">
              <a:xfrm rot="16200000">
                <a:off x="-1127555" y="4386050"/>
                <a:ext cx="1517970" cy="1596802"/>
              </a:xfrm>
              <a:prstGeom prst="flowChartDelay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楕円 650">
                <a:extLst>
                  <a:ext uri="{FF2B5EF4-FFF2-40B4-BE49-F238E27FC236}">
                    <a16:creationId xmlns:a16="http://schemas.microsoft.com/office/drawing/2014/main" id="{79B22293-5FFC-4C69-AD2F-0422690A6B7A}"/>
                  </a:ext>
                </a:extLst>
              </p:cNvPr>
              <p:cNvSpPr/>
              <p:nvPr/>
            </p:nvSpPr>
            <p:spPr bwMode="auto">
              <a:xfrm rot="20700000">
                <a:off x="-1206422" y="5200590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楕円 651">
                <a:extLst>
                  <a:ext uri="{FF2B5EF4-FFF2-40B4-BE49-F238E27FC236}">
                    <a16:creationId xmlns:a16="http://schemas.microsoft.com/office/drawing/2014/main" id="{7DDC16B3-A484-424D-83DF-A57E460614CF}"/>
                  </a:ext>
                </a:extLst>
              </p:cNvPr>
              <p:cNvSpPr/>
              <p:nvPr/>
            </p:nvSpPr>
            <p:spPr bwMode="auto">
              <a:xfrm rot="20700000">
                <a:off x="-1134930" y="5291138"/>
                <a:ext cx="211276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楕円 652">
                <a:extLst>
                  <a:ext uri="{FF2B5EF4-FFF2-40B4-BE49-F238E27FC236}">
                    <a16:creationId xmlns:a16="http://schemas.microsoft.com/office/drawing/2014/main" id="{97CEE385-4564-43DA-842E-2D556A315265}"/>
                  </a:ext>
                </a:extLst>
              </p:cNvPr>
              <p:cNvSpPr/>
              <p:nvPr/>
            </p:nvSpPr>
            <p:spPr bwMode="auto">
              <a:xfrm rot="900000" flipH="1">
                <a:off x="116035" y="5200589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653">
                <a:extLst>
                  <a:ext uri="{FF2B5EF4-FFF2-40B4-BE49-F238E27FC236}">
                    <a16:creationId xmlns:a16="http://schemas.microsoft.com/office/drawing/2014/main" id="{4B0E4779-54CF-45A5-9D6F-6123B37763F8}"/>
                  </a:ext>
                </a:extLst>
              </p:cNvPr>
              <p:cNvSpPr/>
              <p:nvPr/>
            </p:nvSpPr>
            <p:spPr bwMode="auto">
              <a:xfrm rot="900000" flipH="1">
                <a:off x="187526" y="5291137"/>
                <a:ext cx="211276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654">
                <a:extLst>
                  <a:ext uri="{FF2B5EF4-FFF2-40B4-BE49-F238E27FC236}">
                    <a16:creationId xmlns:a16="http://schemas.microsoft.com/office/drawing/2014/main" id="{EE55E436-CB24-451D-8D08-5866B2A27BEE}"/>
                  </a:ext>
                </a:extLst>
              </p:cNvPr>
              <p:cNvSpPr/>
              <p:nvPr/>
            </p:nvSpPr>
            <p:spPr bwMode="auto">
              <a:xfrm>
                <a:off x="-1056461" y="4631598"/>
                <a:ext cx="1361555" cy="1361554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6" name="グループ化 655">
                <a:extLst>
                  <a:ext uri="{FF2B5EF4-FFF2-40B4-BE49-F238E27FC236}">
                    <a16:creationId xmlns:a16="http://schemas.microsoft.com/office/drawing/2014/main" id="{9EBEB475-5284-4657-AE8C-9199EFD9ACF4}"/>
                  </a:ext>
                </a:extLst>
              </p:cNvPr>
              <p:cNvGrpSpPr/>
              <p:nvPr/>
            </p:nvGrpSpPr>
            <p:grpSpPr>
              <a:xfrm>
                <a:off x="-1151384" y="4401874"/>
                <a:ext cx="1342190" cy="784104"/>
                <a:chOff x="4989476" y="3393321"/>
                <a:chExt cx="1624422" cy="948984"/>
              </a:xfrm>
              <a:solidFill>
                <a:schemeClr val="tx1"/>
              </a:solidFill>
            </p:grpSpPr>
            <p:sp>
              <p:nvSpPr>
                <p:cNvPr id="669" name="月 668">
                  <a:extLst>
                    <a:ext uri="{FF2B5EF4-FFF2-40B4-BE49-F238E27FC236}">
                      <a16:creationId xmlns:a16="http://schemas.microsoft.com/office/drawing/2014/main" id="{84BB8AA3-628F-453C-BD0B-DD40AC71DB17}"/>
                    </a:ext>
                  </a:extLst>
                </p:cNvPr>
                <p:cNvSpPr/>
                <p:nvPr/>
              </p:nvSpPr>
              <p:spPr bwMode="auto">
                <a:xfrm rot="2700000">
                  <a:off x="5262982" y="3393322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月 669">
                  <a:extLst>
                    <a:ext uri="{FF2B5EF4-FFF2-40B4-BE49-F238E27FC236}">
                      <a16:creationId xmlns:a16="http://schemas.microsoft.com/office/drawing/2014/main" id="{FB2BCB34-3319-4170-BA7E-D7D5F0B0F46A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6211927" y="3393321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7" name="グループ化 656">
                <a:extLst>
                  <a:ext uri="{FF2B5EF4-FFF2-40B4-BE49-F238E27FC236}">
                    <a16:creationId xmlns:a16="http://schemas.microsoft.com/office/drawing/2014/main" id="{73CDD316-5F37-47F0-BA43-24AF39EF522A}"/>
                  </a:ext>
                </a:extLst>
              </p:cNvPr>
              <p:cNvGrpSpPr/>
              <p:nvPr/>
            </p:nvGrpSpPr>
            <p:grpSpPr>
              <a:xfrm>
                <a:off x="-977598" y="4466862"/>
                <a:ext cx="1048532" cy="612550"/>
                <a:chOff x="4989476" y="3393321"/>
                <a:chExt cx="1624422" cy="948984"/>
              </a:xfrm>
              <a:solidFill>
                <a:schemeClr val="tx1"/>
              </a:solidFill>
            </p:grpSpPr>
            <p:sp>
              <p:nvSpPr>
                <p:cNvPr id="667" name="月 666">
                  <a:extLst>
                    <a:ext uri="{FF2B5EF4-FFF2-40B4-BE49-F238E27FC236}">
                      <a16:creationId xmlns:a16="http://schemas.microsoft.com/office/drawing/2014/main" id="{13FC91B8-0400-44BD-A72D-F984CD7F6785}"/>
                    </a:ext>
                  </a:extLst>
                </p:cNvPr>
                <p:cNvSpPr/>
                <p:nvPr/>
              </p:nvSpPr>
              <p:spPr bwMode="auto">
                <a:xfrm rot="2700000">
                  <a:off x="5262982" y="3393322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月 667">
                  <a:extLst>
                    <a:ext uri="{FF2B5EF4-FFF2-40B4-BE49-F238E27FC236}">
                      <a16:creationId xmlns:a16="http://schemas.microsoft.com/office/drawing/2014/main" id="{C5DF8F82-BCB8-46E7-92FB-9195270EDBBB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6211927" y="3393321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8" name="グループ化 657">
                <a:extLst>
                  <a:ext uri="{FF2B5EF4-FFF2-40B4-BE49-F238E27FC236}">
                    <a16:creationId xmlns:a16="http://schemas.microsoft.com/office/drawing/2014/main" id="{708A4D84-D135-475A-99CC-11936486878C}"/>
                  </a:ext>
                </a:extLst>
              </p:cNvPr>
              <p:cNvGrpSpPr/>
              <p:nvPr/>
            </p:nvGrpSpPr>
            <p:grpSpPr>
              <a:xfrm>
                <a:off x="-802809" y="4525533"/>
                <a:ext cx="742775" cy="433928"/>
                <a:chOff x="4989476" y="3393321"/>
                <a:chExt cx="1624422" cy="948984"/>
              </a:xfrm>
              <a:solidFill>
                <a:schemeClr val="tx1"/>
              </a:solidFill>
            </p:grpSpPr>
            <p:sp>
              <p:nvSpPr>
                <p:cNvPr id="665" name="月 664">
                  <a:extLst>
                    <a:ext uri="{FF2B5EF4-FFF2-40B4-BE49-F238E27FC236}">
                      <a16:creationId xmlns:a16="http://schemas.microsoft.com/office/drawing/2014/main" id="{83B84935-DF0C-4211-B11B-30BD58898490}"/>
                    </a:ext>
                  </a:extLst>
                </p:cNvPr>
                <p:cNvSpPr/>
                <p:nvPr/>
              </p:nvSpPr>
              <p:spPr bwMode="auto">
                <a:xfrm rot="2700000">
                  <a:off x="5262982" y="3393322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月 665">
                  <a:extLst>
                    <a:ext uri="{FF2B5EF4-FFF2-40B4-BE49-F238E27FC236}">
                      <a16:creationId xmlns:a16="http://schemas.microsoft.com/office/drawing/2014/main" id="{61F756C2-DE33-414A-AC0B-50CF7C5D2DD4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6211927" y="3393321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9" name="角丸四角形 124">
                <a:extLst>
                  <a:ext uri="{FF2B5EF4-FFF2-40B4-BE49-F238E27FC236}">
                    <a16:creationId xmlns:a16="http://schemas.microsoft.com/office/drawing/2014/main" id="{FAFBB1F7-6938-42B6-B3B6-63007001A115}"/>
                  </a:ext>
                </a:extLst>
              </p:cNvPr>
              <p:cNvSpPr/>
              <p:nvPr/>
            </p:nvSpPr>
            <p:spPr bwMode="auto">
              <a:xfrm>
                <a:off x="-787144" y="5169520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角丸四角形 125">
                <a:extLst>
                  <a:ext uri="{FF2B5EF4-FFF2-40B4-BE49-F238E27FC236}">
                    <a16:creationId xmlns:a16="http://schemas.microsoft.com/office/drawing/2014/main" id="{9C09B23A-91EB-4F87-8F11-25DC8E7B87EA}"/>
                  </a:ext>
                </a:extLst>
              </p:cNvPr>
              <p:cNvSpPr/>
              <p:nvPr/>
            </p:nvSpPr>
            <p:spPr bwMode="auto">
              <a:xfrm>
                <a:off x="-107589" y="5169520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月 660">
                <a:extLst>
                  <a:ext uri="{FF2B5EF4-FFF2-40B4-BE49-F238E27FC236}">
                    <a16:creationId xmlns:a16="http://schemas.microsoft.com/office/drawing/2014/main" id="{FF82A004-952B-4C06-982D-A051D87B7F63}"/>
                  </a:ext>
                </a:extLst>
              </p:cNvPr>
              <p:cNvSpPr/>
              <p:nvPr/>
            </p:nvSpPr>
            <p:spPr bwMode="auto">
              <a:xfrm rot="6300000">
                <a:off x="-740597" y="4926081"/>
                <a:ext cx="3777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月 661">
                <a:extLst>
                  <a:ext uri="{FF2B5EF4-FFF2-40B4-BE49-F238E27FC236}">
                    <a16:creationId xmlns:a16="http://schemas.microsoft.com/office/drawing/2014/main" id="{3B62BD00-7276-473B-BF33-45E72A17528B}"/>
                  </a:ext>
                </a:extLst>
              </p:cNvPr>
              <p:cNvSpPr/>
              <p:nvPr/>
            </p:nvSpPr>
            <p:spPr bwMode="auto">
              <a:xfrm rot="4500000">
                <a:off x="-65829" y="4926081"/>
                <a:ext cx="3777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ひし形 16">
                <a:extLst>
                  <a:ext uri="{FF2B5EF4-FFF2-40B4-BE49-F238E27FC236}">
                    <a16:creationId xmlns:a16="http://schemas.microsoft.com/office/drawing/2014/main" id="{EA39D2EF-AD92-46C0-ACB3-453469CB2921}"/>
                  </a:ext>
                </a:extLst>
              </p:cNvPr>
              <p:cNvSpPr/>
              <p:nvPr/>
            </p:nvSpPr>
            <p:spPr bwMode="auto">
              <a:xfrm>
                <a:off x="-479275" y="5568903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4" name="月 663">
                <a:extLst>
                  <a:ext uri="{FF2B5EF4-FFF2-40B4-BE49-F238E27FC236}">
                    <a16:creationId xmlns:a16="http://schemas.microsoft.com/office/drawing/2014/main" id="{6214BB92-0463-47B7-8305-55056AEFD575}"/>
                  </a:ext>
                </a:extLst>
              </p:cNvPr>
              <p:cNvSpPr/>
              <p:nvPr/>
            </p:nvSpPr>
            <p:spPr bwMode="auto">
              <a:xfrm rot="5400000">
                <a:off x="-409418" y="5645291"/>
                <a:ext cx="65615" cy="27662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A7451007-BBE2-4DEA-956D-B95AC6EFFD07}"/>
                </a:ext>
              </a:extLst>
            </p:cNvPr>
            <p:cNvGrpSpPr/>
            <p:nvPr/>
          </p:nvGrpSpPr>
          <p:grpSpPr>
            <a:xfrm>
              <a:off x="-1723696" y="1862683"/>
              <a:ext cx="1695992" cy="935422"/>
              <a:chOff x="2326523" y="925606"/>
              <a:chExt cx="2102602" cy="1159686"/>
            </a:xfrm>
          </p:grpSpPr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87A702AE-CE97-452F-AB44-476818B61EA2}"/>
                  </a:ext>
                </a:extLst>
              </p:cNvPr>
              <p:cNvSpPr/>
              <p:nvPr/>
            </p:nvSpPr>
            <p:spPr>
              <a:xfrm>
                <a:off x="2500226" y="925606"/>
                <a:ext cx="1755196" cy="1138144"/>
              </a:xfrm>
              <a:custGeom>
                <a:avLst/>
                <a:gdLst>
                  <a:gd name="connsiteX0" fmla="*/ 877598 w 1755196"/>
                  <a:gd name="connsiteY0" fmla="*/ 0 h 1073709"/>
                  <a:gd name="connsiteX1" fmla="*/ 1755196 w 1755196"/>
                  <a:gd name="connsiteY1" fmla="*/ 877598 h 1073709"/>
                  <a:gd name="connsiteX2" fmla="*/ 1745773 w 1755196"/>
                  <a:gd name="connsiteY2" fmla="*/ 971078 h 1073709"/>
                  <a:gd name="connsiteX3" fmla="*/ 1612363 w 1755196"/>
                  <a:gd name="connsiteY3" fmla="*/ 1004743 h 1073709"/>
                  <a:gd name="connsiteX4" fmla="*/ 877598 w 1755196"/>
                  <a:gd name="connsiteY4" fmla="*/ 1073709 h 1073709"/>
                  <a:gd name="connsiteX5" fmla="*/ 142834 w 1755196"/>
                  <a:gd name="connsiteY5" fmla="*/ 1004743 h 1073709"/>
                  <a:gd name="connsiteX6" fmla="*/ 9424 w 1755196"/>
                  <a:gd name="connsiteY6" fmla="*/ 971078 h 1073709"/>
                  <a:gd name="connsiteX7" fmla="*/ 0 w 1755196"/>
                  <a:gd name="connsiteY7" fmla="*/ 877598 h 1073709"/>
                  <a:gd name="connsiteX8" fmla="*/ 877598 w 1755196"/>
                  <a:gd name="connsiteY8" fmla="*/ 0 h 1073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073709">
                    <a:moveTo>
                      <a:pt x="877598" y="0"/>
                    </a:moveTo>
                    <a:cubicBezTo>
                      <a:pt x="1362282" y="0"/>
                      <a:pt x="1755196" y="392914"/>
                      <a:pt x="1755196" y="877598"/>
                    </a:cubicBezTo>
                    <a:lnTo>
                      <a:pt x="1745773" y="971078"/>
                    </a:lnTo>
                    <a:lnTo>
                      <a:pt x="1612363" y="1004743"/>
                    </a:lnTo>
                    <a:cubicBezTo>
                      <a:pt x="1386526" y="1049152"/>
                      <a:pt x="1138230" y="1073709"/>
                      <a:pt x="877598" y="1073709"/>
                    </a:cubicBezTo>
                    <a:cubicBezTo>
                      <a:pt x="616966" y="1073709"/>
                      <a:pt x="368671" y="1049152"/>
                      <a:pt x="142834" y="1004743"/>
                    </a:cubicBezTo>
                    <a:lnTo>
                      <a:pt x="9424" y="971078"/>
                    </a:lnTo>
                    <a:lnTo>
                      <a:pt x="0" y="877598"/>
                    </a:lnTo>
                    <a:cubicBezTo>
                      <a:pt x="0" y="392914"/>
                      <a:pt x="392914" y="0"/>
                      <a:pt x="87759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EDC4EBA7-268B-4469-8302-14C62BA0D254}"/>
                  </a:ext>
                </a:extLst>
              </p:cNvPr>
              <p:cNvSpPr/>
              <p:nvPr/>
            </p:nvSpPr>
            <p:spPr>
              <a:xfrm>
                <a:off x="2482098" y="1649181"/>
                <a:ext cx="1791452" cy="273050"/>
              </a:xfrm>
              <a:custGeom>
                <a:avLst/>
                <a:gdLst>
                  <a:gd name="connsiteX0" fmla="*/ 877598 w 1755196"/>
                  <a:gd name="connsiteY0" fmla="*/ 0 h 342377"/>
                  <a:gd name="connsiteX1" fmla="*/ 1618735 w 1755196"/>
                  <a:gd name="connsiteY1" fmla="*/ 71517 h 342377"/>
                  <a:gd name="connsiteX2" fmla="*/ 1742961 w 1755196"/>
                  <a:gd name="connsiteY2" fmla="*/ 106592 h 342377"/>
                  <a:gd name="connsiteX3" fmla="*/ 1755196 w 1755196"/>
                  <a:gd name="connsiteY3" fmla="*/ 227966 h 342377"/>
                  <a:gd name="connsiteX4" fmla="*/ 1745773 w 1755196"/>
                  <a:gd name="connsiteY4" fmla="*/ 321446 h 342377"/>
                  <a:gd name="connsiteX5" fmla="*/ 1662826 w 1755196"/>
                  <a:gd name="connsiteY5" fmla="*/ 342377 h 342377"/>
                  <a:gd name="connsiteX6" fmla="*/ 1659146 w 1755196"/>
                  <a:gd name="connsiteY6" fmla="*/ 341392 h 342377"/>
                  <a:gd name="connsiteX7" fmla="*/ 877598 w 1755196"/>
                  <a:gd name="connsiteY7" fmla="*/ 269875 h 342377"/>
                  <a:gd name="connsiteX8" fmla="*/ 96050 w 1755196"/>
                  <a:gd name="connsiteY8" fmla="*/ 341392 h 342377"/>
                  <a:gd name="connsiteX9" fmla="*/ 92371 w 1755196"/>
                  <a:gd name="connsiteY9" fmla="*/ 342377 h 342377"/>
                  <a:gd name="connsiteX10" fmla="*/ 9424 w 1755196"/>
                  <a:gd name="connsiteY10" fmla="*/ 321446 h 342377"/>
                  <a:gd name="connsiteX11" fmla="*/ 0 w 1755196"/>
                  <a:gd name="connsiteY11" fmla="*/ 227966 h 342377"/>
                  <a:gd name="connsiteX12" fmla="*/ 12236 w 1755196"/>
                  <a:gd name="connsiteY12" fmla="*/ 106592 h 342377"/>
                  <a:gd name="connsiteX13" fmla="*/ 136461 w 1755196"/>
                  <a:gd name="connsiteY13" fmla="*/ 71517 h 342377"/>
                  <a:gd name="connsiteX14" fmla="*/ 877598 w 1755196"/>
                  <a:gd name="connsiteY14" fmla="*/ 0 h 342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55196" h="342377">
                    <a:moveTo>
                      <a:pt x="877598" y="0"/>
                    </a:moveTo>
                    <a:cubicBezTo>
                      <a:pt x="1167030" y="0"/>
                      <a:pt x="1429062" y="27330"/>
                      <a:pt x="1618735" y="71517"/>
                    </a:cubicBezTo>
                    <a:lnTo>
                      <a:pt x="1742961" y="106592"/>
                    </a:lnTo>
                    <a:lnTo>
                      <a:pt x="1755196" y="227966"/>
                    </a:lnTo>
                    <a:lnTo>
                      <a:pt x="1745773" y="321446"/>
                    </a:lnTo>
                    <a:lnTo>
                      <a:pt x="1662826" y="342377"/>
                    </a:lnTo>
                    <a:lnTo>
                      <a:pt x="1659146" y="341392"/>
                    </a:lnTo>
                    <a:cubicBezTo>
                      <a:pt x="1459131" y="297205"/>
                      <a:pt x="1182812" y="269875"/>
                      <a:pt x="877598" y="269875"/>
                    </a:cubicBezTo>
                    <a:cubicBezTo>
                      <a:pt x="572385" y="269875"/>
                      <a:pt x="296066" y="297205"/>
                      <a:pt x="96050" y="341392"/>
                    </a:cubicBezTo>
                    <a:lnTo>
                      <a:pt x="92371" y="342377"/>
                    </a:lnTo>
                    <a:lnTo>
                      <a:pt x="9424" y="321446"/>
                    </a:lnTo>
                    <a:lnTo>
                      <a:pt x="0" y="227966"/>
                    </a:lnTo>
                    <a:lnTo>
                      <a:pt x="12236" y="106592"/>
                    </a:lnTo>
                    <a:lnTo>
                      <a:pt x="136461" y="71517"/>
                    </a:lnTo>
                    <a:cubicBezTo>
                      <a:pt x="326135" y="27330"/>
                      <a:pt x="588166" y="0"/>
                      <a:pt x="8775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3B8AEAF1-1530-454D-9821-C4D495EA9A94}"/>
                  </a:ext>
                </a:extLst>
              </p:cNvPr>
              <p:cNvSpPr/>
              <p:nvPr/>
            </p:nvSpPr>
            <p:spPr>
              <a:xfrm rot="10800000">
                <a:off x="3109820" y="1617650"/>
                <a:ext cx="571142" cy="277630"/>
              </a:xfrm>
              <a:custGeom>
                <a:avLst/>
                <a:gdLst>
                  <a:gd name="connsiteX0" fmla="*/ 303139 w 571142"/>
                  <a:gd name="connsiteY0" fmla="*/ 277630 h 277630"/>
                  <a:gd name="connsiteX1" fmla="*/ 91905 w 571142"/>
                  <a:gd name="connsiteY1" fmla="*/ 272669 h 277630"/>
                  <a:gd name="connsiteX2" fmla="*/ 0 w 571142"/>
                  <a:gd name="connsiteY2" fmla="*/ 266023 h 277630"/>
                  <a:gd name="connsiteX3" fmla="*/ 39640 w 571142"/>
                  <a:gd name="connsiteY3" fmla="*/ 0 h 277630"/>
                  <a:gd name="connsiteX4" fmla="*/ 80387 w 571142"/>
                  <a:gd name="connsiteY4" fmla="*/ 2794 h 277630"/>
                  <a:gd name="connsiteX5" fmla="*/ 303139 w 571142"/>
                  <a:gd name="connsiteY5" fmla="*/ 7755 h 277630"/>
                  <a:gd name="connsiteX6" fmla="*/ 525890 w 571142"/>
                  <a:gd name="connsiteY6" fmla="*/ 2794 h 277630"/>
                  <a:gd name="connsiteX7" fmla="*/ 531482 w 571142"/>
                  <a:gd name="connsiteY7" fmla="*/ 2411 h 277630"/>
                  <a:gd name="connsiteX8" fmla="*/ 571142 w 571142"/>
                  <a:gd name="connsiteY8" fmla="*/ 268564 h 277630"/>
                  <a:gd name="connsiteX9" fmla="*/ 514373 w 571142"/>
                  <a:gd name="connsiteY9" fmla="*/ 272669 h 277630"/>
                  <a:gd name="connsiteX10" fmla="*/ 303139 w 571142"/>
                  <a:gd name="connsiteY10" fmla="*/ 277630 h 277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1142" h="277630">
                    <a:moveTo>
                      <a:pt x="303139" y="277630"/>
                    </a:moveTo>
                    <a:cubicBezTo>
                      <a:pt x="230781" y="277630"/>
                      <a:pt x="160135" y="275922"/>
                      <a:pt x="91905" y="272669"/>
                    </a:cubicBezTo>
                    <a:lnTo>
                      <a:pt x="0" y="266023"/>
                    </a:lnTo>
                    <a:lnTo>
                      <a:pt x="39640" y="0"/>
                    </a:lnTo>
                    <a:lnTo>
                      <a:pt x="80387" y="2794"/>
                    </a:lnTo>
                    <a:cubicBezTo>
                      <a:pt x="152338" y="6047"/>
                      <a:pt x="226836" y="7755"/>
                      <a:pt x="303139" y="7755"/>
                    </a:cubicBezTo>
                    <a:cubicBezTo>
                      <a:pt x="379442" y="7755"/>
                      <a:pt x="453940" y="6047"/>
                      <a:pt x="525890" y="2794"/>
                    </a:cubicBezTo>
                    <a:lnTo>
                      <a:pt x="531482" y="2411"/>
                    </a:lnTo>
                    <a:lnTo>
                      <a:pt x="571142" y="268564"/>
                    </a:lnTo>
                    <a:lnTo>
                      <a:pt x="514373" y="272669"/>
                    </a:lnTo>
                    <a:cubicBezTo>
                      <a:pt x="446142" y="275922"/>
                      <a:pt x="375497" y="277630"/>
                      <a:pt x="303139" y="2776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18BD06DD-F5C0-42C3-8A7F-D439F7496316}"/>
                  </a:ext>
                </a:extLst>
              </p:cNvPr>
              <p:cNvSpPr/>
              <p:nvPr/>
            </p:nvSpPr>
            <p:spPr>
              <a:xfrm>
                <a:off x="2326523" y="1612660"/>
                <a:ext cx="2102602" cy="472632"/>
              </a:xfrm>
              <a:custGeom>
                <a:avLst/>
                <a:gdLst>
                  <a:gd name="connsiteX0" fmla="*/ 2093755 w 2102602"/>
                  <a:gd name="connsiteY0" fmla="*/ 0 h 472632"/>
                  <a:gd name="connsiteX1" fmla="*/ 2097175 w 2102602"/>
                  <a:gd name="connsiteY1" fmla="*/ 17705 h 472632"/>
                  <a:gd name="connsiteX2" fmla="*/ 2102602 w 2102602"/>
                  <a:gd name="connsiteY2" fmla="*/ 102641 h 472632"/>
                  <a:gd name="connsiteX3" fmla="*/ 2081244 w 2102602"/>
                  <a:gd name="connsiteY3" fmla="*/ 270060 h 472632"/>
                  <a:gd name="connsiteX4" fmla="*/ 2033567 w 2102602"/>
                  <a:gd name="connsiteY4" fmla="*/ 391423 h 472632"/>
                  <a:gd name="connsiteX5" fmla="*/ 1912470 w 2102602"/>
                  <a:gd name="connsiteY5" fmla="*/ 413778 h 472632"/>
                  <a:gd name="connsiteX6" fmla="*/ 1051301 w 2102602"/>
                  <a:gd name="connsiteY6" fmla="*/ 472632 h 472632"/>
                  <a:gd name="connsiteX7" fmla="*/ 190132 w 2102602"/>
                  <a:gd name="connsiteY7" fmla="*/ 413778 h 472632"/>
                  <a:gd name="connsiteX8" fmla="*/ 69036 w 2102602"/>
                  <a:gd name="connsiteY8" fmla="*/ 391423 h 472632"/>
                  <a:gd name="connsiteX9" fmla="*/ 21359 w 2102602"/>
                  <a:gd name="connsiteY9" fmla="*/ 270060 h 472632"/>
                  <a:gd name="connsiteX10" fmla="*/ 0 w 2102602"/>
                  <a:gd name="connsiteY10" fmla="*/ 102641 h 472632"/>
                  <a:gd name="connsiteX11" fmla="*/ 5428 w 2102602"/>
                  <a:gd name="connsiteY11" fmla="*/ 17705 h 472632"/>
                  <a:gd name="connsiteX12" fmla="*/ 8848 w 2102602"/>
                  <a:gd name="connsiteY12" fmla="*/ 0 h 472632"/>
                  <a:gd name="connsiteX13" fmla="*/ 61072 w 2102602"/>
                  <a:gd name="connsiteY13" fmla="*/ 39773 h 472632"/>
                  <a:gd name="connsiteX14" fmla="*/ 1051301 w 2102602"/>
                  <a:gd name="connsiteY14" fmla="*/ 257415 h 472632"/>
                  <a:gd name="connsiteX15" fmla="*/ 2041531 w 2102602"/>
                  <a:gd name="connsiteY15" fmla="*/ 39773 h 472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02602" h="472632">
                    <a:moveTo>
                      <a:pt x="2093755" y="0"/>
                    </a:moveTo>
                    <a:lnTo>
                      <a:pt x="2097175" y="17705"/>
                    </a:lnTo>
                    <a:cubicBezTo>
                      <a:pt x="2100764" y="45631"/>
                      <a:pt x="2102602" y="73967"/>
                      <a:pt x="2102602" y="102641"/>
                    </a:cubicBezTo>
                    <a:cubicBezTo>
                      <a:pt x="2102602" y="159990"/>
                      <a:pt x="2095248" y="215982"/>
                      <a:pt x="2081244" y="270060"/>
                    </a:cubicBezTo>
                    <a:lnTo>
                      <a:pt x="2033567" y="391423"/>
                    </a:lnTo>
                    <a:lnTo>
                      <a:pt x="1912470" y="413778"/>
                    </a:lnTo>
                    <a:cubicBezTo>
                      <a:pt x="1666644" y="450935"/>
                      <a:pt x="1370297" y="472632"/>
                      <a:pt x="1051301" y="472632"/>
                    </a:cubicBezTo>
                    <a:cubicBezTo>
                      <a:pt x="732305" y="472632"/>
                      <a:pt x="435958" y="450935"/>
                      <a:pt x="190132" y="413778"/>
                    </a:cubicBezTo>
                    <a:lnTo>
                      <a:pt x="69036" y="391423"/>
                    </a:lnTo>
                    <a:lnTo>
                      <a:pt x="21359" y="270060"/>
                    </a:lnTo>
                    <a:cubicBezTo>
                      <a:pt x="7355" y="215982"/>
                      <a:pt x="0" y="159990"/>
                      <a:pt x="0" y="102641"/>
                    </a:cubicBezTo>
                    <a:cubicBezTo>
                      <a:pt x="0" y="73967"/>
                      <a:pt x="1839" y="45631"/>
                      <a:pt x="5428" y="17705"/>
                    </a:cubicBezTo>
                    <a:lnTo>
                      <a:pt x="8848" y="0"/>
                    </a:lnTo>
                    <a:lnTo>
                      <a:pt x="61072" y="39773"/>
                    </a:lnTo>
                    <a:cubicBezTo>
                      <a:pt x="275674" y="171083"/>
                      <a:pt x="639098" y="257415"/>
                      <a:pt x="1051301" y="257415"/>
                    </a:cubicBezTo>
                    <a:cubicBezTo>
                      <a:pt x="1463504" y="257415"/>
                      <a:pt x="1826929" y="171083"/>
                      <a:pt x="2041531" y="3977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1" name="グループ化 680">
              <a:extLst>
                <a:ext uri="{FF2B5EF4-FFF2-40B4-BE49-F238E27FC236}">
                  <a16:creationId xmlns:a16="http://schemas.microsoft.com/office/drawing/2014/main" id="{C0F6F745-C845-43A5-80A0-FC45D6601BBB}"/>
                </a:ext>
              </a:extLst>
            </p:cNvPr>
            <p:cNvGrpSpPr/>
            <p:nvPr/>
          </p:nvGrpSpPr>
          <p:grpSpPr>
            <a:xfrm>
              <a:off x="-1124770" y="3509506"/>
              <a:ext cx="550497" cy="654989"/>
              <a:chOff x="3128121" y="2539151"/>
              <a:chExt cx="1402829" cy="1669107"/>
            </a:xfrm>
          </p:grpSpPr>
          <p:sp>
            <p:nvSpPr>
              <p:cNvPr id="682" name="四角形: 上の 2 つの角を丸める 681">
                <a:extLst>
                  <a:ext uri="{FF2B5EF4-FFF2-40B4-BE49-F238E27FC236}">
                    <a16:creationId xmlns:a16="http://schemas.microsoft.com/office/drawing/2014/main" id="{3FC15268-837F-4F85-A7EE-0EF5D1D94125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83" name="四角形: 上の 2 つの角を丸める 682">
                <a:extLst>
                  <a:ext uri="{FF2B5EF4-FFF2-40B4-BE49-F238E27FC236}">
                    <a16:creationId xmlns:a16="http://schemas.microsoft.com/office/drawing/2014/main" id="{334B3CBF-D788-41BC-9C7B-6D3C7F8FF12B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EBB94C76-ED7A-4D30-BB60-771729960051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686" name="グループ化 685">
                  <a:extLst>
                    <a:ext uri="{FF2B5EF4-FFF2-40B4-BE49-F238E27FC236}">
                      <a16:creationId xmlns:a16="http://schemas.microsoft.com/office/drawing/2014/main" id="{B2ED13AA-FBB4-49AD-9C21-63C9CACDBAD3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688" name="フローチャート: 手作業 687">
                    <a:extLst>
                      <a:ext uri="{FF2B5EF4-FFF2-40B4-BE49-F238E27FC236}">
                        <a16:creationId xmlns:a16="http://schemas.microsoft.com/office/drawing/2014/main" id="{612DFC9A-7F3F-45F9-AFA3-74B02F9392B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9" name="四角形: 角を丸くする 688">
                    <a:extLst>
                      <a:ext uri="{FF2B5EF4-FFF2-40B4-BE49-F238E27FC236}">
                        <a16:creationId xmlns:a16="http://schemas.microsoft.com/office/drawing/2014/main" id="{5366B2CB-083B-45EA-9CDF-CFEFD4CC1FF2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0" name="フリーフォーム: 図形 689">
                    <a:extLst>
                      <a:ext uri="{FF2B5EF4-FFF2-40B4-BE49-F238E27FC236}">
                        <a16:creationId xmlns:a16="http://schemas.microsoft.com/office/drawing/2014/main" id="{D605D0C5-36A5-4A7D-8532-D50F6B022239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AEF28DC7-6E31-4364-AAC1-FE358C2F0479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905684C1-1F05-474A-B503-4C43C68BB789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692" name="台形 691">
              <a:extLst>
                <a:ext uri="{FF2B5EF4-FFF2-40B4-BE49-F238E27FC236}">
                  <a16:creationId xmlns:a16="http://schemas.microsoft.com/office/drawing/2014/main" id="{B7B96D6B-7625-405D-8123-3F162E78CB5F}"/>
                </a:ext>
              </a:extLst>
            </p:cNvPr>
            <p:cNvSpPr/>
            <p:nvPr/>
          </p:nvSpPr>
          <p:spPr>
            <a:xfrm rot="1978833">
              <a:off x="-1501402" y="3856170"/>
              <a:ext cx="189442" cy="447820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442" h="447820">
                  <a:moveTo>
                    <a:pt x="175150" y="214839"/>
                  </a:moveTo>
                  <a:lnTo>
                    <a:pt x="189442" y="447820"/>
                  </a:lnTo>
                  <a:lnTo>
                    <a:pt x="0" y="447820"/>
                  </a:lnTo>
                  <a:lnTo>
                    <a:pt x="28805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3" name="台形 692">
              <a:extLst>
                <a:ext uri="{FF2B5EF4-FFF2-40B4-BE49-F238E27FC236}">
                  <a16:creationId xmlns:a16="http://schemas.microsoft.com/office/drawing/2014/main" id="{EF01E4F7-80E4-4D24-9FDC-0EFD056CD77F}"/>
                </a:ext>
              </a:extLst>
            </p:cNvPr>
            <p:cNvSpPr/>
            <p:nvPr/>
          </p:nvSpPr>
          <p:spPr>
            <a:xfrm rot="14400028">
              <a:off x="-1495570" y="3850099"/>
              <a:ext cx="381293" cy="613595"/>
            </a:xfrm>
            <a:prstGeom prst="trapezoid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A7BD8E88-613E-46C5-90B5-D17856343F91}"/>
                </a:ext>
              </a:extLst>
            </p:cNvPr>
            <p:cNvGrpSpPr/>
            <p:nvPr/>
          </p:nvGrpSpPr>
          <p:grpSpPr>
            <a:xfrm>
              <a:off x="-1021329" y="1979615"/>
              <a:ext cx="295216" cy="274121"/>
              <a:chOff x="5834795" y="1979615"/>
              <a:chExt cx="295216" cy="274121"/>
            </a:xfrm>
          </p:grpSpPr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142E12EB-7E6F-46E5-8AAC-D5373A2DC294}"/>
                  </a:ext>
                </a:extLst>
              </p:cNvPr>
              <p:cNvSpPr/>
              <p:nvPr/>
            </p:nvSpPr>
            <p:spPr>
              <a:xfrm>
                <a:off x="5834795" y="1991728"/>
                <a:ext cx="295216" cy="2620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89D73834-2A32-4604-A99B-4875CA0E3B41}"/>
                  </a:ext>
                </a:extLst>
              </p:cNvPr>
              <p:cNvSpPr/>
              <p:nvPr/>
            </p:nvSpPr>
            <p:spPr>
              <a:xfrm>
                <a:off x="5894047" y="1979615"/>
                <a:ext cx="176714" cy="17671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34" name="フローチャート: 手作業 203">
              <a:extLst>
                <a:ext uri="{FF2B5EF4-FFF2-40B4-BE49-F238E27FC236}">
                  <a16:creationId xmlns:a16="http://schemas.microsoft.com/office/drawing/2014/main" id="{511B7173-D80A-4128-A97D-2D7B5E7EF8AC}"/>
                </a:ext>
              </a:extLst>
            </p:cNvPr>
            <p:cNvSpPr/>
            <p:nvPr/>
          </p:nvSpPr>
          <p:spPr>
            <a:xfrm rot="4162878">
              <a:off x="-337623" y="3594369"/>
              <a:ext cx="353665" cy="495130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35" name="グループ化 734">
              <a:extLst>
                <a:ext uri="{FF2B5EF4-FFF2-40B4-BE49-F238E27FC236}">
                  <a16:creationId xmlns:a16="http://schemas.microsoft.com/office/drawing/2014/main" id="{5004A473-2559-4782-BACE-9DCDEC6F5DEF}"/>
                </a:ext>
              </a:extLst>
            </p:cNvPr>
            <p:cNvGrpSpPr/>
            <p:nvPr/>
          </p:nvGrpSpPr>
          <p:grpSpPr>
            <a:xfrm flipH="1">
              <a:off x="-654547" y="3443299"/>
              <a:ext cx="1048473" cy="522749"/>
              <a:chOff x="1538286" y="3344653"/>
              <a:chExt cx="1658580" cy="759597"/>
            </a:xfrm>
          </p:grpSpPr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CD7DF1AD-CCB8-43AD-ACA7-D6869E7A222E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7" name="四角形: 上の 2 つの角を丸める 736">
                <a:extLst>
                  <a:ext uri="{FF2B5EF4-FFF2-40B4-BE49-F238E27FC236}">
                    <a16:creationId xmlns:a16="http://schemas.microsoft.com/office/drawing/2014/main" id="{905A1124-F6CB-4732-A0F5-304214DAD446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8" name="四角形: 上の 2 つの角を丸める 737">
                <a:extLst>
                  <a:ext uri="{FF2B5EF4-FFF2-40B4-BE49-F238E27FC236}">
                    <a16:creationId xmlns:a16="http://schemas.microsoft.com/office/drawing/2014/main" id="{43262935-21D6-4D80-AFC7-8E09F43A37F3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9" name="四角形: 上の 2 つの角を丸める 738">
                <a:extLst>
                  <a:ext uri="{FF2B5EF4-FFF2-40B4-BE49-F238E27FC236}">
                    <a16:creationId xmlns:a16="http://schemas.microsoft.com/office/drawing/2014/main" id="{491C6A32-D28B-4701-89D0-BA2D62B930DF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40" name="四角形: 上の 2 つの角を丸める 739">
                <a:extLst>
                  <a:ext uri="{FF2B5EF4-FFF2-40B4-BE49-F238E27FC236}">
                    <a16:creationId xmlns:a16="http://schemas.microsoft.com/office/drawing/2014/main" id="{03DE23CF-A684-401A-A52D-621AF3E0DF28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153" name="グループ化 1152">
            <a:extLst>
              <a:ext uri="{FF2B5EF4-FFF2-40B4-BE49-F238E27FC236}">
                <a16:creationId xmlns:a16="http://schemas.microsoft.com/office/drawing/2014/main" id="{6CA86321-1CF6-4DFA-BD8F-DA733324EC2C}"/>
              </a:ext>
            </a:extLst>
          </p:cNvPr>
          <p:cNvGrpSpPr/>
          <p:nvPr/>
        </p:nvGrpSpPr>
        <p:grpSpPr>
          <a:xfrm>
            <a:off x="7435560" y="972020"/>
            <a:ext cx="1060740" cy="2409920"/>
            <a:chOff x="6825788" y="1231262"/>
            <a:chExt cx="1699692" cy="3861572"/>
          </a:xfrm>
        </p:grpSpPr>
        <p:sp>
          <p:nvSpPr>
            <p:cNvPr id="1019" name="フローチャート: 論理積ゲート 1018">
              <a:extLst>
                <a:ext uri="{FF2B5EF4-FFF2-40B4-BE49-F238E27FC236}">
                  <a16:creationId xmlns:a16="http://schemas.microsoft.com/office/drawing/2014/main" id="{AA5EB34C-25FA-4FB3-8A92-0AB04461268E}"/>
                </a:ext>
              </a:extLst>
            </p:cNvPr>
            <p:cNvSpPr/>
            <p:nvPr/>
          </p:nvSpPr>
          <p:spPr bwMode="auto">
            <a:xfrm rot="16200000">
              <a:off x="6927631" y="1499374"/>
              <a:ext cx="1517970" cy="1596802"/>
            </a:xfrm>
            <a:prstGeom prst="flowChartDela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29" name="グループ化 828">
              <a:extLst>
                <a:ext uri="{FF2B5EF4-FFF2-40B4-BE49-F238E27FC236}">
                  <a16:creationId xmlns:a16="http://schemas.microsoft.com/office/drawing/2014/main" id="{B295067A-FE2E-4AE2-80B7-0598B5D08B18}"/>
                </a:ext>
              </a:extLst>
            </p:cNvPr>
            <p:cNvGrpSpPr/>
            <p:nvPr/>
          </p:nvGrpSpPr>
          <p:grpSpPr>
            <a:xfrm rot="5400000">
              <a:off x="8074203" y="4240569"/>
              <a:ext cx="425773" cy="190440"/>
              <a:chOff x="554831" y="5303965"/>
              <a:chExt cx="1061359" cy="474726"/>
            </a:xfrm>
          </p:grpSpPr>
          <p:sp>
            <p:nvSpPr>
              <p:cNvPr id="887" name="四角形: 上の 2 つの角を丸める 886">
                <a:extLst>
                  <a:ext uri="{FF2B5EF4-FFF2-40B4-BE49-F238E27FC236}">
                    <a16:creationId xmlns:a16="http://schemas.microsoft.com/office/drawing/2014/main" id="{356DE7AA-9074-41DE-93DB-DEF1F3092251}"/>
                  </a:ext>
                </a:extLst>
              </p:cNvPr>
              <p:cNvSpPr/>
              <p:nvPr/>
            </p:nvSpPr>
            <p:spPr>
              <a:xfrm rot="16200000">
                <a:off x="1060766" y="5237777"/>
                <a:ext cx="106314" cy="519688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88" name="四角形: 上の 2 つの角を丸める 887">
                <a:extLst>
                  <a:ext uri="{FF2B5EF4-FFF2-40B4-BE49-F238E27FC236}">
                    <a16:creationId xmlns:a16="http://schemas.microsoft.com/office/drawing/2014/main" id="{0626E4D3-5806-43F4-959E-2AA27B4972BF}"/>
                  </a:ext>
                </a:extLst>
              </p:cNvPr>
              <p:cNvSpPr/>
              <p:nvPr/>
            </p:nvSpPr>
            <p:spPr>
              <a:xfrm rot="16200000">
                <a:off x="1128677" y="5129385"/>
                <a:ext cx="106314" cy="655509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89" name="四角形: 上の 2 つの角を丸める 888">
                <a:extLst>
                  <a:ext uri="{FF2B5EF4-FFF2-40B4-BE49-F238E27FC236}">
                    <a16:creationId xmlns:a16="http://schemas.microsoft.com/office/drawing/2014/main" id="{B757CA8E-0715-46DD-82B3-AE9B4CEA6233}"/>
                  </a:ext>
                </a:extLst>
              </p:cNvPr>
              <p:cNvSpPr/>
              <p:nvPr/>
            </p:nvSpPr>
            <p:spPr>
              <a:xfrm rot="16200000">
                <a:off x="1181978" y="5026077"/>
                <a:ext cx="106314" cy="76211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71D4273A-7FCF-4AA1-9DE6-6B8729911930}"/>
                  </a:ext>
                </a:extLst>
              </p:cNvPr>
              <p:cNvSpPr/>
              <p:nvPr/>
            </p:nvSpPr>
            <p:spPr>
              <a:xfrm rot="16200000">
                <a:off x="815330" y="5043466"/>
                <a:ext cx="474726" cy="995723"/>
              </a:xfrm>
              <a:custGeom>
                <a:avLst/>
                <a:gdLst>
                  <a:gd name="connsiteX0" fmla="*/ 474726 w 474726"/>
                  <a:gd name="connsiteY0" fmla="*/ 207899 h 995723"/>
                  <a:gd name="connsiteX1" fmla="*/ 474726 w 474726"/>
                  <a:gd name="connsiteY1" fmla="*/ 474833 h 995723"/>
                  <a:gd name="connsiteX2" fmla="*/ 474720 w 474726"/>
                  <a:gd name="connsiteY2" fmla="*/ 474833 h 995723"/>
                  <a:gd name="connsiteX3" fmla="*/ 474720 w 474726"/>
                  <a:gd name="connsiteY3" fmla="*/ 936655 h 995723"/>
                  <a:gd name="connsiteX4" fmla="*/ 415652 w 474726"/>
                  <a:gd name="connsiteY4" fmla="*/ 995723 h 995723"/>
                  <a:gd name="connsiteX5" fmla="*/ 415653 w 474726"/>
                  <a:gd name="connsiteY5" fmla="*/ 995722 h 995723"/>
                  <a:gd name="connsiteX6" fmla="*/ 356585 w 474726"/>
                  <a:gd name="connsiteY6" fmla="*/ 936654 h 995723"/>
                  <a:gd name="connsiteX7" fmla="*/ 356585 w 474726"/>
                  <a:gd name="connsiteY7" fmla="*/ 474833 h 995723"/>
                  <a:gd name="connsiteX8" fmla="*/ 353713 w 474726"/>
                  <a:gd name="connsiteY8" fmla="*/ 474833 h 995723"/>
                  <a:gd name="connsiteX9" fmla="*/ 351561 w 474726"/>
                  <a:gd name="connsiteY9" fmla="*/ 458626 h 995723"/>
                  <a:gd name="connsiteX10" fmla="*/ 286596 w 474726"/>
                  <a:gd name="connsiteY10" fmla="*/ 393143 h 995723"/>
                  <a:gd name="connsiteX11" fmla="*/ 221631 w 474726"/>
                  <a:gd name="connsiteY11" fmla="*/ 458626 h 995723"/>
                  <a:gd name="connsiteX12" fmla="*/ 219479 w 474726"/>
                  <a:gd name="connsiteY12" fmla="*/ 474833 h 995723"/>
                  <a:gd name="connsiteX13" fmla="*/ 215228 w 474726"/>
                  <a:gd name="connsiteY13" fmla="*/ 474833 h 995723"/>
                  <a:gd name="connsiteX14" fmla="*/ 165178 w 474726"/>
                  <a:gd name="connsiteY14" fmla="*/ 695322 h 995723"/>
                  <a:gd name="connsiteX15" fmla="*/ 65126 w 474726"/>
                  <a:gd name="connsiteY15" fmla="*/ 758355 h 995723"/>
                  <a:gd name="connsiteX16" fmla="*/ 2092 w 474726"/>
                  <a:gd name="connsiteY16" fmla="*/ 658303 h 995723"/>
                  <a:gd name="connsiteX17" fmla="*/ 58928 w 474726"/>
                  <a:gd name="connsiteY17" fmla="*/ 407922 h 995723"/>
                  <a:gd name="connsiteX18" fmla="*/ 58928 w 474726"/>
                  <a:gd name="connsiteY18" fmla="*/ 207899 h 995723"/>
                  <a:gd name="connsiteX19" fmla="*/ 266827 w 474726"/>
                  <a:gd name="connsiteY19" fmla="*/ 0 h 995723"/>
                  <a:gd name="connsiteX20" fmla="*/ 474726 w 474726"/>
                  <a:gd name="connsiteY20" fmla="*/ 207899 h 995723"/>
                  <a:gd name="connsiteX0" fmla="*/ 474726 w 474726"/>
                  <a:gd name="connsiteY0" fmla="*/ 207899 h 995723"/>
                  <a:gd name="connsiteX1" fmla="*/ 474726 w 474726"/>
                  <a:gd name="connsiteY1" fmla="*/ 474833 h 995723"/>
                  <a:gd name="connsiteX2" fmla="*/ 474720 w 474726"/>
                  <a:gd name="connsiteY2" fmla="*/ 474833 h 995723"/>
                  <a:gd name="connsiteX3" fmla="*/ 474720 w 474726"/>
                  <a:gd name="connsiteY3" fmla="*/ 936655 h 995723"/>
                  <a:gd name="connsiteX4" fmla="*/ 415652 w 474726"/>
                  <a:gd name="connsiteY4" fmla="*/ 995723 h 995723"/>
                  <a:gd name="connsiteX5" fmla="*/ 415653 w 474726"/>
                  <a:gd name="connsiteY5" fmla="*/ 995722 h 995723"/>
                  <a:gd name="connsiteX6" fmla="*/ 356585 w 474726"/>
                  <a:gd name="connsiteY6" fmla="*/ 936654 h 995723"/>
                  <a:gd name="connsiteX7" fmla="*/ 356585 w 474726"/>
                  <a:gd name="connsiteY7" fmla="*/ 474833 h 995723"/>
                  <a:gd name="connsiteX8" fmla="*/ 351561 w 474726"/>
                  <a:gd name="connsiteY8" fmla="*/ 458626 h 995723"/>
                  <a:gd name="connsiteX9" fmla="*/ 286596 w 474726"/>
                  <a:gd name="connsiteY9" fmla="*/ 393143 h 995723"/>
                  <a:gd name="connsiteX10" fmla="*/ 221631 w 474726"/>
                  <a:gd name="connsiteY10" fmla="*/ 458626 h 995723"/>
                  <a:gd name="connsiteX11" fmla="*/ 219479 w 474726"/>
                  <a:gd name="connsiteY11" fmla="*/ 474833 h 995723"/>
                  <a:gd name="connsiteX12" fmla="*/ 215228 w 474726"/>
                  <a:gd name="connsiteY12" fmla="*/ 474833 h 995723"/>
                  <a:gd name="connsiteX13" fmla="*/ 165178 w 474726"/>
                  <a:gd name="connsiteY13" fmla="*/ 695322 h 995723"/>
                  <a:gd name="connsiteX14" fmla="*/ 65126 w 474726"/>
                  <a:gd name="connsiteY14" fmla="*/ 758355 h 995723"/>
                  <a:gd name="connsiteX15" fmla="*/ 2092 w 474726"/>
                  <a:gd name="connsiteY15" fmla="*/ 658303 h 995723"/>
                  <a:gd name="connsiteX16" fmla="*/ 58928 w 474726"/>
                  <a:gd name="connsiteY16" fmla="*/ 407922 h 995723"/>
                  <a:gd name="connsiteX17" fmla="*/ 58928 w 474726"/>
                  <a:gd name="connsiteY17" fmla="*/ 207899 h 995723"/>
                  <a:gd name="connsiteX18" fmla="*/ 266827 w 474726"/>
                  <a:gd name="connsiteY18" fmla="*/ 0 h 995723"/>
                  <a:gd name="connsiteX19" fmla="*/ 474726 w 474726"/>
                  <a:gd name="connsiteY19" fmla="*/ 207899 h 995723"/>
                  <a:gd name="connsiteX0" fmla="*/ 474726 w 474726"/>
                  <a:gd name="connsiteY0" fmla="*/ 207899 h 995723"/>
                  <a:gd name="connsiteX1" fmla="*/ 474726 w 474726"/>
                  <a:gd name="connsiteY1" fmla="*/ 474833 h 995723"/>
                  <a:gd name="connsiteX2" fmla="*/ 474720 w 474726"/>
                  <a:gd name="connsiteY2" fmla="*/ 474833 h 995723"/>
                  <a:gd name="connsiteX3" fmla="*/ 474720 w 474726"/>
                  <a:gd name="connsiteY3" fmla="*/ 936655 h 995723"/>
                  <a:gd name="connsiteX4" fmla="*/ 415652 w 474726"/>
                  <a:gd name="connsiteY4" fmla="*/ 995723 h 995723"/>
                  <a:gd name="connsiteX5" fmla="*/ 415653 w 474726"/>
                  <a:gd name="connsiteY5" fmla="*/ 995722 h 995723"/>
                  <a:gd name="connsiteX6" fmla="*/ 356585 w 474726"/>
                  <a:gd name="connsiteY6" fmla="*/ 936654 h 995723"/>
                  <a:gd name="connsiteX7" fmla="*/ 351561 w 474726"/>
                  <a:gd name="connsiteY7" fmla="*/ 458626 h 995723"/>
                  <a:gd name="connsiteX8" fmla="*/ 286596 w 474726"/>
                  <a:gd name="connsiteY8" fmla="*/ 393143 h 995723"/>
                  <a:gd name="connsiteX9" fmla="*/ 221631 w 474726"/>
                  <a:gd name="connsiteY9" fmla="*/ 458626 h 995723"/>
                  <a:gd name="connsiteX10" fmla="*/ 219479 w 474726"/>
                  <a:gd name="connsiteY10" fmla="*/ 474833 h 995723"/>
                  <a:gd name="connsiteX11" fmla="*/ 215228 w 474726"/>
                  <a:gd name="connsiteY11" fmla="*/ 474833 h 995723"/>
                  <a:gd name="connsiteX12" fmla="*/ 165178 w 474726"/>
                  <a:gd name="connsiteY12" fmla="*/ 695322 h 995723"/>
                  <a:gd name="connsiteX13" fmla="*/ 65126 w 474726"/>
                  <a:gd name="connsiteY13" fmla="*/ 758355 h 995723"/>
                  <a:gd name="connsiteX14" fmla="*/ 2092 w 474726"/>
                  <a:gd name="connsiteY14" fmla="*/ 658303 h 995723"/>
                  <a:gd name="connsiteX15" fmla="*/ 58928 w 474726"/>
                  <a:gd name="connsiteY15" fmla="*/ 407922 h 995723"/>
                  <a:gd name="connsiteX16" fmla="*/ 58928 w 474726"/>
                  <a:gd name="connsiteY16" fmla="*/ 207899 h 995723"/>
                  <a:gd name="connsiteX17" fmla="*/ 266827 w 474726"/>
                  <a:gd name="connsiteY17" fmla="*/ 0 h 995723"/>
                  <a:gd name="connsiteX18" fmla="*/ 474726 w 474726"/>
                  <a:gd name="connsiteY18" fmla="*/ 207899 h 995723"/>
                  <a:gd name="connsiteX0" fmla="*/ 474726 w 474726"/>
                  <a:gd name="connsiteY0" fmla="*/ 207899 h 995723"/>
                  <a:gd name="connsiteX1" fmla="*/ 474726 w 474726"/>
                  <a:gd name="connsiteY1" fmla="*/ 474833 h 995723"/>
                  <a:gd name="connsiteX2" fmla="*/ 474720 w 474726"/>
                  <a:gd name="connsiteY2" fmla="*/ 474833 h 995723"/>
                  <a:gd name="connsiteX3" fmla="*/ 474720 w 474726"/>
                  <a:gd name="connsiteY3" fmla="*/ 936655 h 995723"/>
                  <a:gd name="connsiteX4" fmla="*/ 415652 w 474726"/>
                  <a:gd name="connsiteY4" fmla="*/ 995723 h 995723"/>
                  <a:gd name="connsiteX5" fmla="*/ 415653 w 474726"/>
                  <a:gd name="connsiteY5" fmla="*/ 995722 h 995723"/>
                  <a:gd name="connsiteX6" fmla="*/ 356585 w 474726"/>
                  <a:gd name="connsiteY6" fmla="*/ 936654 h 995723"/>
                  <a:gd name="connsiteX7" fmla="*/ 351561 w 474726"/>
                  <a:gd name="connsiteY7" fmla="*/ 458626 h 995723"/>
                  <a:gd name="connsiteX8" fmla="*/ 286596 w 474726"/>
                  <a:gd name="connsiteY8" fmla="*/ 393143 h 995723"/>
                  <a:gd name="connsiteX9" fmla="*/ 221631 w 474726"/>
                  <a:gd name="connsiteY9" fmla="*/ 458626 h 995723"/>
                  <a:gd name="connsiteX10" fmla="*/ 219479 w 474726"/>
                  <a:gd name="connsiteY10" fmla="*/ 474833 h 995723"/>
                  <a:gd name="connsiteX11" fmla="*/ 165178 w 474726"/>
                  <a:gd name="connsiteY11" fmla="*/ 695322 h 995723"/>
                  <a:gd name="connsiteX12" fmla="*/ 65126 w 474726"/>
                  <a:gd name="connsiteY12" fmla="*/ 758355 h 995723"/>
                  <a:gd name="connsiteX13" fmla="*/ 2092 w 474726"/>
                  <a:gd name="connsiteY13" fmla="*/ 658303 h 995723"/>
                  <a:gd name="connsiteX14" fmla="*/ 58928 w 474726"/>
                  <a:gd name="connsiteY14" fmla="*/ 407922 h 995723"/>
                  <a:gd name="connsiteX15" fmla="*/ 58928 w 474726"/>
                  <a:gd name="connsiteY15" fmla="*/ 207899 h 995723"/>
                  <a:gd name="connsiteX16" fmla="*/ 266827 w 474726"/>
                  <a:gd name="connsiteY16" fmla="*/ 0 h 995723"/>
                  <a:gd name="connsiteX17" fmla="*/ 474726 w 474726"/>
                  <a:gd name="connsiteY17" fmla="*/ 207899 h 995723"/>
                  <a:gd name="connsiteX0" fmla="*/ 474726 w 474726"/>
                  <a:gd name="connsiteY0" fmla="*/ 207899 h 995723"/>
                  <a:gd name="connsiteX1" fmla="*/ 474726 w 474726"/>
                  <a:gd name="connsiteY1" fmla="*/ 474833 h 995723"/>
                  <a:gd name="connsiteX2" fmla="*/ 474720 w 474726"/>
                  <a:gd name="connsiteY2" fmla="*/ 474833 h 995723"/>
                  <a:gd name="connsiteX3" fmla="*/ 474720 w 474726"/>
                  <a:gd name="connsiteY3" fmla="*/ 936655 h 995723"/>
                  <a:gd name="connsiteX4" fmla="*/ 415652 w 474726"/>
                  <a:gd name="connsiteY4" fmla="*/ 995723 h 995723"/>
                  <a:gd name="connsiteX5" fmla="*/ 415653 w 474726"/>
                  <a:gd name="connsiteY5" fmla="*/ 995722 h 995723"/>
                  <a:gd name="connsiteX6" fmla="*/ 356585 w 474726"/>
                  <a:gd name="connsiteY6" fmla="*/ 936654 h 995723"/>
                  <a:gd name="connsiteX7" fmla="*/ 351561 w 474726"/>
                  <a:gd name="connsiteY7" fmla="*/ 458626 h 995723"/>
                  <a:gd name="connsiteX8" fmla="*/ 286596 w 474726"/>
                  <a:gd name="connsiteY8" fmla="*/ 393143 h 995723"/>
                  <a:gd name="connsiteX9" fmla="*/ 221631 w 474726"/>
                  <a:gd name="connsiteY9" fmla="*/ 458626 h 995723"/>
                  <a:gd name="connsiteX10" fmla="*/ 165178 w 474726"/>
                  <a:gd name="connsiteY10" fmla="*/ 695322 h 995723"/>
                  <a:gd name="connsiteX11" fmla="*/ 65126 w 474726"/>
                  <a:gd name="connsiteY11" fmla="*/ 758355 h 995723"/>
                  <a:gd name="connsiteX12" fmla="*/ 2092 w 474726"/>
                  <a:gd name="connsiteY12" fmla="*/ 658303 h 995723"/>
                  <a:gd name="connsiteX13" fmla="*/ 58928 w 474726"/>
                  <a:gd name="connsiteY13" fmla="*/ 407922 h 995723"/>
                  <a:gd name="connsiteX14" fmla="*/ 58928 w 474726"/>
                  <a:gd name="connsiteY14" fmla="*/ 207899 h 995723"/>
                  <a:gd name="connsiteX15" fmla="*/ 266827 w 474726"/>
                  <a:gd name="connsiteY15" fmla="*/ 0 h 995723"/>
                  <a:gd name="connsiteX16" fmla="*/ 474726 w 474726"/>
                  <a:gd name="connsiteY16" fmla="*/ 207899 h 995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4726" h="995723">
                    <a:moveTo>
                      <a:pt x="474726" y="207899"/>
                    </a:moveTo>
                    <a:lnTo>
                      <a:pt x="474726" y="474833"/>
                    </a:lnTo>
                    <a:lnTo>
                      <a:pt x="474720" y="474833"/>
                    </a:lnTo>
                    <a:lnTo>
                      <a:pt x="474720" y="936655"/>
                    </a:lnTo>
                    <a:cubicBezTo>
                      <a:pt x="474720" y="969277"/>
                      <a:pt x="448274" y="995723"/>
                      <a:pt x="415652" y="995723"/>
                    </a:cubicBezTo>
                    <a:lnTo>
                      <a:pt x="415653" y="995722"/>
                    </a:lnTo>
                    <a:cubicBezTo>
                      <a:pt x="383031" y="995722"/>
                      <a:pt x="356585" y="969276"/>
                      <a:pt x="356585" y="936654"/>
                    </a:cubicBezTo>
                    <a:cubicBezTo>
                      <a:pt x="354910" y="777311"/>
                      <a:pt x="353236" y="617969"/>
                      <a:pt x="351561" y="458626"/>
                    </a:cubicBezTo>
                    <a:cubicBezTo>
                      <a:pt x="340857" y="420144"/>
                      <a:pt x="315800" y="393143"/>
                      <a:pt x="286596" y="393143"/>
                    </a:cubicBezTo>
                    <a:cubicBezTo>
                      <a:pt x="257391" y="393143"/>
                      <a:pt x="232334" y="420144"/>
                      <a:pt x="221631" y="458626"/>
                    </a:cubicBezTo>
                    <a:lnTo>
                      <a:pt x="165178" y="695322"/>
                    </a:lnTo>
                    <a:cubicBezTo>
                      <a:pt x="154955" y="740357"/>
                      <a:pt x="110160" y="768578"/>
                      <a:pt x="65126" y="758355"/>
                    </a:cubicBezTo>
                    <a:cubicBezTo>
                      <a:pt x="20091" y="748132"/>
                      <a:pt x="-8130" y="703337"/>
                      <a:pt x="2092" y="658303"/>
                    </a:cubicBezTo>
                    <a:lnTo>
                      <a:pt x="58928" y="407922"/>
                    </a:lnTo>
                    <a:lnTo>
                      <a:pt x="58928" y="207899"/>
                    </a:lnTo>
                    <a:cubicBezTo>
                      <a:pt x="58928" y="93080"/>
                      <a:pt x="152008" y="0"/>
                      <a:pt x="266827" y="0"/>
                    </a:cubicBezTo>
                    <a:cubicBezTo>
                      <a:pt x="381646" y="0"/>
                      <a:pt x="474726" y="93080"/>
                      <a:pt x="474726" y="20789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830" name="台形 829">
              <a:extLst>
                <a:ext uri="{FF2B5EF4-FFF2-40B4-BE49-F238E27FC236}">
                  <a16:creationId xmlns:a16="http://schemas.microsoft.com/office/drawing/2014/main" id="{AF2F0481-03D7-4B99-9743-C41188B9B48F}"/>
                </a:ext>
              </a:extLst>
            </p:cNvPr>
            <p:cNvSpPr/>
            <p:nvPr/>
          </p:nvSpPr>
          <p:spPr>
            <a:xfrm rot="10800000">
              <a:off x="7453958" y="4241316"/>
              <a:ext cx="233164" cy="642004"/>
            </a:xfrm>
            <a:prstGeom prst="trapezoid">
              <a:avLst>
                <a:gd name="adj" fmla="val 23406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台形 830">
              <a:extLst>
                <a:ext uri="{FF2B5EF4-FFF2-40B4-BE49-F238E27FC236}">
                  <a16:creationId xmlns:a16="http://schemas.microsoft.com/office/drawing/2014/main" id="{9E29648E-29A7-4EBF-8934-5AE9915B619A}"/>
                </a:ext>
              </a:extLst>
            </p:cNvPr>
            <p:cNvSpPr/>
            <p:nvPr/>
          </p:nvSpPr>
          <p:spPr>
            <a:xfrm rot="10800000">
              <a:off x="7680177" y="4241316"/>
              <a:ext cx="233164" cy="642004"/>
            </a:xfrm>
            <a:prstGeom prst="trapezoid">
              <a:avLst>
                <a:gd name="adj" fmla="val 23406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台形 831">
              <a:extLst>
                <a:ext uri="{FF2B5EF4-FFF2-40B4-BE49-F238E27FC236}">
                  <a16:creationId xmlns:a16="http://schemas.microsoft.com/office/drawing/2014/main" id="{61585B71-B3CE-492B-BC4E-6D367348F8D1}"/>
                </a:ext>
              </a:extLst>
            </p:cNvPr>
            <p:cNvSpPr/>
            <p:nvPr/>
          </p:nvSpPr>
          <p:spPr>
            <a:xfrm rot="10800000">
              <a:off x="7226354" y="3988904"/>
              <a:ext cx="922468" cy="642004"/>
            </a:xfrm>
            <a:prstGeom prst="trapezoid">
              <a:avLst>
                <a:gd name="adj" fmla="val 11151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フリーフォーム: 図形 832">
              <a:extLst>
                <a:ext uri="{FF2B5EF4-FFF2-40B4-BE49-F238E27FC236}">
                  <a16:creationId xmlns:a16="http://schemas.microsoft.com/office/drawing/2014/main" id="{67CA29CA-F644-4500-BEEB-25EBAA3BE626}"/>
                </a:ext>
              </a:extLst>
            </p:cNvPr>
            <p:cNvSpPr/>
            <p:nvPr/>
          </p:nvSpPr>
          <p:spPr>
            <a:xfrm>
              <a:off x="7196323" y="4855063"/>
              <a:ext cx="458105" cy="237771"/>
            </a:xfrm>
            <a:custGeom>
              <a:avLst/>
              <a:gdLst>
                <a:gd name="connsiteX0" fmla="*/ 348539 w 536771"/>
                <a:gd name="connsiteY0" fmla="*/ 0 h 248173"/>
                <a:gd name="connsiteX1" fmla="*/ 366589 w 536771"/>
                <a:gd name="connsiteY1" fmla="*/ 6921 h 248173"/>
                <a:gd name="connsiteX2" fmla="*/ 452208 w 536771"/>
                <a:gd name="connsiteY2" fmla="*/ 16089 h 248173"/>
                <a:gd name="connsiteX3" fmla="*/ 515590 w 536771"/>
                <a:gd name="connsiteY3" fmla="*/ 9302 h 248173"/>
                <a:gd name="connsiteX4" fmla="*/ 526594 w 536771"/>
                <a:gd name="connsiteY4" fmla="*/ 21016 h 248173"/>
                <a:gd name="connsiteX5" fmla="*/ 534811 w 536771"/>
                <a:gd name="connsiteY5" fmla="*/ 64092 h 248173"/>
                <a:gd name="connsiteX6" fmla="*/ 534811 w 536771"/>
                <a:gd name="connsiteY6" fmla="*/ 214829 h 248173"/>
                <a:gd name="connsiteX7" fmla="*/ 508337 w 536771"/>
                <a:gd name="connsiteY7" fmla="*/ 248173 h 248173"/>
                <a:gd name="connsiteX8" fmla="*/ 26498 w 536771"/>
                <a:gd name="connsiteY8" fmla="*/ 248173 h 248173"/>
                <a:gd name="connsiteX9" fmla="*/ 24 w 536771"/>
                <a:gd name="connsiteY9" fmla="*/ 214829 h 248173"/>
                <a:gd name="connsiteX10" fmla="*/ 47651 w 536771"/>
                <a:gd name="connsiteY10" fmla="*/ 128386 h 248173"/>
                <a:gd name="connsiteX11" fmla="*/ 339941 w 536771"/>
                <a:gd name="connsiteY11" fmla="*/ 2166 h 24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6771" h="248173">
                  <a:moveTo>
                    <a:pt x="348539" y="0"/>
                  </a:moveTo>
                  <a:lnTo>
                    <a:pt x="366589" y="6921"/>
                  </a:lnTo>
                  <a:cubicBezTo>
                    <a:pt x="388501" y="12586"/>
                    <a:pt x="418772" y="16089"/>
                    <a:pt x="452208" y="16089"/>
                  </a:cubicBezTo>
                  <a:lnTo>
                    <a:pt x="515590" y="9302"/>
                  </a:lnTo>
                  <a:lnTo>
                    <a:pt x="526594" y="21016"/>
                  </a:lnTo>
                  <a:cubicBezTo>
                    <a:pt x="531885" y="31861"/>
                    <a:pt x="534811" y="45909"/>
                    <a:pt x="534811" y="64092"/>
                  </a:cubicBezTo>
                  <a:cubicBezTo>
                    <a:pt x="534811" y="96875"/>
                    <a:pt x="539223" y="184148"/>
                    <a:pt x="534811" y="214829"/>
                  </a:cubicBezTo>
                  <a:cubicBezTo>
                    <a:pt x="530398" y="245509"/>
                    <a:pt x="522958" y="248173"/>
                    <a:pt x="508337" y="248173"/>
                  </a:cubicBezTo>
                  <a:lnTo>
                    <a:pt x="26498" y="248173"/>
                  </a:lnTo>
                  <a:cubicBezTo>
                    <a:pt x="11877" y="248173"/>
                    <a:pt x="24" y="233245"/>
                    <a:pt x="24" y="214829"/>
                  </a:cubicBezTo>
                  <a:cubicBezTo>
                    <a:pt x="24" y="182046"/>
                    <a:pt x="-2622" y="164345"/>
                    <a:pt x="47651" y="128386"/>
                  </a:cubicBezTo>
                  <a:cubicBezTo>
                    <a:pt x="85355" y="101417"/>
                    <a:pt x="231582" y="34126"/>
                    <a:pt x="339941" y="216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フリーフォーム: 図形 833">
              <a:extLst>
                <a:ext uri="{FF2B5EF4-FFF2-40B4-BE49-F238E27FC236}">
                  <a16:creationId xmlns:a16="http://schemas.microsoft.com/office/drawing/2014/main" id="{1F9A5566-8524-4FC8-AAA1-489C9EB799B0}"/>
                </a:ext>
              </a:extLst>
            </p:cNvPr>
            <p:cNvSpPr/>
            <p:nvPr/>
          </p:nvSpPr>
          <p:spPr>
            <a:xfrm flipH="1">
              <a:off x="7706174" y="4855063"/>
              <a:ext cx="458105" cy="237771"/>
            </a:xfrm>
            <a:custGeom>
              <a:avLst/>
              <a:gdLst>
                <a:gd name="connsiteX0" fmla="*/ 348539 w 536771"/>
                <a:gd name="connsiteY0" fmla="*/ 0 h 248173"/>
                <a:gd name="connsiteX1" fmla="*/ 366589 w 536771"/>
                <a:gd name="connsiteY1" fmla="*/ 6921 h 248173"/>
                <a:gd name="connsiteX2" fmla="*/ 452208 w 536771"/>
                <a:gd name="connsiteY2" fmla="*/ 16089 h 248173"/>
                <a:gd name="connsiteX3" fmla="*/ 515590 w 536771"/>
                <a:gd name="connsiteY3" fmla="*/ 9302 h 248173"/>
                <a:gd name="connsiteX4" fmla="*/ 526594 w 536771"/>
                <a:gd name="connsiteY4" fmla="*/ 21016 h 248173"/>
                <a:gd name="connsiteX5" fmla="*/ 534811 w 536771"/>
                <a:gd name="connsiteY5" fmla="*/ 64092 h 248173"/>
                <a:gd name="connsiteX6" fmla="*/ 534811 w 536771"/>
                <a:gd name="connsiteY6" fmla="*/ 214829 h 248173"/>
                <a:gd name="connsiteX7" fmla="*/ 508337 w 536771"/>
                <a:gd name="connsiteY7" fmla="*/ 248173 h 248173"/>
                <a:gd name="connsiteX8" fmla="*/ 26498 w 536771"/>
                <a:gd name="connsiteY8" fmla="*/ 248173 h 248173"/>
                <a:gd name="connsiteX9" fmla="*/ 24 w 536771"/>
                <a:gd name="connsiteY9" fmla="*/ 214829 h 248173"/>
                <a:gd name="connsiteX10" fmla="*/ 47651 w 536771"/>
                <a:gd name="connsiteY10" fmla="*/ 128386 h 248173"/>
                <a:gd name="connsiteX11" fmla="*/ 339941 w 536771"/>
                <a:gd name="connsiteY11" fmla="*/ 2166 h 24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6771" h="248173">
                  <a:moveTo>
                    <a:pt x="348539" y="0"/>
                  </a:moveTo>
                  <a:lnTo>
                    <a:pt x="366589" y="6921"/>
                  </a:lnTo>
                  <a:cubicBezTo>
                    <a:pt x="388501" y="12586"/>
                    <a:pt x="418772" y="16089"/>
                    <a:pt x="452208" y="16089"/>
                  </a:cubicBezTo>
                  <a:lnTo>
                    <a:pt x="515590" y="9302"/>
                  </a:lnTo>
                  <a:lnTo>
                    <a:pt x="526594" y="21016"/>
                  </a:lnTo>
                  <a:cubicBezTo>
                    <a:pt x="531885" y="31861"/>
                    <a:pt x="534811" y="45909"/>
                    <a:pt x="534811" y="64092"/>
                  </a:cubicBezTo>
                  <a:cubicBezTo>
                    <a:pt x="534811" y="96875"/>
                    <a:pt x="539223" y="184148"/>
                    <a:pt x="534811" y="214829"/>
                  </a:cubicBezTo>
                  <a:cubicBezTo>
                    <a:pt x="530398" y="245509"/>
                    <a:pt x="522958" y="248173"/>
                    <a:pt x="508337" y="248173"/>
                  </a:cubicBezTo>
                  <a:lnTo>
                    <a:pt x="26498" y="248173"/>
                  </a:lnTo>
                  <a:cubicBezTo>
                    <a:pt x="11877" y="248173"/>
                    <a:pt x="24" y="233245"/>
                    <a:pt x="24" y="214829"/>
                  </a:cubicBezTo>
                  <a:cubicBezTo>
                    <a:pt x="24" y="182046"/>
                    <a:pt x="-2622" y="164345"/>
                    <a:pt x="47651" y="128386"/>
                  </a:cubicBezTo>
                  <a:cubicBezTo>
                    <a:pt x="85355" y="101417"/>
                    <a:pt x="231582" y="34126"/>
                    <a:pt x="339941" y="216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フリーフォーム: 図形 834">
              <a:extLst>
                <a:ext uri="{FF2B5EF4-FFF2-40B4-BE49-F238E27FC236}">
                  <a16:creationId xmlns:a16="http://schemas.microsoft.com/office/drawing/2014/main" id="{8DE5600D-5B2A-4185-A894-7FCDFFB01A38}"/>
                </a:ext>
              </a:extLst>
            </p:cNvPr>
            <p:cNvSpPr/>
            <p:nvPr/>
          </p:nvSpPr>
          <p:spPr>
            <a:xfrm>
              <a:off x="7144832" y="3100517"/>
              <a:ext cx="1070666" cy="1141771"/>
            </a:xfrm>
            <a:custGeom>
              <a:avLst/>
              <a:gdLst>
                <a:gd name="connsiteX0" fmla="*/ 188804 w 1070666"/>
                <a:gd name="connsiteY0" fmla="*/ 0 h 1141771"/>
                <a:gd name="connsiteX1" fmla="*/ 881863 w 1070666"/>
                <a:gd name="connsiteY1" fmla="*/ 0 h 1141771"/>
                <a:gd name="connsiteX2" fmla="*/ 890005 w 1070666"/>
                <a:gd name="connsiteY2" fmla="*/ 4511 h 1141771"/>
                <a:gd name="connsiteX3" fmla="*/ 1070666 w 1070666"/>
                <a:gd name="connsiteY3" fmla="*/ 351348 h 1141771"/>
                <a:gd name="connsiteX4" fmla="*/ 1070666 w 1070666"/>
                <a:gd name="connsiteY4" fmla="*/ 1141771 h 1141771"/>
                <a:gd name="connsiteX5" fmla="*/ 585974 w 1070666"/>
                <a:gd name="connsiteY5" fmla="*/ 1141771 h 1141771"/>
                <a:gd name="connsiteX6" fmla="*/ 535334 w 1070666"/>
                <a:gd name="connsiteY6" fmla="*/ 1077415 h 1141771"/>
                <a:gd name="connsiteX7" fmla="*/ 484694 w 1070666"/>
                <a:gd name="connsiteY7" fmla="*/ 1141771 h 1141771"/>
                <a:gd name="connsiteX8" fmla="*/ 0 w 1070666"/>
                <a:gd name="connsiteY8" fmla="*/ 1141771 h 1141771"/>
                <a:gd name="connsiteX9" fmla="*/ 0 w 1070666"/>
                <a:gd name="connsiteY9" fmla="*/ 351348 h 1141771"/>
                <a:gd name="connsiteX10" fmla="*/ 180662 w 1070666"/>
                <a:gd name="connsiteY10" fmla="*/ 4511 h 114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0666" h="1141771">
                  <a:moveTo>
                    <a:pt x="188804" y="0"/>
                  </a:moveTo>
                  <a:lnTo>
                    <a:pt x="881863" y="0"/>
                  </a:lnTo>
                  <a:lnTo>
                    <a:pt x="890005" y="4511"/>
                  </a:lnTo>
                  <a:cubicBezTo>
                    <a:pt x="999003" y="79677"/>
                    <a:pt x="1070666" y="206970"/>
                    <a:pt x="1070666" y="351348"/>
                  </a:cubicBezTo>
                  <a:cubicBezTo>
                    <a:pt x="1070666" y="614822"/>
                    <a:pt x="991351" y="880678"/>
                    <a:pt x="1070666" y="1141771"/>
                  </a:cubicBezTo>
                  <a:lnTo>
                    <a:pt x="585974" y="1141771"/>
                  </a:lnTo>
                  <a:lnTo>
                    <a:pt x="535334" y="1077415"/>
                  </a:lnTo>
                  <a:lnTo>
                    <a:pt x="484694" y="1141771"/>
                  </a:lnTo>
                  <a:lnTo>
                    <a:pt x="0" y="1141771"/>
                  </a:lnTo>
                  <a:cubicBezTo>
                    <a:pt x="74651" y="890204"/>
                    <a:pt x="0" y="614822"/>
                    <a:pt x="0" y="351348"/>
                  </a:cubicBezTo>
                  <a:cubicBezTo>
                    <a:pt x="0" y="206970"/>
                    <a:pt x="71663" y="79677"/>
                    <a:pt x="180662" y="451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6" name="四角形: 上の 2 つの角を丸める 835">
              <a:extLst>
                <a:ext uri="{FF2B5EF4-FFF2-40B4-BE49-F238E27FC236}">
                  <a16:creationId xmlns:a16="http://schemas.microsoft.com/office/drawing/2014/main" id="{C494AEC3-46FB-456C-8D9E-5ABBA953B505}"/>
                </a:ext>
              </a:extLst>
            </p:cNvPr>
            <p:cNvSpPr/>
            <p:nvPr/>
          </p:nvSpPr>
          <p:spPr>
            <a:xfrm>
              <a:off x="7899318" y="3499977"/>
              <a:ext cx="208928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7" name="四角形: 上の 2 つの角を丸める 836">
              <a:extLst>
                <a:ext uri="{FF2B5EF4-FFF2-40B4-BE49-F238E27FC236}">
                  <a16:creationId xmlns:a16="http://schemas.microsoft.com/office/drawing/2014/main" id="{C50E68A1-C2C1-40F2-B3D9-B2718A6B5E67}"/>
                </a:ext>
              </a:extLst>
            </p:cNvPr>
            <p:cNvSpPr/>
            <p:nvPr/>
          </p:nvSpPr>
          <p:spPr>
            <a:xfrm>
              <a:off x="7250590" y="3499977"/>
              <a:ext cx="208928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8" name="楕円 837">
              <a:extLst>
                <a:ext uri="{FF2B5EF4-FFF2-40B4-BE49-F238E27FC236}">
                  <a16:creationId xmlns:a16="http://schemas.microsoft.com/office/drawing/2014/main" id="{7A25754A-95A4-4273-9748-7CEA7E877B3A}"/>
                </a:ext>
              </a:extLst>
            </p:cNvPr>
            <p:cNvSpPr/>
            <p:nvPr/>
          </p:nvSpPr>
          <p:spPr>
            <a:xfrm>
              <a:off x="7624382" y="3580623"/>
              <a:ext cx="111566" cy="11156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9" name="楕円 838">
              <a:extLst>
                <a:ext uri="{FF2B5EF4-FFF2-40B4-BE49-F238E27FC236}">
                  <a16:creationId xmlns:a16="http://schemas.microsoft.com/office/drawing/2014/main" id="{A7CFAB58-2A53-428B-9459-31FC62A24186}"/>
                </a:ext>
              </a:extLst>
            </p:cNvPr>
            <p:cNvSpPr/>
            <p:nvPr/>
          </p:nvSpPr>
          <p:spPr>
            <a:xfrm>
              <a:off x="7624382" y="3780648"/>
              <a:ext cx="111566" cy="11156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楕円 839">
              <a:extLst>
                <a:ext uri="{FF2B5EF4-FFF2-40B4-BE49-F238E27FC236}">
                  <a16:creationId xmlns:a16="http://schemas.microsoft.com/office/drawing/2014/main" id="{10053873-653C-47A0-A28A-67A34C68E8E1}"/>
                </a:ext>
              </a:extLst>
            </p:cNvPr>
            <p:cNvSpPr/>
            <p:nvPr/>
          </p:nvSpPr>
          <p:spPr>
            <a:xfrm>
              <a:off x="7624382" y="3973529"/>
              <a:ext cx="111566" cy="111566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四角形: 上の 2 つの角を丸める 840">
              <a:extLst>
                <a:ext uri="{FF2B5EF4-FFF2-40B4-BE49-F238E27FC236}">
                  <a16:creationId xmlns:a16="http://schemas.microsoft.com/office/drawing/2014/main" id="{4C5356A2-4FC9-479E-9BC6-5CE965D2BBC9}"/>
                </a:ext>
              </a:extLst>
            </p:cNvPr>
            <p:cNvSpPr/>
            <p:nvPr/>
          </p:nvSpPr>
          <p:spPr>
            <a:xfrm>
              <a:off x="7899318" y="3871452"/>
              <a:ext cx="208928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四角形: 上の 2 つの角を丸める 841">
              <a:extLst>
                <a:ext uri="{FF2B5EF4-FFF2-40B4-BE49-F238E27FC236}">
                  <a16:creationId xmlns:a16="http://schemas.microsoft.com/office/drawing/2014/main" id="{EDA66117-0E3B-4F9E-8FB9-A86F6BD7D4DC}"/>
                </a:ext>
              </a:extLst>
            </p:cNvPr>
            <p:cNvSpPr/>
            <p:nvPr/>
          </p:nvSpPr>
          <p:spPr>
            <a:xfrm>
              <a:off x="7250590" y="3871452"/>
              <a:ext cx="208928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3" name="フローチャート: 手作業 203">
              <a:extLst>
                <a:ext uri="{FF2B5EF4-FFF2-40B4-BE49-F238E27FC236}">
                  <a16:creationId xmlns:a16="http://schemas.microsoft.com/office/drawing/2014/main" id="{3FB60B43-0D6B-4630-9AD2-4A97EA55888D}"/>
                </a:ext>
              </a:extLst>
            </p:cNvPr>
            <p:cNvSpPr/>
            <p:nvPr/>
          </p:nvSpPr>
          <p:spPr>
            <a:xfrm rot="9900000">
              <a:off x="8102396" y="3323412"/>
              <a:ext cx="250916" cy="859498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12" name="グループ化 1011">
              <a:extLst>
                <a:ext uri="{FF2B5EF4-FFF2-40B4-BE49-F238E27FC236}">
                  <a16:creationId xmlns:a16="http://schemas.microsoft.com/office/drawing/2014/main" id="{4DB04851-14E8-496C-BFB5-CA00D1C4B91A}"/>
                </a:ext>
              </a:extLst>
            </p:cNvPr>
            <p:cNvGrpSpPr/>
            <p:nvPr/>
          </p:nvGrpSpPr>
          <p:grpSpPr>
            <a:xfrm>
              <a:off x="7259532" y="3061836"/>
              <a:ext cx="841266" cy="472633"/>
              <a:chOff x="2963572" y="3592258"/>
              <a:chExt cx="841266" cy="472633"/>
            </a:xfrm>
          </p:grpSpPr>
          <p:sp>
            <p:nvSpPr>
              <p:cNvPr id="1013" name="台形 1012">
                <a:extLst>
                  <a:ext uri="{FF2B5EF4-FFF2-40B4-BE49-F238E27FC236}">
                    <a16:creationId xmlns:a16="http://schemas.microsoft.com/office/drawing/2014/main" id="{3EC6E60D-4450-4B98-A7AC-9A511304DC8C}"/>
                  </a:ext>
                </a:extLst>
              </p:cNvPr>
              <p:cNvSpPr/>
              <p:nvPr/>
            </p:nvSpPr>
            <p:spPr>
              <a:xfrm rot="10800000">
                <a:off x="3119333" y="3607627"/>
                <a:ext cx="537102" cy="457263"/>
              </a:xfrm>
              <a:prstGeom prst="trapezoid">
                <a:avLst>
                  <a:gd name="adj" fmla="val 5724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フリーフォーム: 図形 1013">
                <a:extLst>
                  <a:ext uri="{FF2B5EF4-FFF2-40B4-BE49-F238E27FC236}">
                    <a16:creationId xmlns:a16="http://schemas.microsoft.com/office/drawing/2014/main" id="{27403E0B-1AE2-4E6B-822B-C455DC1925CD}"/>
                  </a:ext>
                </a:extLst>
              </p:cNvPr>
              <p:cNvSpPr/>
              <p:nvPr/>
            </p:nvSpPr>
            <p:spPr>
              <a:xfrm rot="10800000">
                <a:off x="3318147" y="3712253"/>
                <a:ext cx="139472" cy="347975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台形 1014">
                <a:extLst>
                  <a:ext uri="{FF2B5EF4-FFF2-40B4-BE49-F238E27FC236}">
                    <a16:creationId xmlns:a16="http://schemas.microsoft.com/office/drawing/2014/main" id="{E0755AC4-D511-428B-8228-F01D99345455}"/>
                  </a:ext>
                </a:extLst>
              </p:cNvPr>
              <p:cNvSpPr/>
              <p:nvPr/>
            </p:nvSpPr>
            <p:spPr>
              <a:xfrm rot="10800000">
                <a:off x="3291808" y="3602964"/>
                <a:ext cx="192152" cy="163589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84A33DEC-2554-42B4-B0EF-44795D9A1EFC}"/>
                  </a:ext>
                </a:extLst>
              </p:cNvPr>
              <p:cNvSpPr/>
              <p:nvPr/>
            </p:nvSpPr>
            <p:spPr>
              <a:xfrm rot="10800000">
                <a:off x="3119333" y="3602965"/>
                <a:ext cx="537102" cy="194678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フリーフォーム: 図形 1016">
                <a:extLst>
                  <a:ext uri="{FF2B5EF4-FFF2-40B4-BE49-F238E27FC236}">
                    <a16:creationId xmlns:a16="http://schemas.microsoft.com/office/drawing/2014/main" id="{66CFB712-A788-4053-B17C-EA7650FF10BD}"/>
                  </a:ext>
                </a:extLst>
              </p:cNvPr>
              <p:cNvSpPr/>
              <p:nvPr/>
            </p:nvSpPr>
            <p:spPr>
              <a:xfrm>
                <a:off x="2963572" y="3592258"/>
                <a:ext cx="413676" cy="472633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8" name="フリーフォーム: 図形 1017">
                <a:extLst>
                  <a:ext uri="{FF2B5EF4-FFF2-40B4-BE49-F238E27FC236}">
                    <a16:creationId xmlns:a16="http://schemas.microsoft.com/office/drawing/2014/main" id="{ABB0882C-1DED-4BA3-8176-66490FFE12D7}"/>
                  </a:ext>
                </a:extLst>
              </p:cNvPr>
              <p:cNvSpPr/>
              <p:nvPr/>
            </p:nvSpPr>
            <p:spPr>
              <a:xfrm flipH="1">
                <a:off x="3391162" y="3592258"/>
                <a:ext cx="413676" cy="472633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7" name="グループ化 1046">
              <a:extLst>
                <a:ext uri="{FF2B5EF4-FFF2-40B4-BE49-F238E27FC236}">
                  <a16:creationId xmlns:a16="http://schemas.microsoft.com/office/drawing/2014/main" id="{59648C72-FD60-465E-9868-416C4F76D8BC}"/>
                </a:ext>
              </a:extLst>
            </p:cNvPr>
            <p:cNvGrpSpPr/>
            <p:nvPr/>
          </p:nvGrpSpPr>
          <p:grpSpPr>
            <a:xfrm>
              <a:off x="6848764" y="1515198"/>
              <a:ext cx="1676716" cy="1591278"/>
              <a:chOff x="-1206422" y="4401874"/>
              <a:chExt cx="1676716" cy="1591278"/>
            </a:xfrm>
          </p:grpSpPr>
          <p:sp>
            <p:nvSpPr>
              <p:cNvPr id="1048" name="楕円 1047">
                <a:extLst>
                  <a:ext uri="{FF2B5EF4-FFF2-40B4-BE49-F238E27FC236}">
                    <a16:creationId xmlns:a16="http://schemas.microsoft.com/office/drawing/2014/main" id="{5E8A4771-D3A8-4B29-8BB5-FB7EE7F44DED}"/>
                  </a:ext>
                </a:extLst>
              </p:cNvPr>
              <p:cNvSpPr/>
              <p:nvPr/>
            </p:nvSpPr>
            <p:spPr bwMode="auto">
              <a:xfrm rot="20700000">
                <a:off x="-1206422" y="5200590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楕円 1048">
                <a:extLst>
                  <a:ext uri="{FF2B5EF4-FFF2-40B4-BE49-F238E27FC236}">
                    <a16:creationId xmlns:a16="http://schemas.microsoft.com/office/drawing/2014/main" id="{B1AB1A70-7A88-4372-B082-2A4B5B51F777}"/>
                  </a:ext>
                </a:extLst>
              </p:cNvPr>
              <p:cNvSpPr/>
              <p:nvPr/>
            </p:nvSpPr>
            <p:spPr bwMode="auto">
              <a:xfrm rot="20700000">
                <a:off x="-1134930" y="5291138"/>
                <a:ext cx="211276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楕円 1049">
                <a:extLst>
                  <a:ext uri="{FF2B5EF4-FFF2-40B4-BE49-F238E27FC236}">
                    <a16:creationId xmlns:a16="http://schemas.microsoft.com/office/drawing/2014/main" id="{8BAFE9CA-D464-42E1-8BA5-12FF38CD36B1}"/>
                  </a:ext>
                </a:extLst>
              </p:cNvPr>
              <p:cNvSpPr/>
              <p:nvPr/>
            </p:nvSpPr>
            <p:spPr bwMode="auto">
              <a:xfrm rot="900000" flipH="1">
                <a:off x="116035" y="5200589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楕円 1050">
                <a:extLst>
                  <a:ext uri="{FF2B5EF4-FFF2-40B4-BE49-F238E27FC236}">
                    <a16:creationId xmlns:a16="http://schemas.microsoft.com/office/drawing/2014/main" id="{F3048392-F9E3-448B-A713-C235C43740A4}"/>
                  </a:ext>
                </a:extLst>
              </p:cNvPr>
              <p:cNvSpPr/>
              <p:nvPr/>
            </p:nvSpPr>
            <p:spPr bwMode="auto">
              <a:xfrm rot="900000" flipH="1">
                <a:off x="187526" y="5291137"/>
                <a:ext cx="211276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楕円 1051">
                <a:extLst>
                  <a:ext uri="{FF2B5EF4-FFF2-40B4-BE49-F238E27FC236}">
                    <a16:creationId xmlns:a16="http://schemas.microsoft.com/office/drawing/2014/main" id="{0B32C0F8-50EC-4283-B8D5-7E6D5F46A2D0}"/>
                  </a:ext>
                </a:extLst>
              </p:cNvPr>
              <p:cNvSpPr/>
              <p:nvPr/>
            </p:nvSpPr>
            <p:spPr bwMode="auto">
              <a:xfrm>
                <a:off x="-1056461" y="4631598"/>
                <a:ext cx="1361555" cy="1361554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3" name="グループ化 1052">
                <a:extLst>
                  <a:ext uri="{FF2B5EF4-FFF2-40B4-BE49-F238E27FC236}">
                    <a16:creationId xmlns:a16="http://schemas.microsoft.com/office/drawing/2014/main" id="{CDBD8227-07BC-4341-A55F-D25283F49E6B}"/>
                  </a:ext>
                </a:extLst>
              </p:cNvPr>
              <p:cNvGrpSpPr/>
              <p:nvPr/>
            </p:nvGrpSpPr>
            <p:grpSpPr>
              <a:xfrm>
                <a:off x="-1151384" y="4401874"/>
                <a:ext cx="1342190" cy="784104"/>
                <a:chOff x="4989476" y="3393321"/>
                <a:chExt cx="1624422" cy="948984"/>
              </a:xfrm>
              <a:solidFill>
                <a:schemeClr val="tx1"/>
              </a:solidFill>
            </p:grpSpPr>
            <p:sp>
              <p:nvSpPr>
                <p:cNvPr id="1066" name="月 1065">
                  <a:extLst>
                    <a:ext uri="{FF2B5EF4-FFF2-40B4-BE49-F238E27FC236}">
                      <a16:creationId xmlns:a16="http://schemas.microsoft.com/office/drawing/2014/main" id="{C465EEA9-7ADE-4095-B0C1-5BED872902C8}"/>
                    </a:ext>
                  </a:extLst>
                </p:cNvPr>
                <p:cNvSpPr/>
                <p:nvPr/>
              </p:nvSpPr>
              <p:spPr bwMode="auto">
                <a:xfrm rot="2700000">
                  <a:off x="5262982" y="3393322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月 1066">
                  <a:extLst>
                    <a:ext uri="{FF2B5EF4-FFF2-40B4-BE49-F238E27FC236}">
                      <a16:creationId xmlns:a16="http://schemas.microsoft.com/office/drawing/2014/main" id="{3DCA25E7-D312-475C-99C6-026AB49E2A9A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6211927" y="3393321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4" name="グループ化 1053">
                <a:extLst>
                  <a:ext uri="{FF2B5EF4-FFF2-40B4-BE49-F238E27FC236}">
                    <a16:creationId xmlns:a16="http://schemas.microsoft.com/office/drawing/2014/main" id="{C14DED56-B86E-4640-9043-F9FFD33FE4DB}"/>
                  </a:ext>
                </a:extLst>
              </p:cNvPr>
              <p:cNvGrpSpPr/>
              <p:nvPr/>
            </p:nvGrpSpPr>
            <p:grpSpPr>
              <a:xfrm>
                <a:off x="-977598" y="4466862"/>
                <a:ext cx="1048532" cy="612550"/>
                <a:chOff x="4989476" y="3393321"/>
                <a:chExt cx="1624422" cy="948984"/>
              </a:xfrm>
              <a:solidFill>
                <a:schemeClr val="tx1"/>
              </a:solidFill>
            </p:grpSpPr>
            <p:sp>
              <p:nvSpPr>
                <p:cNvPr id="1064" name="月 1063">
                  <a:extLst>
                    <a:ext uri="{FF2B5EF4-FFF2-40B4-BE49-F238E27FC236}">
                      <a16:creationId xmlns:a16="http://schemas.microsoft.com/office/drawing/2014/main" id="{6F06EEE4-C36D-47B3-9CCB-F912FC9CECA6}"/>
                    </a:ext>
                  </a:extLst>
                </p:cNvPr>
                <p:cNvSpPr/>
                <p:nvPr/>
              </p:nvSpPr>
              <p:spPr bwMode="auto">
                <a:xfrm rot="2700000">
                  <a:off x="5262982" y="3393322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月 1064">
                  <a:extLst>
                    <a:ext uri="{FF2B5EF4-FFF2-40B4-BE49-F238E27FC236}">
                      <a16:creationId xmlns:a16="http://schemas.microsoft.com/office/drawing/2014/main" id="{7BFF4584-941A-47F9-88A4-80818E1A7537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6211927" y="3393321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5" name="グループ化 1054">
                <a:extLst>
                  <a:ext uri="{FF2B5EF4-FFF2-40B4-BE49-F238E27FC236}">
                    <a16:creationId xmlns:a16="http://schemas.microsoft.com/office/drawing/2014/main" id="{578200B5-0219-4B01-B786-994AF7D96DB6}"/>
                  </a:ext>
                </a:extLst>
              </p:cNvPr>
              <p:cNvGrpSpPr/>
              <p:nvPr/>
            </p:nvGrpSpPr>
            <p:grpSpPr>
              <a:xfrm>
                <a:off x="-802809" y="4525533"/>
                <a:ext cx="742775" cy="433928"/>
                <a:chOff x="4989476" y="3393321"/>
                <a:chExt cx="1624422" cy="948984"/>
              </a:xfrm>
              <a:solidFill>
                <a:schemeClr val="tx1"/>
              </a:solidFill>
            </p:grpSpPr>
            <p:sp>
              <p:nvSpPr>
                <p:cNvPr id="1062" name="月 1061">
                  <a:extLst>
                    <a:ext uri="{FF2B5EF4-FFF2-40B4-BE49-F238E27FC236}">
                      <a16:creationId xmlns:a16="http://schemas.microsoft.com/office/drawing/2014/main" id="{B71956D0-04C4-446B-B810-6651B86CBFE0}"/>
                    </a:ext>
                  </a:extLst>
                </p:cNvPr>
                <p:cNvSpPr/>
                <p:nvPr/>
              </p:nvSpPr>
              <p:spPr bwMode="auto">
                <a:xfrm rot="2700000">
                  <a:off x="5262982" y="3393322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月 1062">
                  <a:extLst>
                    <a:ext uri="{FF2B5EF4-FFF2-40B4-BE49-F238E27FC236}">
                      <a16:creationId xmlns:a16="http://schemas.microsoft.com/office/drawing/2014/main" id="{B6CC87E0-C82A-4EE7-B2DE-B4548D90C443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6211927" y="3393321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56" name="角丸四角形 124">
                <a:extLst>
                  <a:ext uri="{FF2B5EF4-FFF2-40B4-BE49-F238E27FC236}">
                    <a16:creationId xmlns:a16="http://schemas.microsoft.com/office/drawing/2014/main" id="{AC5F90B9-D661-455A-A4ED-4ACF4E1921D6}"/>
                  </a:ext>
                </a:extLst>
              </p:cNvPr>
              <p:cNvSpPr/>
              <p:nvPr/>
            </p:nvSpPr>
            <p:spPr bwMode="auto">
              <a:xfrm>
                <a:off x="-787144" y="5169520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角丸四角形 125">
                <a:extLst>
                  <a:ext uri="{FF2B5EF4-FFF2-40B4-BE49-F238E27FC236}">
                    <a16:creationId xmlns:a16="http://schemas.microsoft.com/office/drawing/2014/main" id="{DB305CEB-EF8B-4194-B167-420309073C2C}"/>
                  </a:ext>
                </a:extLst>
              </p:cNvPr>
              <p:cNvSpPr/>
              <p:nvPr/>
            </p:nvSpPr>
            <p:spPr bwMode="auto">
              <a:xfrm>
                <a:off x="-107589" y="5169520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月 1057">
                <a:extLst>
                  <a:ext uri="{FF2B5EF4-FFF2-40B4-BE49-F238E27FC236}">
                    <a16:creationId xmlns:a16="http://schemas.microsoft.com/office/drawing/2014/main" id="{AC5EB761-4111-4477-8F33-BE2E212D26E1}"/>
                  </a:ext>
                </a:extLst>
              </p:cNvPr>
              <p:cNvSpPr/>
              <p:nvPr/>
            </p:nvSpPr>
            <p:spPr bwMode="auto">
              <a:xfrm rot="5400000">
                <a:off x="-740597" y="4926081"/>
                <a:ext cx="3777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月 1058">
                <a:extLst>
                  <a:ext uri="{FF2B5EF4-FFF2-40B4-BE49-F238E27FC236}">
                    <a16:creationId xmlns:a16="http://schemas.microsoft.com/office/drawing/2014/main" id="{EDBE084D-4552-4913-A8F8-870A60B3AB31}"/>
                  </a:ext>
                </a:extLst>
              </p:cNvPr>
              <p:cNvSpPr/>
              <p:nvPr/>
            </p:nvSpPr>
            <p:spPr bwMode="auto">
              <a:xfrm rot="5400000">
                <a:off x="-65829" y="4926081"/>
                <a:ext cx="3777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ひし形 16">
                <a:extLst>
                  <a:ext uri="{FF2B5EF4-FFF2-40B4-BE49-F238E27FC236}">
                    <a16:creationId xmlns:a16="http://schemas.microsoft.com/office/drawing/2014/main" id="{63E8DBB3-D7AA-4D77-B254-287AC3E2B1BF}"/>
                  </a:ext>
                </a:extLst>
              </p:cNvPr>
              <p:cNvSpPr/>
              <p:nvPr/>
            </p:nvSpPr>
            <p:spPr bwMode="auto">
              <a:xfrm>
                <a:off x="-479275" y="5568903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1" name="月 1060">
                <a:extLst>
                  <a:ext uri="{FF2B5EF4-FFF2-40B4-BE49-F238E27FC236}">
                    <a16:creationId xmlns:a16="http://schemas.microsoft.com/office/drawing/2014/main" id="{E318CDC8-8EF1-483E-B114-6597F82EF093}"/>
                  </a:ext>
                </a:extLst>
              </p:cNvPr>
              <p:cNvSpPr/>
              <p:nvPr/>
            </p:nvSpPr>
            <p:spPr bwMode="auto">
              <a:xfrm rot="16200000">
                <a:off x="-409418" y="5645291"/>
                <a:ext cx="65615" cy="27662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8" name="グループ化 1067">
              <a:extLst>
                <a:ext uri="{FF2B5EF4-FFF2-40B4-BE49-F238E27FC236}">
                  <a16:creationId xmlns:a16="http://schemas.microsoft.com/office/drawing/2014/main" id="{01ADEF26-B5A4-4FA2-85E5-5DA63D21C63F}"/>
                </a:ext>
              </a:extLst>
            </p:cNvPr>
            <p:cNvGrpSpPr/>
            <p:nvPr/>
          </p:nvGrpSpPr>
          <p:grpSpPr>
            <a:xfrm>
              <a:off x="6825788" y="1231262"/>
              <a:ext cx="1695992" cy="935422"/>
              <a:chOff x="2326523" y="925606"/>
              <a:chExt cx="2102602" cy="1159686"/>
            </a:xfrm>
          </p:grpSpPr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1F345965-23DD-4164-B043-6F1E0935FE84}"/>
                  </a:ext>
                </a:extLst>
              </p:cNvPr>
              <p:cNvSpPr/>
              <p:nvPr/>
            </p:nvSpPr>
            <p:spPr>
              <a:xfrm>
                <a:off x="2500226" y="925606"/>
                <a:ext cx="1755196" cy="1138144"/>
              </a:xfrm>
              <a:custGeom>
                <a:avLst/>
                <a:gdLst>
                  <a:gd name="connsiteX0" fmla="*/ 877598 w 1755196"/>
                  <a:gd name="connsiteY0" fmla="*/ 0 h 1073709"/>
                  <a:gd name="connsiteX1" fmla="*/ 1755196 w 1755196"/>
                  <a:gd name="connsiteY1" fmla="*/ 877598 h 1073709"/>
                  <a:gd name="connsiteX2" fmla="*/ 1745773 w 1755196"/>
                  <a:gd name="connsiteY2" fmla="*/ 971078 h 1073709"/>
                  <a:gd name="connsiteX3" fmla="*/ 1612363 w 1755196"/>
                  <a:gd name="connsiteY3" fmla="*/ 1004743 h 1073709"/>
                  <a:gd name="connsiteX4" fmla="*/ 877598 w 1755196"/>
                  <a:gd name="connsiteY4" fmla="*/ 1073709 h 1073709"/>
                  <a:gd name="connsiteX5" fmla="*/ 142834 w 1755196"/>
                  <a:gd name="connsiteY5" fmla="*/ 1004743 h 1073709"/>
                  <a:gd name="connsiteX6" fmla="*/ 9424 w 1755196"/>
                  <a:gd name="connsiteY6" fmla="*/ 971078 h 1073709"/>
                  <a:gd name="connsiteX7" fmla="*/ 0 w 1755196"/>
                  <a:gd name="connsiteY7" fmla="*/ 877598 h 1073709"/>
                  <a:gd name="connsiteX8" fmla="*/ 877598 w 1755196"/>
                  <a:gd name="connsiteY8" fmla="*/ 0 h 1073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073709">
                    <a:moveTo>
                      <a:pt x="877598" y="0"/>
                    </a:moveTo>
                    <a:cubicBezTo>
                      <a:pt x="1362282" y="0"/>
                      <a:pt x="1755196" y="392914"/>
                      <a:pt x="1755196" y="877598"/>
                    </a:cubicBezTo>
                    <a:lnTo>
                      <a:pt x="1745773" y="971078"/>
                    </a:lnTo>
                    <a:lnTo>
                      <a:pt x="1612363" y="1004743"/>
                    </a:lnTo>
                    <a:cubicBezTo>
                      <a:pt x="1386526" y="1049152"/>
                      <a:pt x="1138230" y="1073709"/>
                      <a:pt x="877598" y="1073709"/>
                    </a:cubicBezTo>
                    <a:cubicBezTo>
                      <a:pt x="616966" y="1073709"/>
                      <a:pt x="368671" y="1049152"/>
                      <a:pt x="142834" y="1004743"/>
                    </a:cubicBezTo>
                    <a:lnTo>
                      <a:pt x="9424" y="971078"/>
                    </a:lnTo>
                    <a:lnTo>
                      <a:pt x="0" y="877598"/>
                    </a:lnTo>
                    <a:cubicBezTo>
                      <a:pt x="0" y="392914"/>
                      <a:pt x="392914" y="0"/>
                      <a:pt x="87759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DBC237D6-5AE2-430E-8E30-2A6C14EFF544}"/>
                  </a:ext>
                </a:extLst>
              </p:cNvPr>
              <p:cNvSpPr/>
              <p:nvPr/>
            </p:nvSpPr>
            <p:spPr>
              <a:xfrm>
                <a:off x="2482098" y="1649181"/>
                <a:ext cx="1791452" cy="273050"/>
              </a:xfrm>
              <a:custGeom>
                <a:avLst/>
                <a:gdLst>
                  <a:gd name="connsiteX0" fmla="*/ 877598 w 1755196"/>
                  <a:gd name="connsiteY0" fmla="*/ 0 h 342377"/>
                  <a:gd name="connsiteX1" fmla="*/ 1618735 w 1755196"/>
                  <a:gd name="connsiteY1" fmla="*/ 71517 h 342377"/>
                  <a:gd name="connsiteX2" fmla="*/ 1742961 w 1755196"/>
                  <a:gd name="connsiteY2" fmla="*/ 106592 h 342377"/>
                  <a:gd name="connsiteX3" fmla="*/ 1755196 w 1755196"/>
                  <a:gd name="connsiteY3" fmla="*/ 227966 h 342377"/>
                  <a:gd name="connsiteX4" fmla="*/ 1745773 w 1755196"/>
                  <a:gd name="connsiteY4" fmla="*/ 321446 h 342377"/>
                  <a:gd name="connsiteX5" fmla="*/ 1662826 w 1755196"/>
                  <a:gd name="connsiteY5" fmla="*/ 342377 h 342377"/>
                  <a:gd name="connsiteX6" fmla="*/ 1659146 w 1755196"/>
                  <a:gd name="connsiteY6" fmla="*/ 341392 h 342377"/>
                  <a:gd name="connsiteX7" fmla="*/ 877598 w 1755196"/>
                  <a:gd name="connsiteY7" fmla="*/ 269875 h 342377"/>
                  <a:gd name="connsiteX8" fmla="*/ 96050 w 1755196"/>
                  <a:gd name="connsiteY8" fmla="*/ 341392 h 342377"/>
                  <a:gd name="connsiteX9" fmla="*/ 92371 w 1755196"/>
                  <a:gd name="connsiteY9" fmla="*/ 342377 h 342377"/>
                  <a:gd name="connsiteX10" fmla="*/ 9424 w 1755196"/>
                  <a:gd name="connsiteY10" fmla="*/ 321446 h 342377"/>
                  <a:gd name="connsiteX11" fmla="*/ 0 w 1755196"/>
                  <a:gd name="connsiteY11" fmla="*/ 227966 h 342377"/>
                  <a:gd name="connsiteX12" fmla="*/ 12236 w 1755196"/>
                  <a:gd name="connsiteY12" fmla="*/ 106592 h 342377"/>
                  <a:gd name="connsiteX13" fmla="*/ 136461 w 1755196"/>
                  <a:gd name="connsiteY13" fmla="*/ 71517 h 342377"/>
                  <a:gd name="connsiteX14" fmla="*/ 877598 w 1755196"/>
                  <a:gd name="connsiteY14" fmla="*/ 0 h 342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55196" h="342377">
                    <a:moveTo>
                      <a:pt x="877598" y="0"/>
                    </a:moveTo>
                    <a:cubicBezTo>
                      <a:pt x="1167030" y="0"/>
                      <a:pt x="1429062" y="27330"/>
                      <a:pt x="1618735" y="71517"/>
                    </a:cubicBezTo>
                    <a:lnTo>
                      <a:pt x="1742961" y="106592"/>
                    </a:lnTo>
                    <a:lnTo>
                      <a:pt x="1755196" y="227966"/>
                    </a:lnTo>
                    <a:lnTo>
                      <a:pt x="1745773" y="321446"/>
                    </a:lnTo>
                    <a:lnTo>
                      <a:pt x="1662826" y="342377"/>
                    </a:lnTo>
                    <a:lnTo>
                      <a:pt x="1659146" y="341392"/>
                    </a:lnTo>
                    <a:cubicBezTo>
                      <a:pt x="1459131" y="297205"/>
                      <a:pt x="1182812" y="269875"/>
                      <a:pt x="877598" y="269875"/>
                    </a:cubicBezTo>
                    <a:cubicBezTo>
                      <a:pt x="572385" y="269875"/>
                      <a:pt x="296066" y="297205"/>
                      <a:pt x="96050" y="341392"/>
                    </a:cubicBezTo>
                    <a:lnTo>
                      <a:pt x="92371" y="342377"/>
                    </a:lnTo>
                    <a:lnTo>
                      <a:pt x="9424" y="321446"/>
                    </a:lnTo>
                    <a:lnTo>
                      <a:pt x="0" y="227966"/>
                    </a:lnTo>
                    <a:lnTo>
                      <a:pt x="12236" y="106592"/>
                    </a:lnTo>
                    <a:lnTo>
                      <a:pt x="136461" y="71517"/>
                    </a:lnTo>
                    <a:cubicBezTo>
                      <a:pt x="326135" y="27330"/>
                      <a:pt x="588166" y="0"/>
                      <a:pt x="8775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673176B5-3524-4394-AB1E-399BF45216FA}"/>
                  </a:ext>
                </a:extLst>
              </p:cNvPr>
              <p:cNvSpPr/>
              <p:nvPr/>
            </p:nvSpPr>
            <p:spPr>
              <a:xfrm rot="10800000">
                <a:off x="3109820" y="1617650"/>
                <a:ext cx="571142" cy="277630"/>
              </a:xfrm>
              <a:custGeom>
                <a:avLst/>
                <a:gdLst>
                  <a:gd name="connsiteX0" fmla="*/ 303139 w 571142"/>
                  <a:gd name="connsiteY0" fmla="*/ 277630 h 277630"/>
                  <a:gd name="connsiteX1" fmla="*/ 91905 w 571142"/>
                  <a:gd name="connsiteY1" fmla="*/ 272669 h 277630"/>
                  <a:gd name="connsiteX2" fmla="*/ 0 w 571142"/>
                  <a:gd name="connsiteY2" fmla="*/ 266023 h 277630"/>
                  <a:gd name="connsiteX3" fmla="*/ 39640 w 571142"/>
                  <a:gd name="connsiteY3" fmla="*/ 0 h 277630"/>
                  <a:gd name="connsiteX4" fmla="*/ 80387 w 571142"/>
                  <a:gd name="connsiteY4" fmla="*/ 2794 h 277630"/>
                  <a:gd name="connsiteX5" fmla="*/ 303139 w 571142"/>
                  <a:gd name="connsiteY5" fmla="*/ 7755 h 277630"/>
                  <a:gd name="connsiteX6" fmla="*/ 525890 w 571142"/>
                  <a:gd name="connsiteY6" fmla="*/ 2794 h 277630"/>
                  <a:gd name="connsiteX7" fmla="*/ 531482 w 571142"/>
                  <a:gd name="connsiteY7" fmla="*/ 2411 h 277630"/>
                  <a:gd name="connsiteX8" fmla="*/ 571142 w 571142"/>
                  <a:gd name="connsiteY8" fmla="*/ 268564 h 277630"/>
                  <a:gd name="connsiteX9" fmla="*/ 514373 w 571142"/>
                  <a:gd name="connsiteY9" fmla="*/ 272669 h 277630"/>
                  <a:gd name="connsiteX10" fmla="*/ 303139 w 571142"/>
                  <a:gd name="connsiteY10" fmla="*/ 277630 h 277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1142" h="277630">
                    <a:moveTo>
                      <a:pt x="303139" y="277630"/>
                    </a:moveTo>
                    <a:cubicBezTo>
                      <a:pt x="230781" y="277630"/>
                      <a:pt x="160135" y="275922"/>
                      <a:pt x="91905" y="272669"/>
                    </a:cubicBezTo>
                    <a:lnTo>
                      <a:pt x="0" y="266023"/>
                    </a:lnTo>
                    <a:lnTo>
                      <a:pt x="39640" y="0"/>
                    </a:lnTo>
                    <a:lnTo>
                      <a:pt x="80387" y="2794"/>
                    </a:lnTo>
                    <a:cubicBezTo>
                      <a:pt x="152338" y="6047"/>
                      <a:pt x="226836" y="7755"/>
                      <a:pt x="303139" y="7755"/>
                    </a:cubicBezTo>
                    <a:cubicBezTo>
                      <a:pt x="379442" y="7755"/>
                      <a:pt x="453940" y="6047"/>
                      <a:pt x="525890" y="2794"/>
                    </a:cubicBezTo>
                    <a:lnTo>
                      <a:pt x="531482" y="2411"/>
                    </a:lnTo>
                    <a:lnTo>
                      <a:pt x="571142" y="268564"/>
                    </a:lnTo>
                    <a:lnTo>
                      <a:pt x="514373" y="272669"/>
                    </a:lnTo>
                    <a:cubicBezTo>
                      <a:pt x="446142" y="275922"/>
                      <a:pt x="375497" y="277630"/>
                      <a:pt x="303139" y="2776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03C1DC40-4948-4814-B79D-B2EA0A087754}"/>
                  </a:ext>
                </a:extLst>
              </p:cNvPr>
              <p:cNvSpPr/>
              <p:nvPr/>
            </p:nvSpPr>
            <p:spPr>
              <a:xfrm>
                <a:off x="2326523" y="1612660"/>
                <a:ext cx="2102602" cy="472632"/>
              </a:xfrm>
              <a:custGeom>
                <a:avLst/>
                <a:gdLst>
                  <a:gd name="connsiteX0" fmla="*/ 2093755 w 2102602"/>
                  <a:gd name="connsiteY0" fmla="*/ 0 h 472632"/>
                  <a:gd name="connsiteX1" fmla="*/ 2097175 w 2102602"/>
                  <a:gd name="connsiteY1" fmla="*/ 17705 h 472632"/>
                  <a:gd name="connsiteX2" fmla="*/ 2102602 w 2102602"/>
                  <a:gd name="connsiteY2" fmla="*/ 102641 h 472632"/>
                  <a:gd name="connsiteX3" fmla="*/ 2081244 w 2102602"/>
                  <a:gd name="connsiteY3" fmla="*/ 270060 h 472632"/>
                  <a:gd name="connsiteX4" fmla="*/ 2033567 w 2102602"/>
                  <a:gd name="connsiteY4" fmla="*/ 391423 h 472632"/>
                  <a:gd name="connsiteX5" fmla="*/ 1912470 w 2102602"/>
                  <a:gd name="connsiteY5" fmla="*/ 413778 h 472632"/>
                  <a:gd name="connsiteX6" fmla="*/ 1051301 w 2102602"/>
                  <a:gd name="connsiteY6" fmla="*/ 472632 h 472632"/>
                  <a:gd name="connsiteX7" fmla="*/ 190132 w 2102602"/>
                  <a:gd name="connsiteY7" fmla="*/ 413778 h 472632"/>
                  <a:gd name="connsiteX8" fmla="*/ 69036 w 2102602"/>
                  <a:gd name="connsiteY8" fmla="*/ 391423 h 472632"/>
                  <a:gd name="connsiteX9" fmla="*/ 21359 w 2102602"/>
                  <a:gd name="connsiteY9" fmla="*/ 270060 h 472632"/>
                  <a:gd name="connsiteX10" fmla="*/ 0 w 2102602"/>
                  <a:gd name="connsiteY10" fmla="*/ 102641 h 472632"/>
                  <a:gd name="connsiteX11" fmla="*/ 5428 w 2102602"/>
                  <a:gd name="connsiteY11" fmla="*/ 17705 h 472632"/>
                  <a:gd name="connsiteX12" fmla="*/ 8848 w 2102602"/>
                  <a:gd name="connsiteY12" fmla="*/ 0 h 472632"/>
                  <a:gd name="connsiteX13" fmla="*/ 61072 w 2102602"/>
                  <a:gd name="connsiteY13" fmla="*/ 39773 h 472632"/>
                  <a:gd name="connsiteX14" fmla="*/ 1051301 w 2102602"/>
                  <a:gd name="connsiteY14" fmla="*/ 257415 h 472632"/>
                  <a:gd name="connsiteX15" fmla="*/ 2041531 w 2102602"/>
                  <a:gd name="connsiteY15" fmla="*/ 39773 h 472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02602" h="472632">
                    <a:moveTo>
                      <a:pt x="2093755" y="0"/>
                    </a:moveTo>
                    <a:lnTo>
                      <a:pt x="2097175" y="17705"/>
                    </a:lnTo>
                    <a:cubicBezTo>
                      <a:pt x="2100764" y="45631"/>
                      <a:pt x="2102602" y="73967"/>
                      <a:pt x="2102602" y="102641"/>
                    </a:cubicBezTo>
                    <a:cubicBezTo>
                      <a:pt x="2102602" y="159990"/>
                      <a:pt x="2095248" y="215982"/>
                      <a:pt x="2081244" y="270060"/>
                    </a:cubicBezTo>
                    <a:lnTo>
                      <a:pt x="2033567" y="391423"/>
                    </a:lnTo>
                    <a:lnTo>
                      <a:pt x="1912470" y="413778"/>
                    </a:lnTo>
                    <a:cubicBezTo>
                      <a:pt x="1666644" y="450935"/>
                      <a:pt x="1370297" y="472632"/>
                      <a:pt x="1051301" y="472632"/>
                    </a:cubicBezTo>
                    <a:cubicBezTo>
                      <a:pt x="732305" y="472632"/>
                      <a:pt x="435958" y="450935"/>
                      <a:pt x="190132" y="413778"/>
                    </a:cubicBezTo>
                    <a:lnTo>
                      <a:pt x="69036" y="391423"/>
                    </a:lnTo>
                    <a:lnTo>
                      <a:pt x="21359" y="270060"/>
                    </a:lnTo>
                    <a:cubicBezTo>
                      <a:pt x="7355" y="215982"/>
                      <a:pt x="0" y="159990"/>
                      <a:pt x="0" y="102641"/>
                    </a:cubicBezTo>
                    <a:cubicBezTo>
                      <a:pt x="0" y="73967"/>
                      <a:pt x="1839" y="45631"/>
                      <a:pt x="5428" y="17705"/>
                    </a:cubicBezTo>
                    <a:lnTo>
                      <a:pt x="8848" y="0"/>
                    </a:lnTo>
                    <a:lnTo>
                      <a:pt x="61072" y="39773"/>
                    </a:lnTo>
                    <a:cubicBezTo>
                      <a:pt x="275674" y="171083"/>
                      <a:pt x="639098" y="257415"/>
                      <a:pt x="1051301" y="257415"/>
                    </a:cubicBezTo>
                    <a:cubicBezTo>
                      <a:pt x="1463504" y="257415"/>
                      <a:pt x="1826929" y="171083"/>
                      <a:pt x="2041531" y="3977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3" name="フリーフォーム: 図形 1072">
              <a:extLst>
                <a:ext uri="{FF2B5EF4-FFF2-40B4-BE49-F238E27FC236}">
                  <a16:creationId xmlns:a16="http://schemas.microsoft.com/office/drawing/2014/main" id="{AE8527F9-D7ED-4E6A-9DF1-9C90F6165FE7}"/>
                </a:ext>
              </a:extLst>
            </p:cNvPr>
            <p:cNvSpPr/>
            <p:nvPr/>
          </p:nvSpPr>
          <p:spPr>
            <a:xfrm>
              <a:off x="7548908" y="1360307"/>
              <a:ext cx="295216" cy="262008"/>
            </a:xfrm>
            <a:custGeom>
              <a:avLst/>
              <a:gdLst>
                <a:gd name="connsiteX0" fmla="*/ 237113 w 295216"/>
                <a:gd name="connsiteY0" fmla="*/ 0 h 262008"/>
                <a:gd name="connsiteX1" fmla="*/ 251983 w 295216"/>
                <a:gd name="connsiteY1" fmla="*/ 10025 h 262008"/>
                <a:gd name="connsiteX2" fmla="*/ 295216 w 295216"/>
                <a:gd name="connsiteY2" fmla="*/ 114400 h 262008"/>
                <a:gd name="connsiteX3" fmla="*/ 147608 w 295216"/>
                <a:gd name="connsiteY3" fmla="*/ 262008 h 262008"/>
                <a:gd name="connsiteX4" fmla="*/ 0 w 295216"/>
                <a:gd name="connsiteY4" fmla="*/ 114400 h 262008"/>
                <a:gd name="connsiteX5" fmla="*/ 43234 w 295216"/>
                <a:gd name="connsiteY5" fmla="*/ 10025 h 262008"/>
                <a:gd name="connsiteX6" fmla="*/ 58104 w 295216"/>
                <a:gd name="connsiteY6" fmla="*/ 0 h 262008"/>
                <a:gd name="connsiteX7" fmla="*/ 45133 w 295216"/>
                <a:gd name="connsiteY7" fmla="*/ 22037 h 262008"/>
                <a:gd name="connsiteX8" fmla="*/ 36393 w 295216"/>
                <a:gd name="connsiteY8" fmla="*/ 71625 h 262008"/>
                <a:gd name="connsiteX9" fmla="*/ 147608 w 295216"/>
                <a:gd name="connsiteY9" fmla="*/ 199022 h 262008"/>
                <a:gd name="connsiteX10" fmla="*/ 258823 w 295216"/>
                <a:gd name="connsiteY10" fmla="*/ 71625 h 262008"/>
                <a:gd name="connsiteX11" fmla="*/ 250083 w 295216"/>
                <a:gd name="connsiteY11" fmla="*/ 22037 h 262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16" h="262008">
                  <a:moveTo>
                    <a:pt x="237113" y="0"/>
                  </a:moveTo>
                  <a:lnTo>
                    <a:pt x="251983" y="10025"/>
                  </a:lnTo>
                  <a:cubicBezTo>
                    <a:pt x="278695" y="36737"/>
                    <a:pt x="295216" y="73639"/>
                    <a:pt x="295216" y="114400"/>
                  </a:cubicBezTo>
                  <a:cubicBezTo>
                    <a:pt x="295216" y="195922"/>
                    <a:pt x="229130" y="262008"/>
                    <a:pt x="147608" y="262008"/>
                  </a:cubicBezTo>
                  <a:cubicBezTo>
                    <a:pt x="66086" y="262008"/>
                    <a:pt x="0" y="195922"/>
                    <a:pt x="0" y="114400"/>
                  </a:cubicBezTo>
                  <a:cubicBezTo>
                    <a:pt x="0" y="73639"/>
                    <a:pt x="16522" y="36737"/>
                    <a:pt x="43234" y="10025"/>
                  </a:cubicBezTo>
                  <a:lnTo>
                    <a:pt x="58104" y="0"/>
                  </a:lnTo>
                  <a:lnTo>
                    <a:pt x="45133" y="22037"/>
                  </a:lnTo>
                  <a:cubicBezTo>
                    <a:pt x="39505" y="37278"/>
                    <a:pt x="36393" y="54035"/>
                    <a:pt x="36393" y="71625"/>
                  </a:cubicBezTo>
                  <a:cubicBezTo>
                    <a:pt x="36393" y="141984"/>
                    <a:pt x="86186" y="199022"/>
                    <a:pt x="147608" y="199022"/>
                  </a:cubicBezTo>
                  <a:cubicBezTo>
                    <a:pt x="209030" y="199022"/>
                    <a:pt x="258823" y="141984"/>
                    <a:pt x="258823" y="71625"/>
                  </a:cubicBezTo>
                  <a:cubicBezTo>
                    <a:pt x="258823" y="54035"/>
                    <a:pt x="255711" y="37278"/>
                    <a:pt x="250083" y="2203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楕円 1073">
              <a:extLst>
                <a:ext uri="{FF2B5EF4-FFF2-40B4-BE49-F238E27FC236}">
                  <a16:creationId xmlns:a16="http://schemas.microsoft.com/office/drawing/2014/main" id="{AB1D61B9-8F28-4CF8-85C4-3C9B06B8BDE6}"/>
                </a:ext>
              </a:extLst>
            </p:cNvPr>
            <p:cNvSpPr/>
            <p:nvPr/>
          </p:nvSpPr>
          <p:spPr>
            <a:xfrm>
              <a:off x="7608160" y="1348194"/>
              <a:ext cx="176714" cy="176712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49" name="グループ化 1148">
              <a:extLst>
                <a:ext uri="{FF2B5EF4-FFF2-40B4-BE49-F238E27FC236}">
                  <a16:creationId xmlns:a16="http://schemas.microsoft.com/office/drawing/2014/main" id="{21C9A374-F125-4996-A44D-A5A4EACCE1DA}"/>
                </a:ext>
              </a:extLst>
            </p:cNvPr>
            <p:cNvGrpSpPr/>
            <p:nvPr/>
          </p:nvGrpSpPr>
          <p:grpSpPr>
            <a:xfrm flipH="1">
              <a:off x="6973536" y="3323412"/>
              <a:ext cx="279914" cy="1225263"/>
              <a:chOff x="2995109" y="3954833"/>
              <a:chExt cx="279914" cy="1225263"/>
            </a:xfrm>
          </p:grpSpPr>
          <p:grpSp>
            <p:nvGrpSpPr>
              <p:cNvPr id="1143" name="グループ化 1142">
                <a:extLst>
                  <a:ext uri="{FF2B5EF4-FFF2-40B4-BE49-F238E27FC236}">
                    <a16:creationId xmlns:a16="http://schemas.microsoft.com/office/drawing/2014/main" id="{A7684A43-6C74-4B85-B4ED-A13D50EE59DE}"/>
                  </a:ext>
                </a:extLst>
              </p:cNvPr>
              <p:cNvGrpSpPr/>
              <p:nvPr/>
            </p:nvGrpSpPr>
            <p:grpSpPr>
              <a:xfrm rot="5400000">
                <a:off x="2966916" y="4871990"/>
                <a:ext cx="425773" cy="190440"/>
                <a:chOff x="554831" y="5303965"/>
                <a:chExt cx="1061359" cy="474726"/>
              </a:xfrm>
            </p:grpSpPr>
            <p:sp>
              <p:nvSpPr>
                <p:cNvPr id="1144" name="四角形: 上の 2 つの角を丸める 1143">
                  <a:extLst>
                    <a:ext uri="{FF2B5EF4-FFF2-40B4-BE49-F238E27FC236}">
                      <a16:creationId xmlns:a16="http://schemas.microsoft.com/office/drawing/2014/main" id="{B76B8FEA-FBE2-480B-A943-D2FDE8ED40A9}"/>
                    </a:ext>
                  </a:extLst>
                </p:cNvPr>
                <p:cNvSpPr/>
                <p:nvPr/>
              </p:nvSpPr>
              <p:spPr>
                <a:xfrm rot="16200000">
                  <a:off x="1060766" y="5237777"/>
                  <a:ext cx="106314" cy="51968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45" name="四角形: 上の 2 つの角を丸める 1144">
                  <a:extLst>
                    <a:ext uri="{FF2B5EF4-FFF2-40B4-BE49-F238E27FC236}">
                      <a16:creationId xmlns:a16="http://schemas.microsoft.com/office/drawing/2014/main" id="{ECF93236-C9A7-47B8-AAD3-D7365831F089}"/>
                    </a:ext>
                  </a:extLst>
                </p:cNvPr>
                <p:cNvSpPr/>
                <p:nvPr/>
              </p:nvSpPr>
              <p:spPr>
                <a:xfrm rot="16200000">
                  <a:off x="1128677" y="5129385"/>
                  <a:ext cx="106314" cy="65550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46" name="四角形: 上の 2 つの角を丸める 1145">
                  <a:extLst>
                    <a:ext uri="{FF2B5EF4-FFF2-40B4-BE49-F238E27FC236}">
                      <a16:creationId xmlns:a16="http://schemas.microsoft.com/office/drawing/2014/main" id="{C28F3376-2858-408B-B6AE-89314510AEF3}"/>
                    </a:ext>
                  </a:extLst>
                </p:cNvPr>
                <p:cNvSpPr/>
                <p:nvPr/>
              </p:nvSpPr>
              <p:spPr>
                <a:xfrm rot="16200000">
                  <a:off x="1181978" y="5026077"/>
                  <a:ext cx="106314" cy="7621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810D8FBA-3B95-4FA6-8794-2861A3E5B794}"/>
                    </a:ext>
                  </a:extLst>
                </p:cNvPr>
                <p:cNvSpPr/>
                <p:nvPr/>
              </p:nvSpPr>
              <p:spPr>
                <a:xfrm rot="16200000">
                  <a:off x="815330" y="5043466"/>
                  <a:ext cx="474726" cy="995723"/>
                </a:xfrm>
                <a:custGeom>
                  <a:avLst/>
                  <a:gdLst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3713 w 474726"/>
                    <a:gd name="connsiteY8" fmla="*/ 474833 h 995723"/>
                    <a:gd name="connsiteX9" fmla="*/ 351561 w 474726"/>
                    <a:gd name="connsiteY9" fmla="*/ 458626 h 995723"/>
                    <a:gd name="connsiteX10" fmla="*/ 286596 w 474726"/>
                    <a:gd name="connsiteY10" fmla="*/ 393143 h 995723"/>
                    <a:gd name="connsiteX11" fmla="*/ 221631 w 474726"/>
                    <a:gd name="connsiteY11" fmla="*/ 458626 h 995723"/>
                    <a:gd name="connsiteX12" fmla="*/ 219479 w 474726"/>
                    <a:gd name="connsiteY12" fmla="*/ 474833 h 995723"/>
                    <a:gd name="connsiteX13" fmla="*/ 215228 w 474726"/>
                    <a:gd name="connsiteY13" fmla="*/ 474833 h 995723"/>
                    <a:gd name="connsiteX14" fmla="*/ 165178 w 474726"/>
                    <a:gd name="connsiteY14" fmla="*/ 695322 h 995723"/>
                    <a:gd name="connsiteX15" fmla="*/ 65126 w 474726"/>
                    <a:gd name="connsiteY15" fmla="*/ 758355 h 995723"/>
                    <a:gd name="connsiteX16" fmla="*/ 2092 w 474726"/>
                    <a:gd name="connsiteY16" fmla="*/ 658303 h 995723"/>
                    <a:gd name="connsiteX17" fmla="*/ 58928 w 474726"/>
                    <a:gd name="connsiteY17" fmla="*/ 407922 h 995723"/>
                    <a:gd name="connsiteX18" fmla="*/ 58928 w 474726"/>
                    <a:gd name="connsiteY18" fmla="*/ 207899 h 995723"/>
                    <a:gd name="connsiteX19" fmla="*/ 266827 w 474726"/>
                    <a:gd name="connsiteY19" fmla="*/ 0 h 995723"/>
                    <a:gd name="connsiteX20" fmla="*/ 474726 w 474726"/>
                    <a:gd name="connsiteY20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1561 w 474726"/>
                    <a:gd name="connsiteY8" fmla="*/ 458626 h 995723"/>
                    <a:gd name="connsiteX9" fmla="*/ 286596 w 474726"/>
                    <a:gd name="connsiteY9" fmla="*/ 393143 h 995723"/>
                    <a:gd name="connsiteX10" fmla="*/ 221631 w 474726"/>
                    <a:gd name="connsiteY10" fmla="*/ 458626 h 995723"/>
                    <a:gd name="connsiteX11" fmla="*/ 219479 w 474726"/>
                    <a:gd name="connsiteY11" fmla="*/ 474833 h 995723"/>
                    <a:gd name="connsiteX12" fmla="*/ 215228 w 474726"/>
                    <a:gd name="connsiteY12" fmla="*/ 474833 h 995723"/>
                    <a:gd name="connsiteX13" fmla="*/ 165178 w 474726"/>
                    <a:gd name="connsiteY13" fmla="*/ 695322 h 995723"/>
                    <a:gd name="connsiteX14" fmla="*/ 65126 w 474726"/>
                    <a:gd name="connsiteY14" fmla="*/ 758355 h 995723"/>
                    <a:gd name="connsiteX15" fmla="*/ 2092 w 474726"/>
                    <a:gd name="connsiteY15" fmla="*/ 658303 h 995723"/>
                    <a:gd name="connsiteX16" fmla="*/ 58928 w 474726"/>
                    <a:gd name="connsiteY16" fmla="*/ 407922 h 995723"/>
                    <a:gd name="connsiteX17" fmla="*/ 58928 w 474726"/>
                    <a:gd name="connsiteY17" fmla="*/ 207899 h 995723"/>
                    <a:gd name="connsiteX18" fmla="*/ 266827 w 474726"/>
                    <a:gd name="connsiteY18" fmla="*/ 0 h 995723"/>
                    <a:gd name="connsiteX19" fmla="*/ 474726 w 474726"/>
                    <a:gd name="connsiteY19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215228 w 474726"/>
                    <a:gd name="connsiteY11" fmla="*/ 474833 h 995723"/>
                    <a:gd name="connsiteX12" fmla="*/ 165178 w 474726"/>
                    <a:gd name="connsiteY12" fmla="*/ 695322 h 995723"/>
                    <a:gd name="connsiteX13" fmla="*/ 65126 w 474726"/>
                    <a:gd name="connsiteY13" fmla="*/ 758355 h 995723"/>
                    <a:gd name="connsiteX14" fmla="*/ 2092 w 474726"/>
                    <a:gd name="connsiteY14" fmla="*/ 658303 h 995723"/>
                    <a:gd name="connsiteX15" fmla="*/ 58928 w 474726"/>
                    <a:gd name="connsiteY15" fmla="*/ 407922 h 995723"/>
                    <a:gd name="connsiteX16" fmla="*/ 58928 w 474726"/>
                    <a:gd name="connsiteY16" fmla="*/ 207899 h 995723"/>
                    <a:gd name="connsiteX17" fmla="*/ 266827 w 474726"/>
                    <a:gd name="connsiteY17" fmla="*/ 0 h 995723"/>
                    <a:gd name="connsiteX18" fmla="*/ 474726 w 474726"/>
                    <a:gd name="connsiteY18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165178 w 474726"/>
                    <a:gd name="connsiteY11" fmla="*/ 695322 h 995723"/>
                    <a:gd name="connsiteX12" fmla="*/ 65126 w 474726"/>
                    <a:gd name="connsiteY12" fmla="*/ 758355 h 995723"/>
                    <a:gd name="connsiteX13" fmla="*/ 2092 w 474726"/>
                    <a:gd name="connsiteY13" fmla="*/ 658303 h 995723"/>
                    <a:gd name="connsiteX14" fmla="*/ 58928 w 474726"/>
                    <a:gd name="connsiteY14" fmla="*/ 407922 h 995723"/>
                    <a:gd name="connsiteX15" fmla="*/ 58928 w 474726"/>
                    <a:gd name="connsiteY15" fmla="*/ 207899 h 995723"/>
                    <a:gd name="connsiteX16" fmla="*/ 266827 w 474726"/>
                    <a:gd name="connsiteY16" fmla="*/ 0 h 995723"/>
                    <a:gd name="connsiteX17" fmla="*/ 474726 w 474726"/>
                    <a:gd name="connsiteY17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165178 w 474726"/>
                    <a:gd name="connsiteY10" fmla="*/ 695322 h 995723"/>
                    <a:gd name="connsiteX11" fmla="*/ 65126 w 474726"/>
                    <a:gd name="connsiteY11" fmla="*/ 758355 h 995723"/>
                    <a:gd name="connsiteX12" fmla="*/ 2092 w 474726"/>
                    <a:gd name="connsiteY12" fmla="*/ 658303 h 995723"/>
                    <a:gd name="connsiteX13" fmla="*/ 58928 w 474726"/>
                    <a:gd name="connsiteY13" fmla="*/ 407922 h 995723"/>
                    <a:gd name="connsiteX14" fmla="*/ 58928 w 474726"/>
                    <a:gd name="connsiteY14" fmla="*/ 207899 h 995723"/>
                    <a:gd name="connsiteX15" fmla="*/ 266827 w 474726"/>
                    <a:gd name="connsiteY15" fmla="*/ 0 h 995723"/>
                    <a:gd name="connsiteX16" fmla="*/ 474726 w 474726"/>
                    <a:gd name="connsiteY16" fmla="*/ 207899 h 995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74726" h="995723">
                      <a:moveTo>
                        <a:pt x="474726" y="207899"/>
                      </a:moveTo>
                      <a:lnTo>
                        <a:pt x="474726" y="474833"/>
                      </a:lnTo>
                      <a:lnTo>
                        <a:pt x="474720" y="474833"/>
                      </a:lnTo>
                      <a:lnTo>
                        <a:pt x="474720" y="936655"/>
                      </a:lnTo>
                      <a:cubicBezTo>
                        <a:pt x="474720" y="969277"/>
                        <a:pt x="448274" y="995723"/>
                        <a:pt x="415652" y="995723"/>
                      </a:cubicBezTo>
                      <a:lnTo>
                        <a:pt x="415653" y="995722"/>
                      </a:lnTo>
                      <a:cubicBezTo>
                        <a:pt x="383031" y="995722"/>
                        <a:pt x="356585" y="969276"/>
                        <a:pt x="356585" y="936654"/>
                      </a:cubicBezTo>
                      <a:cubicBezTo>
                        <a:pt x="354910" y="777311"/>
                        <a:pt x="353236" y="617969"/>
                        <a:pt x="351561" y="458626"/>
                      </a:cubicBezTo>
                      <a:cubicBezTo>
                        <a:pt x="340857" y="420144"/>
                        <a:pt x="315800" y="393143"/>
                        <a:pt x="286596" y="393143"/>
                      </a:cubicBezTo>
                      <a:cubicBezTo>
                        <a:pt x="257391" y="393143"/>
                        <a:pt x="232334" y="420144"/>
                        <a:pt x="221631" y="458626"/>
                      </a:cubicBezTo>
                      <a:lnTo>
                        <a:pt x="165178" y="695322"/>
                      </a:lnTo>
                      <a:cubicBezTo>
                        <a:pt x="154955" y="740357"/>
                        <a:pt x="110160" y="768578"/>
                        <a:pt x="65126" y="758355"/>
                      </a:cubicBezTo>
                      <a:cubicBezTo>
                        <a:pt x="20091" y="748132"/>
                        <a:pt x="-8130" y="703337"/>
                        <a:pt x="2092" y="658303"/>
                      </a:cubicBezTo>
                      <a:lnTo>
                        <a:pt x="58928" y="407922"/>
                      </a:lnTo>
                      <a:lnTo>
                        <a:pt x="58928" y="207899"/>
                      </a:lnTo>
                      <a:cubicBezTo>
                        <a:pt x="58928" y="93080"/>
                        <a:pt x="152008" y="0"/>
                        <a:pt x="266827" y="0"/>
                      </a:cubicBezTo>
                      <a:cubicBezTo>
                        <a:pt x="381646" y="0"/>
                        <a:pt x="474726" y="93080"/>
                        <a:pt x="474726" y="20789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148" name="フローチャート: 手作業 203">
                <a:extLst>
                  <a:ext uri="{FF2B5EF4-FFF2-40B4-BE49-F238E27FC236}">
                    <a16:creationId xmlns:a16="http://schemas.microsoft.com/office/drawing/2014/main" id="{36364216-157F-4E43-91EA-1D194336E166}"/>
                  </a:ext>
                </a:extLst>
              </p:cNvPr>
              <p:cNvSpPr/>
              <p:nvPr/>
            </p:nvSpPr>
            <p:spPr>
              <a:xfrm rot="9900000">
                <a:off x="2995109" y="3954833"/>
                <a:ext cx="250916" cy="859498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770"/>
                  <a:gd name="connsiteX1" fmla="*/ 10000 w 10000"/>
                  <a:gd name="connsiteY1" fmla="*/ 0 h 10770"/>
                  <a:gd name="connsiteX2" fmla="*/ 8000 w 10000"/>
                  <a:gd name="connsiteY2" fmla="*/ 10000 h 10770"/>
                  <a:gd name="connsiteX3" fmla="*/ 4734 w 10000"/>
                  <a:gd name="connsiteY3" fmla="*/ 10770 h 10770"/>
                  <a:gd name="connsiteX4" fmla="*/ 2000 w 10000"/>
                  <a:gd name="connsiteY4" fmla="*/ 10000 h 10770"/>
                  <a:gd name="connsiteX5" fmla="*/ 0 w 10000"/>
                  <a:gd name="connsiteY5" fmla="*/ 0 h 10770"/>
                  <a:gd name="connsiteX0" fmla="*/ 4734 w 10000"/>
                  <a:gd name="connsiteY0" fmla="*/ 10770 h 11834"/>
                  <a:gd name="connsiteX1" fmla="*/ 2000 w 10000"/>
                  <a:gd name="connsiteY1" fmla="*/ 10000 h 11834"/>
                  <a:gd name="connsiteX2" fmla="*/ 0 w 10000"/>
                  <a:gd name="connsiteY2" fmla="*/ 0 h 11834"/>
                  <a:gd name="connsiteX3" fmla="*/ 10000 w 10000"/>
                  <a:gd name="connsiteY3" fmla="*/ 0 h 11834"/>
                  <a:gd name="connsiteX4" fmla="*/ 8000 w 10000"/>
                  <a:gd name="connsiteY4" fmla="*/ 10000 h 11834"/>
                  <a:gd name="connsiteX5" fmla="*/ 8378 w 10000"/>
                  <a:gd name="connsiteY5" fmla="*/ 11834 h 11834"/>
                  <a:gd name="connsiteX0" fmla="*/ 2000 w 10000"/>
                  <a:gd name="connsiteY0" fmla="*/ 10000 h 11834"/>
                  <a:gd name="connsiteX1" fmla="*/ 0 w 10000"/>
                  <a:gd name="connsiteY1" fmla="*/ 0 h 11834"/>
                  <a:gd name="connsiteX2" fmla="*/ 10000 w 10000"/>
                  <a:gd name="connsiteY2" fmla="*/ 0 h 11834"/>
                  <a:gd name="connsiteX3" fmla="*/ 8000 w 10000"/>
                  <a:gd name="connsiteY3" fmla="*/ 10000 h 11834"/>
                  <a:gd name="connsiteX4" fmla="*/ 8378 w 10000"/>
                  <a:gd name="connsiteY4" fmla="*/ 11834 h 11834"/>
                  <a:gd name="connsiteX0" fmla="*/ 200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2000" y="10000"/>
                    </a:moveTo>
                    <a:lnTo>
                      <a:pt x="0" y="0"/>
                    </a:lnTo>
                    <a:lnTo>
                      <a:pt x="10000" y="0"/>
                    </a:lnTo>
                    <a:lnTo>
                      <a:pt x="8000" y="1000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96" name="グループ化 1295">
            <a:extLst>
              <a:ext uri="{FF2B5EF4-FFF2-40B4-BE49-F238E27FC236}">
                <a16:creationId xmlns:a16="http://schemas.microsoft.com/office/drawing/2014/main" id="{187D89E7-9510-4B2D-89E7-20823A0D1C9F}"/>
              </a:ext>
            </a:extLst>
          </p:cNvPr>
          <p:cNvGrpSpPr/>
          <p:nvPr/>
        </p:nvGrpSpPr>
        <p:grpSpPr>
          <a:xfrm>
            <a:off x="1475388" y="3815658"/>
            <a:ext cx="1379744" cy="2559148"/>
            <a:chOff x="6382877" y="1322134"/>
            <a:chExt cx="2210856" cy="4100689"/>
          </a:xfrm>
        </p:grpSpPr>
        <p:sp>
          <p:nvSpPr>
            <p:cNvPr id="1226" name="フローチャート: 論理積ゲート 1225">
              <a:extLst>
                <a:ext uri="{FF2B5EF4-FFF2-40B4-BE49-F238E27FC236}">
                  <a16:creationId xmlns:a16="http://schemas.microsoft.com/office/drawing/2014/main" id="{3603771F-F86D-48DD-BA40-43F1AD780639}"/>
                </a:ext>
              </a:extLst>
            </p:cNvPr>
            <p:cNvSpPr/>
            <p:nvPr/>
          </p:nvSpPr>
          <p:spPr bwMode="auto">
            <a:xfrm rot="16200000">
              <a:off x="6484720" y="1590246"/>
              <a:ext cx="1517970" cy="1596802"/>
            </a:xfrm>
            <a:prstGeom prst="flowChartDela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27" name="グループ化 1226">
              <a:extLst>
                <a:ext uri="{FF2B5EF4-FFF2-40B4-BE49-F238E27FC236}">
                  <a16:creationId xmlns:a16="http://schemas.microsoft.com/office/drawing/2014/main" id="{C982EC28-3593-4885-AD59-4FC52F646147}"/>
                </a:ext>
              </a:extLst>
            </p:cNvPr>
            <p:cNvGrpSpPr/>
            <p:nvPr/>
          </p:nvGrpSpPr>
          <p:grpSpPr>
            <a:xfrm>
              <a:off x="6654573" y="3171826"/>
              <a:ext cx="1184774" cy="2250997"/>
              <a:chOff x="6654573" y="3171826"/>
              <a:chExt cx="1184774" cy="2250997"/>
            </a:xfrm>
          </p:grpSpPr>
          <p:sp>
            <p:nvSpPr>
              <p:cNvPr id="1228" name="フリーフォーム: 図形 1227">
                <a:extLst>
                  <a:ext uri="{FF2B5EF4-FFF2-40B4-BE49-F238E27FC236}">
                    <a16:creationId xmlns:a16="http://schemas.microsoft.com/office/drawing/2014/main" id="{D25522F9-F467-46DE-A16B-5B37F5C5F7A9}"/>
                  </a:ext>
                </a:extLst>
              </p:cNvPr>
              <p:cNvSpPr/>
              <p:nvPr/>
            </p:nvSpPr>
            <p:spPr>
              <a:xfrm>
                <a:off x="6753363" y="5185052"/>
                <a:ext cx="458105" cy="237771"/>
              </a:xfrm>
              <a:custGeom>
                <a:avLst/>
                <a:gdLst>
                  <a:gd name="connsiteX0" fmla="*/ 348539 w 536771"/>
                  <a:gd name="connsiteY0" fmla="*/ 0 h 248173"/>
                  <a:gd name="connsiteX1" fmla="*/ 366589 w 536771"/>
                  <a:gd name="connsiteY1" fmla="*/ 6921 h 248173"/>
                  <a:gd name="connsiteX2" fmla="*/ 452208 w 536771"/>
                  <a:gd name="connsiteY2" fmla="*/ 16089 h 248173"/>
                  <a:gd name="connsiteX3" fmla="*/ 515590 w 536771"/>
                  <a:gd name="connsiteY3" fmla="*/ 9302 h 248173"/>
                  <a:gd name="connsiteX4" fmla="*/ 526594 w 536771"/>
                  <a:gd name="connsiteY4" fmla="*/ 21016 h 248173"/>
                  <a:gd name="connsiteX5" fmla="*/ 534811 w 536771"/>
                  <a:gd name="connsiteY5" fmla="*/ 64092 h 248173"/>
                  <a:gd name="connsiteX6" fmla="*/ 534811 w 536771"/>
                  <a:gd name="connsiteY6" fmla="*/ 214829 h 248173"/>
                  <a:gd name="connsiteX7" fmla="*/ 508337 w 536771"/>
                  <a:gd name="connsiteY7" fmla="*/ 248173 h 248173"/>
                  <a:gd name="connsiteX8" fmla="*/ 26498 w 536771"/>
                  <a:gd name="connsiteY8" fmla="*/ 248173 h 248173"/>
                  <a:gd name="connsiteX9" fmla="*/ 24 w 536771"/>
                  <a:gd name="connsiteY9" fmla="*/ 214829 h 248173"/>
                  <a:gd name="connsiteX10" fmla="*/ 47651 w 536771"/>
                  <a:gd name="connsiteY10" fmla="*/ 128386 h 248173"/>
                  <a:gd name="connsiteX11" fmla="*/ 339941 w 536771"/>
                  <a:gd name="connsiteY11" fmla="*/ 2166 h 2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771" h="248173">
                    <a:moveTo>
                      <a:pt x="348539" y="0"/>
                    </a:moveTo>
                    <a:lnTo>
                      <a:pt x="366589" y="6921"/>
                    </a:lnTo>
                    <a:cubicBezTo>
                      <a:pt x="388501" y="12586"/>
                      <a:pt x="418772" y="16089"/>
                      <a:pt x="452208" y="16089"/>
                    </a:cubicBezTo>
                    <a:lnTo>
                      <a:pt x="515590" y="9302"/>
                    </a:lnTo>
                    <a:lnTo>
                      <a:pt x="526594" y="21016"/>
                    </a:lnTo>
                    <a:cubicBezTo>
                      <a:pt x="531885" y="31861"/>
                      <a:pt x="534811" y="45909"/>
                      <a:pt x="534811" y="64092"/>
                    </a:cubicBezTo>
                    <a:cubicBezTo>
                      <a:pt x="534811" y="96875"/>
                      <a:pt x="539223" y="184148"/>
                      <a:pt x="534811" y="214829"/>
                    </a:cubicBezTo>
                    <a:cubicBezTo>
                      <a:pt x="530398" y="245509"/>
                      <a:pt x="522958" y="248173"/>
                      <a:pt x="508337" y="248173"/>
                    </a:cubicBezTo>
                    <a:lnTo>
                      <a:pt x="26498" y="248173"/>
                    </a:lnTo>
                    <a:cubicBezTo>
                      <a:pt x="11877" y="248173"/>
                      <a:pt x="24" y="233245"/>
                      <a:pt x="24" y="214829"/>
                    </a:cubicBezTo>
                    <a:cubicBezTo>
                      <a:pt x="24" y="182046"/>
                      <a:pt x="-2622" y="164345"/>
                      <a:pt x="47651" y="128386"/>
                    </a:cubicBezTo>
                    <a:cubicBezTo>
                      <a:pt x="85355" y="101417"/>
                      <a:pt x="231582" y="34126"/>
                      <a:pt x="339941" y="2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9" name="フリーフォーム: 図形 1228">
                <a:extLst>
                  <a:ext uri="{FF2B5EF4-FFF2-40B4-BE49-F238E27FC236}">
                    <a16:creationId xmlns:a16="http://schemas.microsoft.com/office/drawing/2014/main" id="{1FEDBF31-375A-43D4-A7B7-032DFFA69CE4}"/>
                  </a:ext>
                </a:extLst>
              </p:cNvPr>
              <p:cNvSpPr/>
              <p:nvPr/>
            </p:nvSpPr>
            <p:spPr>
              <a:xfrm flipH="1">
                <a:off x="7285088" y="5185052"/>
                <a:ext cx="458105" cy="237771"/>
              </a:xfrm>
              <a:custGeom>
                <a:avLst/>
                <a:gdLst>
                  <a:gd name="connsiteX0" fmla="*/ 348539 w 536771"/>
                  <a:gd name="connsiteY0" fmla="*/ 0 h 248173"/>
                  <a:gd name="connsiteX1" fmla="*/ 366589 w 536771"/>
                  <a:gd name="connsiteY1" fmla="*/ 6921 h 248173"/>
                  <a:gd name="connsiteX2" fmla="*/ 452208 w 536771"/>
                  <a:gd name="connsiteY2" fmla="*/ 16089 h 248173"/>
                  <a:gd name="connsiteX3" fmla="*/ 515590 w 536771"/>
                  <a:gd name="connsiteY3" fmla="*/ 9302 h 248173"/>
                  <a:gd name="connsiteX4" fmla="*/ 526594 w 536771"/>
                  <a:gd name="connsiteY4" fmla="*/ 21016 h 248173"/>
                  <a:gd name="connsiteX5" fmla="*/ 534811 w 536771"/>
                  <a:gd name="connsiteY5" fmla="*/ 64092 h 248173"/>
                  <a:gd name="connsiteX6" fmla="*/ 534811 w 536771"/>
                  <a:gd name="connsiteY6" fmla="*/ 214829 h 248173"/>
                  <a:gd name="connsiteX7" fmla="*/ 508337 w 536771"/>
                  <a:gd name="connsiteY7" fmla="*/ 248173 h 248173"/>
                  <a:gd name="connsiteX8" fmla="*/ 26498 w 536771"/>
                  <a:gd name="connsiteY8" fmla="*/ 248173 h 248173"/>
                  <a:gd name="connsiteX9" fmla="*/ 24 w 536771"/>
                  <a:gd name="connsiteY9" fmla="*/ 214829 h 248173"/>
                  <a:gd name="connsiteX10" fmla="*/ 47651 w 536771"/>
                  <a:gd name="connsiteY10" fmla="*/ 128386 h 248173"/>
                  <a:gd name="connsiteX11" fmla="*/ 339941 w 536771"/>
                  <a:gd name="connsiteY11" fmla="*/ 2166 h 2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771" h="248173">
                    <a:moveTo>
                      <a:pt x="348539" y="0"/>
                    </a:moveTo>
                    <a:lnTo>
                      <a:pt x="366589" y="6921"/>
                    </a:lnTo>
                    <a:cubicBezTo>
                      <a:pt x="388501" y="12586"/>
                      <a:pt x="418772" y="16089"/>
                      <a:pt x="452208" y="16089"/>
                    </a:cubicBezTo>
                    <a:lnTo>
                      <a:pt x="515590" y="9302"/>
                    </a:lnTo>
                    <a:lnTo>
                      <a:pt x="526594" y="21016"/>
                    </a:lnTo>
                    <a:cubicBezTo>
                      <a:pt x="531885" y="31861"/>
                      <a:pt x="534811" y="45909"/>
                      <a:pt x="534811" y="64092"/>
                    </a:cubicBezTo>
                    <a:cubicBezTo>
                      <a:pt x="534811" y="96875"/>
                      <a:pt x="539223" y="184148"/>
                      <a:pt x="534811" y="214829"/>
                    </a:cubicBezTo>
                    <a:cubicBezTo>
                      <a:pt x="530398" y="245509"/>
                      <a:pt x="522958" y="248173"/>
                      <a:pt x="508337" y="248173"/>
                    </a:cubicBezTo>
                    <a:lnTo>
                      <a:pt x="26498" y="248173"/>
                    </a:lnTo>
                    <a:cubicBezTo>
                      <a:pt x="11877" y="248173"/>
                      <a:pt x="24" y="233245"/>
                      <a:pt x="24" y="214829"/>
                    </a:cubicBezTo>
                    <a:cubicBezTo>
                      <a:pt x="24" y="182046"/>
                      <a:pt x="-2622" y="164345"/>
                      <a:pt x="47651" y="128386"/>
                    </a:cubicBezTo>
                    <a:cubicBezTo>
                      <a:pt x="85355" y="101417"/>
                      <a:pt x="231582" y="34126"/>
                      <a:pt x="339941" y="2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0" name="フリーフォーム: 図形 1229">
                <a:extLst>
                  <a:ext uri="{FF2B5EF4-FFF2-40B4-BE49-F238E27FC236}">
                    <a16:creationId xmlns:a16="http://schemas.microsoft.com/office/drawing/2014/main" id="{7938F4A6-CF55-4648-8D2E-437642D3DE25}"/>
                  </a:ext>
                </a:extLst>
              </p:cNvPr>
              <p:cNvSpPr/>
              <p:nvPr/>
            </p:nvSpPr>
            <p:spPr>
              <a:xfrm>
                <a:off x="6753363" y="4232284"/>
                <a:ext cx="987790" cy="990843"/>
              </a:xfrm>
              <a:custGeom>
                <a:avLst/>
                <a:gdLst>
                  <a:gd name="connsiteX0" fmla="*/ 0 w 1025619"/>
                  <a:gd name="connsiteY0" fmla="*/ 0 h 990843"/>
                  <a:gd name="connsiteX1" fmla="*/ 1025619 w 1025619"/>
                  <a:gd name="connsiteY1" fmla="*/ 0 h 990843"/>
                  <a:gd name="connsiteX2" fmla="*/ 846868 w 1025619"/>
                  <a:gd name="connsiteY2" fmla="*/ 990843 h 990843"/>
                  <a:gd name="connsiteX3" fmla="*/ 532774 w 1025619"/>
                  <a:gd name="connsiteY3" fmla="*/ 990843 h 990843"/>
                  <a:gd name="connsiteX4" fmla="*/ 532774 w 1025619"/>
                  <a:gd name="connsiteY4" fmla="*/ 327966 h 990843"/>
                  <a:gd name="connsiteX5" fmla="*/ 485703 w 1025619"/>
                  <a:gd name="connsiteY5" fmla="*/ 327966 h 990843"/>
                  <a:gd name="connsiteX6" fmla="*/ 485703 w 1025619"/>
                  <a:gd name="connsiteY6" fmla="*/ 990843 h 990843"/>
                  <a:gd name="connsiteX7" fmla="*/ 171609 w 1025619"/>
                  <a:gd name="connsiteY7" fmla="*/ 990843 h 99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619" h="990843">
                    <a:moveTo>
                      <a:pt x="0" y="0"/>
                    </a:moveTo>
                    <a:lnTo>
                      <a:pt x="1025619" y="0"/>
                    </a:lnTo>
                    <a:lnTo>
                      <a:pt x="846868" y="990843"/>
                    </a:lnTo>
                    <a:lnTo>
                      <a:pt x="532774" y="990843"/>
                    </a:lnTo>
                    <a:lnTo>
                      <a:pt x="532774" y="327966"/>
                    </a:lnTo>
                    <a:lnTo>
                      <a:pt x="485703" y="327966"/>
                    </a:lnTo>
                    <a:lnTo>
                      <a:pt x="485703" y="990843"/>
                    </a:lnTo>
                    <a:lnTo>
                      <a:pt x="171609" y="990843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1" name="正方形/長方形 1230">
                <a:extLst>
                  <a:ext uri="{FF2B5EF4-FFF2-40B4-BE49-F238E27FC236}">
                    <a16:creationId xmlns:a16="http://schemas.microsoft.com/office/drawing/2014/main" id="{705D6D7F-F69D-4C3C-B7DB-33A2FB2AE0BD}"/>
                  </a:ext>
                </a:extLst>
              </p:cNvPr>
              <p:cNvSpPr/>
              <p:nvPr/>
            </p:nvSpPr>
            <p:spPr>
              <a:xfrm>
                <a:off x="6743243" y="4119299"/>
                <a:ext cx="1007434" cy="107076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四角形: 角を丸くする 1231">
                <a:extLst>
                  <a:ext uri="{FF2B5EF4-FFF2-40B4-BE49-F238E27FC236}">
                    <a16:creationId xmlns:a16="http://schemas.microsoft.com/office/drawing/2014/main" id="{6DAA873D-7361-471B-9286-3EDF3728ABAF}"/>
                  </a:ext>
                </a:extLst>
              </p:cNvPr>
              <p:cNvSpPr/>
              <p:nvPr/>
            </p:nvSpPr>
            <p:spPr>
              <a:xfrm>
                <a:off x="7133768" y="4108592"/>
                <a:ext cx="226384" cy="12849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3" name="グループ化 1232">
                <a:extLst>
                  <a:ext uri="{FF2B5EF4-FFF2-40B4-BE49-F238E27FC236}">
                    <a16:creationId xmlns:a16="http://schemas.microsoft.com/office/drawing/2014/main" id="{F92CCA1B-846D-4D04-BAD0-BC90AEBFFF77}"/>
                  </a:ext>
                </a:extLst>
              </p:cNvPr>
              <p:cNvGrpSpPr/>
              <p:nvPr/>
            </p:nvGrpSpPr>
            <p:grpSpPr>
              <a:xfrm>
                <a:off x="6654573" y="3171826"/>
                <a:ext cx="1184774" cy="970632"/>
                <a:chOff x="4647471" y="3260818"/>
                <a:chExt cx="1184774" cy="881639"/>
              </a:xfrm>
            </p:grpSpPr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968B79B8-7FBD-469D-8C92-E0A006247946}"/>
                    </a:ext>
                  </a:extLst>
                </p:cNvPr>
                <p:cNvSpPr/>
                <p:nvPr/>
              </p:nvSpPr>
              <p:spPr>
                <a:xfrm>
                  <a:off x="4647471" y="3260818"/>
                  <a:ext cx="1184774" cy="877812"/>
                </a:xfrm>
                <a:custGeom>
                  <a:avLst/>
                  <a:gdLst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838916 h 873050"/>
                    <a:gd name="connsiteX9" fmla="*/ 0 w 1184774"/>
                    <a:gd name="connsiteY9" fmla="*/ 321070 h 873050"/>
                    <a:gd name="connsiteX10" fmla="*/ 321070 w 1184774"/>
                    <a:gd name="connsiteY10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321070 h 873050"/>
                    <a:gd name="connsiteX9" fmla="*/ 321070 w 1184774"/>
                    <a:gd name="connsiteY9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34925 w 1184774"/>
                    <a:gd name="connsiteY6" fmla="*/ 838916 h 873050"/>
                    <a:gd name="connsiteX7" fmla="*/ 0 w 1184774"/>
                    <a:gd name="connsiteY7" fmla="*/ 321070 h 873050"/>
                    <a:gd name="connsiteX8" fmla="*/ 321070 w 1184774"/>
                    <a:gd name="connsiteY8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0 w 1184774"/>
                    <a:gd name="connsiteY6" fmla="*/ 321070 h 873050"/>
                    <a:gd name="connsiteX7" fmla="*/ 321070 w 1184774"/>
                    <a:gd name="connsiteY7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73050 h 873050"/>
                    <a:gd name="connsiteX4" fmla="*/ 34925 w 1184774"/>
                    <a:gd name="connsiteY4" fmla="*/ 873050 h 873050"/>
                    <a:gd name="connsiteX5" fmla="*/ 0 w 1184774"/>
                    <a:gd name="connsiteY5" fmla="*/ 321070 h 873050"/>
                    <a:gd name="connsiteX6" fmla="*/ 321070 w 1184774"/>
                    <a:gd name="connsiteY6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73050 h 873050"/>
                    <a:gd name="connsiteX4" fmla="*/ 77788 w 1184774"/>
                    <a:gd name="connsiteY4" fmla="*/ 870669 h 873050"/>
                    <a:gd name="connsiteX5" fmla="*/ 0 w 1184774"/>
                    <a:gd name="connsiteY5" fmla="*/ 321070 h 873050"/>
                    <a:gd name="connsiteX6" fmla="*/ 321070 w 1184774"/>
                    <a:gd name="connsiteY6" fmla="*/ 0 h 873050"/>
                    <a:gd name="connsiteX0" fmla="*/ 321070 w 1184774"/>
                    <a:gd name="connsiteY0" fmla="*/ 0 h 877812"/>
                    <a:gd name="connsiteX1" fmla="*/ 863704 w 1184774"/>
                    <a:gd name="connsiteY1" fmla="*/ 0 h 877812"/>
                    <a:gd name="connsiteX2" fmla="*/ 1184774 w 1184774"/>
                    <a:gd name="connsiteY2" fmla="*/ 321070 h 877812"/>
                    <a:gd name="connsiteX3" fmla="*/ 1097462 w 1184774"/>
                    <a:gd name="connsiteY3" fmla="*/ 877812 h 877812"/>
                    <a:gd name="connsiteX4" fmla="*/ 77788 w 1184774"/>
                    <a:gd name="connsiteY4" fmla="*/ 870669 h 877812"/>
                    <a:gd name="connsiteX5" fmla="*/ 0 w 1184774"/>
                    <a:gd name="connsiteY5" fmla="*/ 321070 h 877812"/>
                    <a:gd name="connsiteX6" fmla="*/ 321070 w 1184774"/>
                    <a:gd name="connsiteY6" fmla="*/ 0 h 877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4774" h="877812">
                      <a:moveTo>
                        <a:pt x="321070" y="0"/>
                      </a:moveTo>
                      <a:lnTo>
                        <a:pt x="863704" y="0"/>
                      </a:lnTo>
                      <a:cubicBezTo>
                        <a:pt x="1041026" y="0"/>
                        <a:pt x="1184774" y="143748"/>
                        <a:pt x="1184774" y="321070"/>
                      </a:cubicBezTo>
                      <a:lnTo>
                        <a:pt x="1097462" y="877812"/>
                      </a:lnTo>
                      <a:lnTo>
                        <a:pt x="77788" y="870669"/>
                      </a:lnTo>
                      <a:lnTo>
                        <a:pt x="0" y="321070"/>
                      </a:lnTo>
                      <a:cubicBezTo>
                        <a:pt x="0" y="143748"/>
                        <a:pt x="143748" y="0"/>
                        <a:pt x="321070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5" name="矢印: 五方向 1234">
                  <a:extLst>
                    <a:ext uri="{FF2B5EF4-FFF2-40B4-BE49-F238E27FC236}">
                      <a16:creationId xmlns:a16="http://schemas.microsoft.com/office/drawing/2014/main" id="{B6B5013B-C375-4F47-9A28-7013197B8070}"/>
                    </a:ext>
                  </a:extLst>
                </p:cNvPr>
                <p:cNvSpPr/>
                <p:nvPr/>
              </p:nvSpPr>
              <p:spPr>
                <a:xfrm rot="5400000">
                  <a:off x="4843941" y="3445508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6" name="正方形/長方形 1235">
                  <a:extLst>
                    <a:ext uri="{FF2B5EF4-FFF2-40B4-BE49-F238E27FC236}">
                      <a16:creationId xmlns:a16="http://schemas.microsoft.com/office/drawing/2014/main" id="{6A5B2C1B-D58D-46BC-9BCF-903922366750}"/>
                    </a:ext>
                  </a:extLst>
                </p:cNvPr>
                <p:cNvSpPr/>
                <p:nvPr/>
              </p:nvSpPr>
              <p:spPr>
                <a:xfrm>
                  <a:off x="5165483" y="3269407"/>
                  <a:ext cx="147171" cy="873050"/>
                </a:xfrm>
                <a:prstGeom prst="rect">
                  <a:avLst/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7" name="矢印: 五方向 1236">
                  <a:extLst>
                    <a:ext uri="{FF2B5EF4-FFF2-40B4-BE49-F238E27FC236}">
                      <a16:creationId xmlns:a16="http://schemas.microsoft.com/office/drawing/2014/main" id="{085807C2-267A-4C22-8A54-0CC2D0934DBA}"/>
                    </a:ext>
                  </a:extLst>
                </p:cNvPr>
                <p:cNvSpPr/>
                <p:nvPr/>
              </p:nvSpPr>
              <p:spPr>
                <a:xfrm rot="5400000">
                  <a:off x="5500704" y="3445510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38" name="グループ化 1237">
                  <a:extLst>
                    <a:ext uri="{FF2B5EF4-FFF2-40B4-BE49-F238E27FC236}">
                      <a16:creationId xmlns:a16="http://schemas.microsoft.com/office/drawing/2014/main" id="{9A0F07E9-2B85-4360-A3E6-032DEA754E27}"/>
                    </a:ext>
                  </a:extLst>
                </p:cNvPr>
                <p:cNvGrpSpPr/>
                <p:nvPr/>
              </p:nvGrpSpPr>
              <p:grpSpPr>
                <a:xfrm>
                  <a:off x="4952490" y="3265331"/>
                  <a:ext cx="560104" cy="150923"/>
                  <a:chOff x="4922950" y="4555385"/>
                  <a:chExt cx="733111" cy="441452"/>
                </a:xfrm>
              </p:grpSpPr>
              <p:sp>
                <p:nvSpPr>
                  <p:cNvPr id="1239" name="フリーフォーム: 図形 1238">
                    <a:extLst>
                      <a:ext uri="{FF2B5EF4-FFF2-40B4-BE49-F238E27FC236}">
                        <a16:creationId xmlns:a16="http://schemas.microsoft.com/office/drawing/2014/main" id="{FCC328BC-E4C1-4F40-B3E2-3A0BC1D285F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22950" y="4555386"/>
                    <a:ext cx="733111" cy="441451"/>
                  </a:xfrm>
                  <a:custGeom>
                    <a:avLst/>
                    <a:gdLst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690917 w 733111"/>
                      <a:gd name="connsiteY8" fmla="*/ 425019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703489 w 733111"/>
                      <a:gd name="connsiteY8" fmla="*/ 441451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0 w 733111"/>
                      <a:gd name="connsiteY2" fmla="*/ 36611 h 441451"/>
                      <a:gd name="connsiteX3" fmla="*/ 216745 w 733111"/>
                      <a:gd name="connsiteY3" fmla="*/ 194737 h 441451"/>
                      <a:gd name="connsiteX4" fmla="*/ 365737 w 733111"/>
                      <a:gd name="connsiteY4" fmla="*/ 0 h 441451"/>
                      <a:gd name="connsiteX5" fmla="*/ 515315 w 733111"/>
                      <a:gd name="connsiteY5" fmla="*/ 195503 h 441451"/>
                      <a:gd name="connsiteX6" fmla="*/ 733111 w 733111"/>
                      <a:gd name="connsiteY6" fmla="*/ 36610 h 441451"/>
                      <a:gd name="connsiteX7" fmla="*/ 703489 w 733111"/>
                      <a:gd name="connsiteY7" fmla="*/ 441451 h 441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33111" h="441451">
                        <a:moveTo>
                          <a:pt x="703489" y="441451"/>
                        </a:moveTo>
                        <a:lnTo>
                          <a:pt x="27985" y="441451"/>
                        </a:lnTo>
                        <a:lnTo>
                          <a:pt x="0" y="36611"/>
                        </a:lnTo>
                        <a:lnTo>
                          <a:pt x="216745" y="194737"/>
                        </a:lnTo>
                        <a:lnTo>
                          <a:pt x="365737" y="0"/>
                        </a:lnTo>
                        <a:lnTo>
                          <a:pt x="515315" y="195503"/>
                        </a:lnTo>
                        <a:lnTo>
                          <a:pt x="733111" y="36610"/>
                        </a:lnTo>
                        <a:lnTo>
                          <a:pt x="703489" y="441451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40" name="二等辺三角形 1239">
                    <a:extLst>
                      <a:ext uri="{FF2B5EF4-FFF2-40B4-BE49-F238E27FC236}">
                        <a16:creationId xmlns:a16="http://schemas.microsoft.com/office/drawing/2014/main" id="{16C06C0D-05B3-4798-BE58-91C601715F6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95446" y="4555385"/>
                    <a:ext cx="397614" cy="441451"/>
                  </a:xfrm>
                  <a:prstGeom prst="triangl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241" name="グループ化 1240">
              <a:extLst>
                <a:ext uri="{FF2B5EF4-FFF2-40B4-BE49-F238E27FC236}">
                  <a16:creationId xmlns:a16="http://schemas.microsoft.com/office/drawing/2014/main" id="{B43554B5-28DC-4214-A9EF-C62F0F492931}"/>
                </a:ext>
              </a:extLst>
            </p:cNvPr>
            <p:cNvGrpSpPr/>
            <p:nvPr/>
          </p:nvGrpSpPr>
          <p:grpSpPr>
            <a:xfrm>
              <a:off x="6382877" y="1322134"/>
              <a:ext cx="1699692" cy="1875214"/>
              <a:chOff x="6825788" y="1231262"/>
              <a:chExt cx="1699692" cy="1875214"/>
            </a:xfrm>
          </p:grpSpPr>
          <p:grpSp>
            <p:nvGrpSpPr>
              <p:cNvPr id="1242" name="グループ化 1241">
                <a:extLst>
                  <a:ext uri="{FF2B5EF4-FFF2-40B4-BE49-F238E27FC236}">
                    <a16:creationId xmlns:a16="http://schemas.microsoft.com/office/drawing/2014/main" id="{52E4BC93-0D75-43D0-912A-20BD84184CAB}"/>
                  </a:ext>
                </a:extLst>
              </p:cNvPr>
              <p:cNvGrpSpPr/>
              <p:nvPr/>
            </p:nvGrpSpPr>
            <p:grpSpPr>
              <a:xfrm>
                <a:off x="6848764" y="1515198"/>
                <a:ext cx="1676716" cy="1591278"/>
                <a:chOff x="-1206422" y="4401874"/>
                <a:chExt cx="1676716" cy="1591278"/>
              </a:xfrm>
            </p:grpSpPr>
            <p:sp>
              <p:nvSpPr>
                <p:cNvPr id="1250" name="楕円 1249">
                  <a:extLst>
                    <a:ext uri="{FF2B5EF4-FFF2-40B4-BE49-F238E27FC236}">
                      <a16:creationId xmlns:a16="http://schemas.microsoft.com/office/drawing/2014/main" id="{0B98E467-DF00-40B3-8917-EC01D4C96B58}"/>
                    </a:ext>
                  </a:extLst>
                </p:cNvPr>
                <p:cNvSpPr/>
                <p:nvPr/>
              </p:nvSpPr>
              <p:spPr bwMode="auto">
                <a:xfrm rot="20700000">
                  <a:off x="-1206422" y="5200590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1" name="楕円 1250">
                  <a:extLst>
                    <a:ext uri="{FF2B5EF4-FFF2-40B4-BE49-F238E27FC236}">
                      <a16:creationId xmlns:a16="http://schemas.microsoft.com/office/drawing/2014/main" id="{F9283FFD-373B-4E0D-84C6-0AFF3927B0A0}"/>
                    </a:ext>
                  </a:extLst>
                </p:cNvPr>
                <p:cNvSpPr/>
                <p:nvPr/>
              </p:nvSpPr>
              <p:spPr bwMode="auto">
                <a:xfrm rot="20700000">
                  <a:off x="-1134930" y="5291138"/>
                  <a:ext cx="211276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2" name="楕円 1251">
                  <a:extLst>
                    <a:ext uri="{FF2B5EF4-FFF2-40B4-BE49-F238E27FC236}">
                      <a16:creationId xmlns:a16="http://schemas.microsoft.com/office/drawing/2014/main" id="{3E4D31BF-5E0D-4DEC-8F70-B6ACB3970BF9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16035" y="5200589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3" name="楕円 1252">
                  <a:extLst>
                    <a:ext uri="{FF2B5EF4-FFF2-40B4-BE49-F238E27FC236}">
                      <a16:creationId xmlns:a16="http://schemas.microsoft.com/office/drawing/2014/main" id="{B428FBD7-6179-4F93-96A2-6A8CD6E89B0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87526" y="5291137"/>
                  <a:ext cx="211276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4" name="楕円 1253">
                  <a:extLst>
                    <a:ext uri="{FF2B5EF4-FFF2-40B4-BE49-F238E27FC236}">
                      <a16:creationId xmlns:a16="http://schemas.microsoft.com/office/drawing/2014/main" id="{CE5A26D8-F845-4C0C-BA6A-D033300DEA01}"/>
                    </a:ext>
                  </a:extLst>
                </p:cNvPr>
                <p:cNvSpPr/>
                <p:nvPr/>
              </p:nvSpPr>
              <p:spPr bwMode="auto">
                <a:xfrm>
                  <a:off x="-1056461" y="4631598"/>
                  <a:ext cx="1361555" cy="1361554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55" name="グループ化 1254">
                  <a:extLst>
                    <a:ext uri="{FF2B5EF4-FFF2-40B4-BE49-F238E27FC236}">
                      <a16:creationId xmlns:a16="http://schemas.microsoft.com/office/drawing/2014/main" id="{A0C145D2-0BCE-46E2-9113-F6318A609F88}"/>
                    </a:ext>
                  </a:extLst>
                </p:cNvPr>
                <p:cNvGrpSpPr/>
                <p:nvPr/>
              </p:nvGrpSpPr>
              <p:grpSpPr>
                <a:xfrm>
                  <a:off x="-1151384" y="4401874"/>
                  <a:ext cx="1342190" cy="784104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1268" name="月 1267">
                    <a:extLst>
                      <a:ext uri="{FF2B5EF4-FFF2-40B4-BE49-F238E27FC236}">
                        <a16:creationId xmlns:a16="http://schemas.microsoft.com/office/drawing/2014/main" id="{C6504A33-CD5B-4B67-B6E9-48BBFCD71B4D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9" name="月 1268">
                    <a:extLst>
                      <a:ext uri="{FF2B5EF4-FFF2-40B4-BE49-F238E27FC236}">
                        <a16:creationId xmlns:a16="http://schemas.microsoft.com/office/drawing/2014/main" id="{15CBF229-5245-44CA-B312-4A5EEA686F27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56" name="グループ化 1255">
                  <a:extLst>
                    <a:ext uri="{FF2B5EF4-FFF2-40B4-BE49-F238E27FC236}">
                      <a16:creationId xmlns:a16="http://schemas.microsoft.com/office/drawing/2014/main" id="{F4E3F81D-6250-4A93-8074-B8F23636E125}"/>
                    </a:ext>
                  </a:extLst>
                </p:cNvPr>
                <p:cNvGrpSpPr/>
                <p:nvPr/>
              </p:nvGrpSpPr>
              <p:grpSpPr>
                <a:xfrm>
                  <a:off x="-977598" y="4466862"/>
                  <a:ext cx="1048532" cy="612550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1266" name="月 1265">
                    <a:extLst>
                      <a:ext uri="{FF2B5EF4-FFF2-40B4-BE49-F238E27FC236}">
                        <a16:creationId xmlns:a16="http://schemas.microsoft.com/office/drawing/2014/main" id="{D66D40C9-8DBD-4B10-9AB5-ED073059EA50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7" name="月 1266">
                    <a:extLst>
                      <a:ext uri="{FF2B5EF4-FFF2-40B4-BE49-F238E27FC236}">
                        <a16:creationId xmlns:a16="http://schemas.microsoft.com/office/drawing/2014/main" id="{A756CF17-636B-4367-8470-A6A7D35B8E01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57" name="グループ化 1256">
                  <a:extLst>
                    <a:ext uri="{FF2B5EF4-FFF2-40B4-BE49-F238E27FC236}">
                      <a16:creationId xmlns:a16="http://schemas.microsoft.com/office/drawing/2014/main" id="{A560C48E-2593-441C-9138-1838E33F16ED}"/>
                    </a:ext>
                  </a:extLst>
                </p:cNvPr>
                <p:cNvGrpSpPr/>
                <p:nvPr/>
              </p:nvGrpSpPr>
              <p:grpSpPr>
                <a:xfrm>
                  <a:off x="-802809" y="4525533"/>
                  <a:ext cx="742775" cy="433928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1264" name="月 1263">
                    <a:extLst>
                      <a:ext uri="{FF2B5EF4-FFF2-40B4-BE49-F238E27FC236}">
                        <a16:creationId xmlns:a16="http://schemas.microsoft.com/office/drawing/2014/main" id="{F73C59CE-7FDC-40BE-ADBA-12E7C2793081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5" name="月 1264">
                    <a:extLst>
                      <a:ext uri="{FF2B5EF4-FFF2-40B4-BE49-F238E27FC236}">
                        <a16:creationId xmlns:a16="http://schemas.microsoft.com/office/drawing/2014/main" id="{B18DE400-3183-4B13-91E6-C716915432E5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58" name="角丸四角形 124">
                  <a:extLst>
                    <a:ext uri="{FF2B5EF4-FFF2-40B4-BE49-F238E27FC236}">
                      <a16:creationId xmlns:a16="http://schemas.microsoft.com/office/drawing/2014/main" id="{4AD436ED-FECF-49DD-A200-2EB8B9FD310F}"/>
                    </a:ext>
                  </a:extLst>
                </p:cNvPr>
                <p:cNvSpPr/>
                <p:nvPr/>
              </p:nvSpPr>
              <p:spPr bwMode="auto">
                <a:xfrm>
                  <a:off x="-787144" y="5169520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角丸四角形 125">
                  <a:extLst>
                    <a:ext uri="{FF2B5EF4-FFF2-40B4-BE49-F238E27FC236}">
                      <a16:creationId xmlns:a16="http://schemas.microsoft.com/office/drawing/2014/main" id="{C6B270EE-C2F8-4343-917B-E38584B05CDC}"/>
                    </a:ext>
                  </a:extLst>
                </p:cNvPr>
                <p:cNvSpPr/>
                <p:nvPr/>
              </p:nvSpPr>
              <p:spPr bwMode="auto">
                <a:xfrm>
                  <a:off x="-107589" y="5169520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月 1259">
                  <a:extLst>
                    <a:ext uri="{FF2B5EF4-FFF2-40B4-BE49-F238E27FC236}">
                      <a16:creationId xmlns:a16="http://schemas.microsoft.com/office/drawing/2014/main" id="{18F93768-D95E-4B15-AC37-256C25D508C3}"/>
                    </a:ext>
                  </a:extLst>
                </p:cNvPr>
                <p:cNvSpPr/>
                <p:nvPr/>
              </p:nvSpPr>
              <p:spPr bwMode="auto">
                <a:xfrm rot="6300000">
                  <a:off x="-740597" y="4926081"/>
                  <a:ext cx="3777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1" name="月 1260">
                  <a:extLst>
                    <a:ext uri="{FF2B5EF4-FFF2-40B4-BE49-F238E27FC236}">
                      <a16:creationId xmlns:a16="http://schemas.microsoft.com/office/drawing/2014/main" id="{9A74A603-50C8-4A84-815C-C6C1D2589E02}"/>
                    </a:ext>
                  </a:extLst>
                </p:cNvPr>
                <p:cNvSpPr/>
                <p:nvPr/>
              </p:nvSpPr>
              <p:spPr bwMode="auto">
                <a:xfrm rot="4500000">
                  <a:off x="-65829" y="4926081"/>
                  <a:ext cx="3777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2" name="ひし形 16">
                  <a:extLst>
                    <a:ext uri="{FF2B5EF4-FFF2-40B4-BE49-F238E27FC236}">
                      <a16:creationId xmlns:a16="http://schemas.microsoft.com/office/drawing/2014/main" id="{63813952-CC31-4C2A-80D7-05EF50BE4546}"/>
                    </a:ext>
                  </a:extLst>
                </p:cNvPr>
                <p:cNvSpPr/>
                <p:nvPr/>
              </p:nvSpPr>
              <p:spPr bwMode="auto">
                <a:xfrm>
                  <a:off x="-479275" y="5568903"/>
                  <a:ext cx="184313" cy="65004"/>
                </a:xfrm>
                <a:custGeom>
                  <a:avLst/>
                  <a:gdLst>
                    <a:gd name="connsiteX0" fmla="*/ 0 w 270030"/>
                    <a:gd name="connsiteY0" fmla="*/ 45005 h 90010"/>
                    <a:gd name="connsiteX1" fmla="*/ 135015 w 270030"/>
                    <a:gd name="connsiteY1" fmla="*/ 0 h 90010"/>
                    <a:gd name="connsiteX2" fmla="*/ 270030 w 270030"/>
                    <a:gd name="connsiteY2" fmla="*/ 45005 h 90010"/>
                    <a:gd name="connsiteX3" fmla="*/ 135015 w 270030"/>
                    <a:gd name="connsiteY3" fmla="*/ 90010 h 90010"/>
                    <a:gd name="connsiteX4" fmla="*/ 0 w 270030"/>
                    <a:gd name="connsiteY4" fmla="*/ 45005 h 90010"/>
                    <a:gd name="connsiteX0" fmla="*/ 0 w 270030"/>
                    <a:gd name="connsiteY0" fmla="*/ 45005 h 90011"/>
                    <a:gd name="connsiteX1" fmla="*/ 135015 w 270030"/>
                    <a:gd name="connsiteY1" fmla="*/ 0 h 90011"/>
                    <a:gd name="connsiteX2" fmla="*/ 270030 w 270030"/>
                    <a:gd name="connsiteY2" fmla="*/ 45005 h 90011"/>
                    <a:gd name="connsiteX3" fmla="*/ 135015 w 270030"/>
                    <a:gd name="connsiteY3" fmla="*/ 90010 h 90011"/>
                    <a:gd name="connsiteX4" fmla="*/ 0 w 270030"/>
                    <a:gd name="connsiteY4" fmla="*/ 45005 h 90011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030" h="90014">
                      <a:moveTo>
                        <a:pt x="0" y="45005"/>
                      </a:moveTo>
                      <a:lnTo>
                        <a:pt x="135015" y="0"/>
                      </a:lnTo>
                      <a:lnTo>
                        <a:pt x="270030" y="45005"/>
                      </a:lnTo>
                      <a:cubicBezTo>
                        <a:pt x="228100" y="86163"/>
                        <a:pt x="220660" y="89772"/>
                        <a:pt x="135015" y="90010"/>
                      </a:cubicBezTo>
                      <a:cubicBezTo>
                        <a:pt x="49370" y="90248"/>
                        <a:pt x="45005" y="80350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3" name="月 1262">
                  <a:extLst>
                    <a:ext uri="{FF2B5EF4-FFF2-40B4-BE49-F238E27FC236}">
                      <a16:creationId xmlns:a16="http://schemas.microsoft.com/office/drawing/2014/main" id="{2006AA0D-EA17-4633-87D7-DBBD2FD56789}"/>
                    </a:ext>
                  </a:extLst>
                </p:cNvPr>
                <p:cNvSpPr/>
                <p:nvPr/>
              </p:nvSpPr>
              <p:spPr bwMode="auto">
                <a:xfrm rot="5400000">
                  <a:off x="-409418" y="5645291"/>
                  <a:ext cx="65615" cy="27662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3" name="グループ化 1242">
                <a:extLst>
                  <a:ext uri="{FF2B5EF4-FFF2-40B4-BE49-F238E27FC236}">
                    <a16:creationId xmlns:a16="http://schemas.microsoft.com/office/drawing/2014/main" id="{60FBBA0E-E391-4834-99A7-0F8CF2ACE469}"/>
                  </a:ext>
                </a:extLst>
              </p:cNvPr>
              <p:cNvGrpSpPr/>
              <p:nvPr/>
            </p:nvGrpSpPr>
            <p:grpSpPr>
              <a:xfrm>
                <a:off x="6825788" y="1231262"/>
                <a:ext cx="1695992" cy="935422"/>
                <a:chOff x="2326523" y="925606"/>
                <a:chExt cx="2102602" cy="1159686"/>
              </a:xfrm>
            </p:grpSpPr>
            <p:sp>
              <p:nvSpPr>
                <p:cNvPr id="1246" name="フリーフォーム: 図形 1245">
                  <a:extLst>
                    <a:ext uri="{FF2B5EF4-FFF2-40B4-BE49-F238E27FC236}">
                      <a16:creationId xmlns:a16="http://schemas.microsoft.com/office/drawing/2014/main" id="{FB961B3A-7D7D-44D4-8080-9257BE73A812}"/>
                    </a:ext>
                  </a:extLst>
                </p:cNvPr>
                <p:cNvSpPr/>
                <p:nvPr/>
              </p:nvSpPr>
              <p:spPr>
                <a:xfrm>
                  <a:off x="2500226" y="925606"/>
                  <a:ext cx="1755196" cy="1138144"/>
                </a:xfrm>
                <a:custGeom>
                  <a:avLst/>
                  <a:gdLst>
                    <a:gd name="connsiteX0" fmla="*/ 877598 w 1755196"/>
                    <a:gd name="connsiteY0" fmla="*/ 0 h 1073709"/>
                    <a:gd name="connsiteX1" fmla="*/ 1755196 w 1755196"/>
                    <a:gd name="connsiteY1" fmla="*/ 877598 h 1073709"/>
                    <a:gd name="connsiteX2" fmla="*/ 1745773 w 1755196"/>
                    <a:gd name="connsiteY2" fmla="*/ 971078 h 1073709"/>
                    <a:gd name="connsiteX3" fmla="*/ 1612363 w 1755196"/>
                    <a:gd name="connsiteY3" fmla="*/ 1004743 h 1073709"/>
                    <a:gd name="connsiteX4" fmla="*/ 877598 w 1755196"/>
                    <a:gd name="connsiteY4" fmla="*/ 1073709 h 1073709"/>
                    <a:gd name="connsiteX5" fmla="*/ 142834 w 1755196"/>
                    <a:gd name="connsiteY5" fmla="*/ 1004743 h 1073709"/>
                    <a:gd name="connsiteX6" fmla="*/ 9424 w 1755196"/>
                    <a:gd name="connsiteY6" fmla="*/ 971078 h 1073709"/>
                    <a:gd name="connsiteX7" fmla="*/ 0 w 1755196"/>
                    <a:gd name="connsiteY7" fmla="*/ 877598 h 1073709"/>
                    <a:gd name="connsiteX8" fmla="*/ 877598 w 1755196"/>
                    <a:gd name="connsiteY8" fmla="*/ 0 h 1073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55196" h="1073709">
                      <a:moveTo>
                        <a:pt x="877598" y="0"/>
                      </a:moveTo>
                      <a:cubicBezTo>
                        <a:pt x="1362282" y="0"/>
                        <a:pt x="1755196" y="392914"/>
                        <a:pt x="1755196" y="877598"/>
                      </a:cubicBezTo>
                      <a:lnTo>
                        <a:pt x="1745773" y="971078"/>
                      </a:lnTo>
                      <a:lnTo>
                        <a:pt x="1612363" y="1004743"/>
                      </a:lnTo>
                      <a:cubicBezTo>
                        <a:pt x="1386526" y="1049152"/>
                        <a:pt x="1138230" y="1073709"/>
                        <a:pt x="877598" y="1073709"/>
                      </a:cubicBezTo>
                      <a:cubicBezTo>
                        <a:pt x="616966" y="1073709"/>
                        <a:pt x="368671" y="1049152"/>
                        <a:pt x="142834" y="1004743"/>
                      </a:cubicBezTo>
                      <a:lnTo>
                        <a:pt x="9424" y="971078"/>
                      </a:lnTo>
                      <a:lnTo>
                        <a:pt x="0" y="877598"/>
                      </a:lnTo>
                      <a:cubicBezTo>
                        <a:pt x="0" y="392914"/>
                        <a:pt x="392914" y="0"/>
                        <a:pt x="87759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7" name="フリーフォーム: 図形 1246">
                  <a:extLst>
                    <a:ext uri="{FF2B5EF4-FFF2-40B4-BE49-F238E27FC236}">
                      <a16:creationId xmlns:a16="http://schemas.microsoft.com/office/drawing/2014/main" id="{613E45A5-1CF1-4BA6-9846-3BB39F25D5D0}"/>
                    </a:ext>
                  </a:extLst>
                </p:cNvPr>
                <p:cNvSpPr/>
                <p:nvPr/>
              </p:nvSpPr>
              <p:spPr>
                <a:xfrm>
                  <a:off x="2482098" y="1649181"/>
                  <a:ext cx="1791452" cy="273050"/>
                </a:xfrm>
                <a:custGeom>
                  <a:avLst/>
                  <a:gdLst>
                    <a:gd name="connsiteX0" fmla="*/ 877598 w 1755196"/>
                    <a:gd name="connsiteY0" fmla="*/ 0 h 342377"/>
                    <a:gd name="connsiteX1" fmla="*/ 1618735 w 1755196"/>
                    <a:gd name="connsiteY1" fmla="*/ 71517 h 342377"/>
                    <a:gd name="connsiteX2" fmla="*/ 1742961 w 1755196"/>
                    <a:gd name="connsiteY2" fmla="*/ 106592 h 342377"/>
                    <a:gd name="connsiteX3" fmla="*/ 1755196 w 1755196"/>
                    <a:gd name="connsiteY3" fmla="*/ 227966 h 342377"/>
                    <a:gd name="connsiteX4" fmla="*/ 1745773 w 1755196"/>
                    <a:gd name="connsiteY4" fmla="*/ 321446 h 342377"/>
                    <a:gd name="connsiteX5" fmla="*/ 1662826 w 1755196"/>
                    <a:gd name="connsiteY5" fmla="*/ 342377 h 342377"/>
                    <a:gd name="connsiteX6" fmla="*/ 1659146 w 1755196"/>
                    <a:gd name="connsiteY6" fmla="*/ 341392 h 342377"/>
                    <a:gd name="connsiteX7" fmla="*/ 877598 w 1755196"/>
                    <a:gd name="connsiteY7" fmla="*/ 269875 h 342377"/>
                    <a:gd name="connsiteX8" fmla="*/ 96050 w 1755196"/>
                    <a:gd name="connsiteY8" fmla="*/ 341392 h 342377"/>
                    <a:gd name="connsiteX9" fmla="*/ 92371 w 1755196"/>
                    <a:gd name="connsiteY9" fmla="*/ 342377 h 342377"/>
                    <a:gd name="connsiteX10" fmla="*/ 9424 w 1755196"/>
                    <a:gd name="connsiteY10" fmla="*/ 321446 h 342377"/>
                    <a:gd name="connsiteX11" fmla="*/ 0 w 1755196"/>
                    <a:gd name="connsiteY11" fmla="*/ 227966 h 342377"/>
                    <a:gd name="connsiteX12" fmla="*/ 12236 w 1755196"/>
                    <a:gd name="connsiteY12" fmla="*/ 106592 h 342377"/>
                    <a:gd name="connsiteX13" fmla="*/ 136461 w 1755196"/>
                    <a:gd name="connsiteY13" fmla="*/ 71517 h 342377"/>
                    <a:gd name="connsiteX14" fmla="*/ 877598 w 1755196"/>
                    <a:gd name="connsiteY14" fmla="*/ 0 h 342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5196" h="342377">
                      <a:moveTo>
                        <a:pt x="877598" y="0"/>
                      </a:moveTo>
                      <a:cubicBezTo>
                        <a:pt x="1167030" y="0"/>
                        <a:pt x="1429062" y="27330"/>
                        <a:pt x="1618735" y="71517"/>
                      </a:cubicBezTo>
                      <a:lnTo>
                        <a:pt x="1742961" y="106592"/>
                      </a:lnTo>
                      <a:lnTo>
                        <a:pt x="1755196" y="227966"/>
                      </a:lnTo>
                      <a:lnTo>
                        <a:pt x="1745773" y="321446"/>
                      </a:lnTo>
                      <a:lnTo>
                        <a:pt x="1662826" y="342377"/>
                      </a:lnTo>
                      <a:lnTo>
                        <a:pt x="1659146" y="341392"/>
                      </a:lnTo>
                      <a:cubicBezTo>
                        <a:pt x="1459131" y="297205"/>
                        <a:pt x="1182812" y="269875"/>
                        <a:pt x="877598" y="269875"/>
                      </a:cubicBezTo>
                      <a:cubicBezTo>
                        <a:pt x="572385" y="269875"/>
                        <a:pt x="296066" y="297205"/>
                        <a:pt x="96050" y="341392"/>
                      </a:cubicBezTo>
                      <a:lnTo>
                        <a:pt x="92371" y="342377"/>
                      </a:lnTo>
                      <a:lnTo>
                        <a:pt x="9424" y="321446"/>
                      </a:lnTo>
                      <a:lnTo>
                        <a:pt x="0" y="227966"/>
                      </a:lnTo>
                      <a:lnTo>
                        <a:pt x="12236" y="106592"/>
                      </a:lnTo>
                      <a:lnTo>
                        <a:pt x="136461" y="71517"/>
                      </a:lnTo>
                      <a:cubicBezTo>
                        <a:pt x="326135" y="27330"/>
                        <a:pt x="588166" y="0"/>
                        <a:pt x="87759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8" name="フリーフォーム: 図形 1247">
                  <a:extLst>
                    <a:ext uri="{FF2B5EF4-FFF2-40B4-BE49-F238E27FC236}">
                      <a16:creationId xmlns:a16="http://schemas.microsoft.com/office/drawing/2014/main" id="{D13788DA-6BC9-489A-98C6-DD621E5A459B}"/>
                    </a:ext>
                  </a:extLst>
                </p:cNvPr>
                <p:cNvSpPr/>
                <p:nvPr/>
              </p:nvSpPr>
              <p:spPr>
                <a:xfrm rot="10800000">
                  <a:off x="3109820" y="1617650"/>
                  <a:ext cx="571142" cy="277630"/>
                </a:xfrm>
                <a:custGeom>
                  <a:avLst/>
                  <a:gdLst>
                    <a:gd name="connsiteX0" fmla="*/ 303139 w 571142"/>
                    <a:gd name="connsiteY0" fmla="*/ 277630 h 277630"/>
                    <a:gd name="connsiteX1" fmla="*/ 91905 w 571142"/>
                    <a:gd name="connsiteY1" fmla="*/ 272669 h 277630"/>
                    <a:gd name="connsiteX2" fmla="*/ 0 w 571142"/>
                    <a:gd name="connsiteY2" fmla="*/ 266023 h 277630"/>
                    <a:gd name="connsiteX3" fmla="*/ 39640 w 571142"/>
                    <a:gd name="connsiteY3" fmla="*/ 0 h 277630"/>
                    <a:gd name="connsiteX4" fmla="*/ 80387 w 571142"/>
                    <a:gd name="connsiteY4" fmla="*/ 2794 h 277630"/>
                    <a:gd name="connsiteX5" fmla="*/ 303139 w 571142"/>
                    <a:gd name="connsiteY5" fmla="*/ 7755 h 277630"/>
                    <a:gd name="connsiteX6" fmla="*/ 525890 w 571142"/>
                    <a:gd name="connsiteY6" fmla="*/ 2794 h 277630"/>
                    <a:gd name="connsiteX7" fmla="*/ 531482 w 571142"/>
                    <a:gd name="connsiteY7" fmla="*/ 2411 h 277630"/>
                    <a:gd name="connsiteX8" fmla="*/ 571142 w 571142"/>
                    <a:gd name="connsiteY8" fmla="*/ 268564 h 277630"/>
                    <a:gd name="connsiteX9" fmla="*/ 514373 w 571142"/>
                    <a:gd name="connsiteY9" fmla="*/ 272669 h 277630"/>
                    <a:gd name="connsiteX10" fmla="*/ 303139 w 571142"/>
                    <a:gd name="connsiteY10" fmla="*/ 277630 h 277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71142" h="277630">
                      <a:moveTo>
                        <a:pt x="303139" y="277630"/>
                      </a:moveTo>
                      <a:cubicBezTo>
                        <a:pt x="230781" y="277630"/>
                        <a:pt x="160135" y="275922"/>
                        <a:pt x="91905" y="272669"/>
                      </a:cubicBezTo>
                      <a:lnTo>
                        <a:pt x="0" y="266023"/>
                      </a:lnTo>
                      <a:lnTo>
                        <a:pt x="39640" y="0"/>
                      </a:lnTo>
                      <a:lnTo>
                        <a:pt x="80387" y="2794"/>
                      </a:lnTo>
                      <a:cubicBezTo>
                        <a:pt x="152338" y="6047"/>
                        <a:pt x="226836" y="7755"/>
                        <a:pt x="303139" y="7755"/>
                      </a:cubicBezTo>
                      <a:cubicBezTo>
                        <a:pt x="379442" y="7755"/>
                        <a:pt x="453940" y="6047"/>
                        <a:pt x="525890" y="2794"/>
                      </a:cubicBezTo>
                      <a:lnTo>
                        <a:pt x="531482" y="2411"/>
                      </a:lnTo>
                      <a:lnTo>
                        <a:pt x="571142" y="268564"/>
                      </a:lnTo>
                      <a:lnTo>
                        <a:pt x="514373" y="272669"/>
                      </a:lnTo>
                      <a:cubicBezTo>
                        <a:pt x="446142" y="275922"/>
                        <a:pt x="375497" y="277630"/>
                        <a:pt x="303139" y="2776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9" name="フリーフォーム: 図形 1248">
                  <a:extLst>
                    <a:ext uri="{FF2B5EF4-FFF2-40B4-BE49-F238E27FC236}">
                      <a16:creationId xmlns:a16="http://schemas.microsoft.com/office/drawing/2014/main" id="{325623F9-3E72-4597-8A5F-31D2CF674A4E}"/>
                    </a:ext>
                  </a:extLst>
                </p:cNvPr>
                <p:cNvSpPr/>
                <p:nvPr/>
              </p:nvSpPr>
              <p:spPr>
                <a:xfrm>
                  <a:off x="2326523" y="1612660"/>
                  <a:ext cx="2102602" cy="472632"/>
                </a:xfrm>
                <a:custGeom>
                  <a:avLst/>
                  <a:gdLst>
                    <a:gd name="connsiteX0" fmla="*/ 2093755 w 2102602"/>
                    <a:gd name="connsiteY0" fmla="*/ 0 h 472632"/>
                    <a:gd name="connsiteX1" fmla="*/ 2097175 w 2102602"/>
                    <a:gd name="connsiteY1" fmla="*/ 17705 h 472632"/>
                    <a:gd name="connsiteX2" fmla="*/ 2102602 w 2102602"/>
                    <a:gd name="connsiteY2" fmla="*/ 102641 h 472632"/>
                    <a:gd name="connsiteX3" fmla="*/ 2081244 w 2102602"/>
                    <a:gd name="connsiteY3" fmla="*/ 270060 h 472632"/>
                    <a:gd name="connsiteX4" fmla="*/ 2033567 w 2102602"/>
                    <a:gd name="connsiteY4" fmla="*/ 391423 h 472632"/>
                    <a:gd name="connsiteX5" fmla="*/ 1912470 w 2102602"/>
                    <a:gd name="connsiteY5" fmla="*/ 413778 h 472632"/>
                    <a:gd name="connsiteX6" fmla="*/ 1051301 w 2102602"/>
                    <a:gd name="connsiteY6" fmla="*/ 472632 h 472632"/>
                    <a:gd name="connsiteX7" fmla="*/ 190132 w 2102602"/>
                    <a:gd name="connsiteY7" fmla="*/ 413778 h 472632"/>
                    <a:gd name="connsiteX8" fmla="*/ 69036 w 2102602"/>
                    <a:gd name="connsiteY8" fmla="*/ 391423 h 472632"/>
                    <a:gd name="connsiteX9" fmla="*/ 21359 w 2102602"/>
                    <a:gd name="connsiteY9" fmla="*/ 270060 h 472632"/>
                    <a:gd name="connsiteX10" fmla="*/ 0 w 2102602"/>
                    <a:gd name="connsiteY10" fmla="*/ 102641 h 472632"/>
                    <a:gd name="connsiteX11" fmla="*/ 5428 w 2102602"/>
                    <a:gd name="connsiteY11" fmla="*/ 17705 h 472632"/>
                    <a:gd name="connsiteX12" fmla="*/ 8848 w 2102602"/>
                    <a:gd name="connsiteY12" fmla="*/ 0 h 472632"/>
                    <a:gd name="connsiteX13" fmla="*/ 61072 w 2102602"/>
                    <a:gd name="connsiteY13" fmla="*/ 39773 h 472632"/>
                    <a:gd name="connsiteX14" fmla="*/ 1051301 w 2102602"/>
                    <a:gd name="connsiteY14" fmla="*/ 257415 h 472632"/>
                    <a:gd name="connsiteX15" fmla="*/ 2041531 w 2102602"/>
                    <a:gd name="connsiteY15" fmla="*/ 39773 h 472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102602" h="472632">
                      <a:moveTo>
                        <a:pt x="2093755" y="0"/>
                      </a:moveTo>
                      <a:lnTo>
                        <a:pt x="2097175" y="17705"/>
                      </a:lnTo>
                      <a:cubicBezTo>
                        <a:pt x="2100764" y="45631"/>
                        <a:pt x="2102602" y="73967"/>
                        <a:pt x="2102602" y="102641"/>
                      </a:cubicBezTo>
                      <a:cubicBezTo>
                        <a:pt x="2102602" y="159990"/>
                        <a:pt x="2095248" y="215982"/>
                        <a:pt x="2081244" y="270060"/>
                      </a:cubicBezTo>
                      <a:lnTo>
                        <a:pt x="2033567" y="391423"/>
                      </a:lnTo>
                      <a:lnTo>
                        <a:pt x="1912470" y="413778"/>
                      </a:lnTo>
                      <a:cubicBezTo>
                        <a:pt x="1666644" y="450935"/>
                        <a:pt x="1370297" y="472632"/>
                        <a:pt x="1051301" y="472632"/>
                      </a:cubicBezTo>
                      <a:cubicBezTo>
                        <a:pt x="732305" y="472632"/>
                        <a:pt x="435958" y="450935"/>
                        <a:pt x="190132" y="413778"/>
                      </a:cubicBezTo>
                      <a:lnTo>
                        <a:pt x="69036" y="391423"/>
                      </a:lnTo>
                      <a:lnTo>
                        <a:pt x="21359" y="270060"/>
                      </a:lnTo>
                      <a:cubicBezTo>
                        <a:pt x="7355" y="215982"/>
                        <a:pt x="0" y="159990"/>
                        <a:pt x="0" y="102641"/>
                      </a:cubicBezTo>
                      <a:cubicBezTo>
                        <a:pt x="0" y="73967"/>
                        <a:pt x="1839" y="45631"/>
                        <a:pt x="5428" y="17705"/>
                      </a:cubicBezTo>
                      <a:lnTo>
                        <a:pt x="8848" y="0"/>
                      </a:lnTo>
                      <a:lnTo>
                        <a:pt x="61072" y="39773"/>
                      </a:lnTo>
                      <a:cubicBezTo>
                        <a:pt x="275674" y="171083"/>
                        <a:pt x="639098" y="257415"/>
                        <a:pt x="1051301" y="257415"/>
                      </a:cubicBezTo>
                      <a:cubicBezTo>
                        <a:pt x="1463504" y="257415"/>
                        <a:pt x="1826929" y="171083"/>
                        <a:pt x="2041531" y="39773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44" name="フリーフォーム: 図形 1243">
                <a:extLst>
                  <a:ext uri="{FF2B5EF4-FFF2-40B4-BE49-F238E27FC236}">
                    <a16:creationId xmlns:a16="http://schemas.microsoft.com/office/drawing/2014/main" id="{29BBA1AD-A7D7-4E4F-9EB6-B9821463A6F8}"/>
                  </a:ext>
                </a:extLst>
              </p:cNvPr>
              <p:cNvSpPr/>
              <p:nvPr/>
            </p:nvSpPr>
            <p:spPr>
              <a:xfrm>
                <a:off x="7548908" y="1360307"/>
                <a:ext cx="295216" cy="2620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5" name="楕円 1244">
                <a:extLst>
                  <a:ext uri="{FF2B5EF4-FFF2-40B4-BE49-F238E27FC236}">
                    <a16:creationId xmlns:a16="http://schemas.microsoft.com/office/drawing/2014/main" id="{6A0D6029-C37B-4121-A95A-9959D1E91D12}"/>
                  </a:ext>
                </a:extLst>
              </p:cNvPr>
              <p:cNvSpPr/>
              <p:nvPr/>
            </p:nvSpPr>
            <p:spPr>
              <a:xfrm>
                <a:off x="7608160" y="1348194"/>
                <a:ext cx="176714" cy="17671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0" name="グループ化 1269">
              <a:extLst>
                <a:ext uri="{FF2B5EF4-FFF2-40B4-BE49-F238E27FC236}">
                  <a16:creationId xmlns:a16="http://schemas.microsoft.com/office/drawing/2014/main" id="{2FCD8056-7CB4-4230-A49A-59B9DEBA7C43}"/>
                </a:ext>
              </a:extLst>
            </p:cNvPr>
            <p:cNvGrpSpPr/>
            <p:nvPr/>
          </p:nvGrpSpPr>
          <p:grpSpPr>
            <a:xfrm>
              <a:off x="7113890" y="2977217"/>
              <a:ext cx="300063" cy="433930"/>
              <a:chOff x="3465766" y="2539151"/>
              <a:chExt cx="764650" cy="1105784"/>
            </a:xfrm>
          </p:grpSpPr>
          <p:sp>
            <p:nvSpPr>
              <p:cNvPr id="1271" name="四角形: 上の 2 つの角を丸める 1270">
                <a:extLst>
                  <a:ext uri="{FF2B5EF4-FFF2-40B4-BE49-F238E27FC236}">
                    <a16:creationId xmlns:a16="http://schemas.microsoft.com/office/drawing/2014/main" id="{56107C6D-EA29-466D-AAE9-AC8EACA9BBC7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72" name="四角形: 上の 2 つの角を丸める 1271">
                <a:extLst>
                  <a:ext uri="{FF2B5EF4-FFF2-40B4-BE49-F238E27FC236}">
                    <a16:creationId xmlns:a16="http://schemas.microsoft.com/office/drawing/2014/main" id="{36780341-893C-4D5D-89A9-FB5B3E477AE3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273" name="グループ化 1272">
                <a:extLst>
                  <a:ext uri="{FF2B5EF4-FFF2-40B4-BE49-F238E27FC236}">
                    <a16:creationId xmlns:a16="http://schemas.microsoft.com/office/drawing/2014/main" id="{F84ED5E6-424A-42EC-B3EA-873A47BE8B45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1274" name="グループ化 1273">
                  <a:extLst>
                    <a:ext uri="{FF2B5EF4-FFF2-40B4-BE49-F238E27FC236}">
                      <a16:creationId xmlns:a16="http://schemas.microsoft.com/office/drawing/2014/main" id="{8F0BE88B-627A-4718-B342-615C3BFACA56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1276" name="フローチャート: 手作業 1275">
                    <a:extLst>
                      <a:ext uri="{FF2B5EF4-FFF2-40B4-BE49-F238E27FC236}">
                        <a16:creationId xmlns:a16="http://schemas.microsoft.com/office/drawing/2014/main" id="{01641199-EEDC-4C80-B372-5481AD89D1C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7" name="四角形: 角を丸くする 1276">
                    <a:extLst>
                      <a:ext uri="{FF2B5EF4-FFF2-40B4-BE49-F238E27FC236}">
                        <a16:creationId xmlns:a16="http://schemas.microsoft.com/office/drawing/2014/main" id="{E47BE5DC-77F8-437E-A425-612B58D4A4E8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8" name="フリーフォーム: 図形 1277">
                    <a:extLst>
                      <a:ext uri="{FF2B5EF4-FFF2-40B4-BE49-F238E27FC236}">
                        <a16:creationId xmlns:a16="http://schemas.microsoft.com/office/drawing/2014/main" id="{4AB3254B-0F9B-4834-95B0-1EC44439A014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75" name="フリーフォーム: 図形 1274">
                  <a:extLst>
                    <a:ext uri="{FF2B5EF4-FFF2-40B4-BE49-F238E27FC236}">
                      <a16:creationId xmlns:a16="http://schemas.microsoft.com/office/drawing/2014/main" id="{D3353BA3-51A3-4030-98F2-20DADB1E9F33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79" name="台形 691">
              <a:extLst>
                <a:ext uri="{FF2B5EF4-FFF2-40B4-BE49-F238E27FC236}">
                  <a16:creationId xmlns:a16="http://schemas.microsoft.com/office/drawing/2014/main" id="{D6929587-AB0C-4C1F-9A13-C4E5E2570654}"/>
                </a:ext>
              </a:extLst>
            </p:cNvPr>
            <p:cNvSpPr/>
            <p:nvPr/>
          </p:nvSpPr>
          <p:spPr>
            <a:xfrm rot="1978833">
              <a:off x="6448230" y="3288496"/>
              <a:ext cx="384500" cy="498646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  <a:gd name="connsiteX0" fmla="*/ 305341 w 305341"/>
                <a:gd name="connsiteY0" fmla="*/ 123017 h 382901"/>
                <a:gd name="connsiteX1" fmla="*/ 301549 w 305341"/>
                <a:gd name="connsiteY1" fmla="*/ 376250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  <a:gd name="connsiteX0" fmla="*/ 305341 w 305341"/>
                <a:gd name="connsiteY0" fmla="*/ 123017 h 387766"/>
                <a:gd name="connsiteX1" fmla="*/ 301549 w 305341"/>
                <a:gd name="connsiteY1" fmla="*/ 376250 h 387766"/>
                <a:gd name="connsiteX2" fmla="*/ 28742 w 305341"/>
                <a:gd name="connsiteY2" fmla="*/ 387766 h 387766"/>
                <a:gd name="connsiteX3" fmla="*/ 0 w 305341"/>
                <a:gd name="connsiteY3" fmla="*/ 0 h 387766"/>
                <a:gd name="connsiteX0" fmla="*/ 305341 w 306031"/>
                <a:gd name="connsiteY0" fmla="*/ 123017 h 387766"/>
                <a:gd name="connsiteX1" fmla="*/ 306031 w 306031"/>
                <a:gd name="connsiteY1" fmla="*/ 387533 h 387766"/>
                <a:gd name="connsiteX2" fmla="*/ 28742 w 306031"/>
                <a:gd name="connsiteY2" fmla="*/ 387766 h 387766"/>
                <a:gd name="connsiteX3" fmla="*/ 0 w 306031"/>
                <a:gd name="connsiteY3" fmla="*/ 0 h 387766"/>
                <a:gd name="connsiteX0" fmla="*/ 348510 w 349200"/>
                <a:gd name="connsiteY0" fmla="*/ 123017 h 434430"/>
                <a:gd name="connsiteX1" fmla="*/ 349200 w 349200"/>
                <a:gd name="connsiteY1" fmla="*/ 387533 h 434430"/>
                <a:gd name="connsiteX2" fmla="*/ 0 w 349200"/>
                <a:gd name="connsiteY2" fmla="*/ 434430 h 434430"/>
                <a:gd name="connsiteX3" fmla="*/ 43169 w 349200"/>
                <a:gd name="connsiteY3" fmla="*/ 0 h 434430"/>
                <a:gd name="connsiteX0" fmla="*/ 369817 w 370507"/>
                <a:gd name="connsiteY0" fmla="*/ 123017 h 448257"/>
                <a:gd name="connsiteX1" fmla="*/ 370507 w 370507"/>
                <a:gd name="connsiteY1" fmla="*/ 387533 h 448257"/>
                <a:gd name="connsiteX2" fmla="*/ 0 w 370507"/>
                <a:gd name="connsiteY2" fmla="*/ 448257 h 448257"/>
                <a:gd name="connsiteX3" fmla="*/ 64476 w 370507"/>
                <a:gd name="connsiteY3" fmla="*/ 0 h 448257"/>
                <a:gd name="connsiteX0" fmla="*/ 369817 w 369817"/>
                <a:gd name="connsiteY0" fmla="*/ 123017 h 448257"/>
                <a:gd name="connsiteX1" fmla="*/ 319903 w 369817"/>
                <a:gd name="connsiteY1" fmla="*/ 420372 h 448257"/>
                <a:gd name="connsiteX2" fmla="*/ 0 w 369817"/>
                <a:gd name="connsiteY2" fmla="*/ 448257 h 448257"/>
                <a:gd name="connsiteX3" fmla="*/ 64476 w 369817"/>
                <a:gd name="connsiteY3" fmla="*/ 0 h 448257"/>
                <a:gd name="connsiteX0" fmla="*/ 306321 w 319903"/>
                <a:gd name="connsiteY0" fmla="*/ 130157 h 448257"/>
                <a:gd name="connsiteX1" fmla="*/ 319903 w 319903"/>
                <a:gd name="connsiteY1" fmla="*/ 420372 h 448257"/>
                <a:gd name="connsiteX2" fmla="*/ 0 w 319903"/>
                <a:gd name="connsiteY2" fmla="*/ 448257 h 448257"/>
                <a:gd name="connsiteX3" fmla="*/ 64476 w 319903"/>
                <a:gd name="connsiteY3" fmla="*/ 0 h 448257"/>
                <a:gd name="connsiteX0" fmla="*/ 306321 w 319903"/>
                <a:gd name="connsiteY0" fmla="*/ 170759 h 488859"/>
                <a:gd name="connsiteX1" fmla="*/ 319903 w 319903"/>
                <a:gd name="connsiteY1" fmla="*/ 460974 h 488859"/>
                <a:gd name="connsiteX2" fmla="*/ 0 w 319903"/>
                <a:gd name="connsiteY2" fmla="*/ 488859 h 488859"/>
                <a:gd name="connsiteX3" fmla="*/ 57053 w 319903"/>
                <a:gd name="connsiteY3" fmla="*/ 0 h 488859"/>
                <a:gd name="connsiteX0" fmla="*/ 306321 w 319903"/>
                <a:gd name="connsiteY0" fmla="*/ 180477 h 498577"/>
                <a:gd name="connsiteX1" fmla="*/ 319903 w 319903"/>
                <a:gd name="connsiteY1" fmla="*/ 470692 h 498577"/>
                <a:gd name="connsiteX2" fmla="*/ 0 w 319903"/>
                <a:gd name="connsiteY2" fmla="*/ 498577 h 498577"/>
                <a:gd name="connsiteX3" fmla="*/ 54531 w 319903"/>
                <a:gd name="connsiteY3" fmla="*/ 0 h 498577"/>
                <a:gd name="connsiteX0" fmla="*/ 306321 w 319903"/>
                <a:gd name="connsiteY0" fmla="*/ 180477 h 498577"/>
                <a:gd name="connsiteX1" fmla="*/ 319903 w 319903"/>
                <a:gd name="connsiteY1" fmla="*/ 470692 h 498577"/>
                <a:gd name="connsiteX2" fmla="*/ 0 w 319903"/>
                <a:gd name="connsiteY2" fmla="*/ 498577 h 498577"/>
                <a:gd name="connsiteX3" fmla="*/ 54531 w 319903"/>
                <a:gd name="connsiteY3" fmla="*/ 0 h 498577"/>
                <a:gd name="connsiteX0" fmla="*/ 306321 w 319903"/>
                <a:gd name="connsiteY0" fmla="*/ 161040 h 479140"/>
                <a:gd name="connsiteX1" fmla="*/ 319903 w 319903"/>
                <a:gd name="connsiteY1" fmla="*/ 451255 h 479140"/>
                <a:gd name="connsiteX2" fmla="*/ 0 w 319903"/>
                <a:gd name="connsiteY2" fmla="*/ 479140 h 479140"/>
                <a:gd name="connsiteX3" fmla="*/ 59574 w 319903"/>
                <a:gd name="connsiteY3" fmla="*/ 0 h 479140"/>
                <a:gd name="connsiteX0" fmla="*/ 372132 w 385714"/>
                <a:gd name="connsiteY0" fmla="*/ 161040 h 513330"/>
                <a:gd name="connsiteX1" fmla="*/ 385714 w 385714"/>
                <a:gd name="connsiteY1" fmla="*/ 451255 h 513330"/>
                <a:gd name="connsiteX2" fmla="*/ 0 w 385714"/>
                <a:gd name="connsiteY2" fmla="*/ 513330 h 513330"/>
                <a:gd name="connsiteX3" fmla="*/ 125385 w 385714"/>
                <a:gd name="connsiteY3" fmla="*/ 0 h 513330"/>
                <a:gd name="connsiteX0" fmla="*/ 358532 w 372114"/>
                <a:gd name="connsiteY0" fmla="*/ 161040 h 481795"/>
                <a:gd name="connsiteX1" fmla="*/ 372114 w 372114"/>
                <a:gd name="connsiteY1" fmla="*/ 451255 h 481795"/>
                <a:gd name="connsiteX2" fmla="*/ 0 w 372114"/>
                <a:gd name="connsiteY2" fmla="*/ 481795 h 481795"/>
                <a:gd name="connsiteX3" fmla="*/ 111785 w 372114"/>
                <a:gd name="connsiteY3" fmla="*/ 0 h 481795"/>
                <a:gd name="connsiteX0" fmla="*/ 358532 w 358532"/>
                <a:gd name="connsiteY0" fmla="*/ 161040 h 488358"/>
                <a:gd name="connsiteX1" fmla="*/ 328062 w 358532"/>
                <a:gd name="connsiteY1" fmla="*/ 488358 h 488358"/>
                <a:gd name="connsiteX2" fmla="*/ 0 w 358532"/>
                <a:gd name="connsiteY2" fmla="*/ 481795 h 488358"/>
                <a:gd name="connsiteX3" fmla="*/ 111785 w 358532"/>
                <a:gd name="connsiteY3" fmla="*/ 0 h 488358"/>
                <a:gd name="connsiteX0" fmla="*/ 384500 w 384500"/>
                <a:gd name="connsiteY0" fmla="*/ 161040 h 498646"/>
                <a:gd name="connsiteX1" fmla="*/ 354030 w 384500"/>
                <a:gd name="connsiteY1" fmla="*/ 488358 h 498646"/>
                <a:gd name="connsiteX2" fmla="*/ 0 w 384500"/>
                <a:gd name="connsiteY2" fmla="*/ 498646 h 498646"/>
                <a:gd name="connsiteX3" fmla="*/ 137753 w 384500"/>
                <a:gd name="connsiteY3" fmla="*/ 0 h 498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500" h="498646">
                  <a:moveTo>
                    <a:pt x="384500" y="161040"/>
                  </a:moveTo>
                  <a:lnTo>
                    <a:pt x="354030" y="488358"/>
                  </a:lnTo>
                  <a:lnTo>
                    <a:pt x="0" y="498646"/>
                  </a:lnTo>
                  <a:lnTo>
                    <a:pt x="137753" y="0"/>
                  </a:lnTo>
                </a:path>
              </a:pathLst>
            </a:custGeom>
            <a:solidFill>
              <a:srgbClr val="66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0" name="フリーフォーム: 図形 1279">
              <a:extLst>
                <a:ext uri="{FF2B5EF4-FFF2-40B4-BE49-F238E27FC236}">
                  <a16:creationId xmlns:a16="http://schemas.microsoft.com/office/drawing/2014/main" id="{0B9F1C02-A570-49EE-8354-83CD5691F926}"/>
                </a:ext>
              </a:extLst>
            </p:cNvPr>
            <p:cNvSpPr/>
            <p:nvPr/>
          </p:nvSpPr>
          <p:spPr>
            <a:xfrm>
              <a:off x="6385391" y="3112848"/>
              <a:ext cx="1146498" cy="779425"/>
            </a:xfrm>
            <a:custGeom>
              <a:avLst/>
              <a:gdLst>
                <a:gd name="connsiteX0" fmla="*/ 999277 w 1146498"/>
                <a:gd name="connsiteY0" fmla="*/ 346 h 779425"/>
                <a:gd name="connsiteX1" fmla="*/ 1044484 w 1146498"/>
                <a:gd name="connsiteY1" fmla="*/ 22848 h 779425"/>
                <a:gd name="connsiteX2" fmla="*/ 1137080 w 1146498"/>
                <a:gd name="connsiteY2" fmla="*/ 183228 h 779425"/>
                <a:gd name="connsiteX3" fmla="*/ 1138919 w 1146498"/>
                <a:gd name="connsiteY3" fmla="*/ 185280 h 779425"/>
                <a:gd name="connsiteX4" fmla="*/ 1144677 w 1146498"/>
                <a:gd name="connsiteY4" fmla="*/ 197753 h 779425"/>
                <a:gd name="connsiteX5" fmla="*/ 1113537 w 1146498"/>
                <a:gd name="connsiteY5" fmla="*/ 254354 h 779425"/>
                <a:gd name="connsiteX6" fmla="*/ 1100877 w 1146498"/>
                <a:gd name="connsiteY6" fmla="*/ 258028 h 779425"/>
                <a:gd name="connsiteX7" fmla="*/ 1103853 w 1146498"/>
                <a:gd name="connsiteY7" fmla="*/ 266878 h 779425"/>
                <a:gd name="connsiteX8" fmla="*/ 1081351 w 1146498"/>
                <a:gd name="connsiteY8" fmla="*/ 312085 h 779425"/>
                <a:gd name="connsiteX9" fmla="*/ 1075514 w 1146498"/>
                <a:gd name="connsiteY9" fmla="*/ 315454 h 779425"/>
                <a:gd name="connsiteX10" fmla="*/ 1077660 w 1146498"/>
                <a:gd name="connsiteY10" fmla="*/ 321837 h 779425"/>
                <a:gd name="connsiteX11" fmla="*/ 1055158 w 1146498"/>
                <a:gd name="connsiteY11" fmla="*/ 367043 h 779425"/>
                <a:gd name="connsiteX12" fmla="*/ 1018949 w 1146498"/>
                <a:gd name="connsiteY12" fmla="*/ 387949 h 779425"/>
                <a:gd name="connsiteX13" fmla="*/ 1008887 w 1146498"/>
                <a:gd name="connsiteY13" fmla="*/ 407890 h 779425"/>
                <a:gd name="connsiteX14" fmla="*/ 788346 w 1146498"/>
                <a:gd name="connsiteY14" fmla="*/ 515123 h 779425"/>
                <a:gd name="connsiteX15" fmla="*/ 737336 w 1146498"/>
                <a:gd name="connsiteY15" fmla="*/ 495317 h 779425"/>
                <a:gd name="connsiteX16" fmla="*/ 727300 w 1146498"/>
                <a:gd name="connsiteY16" fmla="*/ 487407 h 779425"/>
                <a:gd name="connsiteX17" fmla="*/ 181418 w 1146498"/>
                <a:gd name="connsiteY17" fmla="*/ 765421 h 779425"/>
                <a:gd name="connsiteX18" fmla="*/ 177970 w 1146498"/>
                <a:gd name="connsiteY18" fmla="*/ 767398 h 779425"/>
                <a:gd name="connsiteX19" fmla="*/ 10411 w 1146498"/>
                <a:gd name="connsiteY19" fmla="*/ 709156 h 779425"/>
                <a:gd name="connsiteX20" fmla="*/ 77176 w 1146498"/>
                <a:gd name="connsiteY20" fmla="*/ 544807 h 779425"/>
                <a:gd name="connsiteX21" fmla="*/ 80937 w 1146498"/>
                <a:gd name="connsiteY21" fmla="*/ 543520 h 779425"/>
                <a:gd name="connsiteX22" fmla="*/ 623583 w 1146498"/>
                <a:gd name="connsiteY22" fmla="*/ 327195 h 779425"/>
                <a:gd name="connsiteX23" fmla="*/ 614310 w 1146498"/>
                <a:gd name="connsiteY23" fmla="*/ 300903 h 779425"/>
                <a:gd name="connsiteX24" fmla="*/ 596701 w 1146498"/>
                <a:gd name="connsiteY24" fmla="*/ 158406 h 779425"/>
                <a:gd name="connsiteX25" fmla="*/ 599363 w 1146498"/>
                <a:gd name="connsiteY25" fmla="*/ 138859 h 779425"/>
                <a:gd name="connsiteX26" fmla="*/ 599360 w 1146498"/>
                <a:gd name="connsiteY26" fmla="*/ 136954 h 779425"/>
                <a:gd name="connsiteX27" fmla="*/ 606886 w 1146498"/>
                <a:gd name="connsiteY27" fmla="*/ 101855 h 779425"/>
                <a:gd name="connsiteX28" fmla="*/ 617342 w 1146498"/>
                <a:gd name="connsiteY28" fmla="*/ 78777 h 779425"/>
                <a:gd name="connsiteX29" fmla="*/ 618006 w 1146498"/>
                <a:gd name="connsiteY29" fmla="*/ 75487 h 779425"/>
                <a:gd name="connsiteX30" fmla="*/ 620525 w 1146498"/>
                <a:gd name="connsiteY30" fmla="*/ 71751 h 779425"/>
                <a:gd name="connsiteX31" fmla="*/ 621866 w 1146498"/>
                <a:gd name="connsiteY31" fmla="*/ 68792 h 779425"/>
                <a:gd name="connsiteX32" fmla="*/ 622335 w 1146498"/>
                <a:gd name="connsiteY32" fmla="*/ 69068 h 779425"/>
                <a:gd name="connsiteX33" fmla="*/ 630330 w 1146498"/>
                <a:gd name="connsiteY33" fmla="*/ 57208 h 779425"/>
                <a:gd name="connsiteX34" fmla="*/ 670993 w 1146498"/>
                <a:gd name="connsiteY34" fmla="*/ 40365 h 779425"/>
                <a:gd name="connsiteX35" fmla="*/ 728500 w 1146498"/>
                <a:gd name="connsiteY35" fmla="*/ 97872 h 779425"/>
                <a:gd name="connsiteX36" fmla="*/ 718679 w 1146498"/>
                <a:gd name="connsiteY36" fmla="*/ 130024 h 779425"/>
                <a:gd name="connsiteX37" fmla="*/ 718021 w 1146498"/>
                <a:gd name="connsiteY37" fmla="*/ 130747 h 779425"/>
                <a:gd name="connsiteX38" fmla="*/ 712058 w 1146498"/>
                <a:gd name="connsiteY38" fmla="*/ 148808 h 779425"/>
                <a:gd name="connsiteX39" fmla="*/ 714635 w 1146498"/>
                <a:gd name="connsiteY39" fmla="*/ 172291 h 779425"/>
                <a:gd name="connsiteX40" fmla="*/ 746162 w 1146498"/>
                <a:gd name="connsiteY40" fmla="*/ 206019 h 779425"/>
                <a:gd name="connsiteX41" fmla="*/ 746045 w 1146498"/>
                <a:gd name="connsiteY41" fmla="*/ 206300 h 779425"/>
                <a:gd name="connsiteX42" fmla="*/ 772031 w 1146498"/>
                <a:gd name="connsiteY42" fmla="*/ 219593 h 779425"/>
                <a:gd name="connsiteX43" fmla="*/ 855919 w 1146498"/>
                <a:gd name="connsiteY43" fmla="*/ 231013 h 779425"/>
                <a:gd name="connsiteX44" fmla="*/ 890833 w 1146498"/>
                <a:gd name="connsiteY44" fmla="*/ 223852 h 779425"/>
                <a:gd name="connsiteX45" fmla="*/ 1031477 w 1146498"/>
                <a:gd name="connsiteY45" fmla="*/ 183038 h 779425"/>
                <a:gd name="connsiteX46" fmla="*/ 965364 w 1146498"/>
                <a:gd name="connsiteY46" fmla="*/ 68527 h 779425"/>
                <a:gd name="connsiteX47" fmla="*/ 982084 w 1146498"/>
                <a:gd name="connsiteY47" fmla="*/ 6127 h 779425"/>
                <a:gd name="connsiteX48" fmla="*/ 982084 w 1146498"/>
                <a:gd name="connsiteY48" fmla="*/ 6127 h 779425"/>
                <a:gd name="connsiteX49" fmla="*/ 999277 w 1146498"/>
                <a:gd name="connsiteY49" fmla="*/ 346 h 779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46498" h="779425">
                  <a:moveTo>
                    <a:pt x="999277" y="346"/>
                  </a:moveTo>
                  <a:cubicBezTo>
                    <a:pt x="1016944" y="-1846"/>
                    <a:pt x="1035023" y="6461"/>
                    <a:pt x="1044484" y="22848"/>
                  </a:cubicBezTo>
                  <a:lnTo>
                    <a:pt x="1137080" y="183228"/>
                  </a:lnTo>
                  <a:lnTo>
                    <a:pt x="1138919" y="185280"/>
                  </a:lnTo>
                  <a:cubicBezTo>
                    <a:pt x="1141396" y="189029"/>
                    <a:pt x="1143358" y="193210"/>
                    <a:pt x="1144677" y="197753"/>
                  </a:cubicBezTo>
                  <a:cubicBezTo>
                    <a:pt x="1151708" y="221982"/>
                    <a:pt x="1137766" y="247323"/>
                    <a:pt x="1113537" y="254354"/>
                  </a:cubicBezTo>
                  <a:lnTo>
                    <a:pt x="1100877" y="258028"/>
                  </a:lnTo>
                  <a:lnTo>
                    <a:pt x="1103853" y="266878"/>
                  </a:lnTo>
                  <a:cubicBezTo>
                    <a:pt x="1106045" y="284544"/>
                    <a:pt x="1097737" y="302624"/>
                    <a:pt x="1081351" y="312085"/>
                  </a:cubicBezTo>
                  <a:lnTo>
                    <a:pt x="1075514" y="315454"/>
                  </a:lnTo>
                  <a:lnTo>
                    <a:pt x="1077660" y="321837"/>
                  </a:lnTo>
                  <a:cubicBezTo>
                    <a:pt x="1079852" y="339503"/>
                    <a:pt x="1071545" y="357583"/>
                    <a:pt x="1055158" y="367043"/>
                  </a:cubicBezTo>
                  <a:lnTo>
                    <a:pt x="1018949" y="387949"/>
                  </a:lnTo>
                  <a:lnTo>
                    <a:pt x="1008887" y="407890"/>
                  </a:lnTo>
                  <a:cubicBezTo>
                    <a:pt x="960147" y="488460"/>
                    <a:pt x="873616" y="533970"/>
                    <a:pt x="788346" y="515123"/>
                  </a:cubicBezTo>
                  <a:cubicBezTo>
                    <a:pt x="770074" y="511084"/>
                    <a:pt x="752995" y="504341"/>
                    <a:pt x="737336" y="495317"/>
                  </a:cubicBezTo>
                  <a:lnTo>
                    <a:pt x="727300" y="487407"/>
                  </a:lnTo>
                  <a:lnTo>
                    <a:pt x="181418" y="765421"/>
                  </a:lnTo>
                  <a:lnTo>
                    <a:pt x="177970" y="767398"/>
                  </a:lnTo>
                  <a:cubicBezTo>
                    <a:pt x="113263" y="796699"/>
                    <a:pt x="38245" y="770623"/>
                    <a:pt x="10411" y="709156"/>
                  </a:cubicBezTo>
                  <a:cubicBezTo>
                    <a:pt x="-17422" y="647688"/>
                    <a:pt x="12469" y="574107"/>
                    <a:pt x="77176" y="544807"/>
                  </a:cubicBezTo>
                  <a:lnTo>
                    <a:pt x="80937" y="543520"/>
                  </a:lnTo>
                  <a:lnTo>
                    <a:pt x="623583" y="327195"/>
                  </a:lnTo>
                  <a:lnTo>
                    <a:pt x="614310" y="300903"/>
                  </a:lnTo>
                  <a:cubicBezTo>
                    <a:pt x="599609" y="246039"/>
                    <a:pt x="593868" y="194863"/>
                    <a:pt x="596701" y="158406"/>
                  </a:cubicBezTo>
                  <a:lnTo>
                    <a:pt x="599363" y="138859"/>
                  </a:lnTo>
                  <a:lnTo>
                    <a:pt x="599360" y="136954"/>
                  </a:lnTo>
                  <a:cubicBezTo>
                    <a:pt x="600611" y="125053"/>
                    <a:pt x="603127" y="113285"/>
                    <a:pt x="606886" y="101855"/>
                  </a:cubicBezTo>
                  <a:lnTo>
                    <a:pt x="617342" y="78777"/>
                  </a:lnTo>
                  <a:lnTo>
                    <a:pt x="618006" y="75487"/>
                  </a:lnTo>
                  <a:lnTo>
                    <a:pt x="620525" y="71751"/>
                  </a:lnTo>
                  <a:lnTo>
                    <a:pt x="621866" y="68792"/>
                  </a:lnTo>
                  <a:lnTo>
                    <a:pt x="622335" y="69068"/>
                  </a:lnTo>
                  <a:lnTo>
                    <a:pt x="630330" y="57208"/>
                  </a:lnTo>
                  <a:cubicBezTo>
                    <a:pt x="640737" y="46802"/>
                    <a:pt x="655113" y="40365"/>
                    <a:pt x="670993" y="40365"/>
                  </a:cubicBezTo>
                  <a:cubicBezTo>
                    <a:pt x="702753" y="40365"/>
                    <a:pt x="728500" y="66112"/>
                    <a:pt x="728500" y="97872"/>
                  </a:cubicBezTo>
                  <a:cubicBezTo>
                    <a:pt x="728500" y="109782"/>
                    <a:pt x="724879" y="120845"/>
                    <a:pt x="718679" y="130024"/>
                  </a:cubicBezTo>
                  <a:lnTo>
                    <a:pt x="718021" y="130747"/>
                  </a:lnTo>
                  <a:lnTo>
                    <a:pt x="712058" y="148808"/>
                  </a:lnTo>
                  <a:cubicBezTo>
                    <a:pt x="711234" y="156642"/>
                    <a:pt x="712074" y="164650"/>
                    <a:pt x="714635" y="172291"/>
                  </a:cubicBezTo>
                  <a:cubicBezTo>
                    <a:pt x="719758" y="187572"/>
                    <a:pt x="731260" y="199878"/>
                    <a:pt x="746162" y="206019"/>
                  </a:cubicBezTo>
                  <a:lnTo>
                    <a:pt x="746045" y="206300"/>
                  </a:lnTo>
                  <a:lnTo>
                    <a:pt x="772031" y="219593"/>
                  </a:lnTo>
                  <a:cubicBezTo>
                    <a:pt x="798552" y="229432"/>
                    <a:pt x="827733" y="233405"/>
                    <a:pt x="855919" y="231013"/>
                  </a:cubicBezTo>
                  <a:lnTo>
                    <a:pt x="890833" y="223852"/>
                  </a:lnTo>
                  <a:lnTo>
                    <a:pt x="1031477" y="183038"/>
                  </a:lnTo>
                  <a:lnTo>
                    <a:pt x="965364" y="68527"/>
                  </a:lnTo>
                  <a:cubicBezTo>
                    <a:pt x="952750" y="46678"/>
                    <a:pt x="960236" y="18741"/>
                    <a:pt x="982084" y="6127"/>
                  </a:cubicBezTo>
                  <a:lnTo>
                    <a:pt x="982084" y="6127"/>
                  </a:lnTo>
                  <a:cubicBezTo>
                    <a:pt x="987546" y="2974"/>
                    <a:pt x="993389" y="1077"/>
                    <a:pt x="999277" y="346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grpSp>
          <p:nvGrpSpPr>
            <p:cNvPr id="1281" name="グループ化 1280">
              <a:extLst>
                <a:ext uri="{FF2B5EF4-FFF2-40B4-BE49-F238E27FC236}">
                  <a16:creationId xmlns:a16="http://schemas.microsoft.com/office/drawing/2014/main" id="{658B27E0-39B5-4F88-BB69-3247A3677BD8}"/>
                </a:ext>
              </a:extLst>
            </p:cNvPr>
            <p:cNvGrpSpPr/>
            <p:nvPr/>
          </p:nvGrpSpPr>
          <p:grpSpPr>
            <a:xfrm>
              <a:off x="6685947" y="3208055"/>
              <a:ext cx="260642" cy="106384"/>
              <a:chOff x="5278656" y="3107581"/>
              <a:chExt cx="354372" cy="144641"/>
            </a:xfrm>
          </p:grpSpPr>
          <p:sp>
            <p:nvSpPr>
              <p:cNvPr id="1282" name="フリーフォーム: 図形 1281">
                <a:extLst>
                  <a:ext uri="{FF2B5EF4-FFF2-40B4-BE49-F238E27FC236}">
                    <a16:creationId xmlns:a16="http://schemas.microsoft.com/office/drawing/2014/main" id="{1FDF9829-B717-4AA0-8BC3-F49617C4AD78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3" name="フリーフォーム: 図形 1282">
                <a:extLst>
                  <a:ext uri="{FF2B5EF4-FFF2-40B4-BE49-F238E27FC236}">
                    <a16:creationId xmlns:a16="http://schemas.microsoft.com/office/drawing/2014/main" id="{23C402CA-D1CD-4584-9B87-EABBC2882C63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4" name="グループ化 1283">
              <a:extLst>
                <a:ext uri="{FF2B5EF4-FFF2-40B4-BE49-F238E27FC236}">
                  <a16:creationId xmlns:a16="http://schemas.microsoft.com/office/drawing/2014/main" id="{6BB0FB99-9D61-4564-8790-AECFC22DCC21}"/>
                </a:ext>
              </a:extLst>
            </p:cNvPr>
            <p:cNvGrpSpPr/>
            <p:nvPr/>
          </p:nvGrpSpPr>
          <p:grpSpPr>
            <a:xfrm flipH="1">
              <a:off x="7544839" y="3208055"/>
              <a:ext cx="260642" cy="106384"/>
              <a:chOff x="5278656" y="3107581"/>
              <a:chExt cx="354372" cy="144641"/>
            </a:xfrm>
          </p:grpSpPr>
          <p:sp>
            <p:nvSpPr>
              <p:cNvPr id="1285" name="フリーフォーム: 図形 1284">
                <a:extLst>
                  <a:ext uri="{FF2B5EF4-FFF2-40B4-BE49-F238E27FC236}">
                    <a16:creationId xmlns:a16="http://schemas.microsoft.com/office/drawing/2014/main" id="{D5529D6D-6058-4018-AE17-4E6345DF217F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6" name="フリーフォーム: 図形 1285">
                <a:extLst>
                  <a:ext uri="{FF2B5EF4-FFF2-40B4-BE49-F238E27FC236}">
                    <a16:creationId xmlns:a16="http://schemas.microsoft.com/office/drawing/2014/main" id="{772B24A7-1C7A-424E-A204-E82FF6684EB6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7" name="グループ化 1286">
              <a:extLst>
                <a:ext uri="{FF2B5EF4-FFF2-40B4-BE49-F238E27FC236}">
                  <a16:creationId xmlns:a16="http://schemas.microsoft.com/office/drawing/2014/main" id="{27244E0B-EE79-4C60-B28A-0DD22A60FC3E}"/>
                </a:ext>
              </a:extLst>
            </p:cNvPr>
            <p:cNvGrpSpPr/>
            <p:nvPr/>
          </p:nvGrpSpPr>
          <p:grpSpPr>
            <a:xfrm>
              <a:off x="7545260" y="3096731"/>
              <a:ext cx="1048473" cy="562820"/>
              <a:chOff x="3064700" y="3096731"/>
              <a:chExt cx="1048473" cy="562820"/>
            </a:xfrm>
          </p:grpSpPr>
          <p:sp>
            <p:nvSpPr>
              <p:cNvPr id="1288" name="楕円 1287">
                <a:extLst>
                  <a:ext uri="{FF2B5EF4-FFF2-40B4-BE49-F238E27FC236}">
                    <a16:creationId xmlns:a16="http://schemas.microsoft.com/office/drawing/2014/main" id="{EAB0032B-5CF0-4967-8E80-2EFD4A5B3635}"/>
                  </a:ext>
                </a:extLst>
              </p:cNvPr>
              <p:cNvSpPr/>
              <p:nvPr/>
            </p:nvSpPr>
            <p:spPr>
              <a:xfrm rot="797922">
                <a:off x="3292398" y="3266869"/>
                <a:ext cx="535820" cy="392682"/>
              </a:xfrm>
              <a:prstGeom prst="ellipse">
                <a:avLst/>
              </a:prstGeom>
              <a:solidFill>
                <a:srgbClr val="66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89" name="楕円 1288">
                <a:extLst>
                  <a:ext uri="{FF2B5EF4-FFF2-40B4-BE49-F238E27FC236}">
                    <a16:creationId xmlns:a16="http://schemas.microsoft.com/office/drawing/2014/main" id="{EE46EA30-B35D-41BD-A9A4-9F9E29173AF7}"/>
                  </a:ext>
                </a:extLst>
              </p:cNvPr>
              <p:cNvSpPr/>
              <p:nvPr/>
            </p:nvSpPr>
            <p:spPr>
              <a:xfrm>
                <a:off x="3388783" y="3276103"/>
                <a:ext cx="456862" cy="351859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290" name="グループ化 1289">
                <a:extLst>
                  <a:ext uri="{FF2B5EF4-FFF2-40B4-BE49-F238E27FC236}">
                    <a16:creationId xmlns:a16="http://schemas.microsoft.com/office/drawing/2014/main" id="{C26D73B8-7E70-4788-9850-798B459156CD}"/>
                  </a:ext>
                </a:extLst>
              </p:cNvPr>
              <p:cNvGrpSpPr/>
              <p:nvPr/>
            </p:nvGrpSpPr>
            <p:grpSpPr>
              <a:xfrm flipH="1">
                <a:off x="3064700" y="3096731"/>
                <a:ext cx="1048473" cy="522749"/>
                <a:chOff x="1538286" y="3344653"/>
                <a:chExt cx="1658580" cy="759597"/>
              </a:xfrm>
            </p:grpSpPr>
            <p:sp>
              <p:nvSpPr>
                <p:cNvPr id="1291" name="フリーフォーム: 図形 1290">
                  <a:extLst>
                    <a:ext uri="{FF2B5EF4-FFF2-40B4-BE49-F238E27FC236}">
                      <a16:creationId xmlns:a16="http://schemas.microsoft.com/office/drawing/2014/main" id="{E956DFC8-3BC3-4823-AB8D-C8C3F32BF46C}"/>
                    </a:ext>
                  </a:extLst>
                </p:cNvPr>
                <p:cNvSpPr/>
                <p:nvPr/>
              </p:nvSpPr>
              <p:spPr>
                <a:xfrm>
                  <a:off x="1568454" y="3551297"/>
                  <a:ext cx="1628412" cy="552953"/>
                </a:xfrm>
                <a:custGeom>
                  <a:avLst/>
                  <a:gdLst>
                    <a:gd name="connsiteX0" fmla="*/ 1431672 w 1595658"/>
                    <a:gd name="connsiteY0" fmla="*/ 599 h 541864"/>
                    <a:gd name="connsiteX1" fmla="*/ 1595059 w 1595658"/>
                    <a:gd name="connsiteY1" fmla="*/ 137350 h 541864"/>
                    <a:gd name="connsiteX2" fmla="*/ 1458308 w 1595658"/>
                    <a:gd name="connsiteY2" fmla="*/ 300738 h 541864"/>
                    <a:gd name="connsiteX3" fmla="*/ 992413 w 1595658"/>
                    <a:gd name="connsiteY3" fmla="*/ 342083 h 541864"/>
                    <a:gd name="connsiteX4" fmla="*/ 988267 w 1595658"/>
                    <a:gd name="connsiteY4" fmla="*/ 345631 h 541864"/>
                    <a:gd name="connsiteX5" fmla="*/ 505203 w 1595658"/>
                    <a:gd name="connsiteY5" fmla="*/ 541770 h 541864"/>
                    <a:gd name="connsiteX6" fmla="*/ 0 w 1595658"/>
                    <a:gd name="connsiteY6" fmla="*/ 322614 h 541864"/>
                    <a:gd name="connsiteX7" fmla="*/ 10312 w 1595658"/>
                    <a:gd name="connsiteY7" fmla="*/ 176361 h 541864"/>
                    <a:gd name="connsiteX8" fmla="*/ 5810 w 1595658"/>
                    <a:gd name="connsiteY8" fmla="*/ 81050 h 541864"/>
                    <a:gd name="connsiteX9" fmla="*/ 712526 w 1595658"/>
                    <a:gd name="connsiteY9" fmla="*/ 81050 h 541864"/>
                    <a:gd name="connsiteX10" fmla="*/ 711062 w 1595658"/>
                    <a:gd name="connsiteY10" fmla="*/ 64551 h 541864"/>
                    <a:gd name="connsiteX0" fmla="*/ 1431672 w 1595658"/>
                    <a:gd name="connsiteY0" fmla="*/ 599 h 541864"/>
                    <a:gd name="connsiteX1" fmla="*/ 1595059 w 1595658"/>
                    <a:gd name="connsiteY1" fmla="*/ 137350 h 541864"/>
                    <a:gd name="connsiteX2" fmla="*/ 1458308 w 1595658"/>
                    <a:gd name="connsiteY2" fmla="*/ 300738 h 541864"/>
                    <a:gd name="connsiteX3" fmla="*/ 988267 w 1595658"/>
                    <a:gd name="connsiteY3" fmla="*/ 345631 h 541864"/>
                    <a:gd name="connsiteX4" fmla="*/ 505203 w 1595658"/>
                    <a:gd name="connsiteY4" fmla="*/ 541770 h 541864"/>
                    <a:gd name="connsiteX5" fmla="*/ 0 w 1595658"/>
                    <a:gd name="connsiteY5" fmla="*/ 322614 h 541864"/>
                    <a:gd name="connsiteX6" fmla="*/ 10312 w 1595658"/>
                    <a:gd name="connsiteY6" fmla="*/ 176361 h 541864"/>
                    <a:gd name="connsiteX7" fmla="*/ 5810 w 1595658"/>
                    <a:gd name="connsiteY7" fmla="*/ 81050 h 541864"/>
                    <a:gd name="connsiteX8" fmla="*/ 712526 w 1595658"/>
                    <a:gd name="connsiteY8" fmla="*/ 81050 h 541864"/>
                    <a:gd name="connsiteX9" fmla="*/ 711062 w 1595658"/>
                    <a:gd name="connsiteY9" fmla="*/ 64551 h 541864"/>
                    <a:gd name="connsiteX10" fmla="*/ 1431672 w 1595658"/>
                    <a:gd name="connsiteY10" fmla="*/ 599 h 541864"/>
                    <a:gd name="connsiteX0" fmla="*/ 1431672 w 1628800"/>
                    <a:gd name="connsiteY0" fmla="*/ 2064 h 543329"/>
                    <a:gd name="connsiteX1" fmla="*/ 1628397 w 1628800"/>
                    <a:gd name="connsiteY1" fmla="*/ 86428 h 543329"/>
                    <a:gd name="connsiteX2" fmla="*/ 1458308 w 1628800"/>
                    <a:gd name="connsiteY2" fmla="*/ 302203 h 543329"/>
                    <a:gd name="connsiteX3" fmla="*/ 988267 w 1628800"/>
                    <a:gd name="connsiteY3" fmla="*/ 347096 h 543329"/>
                    <a:gd name="connsiteX4" fmla="*/ 505203 w 1628800"/>
                    <a:gd name="connsiteY4" fmla="*/ 543235 h 543329"/>
                    <a:gd name="connsiteX5" fmla="*/ 0 w 1628800"/>
                    <a:gd name="connsiteY5" fmla="*/ 324079 h 543329"/>
                    <a:gd name="connsiteX6" fmla="*/ 10312 w 1628800"/>
                    <a:gd name="connsiteY6" fmla="*/ 177826 h 543329"/>
                    <a:gd name="connsiteX7" fmla="*/ 5810 w 1628800"/>
                    <a:gd name="connsiteY7" fmla="*/ 82515 h 543329"/>
                    <a:gd name="connsiteX8" fmla="*/ 712526 w 1628800"/>
                    <a:gd name="connsiteY8" fmla="*/ 82515 h 543329"/>
                    <a:gd name="connsiteX9" fmla="*/ 711062 w 1628800"/>
                    <a:gd name="connsiteY9" fmla="*/ 66016 h 543329"/>
                    <a:gd name="connsiteX10" fmla="*/ 1431672 w 1628800"/>
                    <a:gd name="connsiteY10" fmla="*/ 2064 h 543329"/>
                    <a:gd name="connsiteX0" fmla="*/ 1431672 w 1629011"/>
                    <a:gd name="connsiteY0" fmla="*/ 2064 h 543329"/>
                    <a:gd name="connsiteX1" fmla="*/ 1628397 w 1629011"/>
                    <a:gd name="connsiteY1" fmla="*/ 86428 h 543329"/>
                    <a:gd name="connsiteX2" fmla="*/ 1458308 w 1629011"/>
                    <a:gd name="connsiteY2" fmla="*/ 302203 h 543329"/>
                    <a:gd name="connsiteX3" fmla="*/ 988267 w 1629011"/>
                    <a:gd name="connsiteY3" fmla="*/ 347096 h 543329"/>
                    <a:gd name="connsiteX4" fmla="*/ 505203 w 1629011"/>
                    <a:gd name="connsiteY4" fmla="*/ 543235 h 543329"/>
                    <a:gd name="connsiteX5" fmla="*/ 0 w 1629011"/>
                    <a:gd name="connsiteY5" fmla="*/ 324079 h 543329"/>
                    <a:gd name="connsiteX6" fmla="*/ 10312 w 1629011"/>
                    <a:gd name="connsiteY6" fmla="*/ 177826 h 543329"/>
                    <a:gd name="connsiteX7" fmla="*/ 5810 w 1629011"/>
                    <a:gd name="connsiteY7" fmla="*/ 82515 h 543329"/>
                    <a:gd name="connsiteX8" fmla="*/ 712526 w 1629011"/>
                    <a:gd name="connsiteY8" fmla="*/ 82515 h 543329"/>
                    <a:gd name="connsiteX9" fmla="*/ 711062 w 1629011"/>
                    <a:gd name="connsiteY9" fmla="*/ 66016 h 543329"/>
                    <a:gd name="connsiteX10" fmla="*/ 1431672 w 1629011"/>
                    <a:gd name="connsiteY10" fmla="*/ 2064 h 543329"/>
                    <a:gd name="connsiteX0" fmla="*/ 1431672 w 1629011"/>
                    <a:gd name="connsiteY0" fmla="*/ 2064 h 543329"/>
                    <a:gd name="connsiteX1" fmla="*/ 1628397 w 1629011"/>
                    <a:gd name="connsiteY1" fmla="*/ 86428 h 543329"/>
                    <a:gd name="connsiteX2" fmla="*/ 1458308 w 1629011"/>
                    <a:gd name="connsiteY2" fmla="*/ 302203 h 543329"/>
                    <a:gd name="connsiteX3" fmla="*/ 988267 w 1629011"/>
                    <a:gd name="connsiteY3" fmla="*/ 347096 h 543329"/>
                    <a:gd name="connsiteX4" fmla="*/ 505203 w 1629011"/>
                    <a:gd name="connsiteY4" fmla="*/ 543235 h 543329"/>
                    <a:gd name="connsiteX5" fmla="*/ 0 w 1629011"/>
                    <a:gd name="connsiteY5" fmla="*/ 324079 h 543329"/>
                    <a:gd name="connsiteX6" fmla="*/ 10312 w 1629011"/>
                    <a:gd name="connsiteY6" fmla="*/ 177826 h 543329"/>
                    <a:gd name="connsiteX7" fmla="*/ 5810 w 1629011"/>
                    <a:gd name="connsiteY7" fmla="*/ 82515 h 543329"/>
                    <a:gd name="connsiteX8" fmla="*/ 712526 w 1629011"/>
                    <a:gd name="connsiteY8" fmla="*/ 82515 h 543329"/>
                    <a:gd name="connsiteX9" fmla="*/ 1431672 w 1629011"/>
                    <a:gd name="connsiteY9" fmla="*/ 2064 h 543329"/>
                    <a:gd name="connsiteX0" fmla="*/ 1431672 w 1629011"/>
                    <a:gd name="connsiteY0" fmla="*/ 2064 h 543329"/>
                    <a:gd name="connsiteX1" fmla="*/ 1628397 w 1629011"/>
                    <a:gd name="connsiteY1" fmla="*/ 86428 h 543329"/>
                    <a:gd name="connsiteX2" fmla="*/ 1458308 w 1629011"/>
                    <a:gd name="connsiteY2" fmla="*/ 302203 h 543329"/>
                    <a:gd name="connsiteX3" fmla="*/ 988267 w 1629011"/>
                    <a:gd name="connsiteY3" fmla="*/ 347096 h 543329"/>
                    <a:gd name="connsiteX4" fmla="*/ 505203 w 1629011"/>
                    <a:gd name="connsiteY4" fmla="*/ 543235 h 543329"/>
                    <a:gd name="connsiteX5" fmla="*/ 0 w 1629011"/>
                    <a:gd name="connsiteY5" fmla="*/ 324079 h 543329"/>
                    <a:gd name="connsiteX6" fmla="*/ 10312 w 1629011"/>
                    <a:gd name="connsiteY6" fmla="*/ 177826 h 543329"/>
                    <a:gd name="connsiteX7" fmla="*/ 5810 w 1629011"/>
                    <a:gd name="connsiteY7" fmla="*/ 82515 h 543329"/>
                    <a:gd name="connsiteX8" fmla="*/ 712526 w 1629011"/>
                    <a:gd name="connsiteY8" fmla="*/ 82515 h 543329"/>
                    <a:gd name="connsiteX9" fmla="*/ 1431672 w 1629011"/>
                    <a:gd name="connsiteY9" fmla="*/ 2064 h 543329"/>
                    <a:gd name="connsiteX0" fmla="*/ 1431672 w 1629011"/>
                    <a:gd name="connsiteY0" fmla="*/ 7647 h 548912"/>
                    <a:gd name="connsiteX1" fmla="*/ 1628397 w 1629011"/>
                    <a:gd name="connsiteY1" fmla="*/ 92011 h 548912"/>
                    <a:gd name="connsiteX2" fmla="*/ 1458308 w 1629011"/>
                    <a:gd name="connsiteY2" fmla="*/ 307786 h 548912"/>
                    <a:gd name="connsiteX3" fmla="*/ 988267 w 1629011"/>
                    <a:gd name="connsiteY3" fmla="*/ 352679 h 548912"/>
                    <a:gd name="connsiteX4" fmla="*/ 505203 w 1629011"/>
                    <a:gd name="connsiteY4" fmla="*/ 548818 h 548912"/>
                    <a:gd name="connsiteX5" fmla="*/ 0 w 1629011"/>
                    <a:gd name="connsiteY5" fmla="*/ 329662 h 548912"/>
                    <a:gd name="connsiteX6" fmla="*/ 10312 w 1629011"/>
                    <a:gd name="connsiteY6" fmla="*/ 183409 h 548912"/>
                    <a:gd name="connsiteX7" fmla="*/ 5810 w 1629011"/>
                    <a:gd name="connsiteY7" fmla="*/ 88098 h 548912"/>
                    <a:gd name="connsiteX8" fmla="*/ 712526 w 1629011"/>
                    <a:gd name="connsiteY8" fmla="*/ 88098 h 548912"/>
                    <a:gd name="connsiteX9" fmla="*/ 1431672 w 1629011"/>
                    <a:gd name="connsiteY9" fmla="*/ 7647 h 548912"/>
                    <a:gd name="connsiteX0" fmla="*/ 1431672 w 1629394"/>
                    <a:gd name="connsiteY0" fmla="*/ 4806 h 546071"/>
                    <a:gd name="connsiteX1" fmla="*/ 1628397 w 1629394"/>
                    <a:gd name="connsiteY1" fmla="*/ 89170 h 546071"/>
                    <a:gd name="connsiteX2" fmla="*/ 1351151 w 1629394"/>
                    <a:gd name="connsiteY2" fmla="*/ 307327 h 546071"/>
                    <a:gd name="connsiteX3" fmla="*/ 988267 w 1629394"/>
                    <a:gd name="connsiteY3" fmla="*/ 349838 h 546071"/>
                    <a:gd name="connsiteX4" fmla="*/ 505203 w 1629394"/>
                    <a:gd name="connsiteY4" fmla="*/ 545977 h 546071"/>
                    <a:gd name="connsiteX5" fmla="*/ 0 w 1629394"/>
                    <a:gd name="connsiteY5" fmla="*/ 326821 h 546071"/>
                    <a:gd name="connsiteX6" fmla="*/ 10312 w 1629394"/>
                    <a:gd name="connsiteY6" fmla="*/ 180568 h 546071"/>
                    <a:gd name="connsiteX7" fmla="*/ 5810 w 1629394"/>
                    <a:gd name="connsiteY7" fmla="*/ 85257 h 546071"/>
                    <a:gd name="connsiteX8" fmla="*/ 712526 w 1629394"/>
                    <a:gd name="connsiteY8" fmla="*/ 85257 h 546071"/>
                    <a:gd name="connsiteX9" fmla="*/ 1431672 w 1629394"/>
                    <a:gd name="connsiteY9" fmla="*/ 4806 h 546071"/>
                    <a:gd name="connsiteX0" fmla="*/ 1431672 w 1630122"/>
                    <a:gd name="connsiteY0" fmla="*/ 7758 h 549023"/>
                    <a:gd name="connsiteX1" fmla="*/ 1628397 w 1630122"/>
                    <a:gd name="connsiteY1" fmla="*/ 92122 h 549023"/>
                    <a:gd name="connsiteX2" fmla="*/ 1351151 w 1630122"/>
                    <a:gd name="connsiteY2" fmla="*/ 310279 h 549023"/>
                    <a:gd name="connsiteX3" fmla="*/ 988267 w 1630122"/>
                    <a:gd name="connsiteY3" fmla="*/ 352790 h 549023"/>
                    <a:gd name="connsiteX4" fmla="*/ 505203 w 1630122"/>
                    <a:gd name="connsiteY4" fmla="*/ 548929 h 549023"/>
                    <a:gd name="connsiteX5" fmla="*/ 0 w 1630122"/>
                    <a:gd name="connsiteY5" fmla="*/ 329773 h 549023"/>
                    <a:gd name="connsiteX6" fmla="*/ 10312 w 1630122"/>
                    <a:gd name="connsiteY6" fmla="*/ 183520 h 549023"/>
                    <a:gd name="connsiteX7" fmla="*/ 5810 w 1630122"/>
                    <a:gd name="connsiteY7" fmla="*/ 88209 h 549023"/>
                    <a:gd name="connsiteX8" fmla="*/ 712526 w 1630122"/>
                    <a:gd name="connsiteY8" fmla="*/ 88209 h 549023"/>
                    <a:gd name="connsiteX9" fmla="*/ 1431672 w 1630122"/>
                    <a:gd name="connsiteY9" fmla="*/ 7758 h 549023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5810 w 1628412"/>
                    <a:gd name="connsiteY6" fmla="*/ 91664 h 552478"/>
                    <a:gd name="connsiteX7" fmla="*/ 712526 w 1628412"/>
                    <a:gd name="connsiteY7" fmla="*/ 91664 h 552478"/>
                    <a:gd name="connsiteX8" fmla="*/ 1431672 w 1628412"/>
                    <a:gd name="connsiteY8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5810 w 1628412"/>
                    <a:gd name="connsiteY6" fmla="*/ 91664 h 552478"/>
                    <a:gd name="connsiteX7" fmla="*/ 712526 w 1628412"/>
                    <a:gd name="connsiteY7" fmla="*/ 91664 h 552478"/>
                    <a:gd name="connsiteX8" fmla="*/ 1431672 w 1628412"/>
                    <a:gd name="connsiteY8" fmla="*/ 11213 h 552478"/>
                    <a:gd name="connsiteX0" fmla="*/ 1431672 w 1628412"/>
                    <a:gd name="connsiteY0" fmla="*/ 11213 h 553027"/>
                    <a:gd name="connsiteX1" fmla="*/ 1628397 w 1628412"/>
                    <a:gd name="connsiteY1" fmla="*/ 95577 h 553027"/>
                    <a:gd name="connsiteX2" fmla="*/ 1351151 w 1628412"/>
                    <a:gd name="connsiteY2" fmla="*/ 313734 h 553027"/>
                    <a:gd name="connsiteX3" fmla="*/ 988267 w 1628412"/>
                    <a:gd name="connsiteY3" fmla="*/ 356245 h 553027"/>
                    <a:gd name="connsiteX4" fmla="*/ 505203 w 1628412"/>
                    <a:gd name="connsiteY4" fmla="*/ 552384 h 553027"/>
                    <a:gd name="connsiteX5" fmla="*/ 0 w 1628412"/>
                    <a:gd name="connsiteY5" fmla="*/ 287984 h 553027"/>
                    <a:gd name="connsiteX6" fmla="*/ 5810 w 1628412"/>
                    <a:gd name="connsiteY6" fmla="*/ 91664 h 553027"/>
                    <a:gd name="connsiteX7" fmla="*/ 712526 w 1628412"/>
                    <a:gd name="connsiteY7" fmla="*/ 91664 h 553027"/>
                    <a:gd name="connsiteX8" fmla="*/ 1431672 w 1628412"/>
                    <a:gd name="connsiteY8" fmla="*/ 11213 h 553027"/>
                    <a:gd name="connsiteX0" fmla="*/ 1431672 w 1628412"/>
                    <a:gd name="connsiteY0" fmla="*/ 11213 h 552953"/>
                    <a:gd name="connsiteX1" fmla="*/ 1628397 w 1628412"/>
                    <a:gd name="connsiteY1" fmla="*/ 95577 h 552953"/>
                    <a:gd name="connsiteX2" fmla="*/ 1351151 w 1628412"/>
                    <a:gd name="connsiteY2" fmla="*/ 313734 h 552953"/>
                    <a:gd name="connsiteX3" fmla="*/ 988267 w 1628412"/>
                    <a:gd name="connsiteY3" fmla="*/ 356245 h 552953"/>
                    <a:gd name="connsiteX4" fmla="*/ 505203 w 1628412"/>
                    <a:gd name="connsiteY4" fmla="*/ 552384 h 552953"/>
                    <a:gd name="connsiteX5" fmla="*/ 0 w 1628412"/>
                    <a:gd name="connsiteY5" fmla="*/ 287984 h 552953"/>
                    <a:gd name="connsiteX6" fmla="*/ 5810 w 1628412"/>
                    <a:gd name="connsiteY6" fmla="*/ 91664 h 552953"/>
                    <a:gd name="connsiteX7" fmla="*/ 712526 w 1628412"/>
                    <a:gd name="connsiteY7" fmla="*/ 91664 h 552953"/>
                    <a:gd name="connsiteX8" fmla="*/ 1431672 w 1628412"/>
                    <a:gd name="connsiteY8" fmla="*/ 11213 h 552953"/>
                    <a:gd name="connsiteX0" fmla="*/ 1431672 w 1628412"/>
                    <a:gd name="connsiteY0" fmla="*/ 11213 h 552953"/>
                    <a:gd name="connsiteX1" fmla="*/ 1628397 w 1628412"/>
                    <a:gd name="connsiteY1" fmla="*/ 95577 h 552953"/>
                    <a:gd name="connsiteX2" fmla="*/ 1351151 w 1628412"/>
                    <a:gd name="connsiteY2" fmla="*/ 313734 h 552953"/>
                    <a:gd name="connsiteX3" fmla="*/ 988267 w 1628412"/>
                    <a:gd name="connsiteY3" fmla="*/ 356245 h 552953"/>
                    <a:gd name="connsiteX4" fmla="*/ 505203 w 1628412"/>
                    <a:gd name="connsiteY4" fmla="*/ 552384 h 552953"/>
                    <a:gd name="connsiteX5" fmla="*/ 0 w 1628412"/>
                    <a:gd name="connsiteY5" fmla="*/ 287984 h 552953"/>
                    <a:gd name="connsiteX6" fmla="*/ 5810 w 1628412"/>
                    <a:gd name="connsiteY6" fmla="*/ 91664 h 552953"/>
                    <a:gd name="connsiteX7" fmla="*/ 712526 w 1628412"/>
                    <a:gd name="connsiteY7" fmla="*/ 91664 h 552953"/>
                    <a:gd name="connsiteX8" fmla="*/ 1431672 w 1628412"/>
                    <a:gd name="connsiteY8" fmla="*/ 11213 h 552953"/>
                    <a:gd name="connsiteX0" fmla="*/ 1431672 w 1628412"/>
                    <a:gd name="connsiteY0" fmla="*/ 11213 h 552953"/>
                    <a:gd name="connsiteX1" fmla="*/ 1628397 w 1628412"/>
                    <a:gd name="connsiteY1" fmla="*/ 95577 h 552953"/>
                    <a:gd name="connsiteX2" fmla="*/ 1351151 w 1628412"/>
                    <a:gd name="connsiteY2" fmla="*/ 313734 h 552953"/>
                    <a:gd name="connsiteX3" fmla="*/ 988267 w 1628412"/>
                    <a:gd name="connsiteY3" fmla="*/ 356245 h 552953"/>
                    <a:gd name="connsiteX4" fmla="*/ 505203 w 1628412"/>
                    <a:gd name="connsiteY4" fmla="*/ 552384 h 552953"/>
                    <a:gd name="connsiteX5" fmla="*/ 0 w 1628412"/>
                    <a:gd name="connsiteY5" fmla="*/ 287984 h 552953"/>
                    <a:gd name="connsiteX6" fmla="*/ 5810 w 1628412"/>
                    <a:gd name="connsiteY6" fmla="*/ 91664 h 552953"/>
                    <a:gd name="connsiteX7" fmla="*/ 712526 w 1628412"/>
                    <a:gd name="connsiteY7" fmla="*/ 91664 h 552953"/>
                    <a:gd name="connsiteX8" fmla="*/ 1431672 w 1628412"/>
                    <a:gd name="connsiteY8" fmla="*/ 11213 h 552953"/>
                    <a:gd name="connsiteX0" fmla="*/ 1431672 w 1628412"/>
                    <a:gd name="connsiteY0" fmla="*/ 11213 h 552953"/>
                    <a:gd name="connsiteX1" fmla="*/ 1628397 w 1628412"/>
                    <a:gd name="connsiteY1" fmla="*/ 95577 h 552953"/>
                    <a:gd name="connsiteX2" fmla="*/ 1351151 w 1628412"/>
                    <a:gd name="connsiteY2" fmla="*/ 313734 h 552953"/>
                    <a:gd name="connsiteX3" fmla="*/ 988267 w 1628412"/>
                    <a:gd name="connsiteY3" fmla="*/ 356245 h 552953"/>
                    <a:gd name="connsiteX4" fmla="*/ 505203 w 1628412"/>
                    <a:gd name="connsiteY4" fmla="*/ 552384 h 552953"/>
                    <a:gd name="connsiteX5" fmla="*/ 0 w 1628412"/>
                    <a:gd name="connsiteY5" fmla="*/ 287984 h 552953"/>
                    <a:gd name="connsiteX6" fmla="*/ 5810 w 1628412"/>
                    <a:gd name="connsiteY6" fmla="*/ 91664 h 552953"/>
                    <a:gd name="connsiteX7" fmla="*/ 712526 w 1628412"/>
                    <a:gd name="connsiteY7" fmla="*/ 91664 h 552953"/>
                    <a:gd name="connsiteX8" fmla="*/ 1431672 w 1628412"/>
                    <a:gd name="connsiteY8" fmla="*/ 11213 h 55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28412" h="552953">
                      <a:moveTo>
                        <a:pt x="1431672" y="11213"/>
                      </a:moveTo>
                      <a:cubicBezTo>
                        <a:pt x="1516934" y="-10431"/>
                        <a:pt x="1629911" y="-9612"/>
                        <a:pt x="1628397" y="95577"/>
                      </a:cubicBezTo>
                      <a:cubicBezTo>
                        <a:pt x="1626883" y="200766"/>
                        <a:pt x="1469749" y="313522"/>
                        <a:pt x="1351151" y="313734"/>
                      </a:cubicBezTo>
                      <a:cubicBezTo>
                        <a:pt x="1232553" y="313946"/>
                        <a:pt x="1090178" y="341281"/>
                        <a:pt x="988267" y="356245"/>
                      </a:cubicBezTo>
                      <a:cubicBezTo>
                        <a:pt x="932798" y="421379"/>
                        <a:pt x="848508" y="539949"/>
                        <a:pt x="505203" y="552384"/>
                      </a:cubicBezTo>
                      <a:cubicBezTo>
                        <a:pt x="161898" y="564819"/>
                        <a:pt x="30095" y="370317"/>
                        <a:pt x="0" y="287984"/>
                      </a:cubicBezTo>
                      <a:lnTo>
                        <a:pt x="5810" y="91664"/>
                      </a:lnTo>
                      <a:cubicBezTo>
                        <a:pt x="241382" y="91664"/>
                        <a:pt x="313268" y="99431"/>
                        <a:pt x="712526" y="91664"/>
                      </a:cubicBezTo>
                      <a:cubicBezTo>
                        <a:pt x="1111784" y="83897"/>
                        <a:pt x="1346410" y="32857"/>
                        <a:pt x="1431672" y="11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2" name="四角形: 上の 2 つの角を丸める 1291">
                  <a:extLst>
                    <a:ext uri="{FF2B5EF4-FFF2-40B4-BE49-F238E27FC236}">
                      <a16:creationId xmlns:a16="http://schemas.microsoft.com/office/drawing/2014/main" id="{359EC5EB-EB00-4B0D-A965-9A6672378A6C}"/>
                    </a:ext>
                  </a:extLst>
                </p:cNvPr>
                <p:cNvSpPr/>
                <p:nvPr/>
              </p:nvSpPr>
              <p:spPr>
                <a:xfrm rot="5400000">
                  <a:off x="1817887" y="3575905"/>
                  <a:ext cx="490629" cy="231571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3" name="四角形: 上の 2 つの角を丸める 1292">
                  <a:extLst>
                    <a:ext uri="{FF2B5EF4-FFF2-40B4-BE49-F238E27FC236}">
                      <a16:creationId xmlns:a16="http://schemas.microsoft.com/office/drawing/2014/main" id="{8ABDE606-5F55-4A31-859B-FA64A4B3A995}"/>
                    </a:ext>
                  </a:extLst>
                </p:cNvPr>
                <p:cNvSpPr/>
                <p:nvPr/>
              </p:nvSpPr>
              <p:spPr>
                <a:xfrm rot="5400000">
                  <a:off x="1594724" y="3583095"/>
                  <a:ext cx="476257" cy="231571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4" name="四角形: 上の 2 つの角を丸める 1293">
                  <a:extLst>
                    <a:ext uri="{FF2B5EF4-FFF2-40B4-BE49-F238E27FC236}">
                      <a16:creationId xmlns:a16="http://schemas.microsoft.com/office/drawing/2014/main" id="{06560604-9EFA-4AFB-A5AA-6AA1FAA29E36}"/>
                    </a:ext>
                  </a:extLst>
                </p:cNvPr>
                <p:cNvSpPr/>
                <p:nvPr/>
              </p:nvSpPr>
              <p:spPr>
                <a:xfrm rot="5400000">
                  <a:off x="1416543" y="3614249"/>
                  <a:ext cx="422273" cy="17878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5" name="四角形: 上の 2 つの角を丸める 1294">
                  <a:extLst>
                    <a:ext uri="{FF2B5EF4-FFF2-40B4-BE49-F238E27FC236}">
                      <a16:creationId xmlns:a16="http://schemas.microsoft.com/office/drawing/2014/main" id="{0ECB0B0D-62A8-49D0-82B8-A02DE3336780}"/>
                    </a:ext>
                  </a:extLst>
                </p:cNvPr>
                <p:cNvSpPr/>
                <p:nvPr/>
              </p:nvSpPr>
              <p:spPr>
                <a:xfrm rot="5400000">
                  <a:off x="2144787" y="3325317"/>
                  <a:ext cx="465078" cy="50375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297" name="グループ化 1296">
            <a:extLst>
              <a:ext uri="{FF2B5EF4-FFF2-40B4-BE49-F238E27FC236}">
                <a16:creationId xmlns:a16="http://schemas.microsoft.com/office/drawing/2014/main" id="{76A1439C-0105-4DE6-A0B7-97CD70B6932A}"/>
              </a:ext>
            </a:extLst>
          </p:cNvPr>
          <p:cNvGrpSpPr/>
          <p:nvPr/>
        </p:nvGrpSpPr>
        <p:grpSpPr>
          <a:xfrm>
            <a:off x="7435560" y="3813295"/>
            <a:ext cx="1060740" cy="2559146"/>
            <a:chOff x="6382877" y="1322134"/>
            <a:chExt cx="1699692" cy="4100689"/>
          </a:xfrm>
        </p:grpSpPr>
        <p:grpSp>
          <p:nvGrpSpPr>
            <p:cNvPr id="1298" name="グループ化 1297">
              <a:extLst>
                <a:ext uri="{FF2B5EF4-FFF2-40B4-BE49-F238E27FC236}">
                  <a16:creationId xmlns:a16="http://schemas.microsoft.com/office/drawing/2014/main" id="{8C5BEEDC-3346-4B25-BCE1-D5E14159DB70}"/>
                </a:ext>
              </a:extLst>
            </p:cNvPr>
            <p:cNvGrpSpPr/>
            <p:nvPr/>
          </p:nvGrpSpPr>
          <p:grpSpPr>
            <a:xfrm flipH="1">
              <a:off x="6497719" y="3386483"/>
              <a:ext cx="330315" cy="1447746"/>
              <a:chOff x="7668573" y="3386483"/>
              <a:chExt cx="330315" cy="1447746"/>
            </a:xfrm>
          </p:grpSpPr>
          <p:grpSp>
            <p:nvGrpSpPr>
              <p:cNvPr id="1357" name="グループ化 1356">
                <a:extLst>
                  <a:ext uri="{FF2B5EF4-FFF2-40B4-BE49-F238E27FC236}">
                    <a16:creationId xmlns:a16="http://schemas.microsoft.com/office/drawing/2014/main" id="{922DF7E4-79B0-42DA-B57A-ED4808D5B04B}"/>
                  </a:ext>
                </a:extLst>
              </p:cNvPr>
              <p:cNvGrpSpPr/>
              <p:nvPr/>
            </p:nvGrpSpPr>
            <p:grpSpPr>
              <a:xfrm rot="5400000">
                <a:off x="7690781" y="4526123"/>
                <a:ext cx="425773" cy="190440"/>
                <a:chOff x="554831" y="5303965"/>
                <a:chExt cx="1061359" cy="474726"/>
              </a:xfrm>
            </p:grpSpPr>
            <p:sp>
              <p:nvSpPr>
                <p:cNvPr id="1360" name="四角形: 上の 2 つの角を丸める 1359">
                  <a:extLst>
                    <a:ext uri="{FF2B5EF4-FFF2-40B4-BE49-F238E27FC236}">
                      <a16:creationId xmlns:a16="http://schemas.microsoft.com/office/drawing/2014/main" id="{97F8582F-6114-47DA-99EC-61ECA1945941}"/>
                    </a:ext>
                  </a:extLst>
                </p:cNvPr>
                <p:cNvSpPr/>
                <p:nvPr/>
              </p:nvSpPr>
              <p:spPr>
                <a:xfrm rot="16200000">
                  <a:off x="1060766" y="5237777"/>
                  <a:ext cx="106314" cy="51968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61" name="四角形: 上の 2 つの角を丸める 1360">
                  <a:extLst>
                    <a:ext uri="{FF2B5EF4-FFF2-40B4-BE49-F238E27FC236}">
                      <a16:creationId xmlns:a16="http://schemas.microsoft.com/office/drawing/2014/main" id="{DD14C29B-A2A8-4740-B7AA-CB3C0E1CBDF9}"/>
                    </a:ext>
                  </a:extLst>
                </p:cNvPr>
                <p:cNvSpPr/>
                <p:nvPr/>
              </p:nvSpPr>
              <p:spPr>
                <a:xfrm rot="16200000">
                  <a:off x="1128677" y="5129385"/>
                  <a:ext cx="106314" cy="65550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62" name="四角形: 上の 2 つの角を丸める 1361">
                  <a:extLst>
                    <a:ext uri="{FF2B5EF4-FFF2-40B4-BE49-F238E27FC236}">
                      <a16:creationId xmlns:a16="http://schemas.microsoft.com/office/drawing/2014/main" id="{92B55F9E-6FAD-44ED-822D-0F7370DA59C0}"/>
                    </a:ext>
                  </a:extLst>
                </p:cNvPr>
                <p:cNvSpPr/>
                <p:nvPr/>
              </p:nvSpPr>
              <p:spPr>
                <a:xfrm rot="16200000">
                  <a:off x="1181978" y="5026077"/>
                  <a:ext cx="106314" cy="7621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63" name="フリーフォーム: 図形 1362">
                  <a:extLst>
                    <a:ext uri="{FF2B5EF4-FFF2-40B4-BE49-F238E27FC236}">
                      <a16:creationId xmlns:a16="http://schemas.microsoft.com/office/drawing/2014/main" id="{BB3AFBBC-C6A7-4D04-8FF9-F8A918E239BB}"/>
                    </a:ext>
                  </a:extLst>
                </p:cNvPr>
                <p:cNvSpPr/>
                <p:nvPr/>
              </p:nvSpPr>
              <p:spPr>
                <a:xfrm rot="16200000">
                  <a:off x="815330" y="5043466"/>
                  <a:ext cx="474726" cy="995723"/>
                </a:xfrm>
                <a:custGeom>
                  <a:avLst/>
                  <a:gdLst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3713 w 474726"/>
                    <a:gd name="connsiteY8" fmla="*/ 474833 h 995723"/>
                    <a:gd name="connsiteX9" fmla="*/ 351561 w 474726"/>
                    <a:gd name="connsiteY9" fmla="*/ 458626 h 995723"/>
                    <a:gd name="connsiteX10" fmla="*/ 286596 w 474726"/>
                    <a:gd name="connsiteY10" fmla="*/ 393143 h 995723"/>
                    <a:gd name="connsiteX11" fmla="*/ 221631 w 474726"/>
                    <a:gd name="connsiteY11" fmla="*/ 458626 h 995723"/>
                    <a:gd name="connsiteX12" fmla="*/ 219479 w 474726"/>
                    <a:gd name="connsiteY12" fmla="*/ 474833 h 995723"/>
                    <a:gd name="connsiteX13" fmla="*/ 215228 w 474726"/>
                    <a:gd name="connsiteY13" fmla="*/ 474833 h 995723"/>
                    <a:gd name="connsiteX14" fmla="*/ 165178 w 474726"/>
                    <a:gd name="connsiteY14" fmla="*/ 695322 h 995723"/>
                    <a:gd name="connsiteX15" fmla="*/ 65126 w 474726"/>
                    <a:gd name="connsiteY15" fmla="*/ 758355 h 995723"/>
                    <a:gd name="connsiteX16" fmla="*/ 2092 w 474726"/>
                    <a:gd name="connsiteY16" fmla="*/ 658303 h 995723"/>
                    <a:gd name="connsiteX17" fmla="*/ 58928 w 474726"/>
                    <a:gd name="connsiteY17" fmla="*/ 407922 h 995723"/>
                    <a:gd name="connsiteX18" fmla="*/ 58928 w 474726"/>
                    <a:gd name="connsiteY18" fmla="*/ 207899 h 995723"/>
                    <a:gd name="connsiteX19" fmla="*/ 266827 w 474726"/>
                    <a:gd name="connsiteY19" fmla="*/ 0 h 995723"/>
                    <a:gd name="connsiteX20" fmla="*/ 474726 w 474726"/>
                    <a:gd name="connsiteY20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1561 w 474726"/>
                    <a:gd name="connsiteY8" fmla="*/ 458626 h 995723"/>
                    <a:gd name="connsiteX9" fmla="*/ 286596 w 474726"/>
                    <a:gd name="connsiteY9" fmla="*/ 393143 h 995723"/>
                    <a:gd name="connsiteX10" fmla="*/ 221631 w 474726"/>
                    <a:gd name="connsiteY10" fmla="*/ 458626 h 995723"/>
                    <a:gd name="connsiteX11" fmla="*/ 219479 w 474726"/>
                    <a:gd name="connsiteY11" fmla="*/ 474833 h 995723"/>
                    <a:gd name="connsiteX12" fmla="*/ 215228 w 474726"/>
                    <a:gd name="connsiteY12" fmla="*/ 474833 h 995723"/>
                    <a:gd name="connsiteX13" fmla="*/ 165178 w 474726"/>
                    <a:gd name="connsiteY13" fmla="*/ 695322 h 995723"/>
                    <a:gd name="connsiteX14" fmla="*/ 65126 w 474726"/>
                    <a:gd name="connsiteY14" fmla="*/ 758355 h 995723"/>
                    <a:gd name="connsiteX15" fmla="*/ 2092 w 474726"/>
                    <a:gd name="connsiteY15" fmla="*/ 658303 h 995723"/>
                    <a:gd name="connsiteX16" fmla="*/ 58928 w 474726"/>
                    <a:gd name="connsiteY16" fmla="*/ 407922 h 995723"/>
                    <a:gd name="connsiteX17" fmla="*/ 58928 w 474726"/>
                    <a:gd name="connsiteY17" fmla="*/ 207899 h 995723"/>
                    <a:gd name="connsiteX18" fmla="*/ 266827 w 474726"/>
                    <a:gd name="connsiteY18" fmla="*/ 0 h 995723"/>
                    <a:gd name="connsiteX19" fmla="*/ 474726 w 474726"/>
                    <a:gd name="connsiteY19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215228 w 474726"/>
                    <a:gd name="connsiteY11" fmla="*/ 474833 h 995723"/>
                    <a:gd name="connsiteX12" fmla="*/ 165178 w 474726"/>
                    <a:gd name="connsiteY12" fmla="*/ 695322 h 995723"/>
                    <a:gd name="connsiteX13" fmla="*/ 65126 w 474726"/>
                    <a:gd name="connsiteY13" fmla="*/ 758355 h 995723"/>
                    <a:gd name="connsiteX14" fmla="*/ 2092 w 474726"/>
                    <a:gd name="connsiteY14" fmla="*/ 658303 h 995723"/>
                    <a:gd name="connsiteX15" fmla="*/ 58928 w 474726"/>
                    <a:gd name="connsiteY15" fmla="*/ 407922 h 995723"/>
                    <a:gd name="connsiteX16" fmla="*/ 58928 w 474726"/>
                    <a:gd name="connsiteY16" fmla="*/ 207899 h 995723"/>
                    <a:gd name="connsiteX17" fmla="*/ 266827 w 474726"/>
                    <a:gd name="connsiteY17" fmla="*/ 0 h 995723"/>
                    <a:gd name="connsiteX18" fmla="*/ 474726 w 474726"/>
                    <a:gd name="connsiteY18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165178 w 474726"/>
                    <a:gd name="connsiteY11" fmla="*/ 695322 h 995723"/>
                    <a:gd name="connsiteX12" fmla="*/ 65126 w 474726"/>
                    <a:gd name="connsiteY12" fmla="*/ 758355 h 995723"/>
                    <a:gd name="connsiteX13" fmla="*/ 2092 w 474726"/>
                    <a:gd name="connsiteY13" fmla="*/ 658303 h 995723"/>
                    <a:gd name="connsiteX14" fmla="*/ 58928 w 474726"/>
                    <a:gd name="connsiteY14" fmla="*/ 407922 h 995723"/>
                    <a:gd name="connsiteX15" fmla="*/ 58928 w 474726"/>
                    <a:gd name="connsiteY15" fmla="*/ 207899 h 995723"/>
                    <a:gd name="connsiteX16" fmla="*/ 266827 w 474726"/>
                    <a:gd name="connsiteY16" fmla="*/ 0 h 995723"/>
                    <a:gd name="connsiteX17" fmla="*/ 474726 w 474726"/>
                    <a:gd name="connsiteY17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165178 w 474726"/>
                    <a:gd name="connsiteY10" fmla="*/ 695322 h 995723"/>
                    <a:gd name="connsiteX11" fmla="*/ 65126 w 474726"/>
                    <a:gd name="connsiteY11" fmla="*/ 758355 h 995723"/>
                    <a:gd name="connsiteX12" fmla="*/ 2092 w 474726"/>
                    <a:gd name="connsiteY12" fmla="*/ 658303 h 995723"/>
                    <a:gd name="connsiteX13" fmla="*/ 58928 w 474726"/>
                    <a:gd name="connsiteY13" fmla="*/ 407922 h 995723"/>
                    <a:gd name="connsiteX14" fmla="*/ 58928 w 474726"/>
                    <a:gd name="connsiteY14" fmla="*/ 207899 h 995723"/>
                    <a:gd name="connsiteX15" fmla="*/ 266827 w 474726"/>
                    <a:gd name="connsiteY15" fmla="*/ 0 h 995723"/>
                    <a:gd name="connsiteX16" fmla="*/ 474726 w 474726"/>
                    <a:gd name="connsiteY16" fmla="*/ 207899 h 995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74726" h="995723">
                      <a:moveTo>
                        <a:pt x="474726" y="207899"/>
                      </a:moveTo>
                      <a:lnTo>
                        <a:pt x="474726" y="474833"/>
                      </a:lnTo>
                      <a:lnTo>
                        <a:pt x="474720" y="474833"/>
                      </a:lnTo>
                      <a:lnTo>
                        <a:pt x="474720" y="936655"/>
                      </a:lnTo>
                      <a:cubicBezTo>
                        <a:pt x="474720" y="969277"/>
                        <a:pt x="448274" y="995723"/>
                        <a:pt x="415652" y="995723"/>
                      </a:cubicBezTo>
                      <a:lnTo>
                        <a:pt x="415653" y="995722"/>
                      </a:lnTo>
                      <a:cubicBezTo>
                        <a:pt x="383031" y="995722"/>
                        <a:pt x="356585" y="969276"/>
                        <a:pt x="356585" y="936654"/>
                      </a:cubicBezTo>
                      <a:cubicBezTo>
                        <a:pt x="354910" y="777311"/>
                        <a:pt x="353236" y="617969"/>
                        <a:pt x="351561" y="458626"/>
                      </a:cubicBezTo>
                      <a:cubicBezTo>
                        <a:pt x="340857" y="420144"/>
                        <a:pt x="315800" y="393143"/>
                        <a:pt x="286596" y="393143"/>
                      </a:cubicBezTo>
                      <a:cubicBezTo>
                        <a:pt x="257391" y="393143"/>
                        <a:pt x="232334" y="420144"/>
                        <a:pt x="221631" y="458626"/>
                      </a:cubicBezTo>
                      <a:lnTo>
                        <a:pt x="165178" y="695322"/>
                      </a:lnTo>
                      <a:cubicBezTo>
                        <a:pt x="154955" y="740357"/>
                        <a:pt x="110160" y="768578"/>
                        <a:pt x="65126" y="758355"/>
                      </a:cubicBezTo>
                      <a:cubicBezTo>
                        <a:pt x="20091" y="748132"/>
                        <a:pt x="-8130" y="703337"/>
                        <a:pt x="2092" y="658303"/>
                      </a:cubicBezTo>
                      <a:lnTo>
                        <a:pt x="58928" y="407922"/>
                      </a:lnTo>
                      <a:lnTo>
                        <a:pt x="58928" y="207899"/>
                      </a:lnTo>
                      <a:cubicBezTo>
                        <a:pt x="58928" y="93080"/>
                        <a:pt x="152008" y="0"/>
                        <a:pt x="266827" y="0"/>
                      </a:cubicBezTo>
                      <a:cubicBezTo>
                        <a:pt x="381646" y="0"/>
                        <a:pt x="474726" y="93080"/>
                        <a:pt x="474726" y="20789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358" name="フリーフォーム: 図形 1357">
                <a:extLst>
                  <a:ext uri="{FF2B5EF4-FFF2-40B4-BE49-F238E27FC236}">
                    <a16:creationId xmlns:a16="http://schemas.microsoft.com/office/drawing/2014/main" id="{09E7A535-3DC5-43EF-9AB4-11CA363EF607}"/>
                  </a:ext>
                </a:extLst>
              </p:cNvPr>
              <p:cNvSpPr/>
              <p:nvPr/>
            </p:nvSpPr>
            <p:spPr>
              <a:xfrm rot="10379192">
                <a:off x="7799335" y="3750081"/>
                <a:ext cx="169963" cy="724675"/>
              </a:xfrm>
              <a:custGeom>
                <a:avLst/>
                <a:gdLst>
                  <a:gd name="connsiteX0" fmla="*/ 69908 w 589296"/>
                  <a:gd name="connsiteY0" fmla="*/ 0 h 1587245"/>
                  <a:gd name="connsiteX1" fmla="*/ 519389 w 589296"/>
                  <a:gd name="connsiteY1" fmla="*/ 0 h 1587245"/>
                  <a:gd name="connsiteX2" fmla="*/ 588382 w 589296"/>
                  <a:gd name="connsiteY2" fmla="*/ 1308901 h 1587245"/>
                  <a:gd name="connsiteX3" fmla="*/ 589296 w 589296"/>
                  <a:gd name="connsiteY3" fmla="*/ 1317210 h 1587245"/>
                  <a:gd name="connsiteX4" fmla="*/ 294648 w 589296"/>
                  <a:gd name="connsiteY4" fmla="*/ 1587245 h 1587245"/>
                  <a:gd name="connsiteX5" fmla="*/ 0 w 589296"/>
                  <a:gd name="connsiteY5" fmla="*/ 1317210 h 1587245"/>
                  <a:gd name="connsiteX6" fmla="*/ 914 w 589296"/>
                  <a:gd name="connsiteY6" fmla="*/ 1308901 h 1587245"/>
                  <a:gd name="connsiteX0" fmla="*/ 69908 w 589296"/>
                  <a:gd name="connsiteY0" fmla="*/ 75113 h 1662358"/>
                  <a:gd name="connsiteX1" fmla="*/ 303453 w 589296"/>
                  <a:gd name="connsiteY1" fmla="*/ 0 h 1662358"/>
                  <a:gd name="connsiteX2" fmla="*/ 519389 w 589296"/>
                  <a:gd name="connsiteY2" fmla="*/ 75113 h 1662358"/>
                  <a:gd name="connsiteX3" fmla="*/ 588382 w 589296"/>
                  <a:gd name="connsiteY3" fmla="*/ 1384014 h 1662358"/>
                  <a:gd name="connsiteX4" fmla="*/ 589296 w 589296"/>
                  <a:gd name="connsiteY4" fmla="*/ 1392323 h 1662358"/>
                  <a:gd name="connsiteX5" fmla="*/ 294648 w 589296"/>
                  <a:gd name="connsiteY5" fmla="*/ 1662358 h 1662358"/>
                  <a:gd name="connsiteX6" fmla="*/ 0 w 589296"/>
                  <a:gd name="connsiteY6" fmla="*/ 1392323 h 1662358"/>
                  <a:gd name="connsiteX7" fmla="*/ 914 w 589296"/>
                  <a:gd name="connsiteY7" fmla="*/ 1384014 h 1662358"/>
                  <a:gd name="connsiteX8" fmla="*/ 69908 w 589296"/>
                  <a:gd name="connsiteY8" fmla="*/ 75113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8" fmla="*/ 505770 w 589296"/>
                  <a:gd name="connsiteY8" fmla="*/ 158121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0" fmla="*/ 519389 w 589296"/>
                  <a:gd name="connsiteY0" fmla="*/ 0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  <a:gd name="connsiteX0" fmla="*/ 521888 w 589296"/>
                  <a:gd name="connsiteY0" fmla="*/ 93969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9296" h="1587245">
                    <a:moveTo>
                      <a:pt x="521888" y="93969"/>
                    </a:moveTo>
                    <a:lnTo>
                      <a:pt x="588382" y="1308901"/>
                    </a:lnTo>
                    <a:lnTo>
                      <a:pt x="589296" y="1317210"/>
                    </a:lnTo>
                    <a:cubicBezTo>
                      <a:pt x="589296" y="1466346"/>
                      <a:pt x="457378" y="1587245"/>
                      <a:pt x="294648" y="1587245"/>
                    </a:cubicBezTo>
                    <a:cubicBezTo>
                      <a:pt x="131918" y="1587245"/>
                      <a:pt x="0" y="1466346"/>
                      <a:pt x="0" y="1317210"/>
                    </a:cubicBezTo>
                    <a:lnTo>
                      <a:pt x="914" y="1308901"/>
                    </a:lnTo>
                    <a:lnTo>
                      <a:pt x="69908" y="0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59" name="フローチャート: 手作業 203">
                <a:extLst>
                  <a:ext uri="{FF2B5EF4-FFF2-40B4-BE49-F238E27FC236}">
                    <a16:creationId xmlns:a16="http://schemas.microsoft.com/office/drawing/2014/main" id="{35F05857-4FCC-47D4-89D8-78942EF7BFC6}"/>
                  </a:ext>
                </a:extLst>
              </p:cNvPr>
              <p:cNvSpPr/>
              <p:nvPr/>
            </p:nvSpPr>
            <p:spPr>
              <a:xfrm rot="9543319">
                <a:off x="7668573" y="3386483"/>
                <a:ext cx="304454" cy="554367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770"/>
                  <a:gd name="connsiteX1" fmla="*/ 10000 w 10000"/>
                  <a:gd name="connsiteY1" fmla="*/ 0 h 10770"/>
                  <a:gd name="connsiteX2" fmla="*/ 8000 w 10000"/>
                  <a:gd name="connsiteY2" fmla="*/ 10000 h 10770"/>
                  <a:gd name="connsiteX3" fmla="*/ 4734 w 10000"/>
                  <a:gd name="connsiteY3" fmla="*/ 10770 h 10770"/>
                  <a:gd name="connsiteX4" fmla="*/ 2000 w 10000"/>
                  <a:gd name="connsiteY4" fmla="*/ 10000 h 10770"/>
                  <a:gd name="connsiteX5" fmla="*/ 0 w 10000"/>
                  <a:gd name="connsiteY5" fmla="*/ 0 h 10770"/>
                  <a:gd name="connsiteX0" fmla="*/ 4734 w 10000"/>
                  <a:gd name="connsiteY0" fmla="*/ 10770 h 11834"/>
                  <a:gd name="connsiteX1" fmla="*/ 2000 w 10000"/>
                  <a:gd name="connsiteY1" fmla="*/ 10000 h 11834"/>
                  <a:gd name="connsiteX2" fmla="*/ 0 w 10000"/>
                  <a:gd name="connsiteY2" fmla="*/ 0 h 11834"/>
                  <a:gd name="connsiteX3" fmla="*/ 10000 w 10000"/>
                  <a:gd name="connsiteY3" fmla="*/ 0 h 11834"/>
                  <a:gd name="connsiteX4" fmla="*/ 8000 w 10000"/>
                  <a:gd name="connsiteY4" fmla="*/ 10000 h 11834"/>
                  <a:gd name="connsiteX5" fmla="*/ 8378 w 10000"/>
                  <a:gd name="connsiteY5" fmla="*/ 11834 h 11834"/>
                  <a:gd name="connsiteX0" fmla="*/ 2000 w 10000"/>
                  <a:gd name="connsiteY0" fmla="*/ 10000 h 11834"/>
                  <a:gd name="connsiteX1" fmla="*/ 0 w 10000"/>
                  <a:gd name="connsiteY1" fmla="*/ 0 h 11834"/>
                  <a:gd name="connsiteX2" fmla="*/ 10000 w 10000"/>
                  <a:gd name="connsiteY2" fmla="*/ 0 h 11834"/>
                  <a:gd name="connsiteX3" fmla="*/ 8000 w 10000"/>
                  <a:gd name="connsiteY3" fmla="*/ 10000 h 11834"/>
                  <a:gd name="connsiteX4" fmla="*/ 8378 w 10000"/>
                  <a:gd name="connsiteY4" fmla="*/ 11834 h 11834"/>
                  <a:gd name="connsiteX0" fmla="*/ 200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2000" y="10000"/>
                    </a:moveTo>
                    <a:lnTo>
                      <a:pt x="0" y="0"/>
                    </a:lnTo>
                    <a:lnTo>
                      <a:pt x="10000" y="0"/>
                    </a:lnTo>
                    <a:lnTo>
                      <a:pt x="8000" y="10000"/>
                    </a:lnTo>
                  </a:path>
                </a:pathLst>
              </a:custGeom>
              <a:solidFill>
                <a:srgbClr val="66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99" name="グループ化 1298">
              <a:extLst>
                <a:ext uri="{FF2B5EF4-FFF2-40B4-BE49-F238E27FC236}">
                  <a16:creationId xmlns:a16="http://schemas.microsoft.com/office/drawing/2014/main" id="{9F8583BC-652F-4769-B4DB-D83376DBFFF1}"/>
                </a:ext>
              </a:extLst>
            </p:cNvPr>
            <p:cNvGrpSpPr/>
            <p:nvPr/>
          </p:nvGrpSpPr>
          <p:grpSpPr>
            <a:xfrm>
              <a:off x="7667626" y="3386658"/>
              <a:ext cx="331262" cy="1447571"/>
              <a:chOff x="7667626" y="3386658"/>
              <a:chExt cx="331262" cy="1447571"/>
            </a:xfrm>
          </p:grpSpPr>
          <p:grpSp>
            <p:nvGrpSpPr>
              <p:cNvPr id="1350" name="グループ化 1349">
                <a:extLst>
                  <a:ext uri="{FF2B5EF4-FFF2-40B4-BE49-F238E27FC236}">
                    <a16:creationId xmlns:a16="http://schemas.microsoft.com/office/drawing/2014/main" id="{57DAD72C-C7F0-4C2F-B412-B1AF2669C69D}"/>
                  </a:ext>
                </a:extLst>
              </p:cNvPr>
              <p:cNvGrpSpPr/>
              <p:nvPr/>
            </p:nvGrpSpPr>
            <p:grpSpPr>
              <a:xfrm rot="5400000">
                <a:off x="7690781" y="4526123"/>
                <a:ext cx="425773" cy="190440"/>
                <a:chOff x="554831" y="5303965"/>
                <a:chExt cx="1061359" cy="474726"/>
              </a:xfrm>
            </p:grpSpPr>
            <p:sp>
              <p:nvSpPr>
                <p:cNvPr id="1353" name="四角形: 上の 2 つの角を丸める 1352">
                  <a:extLst>
                    <a:ext uri="{FF2B5EF4-FFF2-40B4-BE49-F238E27FC236}">
                      <a16:creationId xmlns:a16="http://schemas.microsoft.com/office/drawing/2014/main" id="{7B75D9AF-F4B5-4297-AA55-E3A096480D7D}"/>
                    </a:ext>
                  </a:extLst>
                </p:cNvPr>
                <p:cNvSpPr/>
                <p:nvPr/>
              </p:nvSpPr>
              <p:spPr>
                <a:xfrm rot="16200000">
                  <a:off x="1060766" y="5237777"/>
                  <a:ext cx="106314" cy="51968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54" name="四角形: 上の 2 つの角を丸める 1353">
                  <a:extLst>
                    <a:ext uri="{FF2B5EF4-FFF2-40B4-BE49-F238E27FC236}">
                      <a16:creationId xmlns:a16="http://schemas.microsoft.com/office/drawing/2014/main" id="{73B390F9-EC39-495E-9F77-32D2300A99E0}"/>
                    </a:ext>
                  </a:extLst>
                </p:cNvPr>
                <p:cNvSpPr/>
                <p:nvPr/>
              </p:nvSpPr>
              <p:spPr>
                <a:xfrm rot="16200000">
                  <a:off x="1128677" y="5129385"/>
                  <a:ext cx="106314" cy="65550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55" name="四角形: 上の 2 つの角を丸める 1354">
                  <a:extLst>
                    <a:ext uri="{FF2B5EF4-FFF2-40B4-BE49-F238E27FC236}">
                      <a16:creationId xmlns:a16="http://schemas.microsoft.com/office/drawing/2014/main" id="{4542AAA3-806A-487A-AC68-7269E071BF38}"/>
                    </a:ext>
                  </a:extLst>
                </p:cNvPr>
                <p:cNvSpPr/>
                <p:nvPr/>
              </p:nvSpPr>
              <p:spPr>
                <a:xfrm rot="16200000">
                  <a:off x="1181978" y="5026077"/>
                  <a:ext cx="106314" cy="7621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56" name="フリーフォーム: 図形 1355">
                  <a:extLst>
                    <a:ext uri="{FF2B5EF4-FFF2-40B4-BE49-F238E27FC236}">
                      <a16:creationId xmlns:a16="http://schemas.microsoft.com/office/drawing/2014/main" id="{9651A0F6-6370-4B12-A373-40E23A045AB3}"/>
                    </a:ext>
                  </a:extLst>
                </p:cNvPr>
                <p:cNvSpPr/>
                <p:nvPr/>
              </p:nvSpPr>
              <p:spPr>
                <a:xfrm rot="16200000">
                  <a:off x="815330" y="5043466"/>
                  <a:ext cx="474726" cy="995723"/>
                </a:xfrm>
                <a:custGeom>
                  <a:avLst/>
                  <a:gdLst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3713 w 474726"/>
                    <a:gd name="connsiteY8" fmla="*/ 474833 h 995723"/>
                    <a:gd name="connsiteX9" fmla="*/ 351561 w 474726"/>
                    <a:gd name="connsiteY9" fmla="*/ 458626 h 995723"/>
                    <a:gd name="connsiteX10" fmla="*/ 286596 w 474726"/>
                    <a:gd name="connsiteY10" fmla="*/ 393143 h 995723"/>
                    <a:gd name="connsiteX11" fmla="*/ 221631 w 474726"/>
                    <a:gd name="connsiteY11" fmla="*/ 458626 h 995723"/>
                    <a:gd name="connsiteX12" fmla="*/ 219479 w 474726"/>
                    <a:gd name="connsiteY12" fmla="*/ 474833 h 995723"/>
                    <a:gd name="connsiteX13" fmla="*/ 215228 w 474726"/>
                    <a:gd name="connsiteY13" fmla="*/ 474833 h 995723"/>
                    <a:gd name="connsiteX14" fmla="*/ 165178 w 474726"/>
                    <a:gd name="connsiteY14" fmla="*/ 695322 h 995723"/>
                    <a:gd name="connsiteX15" fmla="*/ 65126 w 474726"/>
                    <a:gd name="connsiteY15" fmla="*/ 758355 h 995723"/>
                    <a:gd name="connsiteX16" fmla="*/ 2092 w 474726"/>
                    <a:gd name="connsiteY16" fmla="*/ 658303 h 995723"/>
                    <a:gd name="connsiteX17" fmla="*/ 58928 w 474726"/>
                    <a:gd name="connsiteY17" fmla="*/ 407922 h 995723"/>
                    <a:gd name="connsiteX18" fmla="*/ 58928 w 474726"/>
                    <a:gd name="connsiteY18" fmla="*/ 207899 h 995723"/>
                    <a:gd name="connsiteX19" fmla="*/ 266827 w 474726"/>
                    <a:gd name="connsiteY19" fmla="*/ 0 h 995723"/>
                    <a:gd name="connsiteX20" fmla="*/ 474726 w 474726"/>
                    <a:gd name="connsiteY20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1561 w 474726"/>
                    <a:gd name="connsiteY8" fmla="*/ 458626 h 995723"/>
                    <a:gd name="connsiteX9" fmla="*/ 286596 w 474726"/>
                    <a:gd name="connsiteY9" fmla="*/ 393143 h 995723"/>
                    <a:gd name="connsiteX10" fmla="*/ 221631 w 474726"/>
                    <a:gd name="connsiteY10" fmla="*/ 458626 h 995723"/>
                    <a:gd name="connsiteX11" fmla="*/ 219479 w 474726"/>
                    <a:gd name="connsiteY11" fmla="*/ 474833 h 995723"/>
                    <a:gd name="connsiteX12" fmla="*/ 215228 w 474726"/>
                    <a:gd name="connsiteY12" fmla="*/ 474833 h 995723"/>
                    <a:gd name="connsiteX13" fmla="*/ 165178 w 474726"/>
                    <a:gd name="connsiteY13" fmla="*/ 695322 h 995723"/>
                    <a:gd name="connsiteX14" fmla="*/ 65126 w 474726"/>
                    <a:gd name="connsiteY14" fmla="*/ 758355 h 995723"/>
                    <a:gd name="connsiteX15" fmla="*/ 2092 w 474726"/>
                    <a:gd name="connsiteY15" fmla="*/ 658303 h 995723"/>
                    <a:gd name="connsiteX16" fmla="*/ 58928 w 474726"/>
                    <a:gd name="connsiteY16" fmla="*/ 407922 h 995723"/>
                    <a:gd name="connsiteX17" fmla="*/ 58928 w 474726"/>
                    <a:gd name="connsiteY17" fmla="*/ 207899 h 995723"/>
                    <a:gd name="connsiteX18" fmla="*/ 266827 w 474726"/>
                    <a:gd name="connsiteY18" fmla="*/ 0 h 995723"/>
                    <a:gd name="connsiteX19" fmla="*/ 474726 w 474726"/>
                    <a:gd name="connsiteY19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215228 w 474726"/>
                    <a:gd name="connsiteY11" fmla="*/ 474833 h 995723"/>
                    <a:gd name="connsiteX12" fmla="*/ 165178 w 474726"/>
                    <a:gd name="connsiteY12" fmla="*/ 695322 h 995723"/>
                    <a:gd name="connsiteX13" fmla="*/ 65126 w 474726"/>
                    <a:gd name="connsiteY13" fmla="*/ 758355 h 995723"/>
                    <a:gd name="connsiteX14" fmla="*/ 2092 w 474726"/>
                    <a:gd name="connsiteY14" fmla="*/ 658303 h 995723"/>
                    <a:gd name="connsiteX15" fmla="*/ 58928 w 474726"/>
                    <a:gd name="connsiteY15" fmla="*/ 407922 h 995723"/>
                    <a:gd name="connsiteX16" fmla="*/ 58928 w 474726"/>
                    <a:gd name="connsiteY16" fmla="*/ 207899 h 995723"/>
                    <a:gd name="connsiteX17" fmla="*/ 266827 w 474726"/>
                    <a:gd name="connsiteY17" fmla="*/ 0 h 995723"/>
                    <a:gd name="connsiteX18" fmla="*/ 474726 w 474726"/>
                    <a:gd name="connsiteY18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165178 w 474726"/>
                    <a:gd name="connsiteY11" fmla="*/ 695322 h 995723"/>
                    <a:gd name="connsiteX12" fmla="*/ 65126 w 474726"/>
                    <a:gd name="connsiteY12" fmla="*/ 758355 h 995723"/>
                    <a:gd name="connsiteX13" fmla="*/ 2092 w 474726"/>
                    <a:gd name="connsiteY13" fmla="*/ 658303 h 995723"/>
                    <a:gd name="connsiteX14" fmla="*/ 58928 w 474726"/>
                    <a:gd name="connsiteY14" fmla="*/ 407922 h 995723"/>
                    <a:gd name="connsiteX15" fmla="*/ 58928 w 474726"/>
                    <a:gd name="connsiteY15" fmla="*/ 207899 h 995723"/>
                    <a:gd name="connsiteX16" fmla="*/ 266827 w 474726"/>
                    <a:gd name="connsiteY16" fmla="*/ 0 h 995723"/>
                    <a:gd name="connsiteX17" fmla="*/ 474726 w 474726"/>
                    <a:gd name="connsiteY17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165178 w 474726"/>
                    <a:gd name="connsiteY10" fmla="*/ 695322 h 995723"/>
                    <a:gd name="connsiteX11" fmla="*/ 65126 w 474726"/>
                    <a:gd name="connsiteY11" fmla="*/ 758355 h 995723"/>
                    <a:gd name="connsiteX12" fmla="*/ 2092 w 474726"/>
                    <a:gd name="connsiteY12" fmla="*/ 658303 h 995723"/>
                    <a:gd name="connsiteX13" fmla="*/ 58928 w 474726"/>
                    <a:gd name="connsiteY13" fmla="*/ 407922 h 995723"/>
                    <a:gd name="connsiteX14" fmla="*/ 58928 w 474726"/>
                    <a:gd name="connsiteY14" fmla="*/ 207899 h 995723"/>
                    <a:gd name="connsiteX15" fmla="*/ 266827 w 474726"/>
                    <a:gd name="connsiteY15" fmla="*/ 0 h 995723"/>
                    <a:gd name="connsiteX16" fmla="*/ 474726 w 474726"/>
                    <a:gd name="connsiteY16" fmla="*/ 207899 h 995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74726" h="995723">
                      <a:moveTo>
                        <a:pt x="474726" y="207899"/>
                      </a:moveTo>
                      <a:lnTo>
                        <a:pt x="474726" y="474833"/>
                      </a:lnTo>
                      <a:lnTo>
                        <a:pt x="474720" y="474833"/>
                      </a:lnTo>
                      <a:lnTo>
                        <a:pt x="474720" y="936655"/>
                      </a:lnTo>
                      <a:cubicBezTo>
                        <a:pt x="474720" y="969277"/>
                        <a:pt x="448274" y="995723"/>
                        <a:pt x="415652" y="995723"/>
                      </a:cubicBezTo>
                      <a:lnTo>
                        <a:pt x="415653" y="995722"/>
                      </a:lnTo>
                      <a:cubicBezTo>
                        <a:pt x="383031" y="995722"/>
                        <a:pt x="356585" y="969276"/>
                        <a:pt x="356585" y="936654"/>
                      </a:cubicBezTo>
                      <a:cubicBezTo>
                        <a:pt x="354910" y="777311"/>
                        <a:pt x="353236" y="617969"/>
                        <a:pt x="351561" y="458626"/>
                      </a:cubicBezTo>
                      <a:cubicBezTo>
                        <a:pt x="340857" y="420144"/>
                        <a:pt x="315800" y="393143"/>
                        <a:pt x="286596" y="393143"/>
                      </a:cubicBezTo>
                      <a:cubicBezTo>
                        <a:pt x="257391" y="393143"/>
                        <a:pt x="232334" y="420144"/>
                        <a:pt x="221631" y="458626"/>
                      </a:cubicBezTo>
                      <a:lnTo>
                        <a:pt x="165178" y="695322"/>
                      </a:lnTo>
                      <a:cubicBezTo>
                        <a:pt x="154955" y="740357"/>
                        <a:pt x="110160" y="768578"/>
                        <a:pt x="65126" y="758355"/>
                      </a:cubicBezTo>
                      <a:cubicBezTo>
                        <a:pt x="20091" y="748132"/>
                        <a:pt x="-8130" y="703337"/>
                        <a:pt x="2092" y="658303"/>
                      </a:cubicBezTo>
                      <a:lnTo>
                        <a:pt x="58928" y="407922"/>
                      </a:lnTo>
                      <a:lnTo>
                        <a:pt x="58928" y="207899"/>
                      </a:lnTo>
                      <a:cubicBezTo>
                        <a:pt x="58928" y="93080"/>
                        <a:pt x="152008" y="0"/>
                        <a:pt x="266827" y="0"/>
                      </a:cubicBezTo>
                      <a:cubicBezTo>
                        <a:pt x="381646" y="0"/>
                        <a:pt x="474726" y="93080"/>
                        <a:pt x="474726" y="20789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351" name="フリーフォーム: 図形 1350">
                <a:extLst>
                  <a:ext uri="{FF2B5EF4-FFF2-40B4-BE49-F238E27FC236}">
                    <a16:creationId xmlns:a16="http://schemas.microsoft.com/office/drawing/2014/main" id="{57E3326B-1BCF-49C5-9871-3105DF22B3E4}"/>
                  </a:ext>
                </a:extLst>
              </p:cNvPr>
              <p:cNvSpPr/>
              <p:nvPr/>
            </p:nvSpPr>
            <p:spPr>
              <a:xfrm rot="10379192">
                <a:off x="7796955" y="3754844"/>
                <a:ext cx="169963" cy="724675"/>
              </a:xfrm>
              <a:custGeom>
                <a:avLst/>
                <a:gdLst>
                  <a:gd name="connsiteX0" fmla="*/ 69908 w 589296"/>
                  <a:gd name="connsiteY0" fmla="*/ 0 h 1587245"/>
                  <a:gd name="connsiteX1" fmla="*/ 519389 w 589296"/>
                  <a:gd name="connsiteY1" fmla="*/ 0 h 1587245"/>
                  <a:gd name="connsiteX2" fmla="*/ 588382 w 589296"/>
                  <a:gd name="connsiteY2" fmla="*/ 1308901 h 1587245"/>
                  <a:gd name="connsiteX3" fmla="*/ 589296 w 589296"/>
                  <a:gd name="connsiteY3" fmla="*/ 1317210 h 1587245"/>
                  <a:gd name="connsiteX4" fmla="*/ 294648 w 589296"/>
                  <a:gd name="connsiteY4" fmla="*/ 1587245 h 1587245"/>
                  <a:gd name="connsiteX5" fmla="*/ 0 w 589296"/>
                  <a:gd name="connsiteY5" fmla="*/ 1317210 h 1587245"/>
                  <a:gd name="connsiteX6" fmla="*/ 914 w 589296"/>
                  <a:gd name="connsiteY6" fmla="*/ 1308901 h 1587245"/>
                  <a:gd name="connsiteX0" fmla="*/ 69908 w 589296"/>
                  <a:gd name="connsiteY0" fmla="*/ 75113 h 1662358"/>
                  <a:gd name="connsiteX1" fmla="*/ 303453 w 589296"/>
                  <a:gd name="connsiteY1" fmla="*/ 0 h 1662358"/>
                  <a:gd name="connsiteX2" fmla="*/ 519389 w 589296"/>
                  <a:gd name="connsiteY2" fmla="*/ 75113 h 1662358"/>
                  <a:gd name="connsiteX3" fmla="*/ 588382 w 589296"/>
                  <a:gd name="connsiteY3" fmla="*/ 1384014 h 1662358"/>
                  <a:gd name="connsiteX4" fmla="*/ 589296 w 589296"/>
                  <a:gd name="connsiteY4" fmla="*/ 1392323 h 1662358"/>
                  <a:gd name="connsiteX5" fmla="*/ 294648 w 589296"/>
                  <a:gd name="connsiteY5" fmla="*/ 1662358 h 1662358"/>
                  <a:gd name="connsiteX6" fmla="*/ 0 w 589296"/>
                  <a:gd name="connsiteY6" fmla="*/ 1392323 h 1662358"/>
                  <a:gd name="connsiteX7" fmla="*/ 914 w 589296"/>
                  <a:gd name="connsiteY7" fmla="*/ 1384014 h 1662358"/>
                  <a:gd name="connsiteX8" fmla="*/ 69908 w 589296"/>
                  <a:gd name="connsiteY8" fmla="*/ 75113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8" fmla="*/ 505770 w 589296"/>
                  <a:gd name="connsiteY8" fmla="*/ 158121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0" fmla="*/ 519389 w 589296"/>
                  <a:gd name="connsiteY0" fmla="*/ 0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  <a:gd name="connsiteX0" fmla="*/ 521888 w 589296"/>
                  <a:gd name="connsiteY0" fmla="*/ 93969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9296" h="1587245">
                    <a:moveTo>
                      <a:pt x="521888" y="93969"/>
                    </a:moveTo>
                    <a:lnTo>
                      <a:pt x="588382" y="1308901"/>
                    </a:lnTo>
                    <a:lnTo>
                      <a:pt x="589296" y="1317210"/>
                    </a:lnTo>
                    <a:cubicBezTo>
                      <a:pt x="589296" y="1466346"/>
                      <a:pt x="457378" y="1587245"/>
                      <a:pt x="294648" y="1587245"/>
                    </a:cubicBezTo>
                    <a:cubicBezTo>
                      <a:pt x="131918" y="1587245"/>
                      <a:pt x="0" y="1466346"/>
                      <a:pt x="0" y="1317210"/>
                    </a:cubicBezTo>
                    <a:lnTo>
                      <a:pt x="914" y="1308901"/>
                    </a:lnTo>
                    <a:lnTo>
                      <a:pt x="69908" y="0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52" name="フローチャート: 手作業 203">
                <a:extLst>
                  <a:ext uri="{FF2B5EF4-FFF2-40B4-BE49-F238E27FC236}">
                    <a16:creationId xmlns:a16="http://schemas.microsoft.com/office/drawing/2014/main" id="{FC20F430-AB9D-485C-B5AC-FDFC12A5C0AE}"/>
                  </a:ext>
                </a:extLst>
              </p:cNvPr>
              <p:cNvSpPr/>
              <p:nvPr/>
            </p:nvSpPr>
            <p:spPr>
              <a:xfrm rot="9543319">
                <a:off x="7667626" y="3386658"/>
                <a:ext cx="304454" cy="549071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770"/>
                  <a:gd name="connsiteX1" fmla="*/ 10000 w 10000"/>
                  <a:gd name="connsiteY1" fmla="*/ 0 h 10770"/>
                  <a:gd name="connsiteX2" fmla="*/ 8000 w 10000"/>
                  <a:gd name="connsiteY2" fmla="*/ 10000 h 10770"/>
                  <a:gd name="connsiteX3" fmla="*/ 4734 w 10000"/>
                  <a:gd name="connsiteY3" fmla="*/ 10770 h 10770"/>
                  <a:gd name="connsiteX4" fmla="*/ 2000 w 10000"/>
                  <a:gd name="connsiteY4" fmla="*/ 10000 h 10770"/>
                  <a:gd name="connsiteX5" fmla="*/ 0 w 10000"/>
                  <a:gd name="connsiteY5" fmla="*/ 0 h 10770"/>
                  <a:gd name="connsiteX0" fmla="*/ 4734 w 10000"/>
                  <a:gd name="connsiteY0" fmla="*/ 10770 h 11834"/>
                  <a:gd name="connsiteX1" fmla="*/ 2000 w 10000"/>
                  <a:gd name="connsiteY1" fmla="*/ 10000 h 11834"/>
                  <a:gd name="connsiteX2" fmla="*/ 0 w 10000"/>
                  <a:gd name="connsiteY2" fmla="*/ 0 h 11834"/>
                  <a:gd name="connsiteX3" fmla="*/ 10000 w 10000"/>
                  <a:gd name="connsiteY3" fmla="*/ 0 h 11834"/>
                  <a:gd name="connsiteX4" fmla="*/ 8000 w 10000"/>
                  <a:gd name="connsiteY4" fmla="*/ 10000 h 11834"/>
                  <a:gd name="connsiteX5" fmla="*/ 8378 w 10000"/>
                  <a:gd name="connsiteY5" fmla="*/ 11834 h 11834"/>
                  <a:gd name="connsiteX0" fmla="*/ 2000 w 10000"/>
                  <a:gd name="connsiteY0" fmla="*/ 10000 h 11834"/>
                  <a:gd name="connsiteX1" fmla="*/ 0 w 10000"/>
                  <a:gd name="connsiteY1" fmla="*/ 0 h 11834"/>
                  <a:gd name="connsiteX2" fmla="*/ 10000 w 10000"/>
                  <a:gd name="connsiteY2" fmla="*/ 0 h 11834"/>
                  <a:gd name="connsiteX3" fmla="*/ 8000 w 10000"/>
                  <a:gd name="connsiteY3" fmla="*/ 10000 h 11834"/>
                  <a:gd name="connsiteX4" fmla="*/ 8378 w 10000"/>
                  <a:gd name="connsiteY4" fmla="*/ 11834 h 11834"/>
                  <a:gd name="connsiteX0" fmla="*/ 200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2000" y="10000"/>
                    </a:moveTo>
                    <a:lnTo>
                      <a:pt x="0" y="0"/>
                    </a:lnTo>
                    <a:lnTo>
                      <a:pt x="10000" y="0"/>
                    </a:lnTo>
                    <a:lnTo>
                      <a:pt x="8000" y="10000"/>
                    </a:lnTo>
                  </a:path>
                </a:pathLst>
              </a:custGeom>
              <a:solidFill>
                <a:srgbClr val="66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00" name="フローチャート: 論理積ゲート 1299">
              <a:extLst>
                <a:ext uri="{FF2B5EF4-FFF2-40B4-BE49-F238E27FC236}">
                  <a16:creationId xmlns:a16="http://schemas.microsoft.com/office/drawing/2014/main" id="{5FD4856E-83D9-4B30-8F57-21BB4C58B758}"/>
                </a:ext>
              </a:extLst>
            </p:cNvPr>
            <p:cNvSpPr/>
            <p:nvPr/>
          </p:nvSpPr>
          <p:spPr bwMode="auto">
            <a:xfrm rot="16200000">
              <a:off x="6484720" y="1590246"/>
              <a:ext cx="1517970" cy="1596802"/>
            </a:xfrm>
            <a:prstGeom prst="flowChartDela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01" name="グループ化 1300">
              <a:extLst>
                <a:ext uri="{FF2B5EF4-FFF2-40B4-BE49-F238E27FC236}">
                  <a16:creationId xmlns:a16="http://schemas.microsoft.com/office/drawing/2014/main" id="{B60C49AB-5791-4CC4-BCD5-F6C3EDB8169D}"/>
                </a:ext>
              </a:extLst>
            </p:cNvPr>
            <p:cNvGrpSpPr/>
            <p:nvPr/>
          </p:nvGrpSpPr>
          <p:grpSpPr>
            <a:xfrm>
              <a:off x="6654573" y="3171826"/>
              <a:ext cx="1184774" cy="2250997"/>
              <a:chOff x="6654573" y="3171826"/>
              <a:chExt cx="1184774" cy="2250997"/>
            </a:xfrm>
          </p:grpSpPr>
          <p:sp>
            <p:nvSpPr>
              <p:cNvPr id="1337" name="フリーフォーム: 図形 1336">
                <a:extLst>
                  <a:ext uri="{FF2B5EF4-FFF2-40B4-BE49-F238E27FC236}">
                    <a16:creationId xmlns:a16="http://schemas.microsoft.com/office/drawing/2014/main" id="{9C80701C-8D88-4F92-8B4D-1354AD87EE24}"/>
                  </a:ext>
                </a:extLst>
              </p:cNvPr>
              <p:cNvSpPr/>
              <p:nvPr/>
            </p:nvSpPr>
            <p:spPr>
              <a:xfrm>
                <a:off x="6753363" y="5185052"/>
                <a:ext cx="458105" cy="237771"/>
              </a:xfrm>
              <a:custGeom>
                <a:avLst/>
                <a:gdLst>
                  <a:gd name="connsiteX0" fmla="*/ 348539 w 536771"/>
                  <a:gd name="connsiteY0" fmla="*/ 0 h 248173"/>
                  <a:gd name="connsiteX1" fmla="*/ 366589 w 536771"/>
                  <a:gd name="connsiteY1" fmla="*/ 6921 h 248173"/>
                  <a:gd name="connsiteX2" fmla="*/ 452208 w 536771"/>
                  <a:gd name="connsiteY2" fmla="*/ 16089 h 248173"/>
                  <a:gd name="connsiteX3" fmla="*/ 515590 w 536771"/>
                  <a:gd name="connsiteY3" fmla="*/ 9302 h 248173"/>
                  <a:gd name="connsiteX4" fmla="*/ 526594 w 536771"/>
                  <a:gd name="connsiteY4" fmla="*/ 21016 h 248173"/>
                  <a:gd name="connsiteX5" fmla="*/ 534811 w 536771"/>
                  <a:gd name="connsiteY5" fmla="*/ 64092 h 248173"/>
                  <a:gd name="connsiteX6" fmla="*/ 534811 w 536771"/>
                  <a:gd name="connsiteY6" fmla="*/ 214829 h 248173"/>
                  <a:gd name="connsiteX7" fmla="*/ 508337 w 536771"/>
                  <a:gd name="connsiteY7" fmla="*/ 248173 h 248173"/>
                  <a:gd name="connsiteX8" fmla="*/ 26498 w 536771"/>
                  <a:gd name="connsiteY8" fmla="*/ 248173 h 248173"/>
                  <a:gd name="connsiteX9" fmla="*/ 24 w 536771"/>
                  <a:gd name="connsiteY9" fmla="*/ 214829 h 248173"/>
                  <a:gd name="connsiteX10" fmla="*/ 47651 w 536771"/>
                  <a:gd name="connsiteY10" fmla="*/ 128386 h 248173"/>
                  <a:gd name="connsiteX11" fmla="*/ 339941 w 536771"/>
                  <a:gd name="connsiteY11" fmla="*/ 2166 h 2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771" h="248173">
                    <a:moveTo>
                      <a:pt x="348539" y="0"/>
                    </a:moveTo>
                    <a:lnTo>
                      <a:pt x="366589" y="6921"/>
                    </a:lnTo>
                    <a:cubicBezTo>
                      <a:pt x="388501" y="12586"/>
                      <a:pt x="418772" y="16089"/>
                      <a:pt x="452208" y="16089"/>
                    </a:cubicBezTo>
                    <a:lnTo>
                      <a:pt x="515590" y="9302"/>
                    </a:lnTo>
                    <a:lnTo>
                      <a:pt x="526594" y="21016"/>
                    </a:lnTo>
                    <a:cubicBezTo>
                      <a:pt x="531885" y="31861"/>
                      <a:pt x="534811" y="45909"/>
                      <a:pt x="534811" y="64092"/>
                    </a:cubicBezTo>
                    <a:cubicBezTo>
                      <a:pt x="534811" y="96875"/>
                      <a:pt x="539223" y="184148"/>
                      <a:pt x="534811" y="214829"/>
                    </a:cubicBezTo>
                    <a:cubicBezTo>
                      <a:pt x="530398" y="245509"/>
                      <a:pt x="522958" y="248173"/>
                      <a:pt x="508337" y="248173"/>
                    </a:cubicBezTo>
                    <a:lnTo>
                      <a:pt x="26498" y="248173"/>
                    </a:lnTo>
                    <a:cubicBezTo>
                      <a:pt x="11877" y="248173"/>
                      <a:pt x="24" y="233245"/>
                      <a:pt x="24" y="214829"/>
                    </a:cubicBezTo>
                    <a:cubicBezTo>
                      <a:pt x="24" y="182046"/>
                      <a:pt x="-2622" y="164345"/>
                      <a:pt x="47651" y="128386"/>
                    </a:cubicBezTo>
                    <a:cubicBezTo>
                      <a:pt x="85355" y="101417"/>
                      <a:pt x="231582" y="34126"/>
                      <a:pt x="339941" y="2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8" name="フリーフォーム: 図形 1337">
                <a:extLst>
                  <a:ext uri="{FF2B5EF4-FFF2-40B4-BE49-F238E27FC236}">
                    <a16:creationId xmlns:a16="http://schemas.microsoft.com/office/drawing/2014/main" id="{6F7D5516-3869-45FB-8559-CDAA8953489C}"/>
                  </a:ext>
                </a:extLst>
              </p:cNvPr>
              <p:cNvSpPr/>
              <p:nvPr/>
            </p:nvSpPr>
            <p:spPr>
              <a:xfrm flipH="1">
                <a:off x="7285088" y="5185052"/>
                <a:ext cx="458105" cy="237771"/>
              </a:xfrm>
              <a:custGeom>
                <a:avLst/>
                <a:gdLst>
                  <a:gd name="connsiteX0" fmla="*/ 348539 w 536771"/>
                  <a:gd name="connsiteY0" fmla="*/ 0 h 248173"/>
                  <a:gd name="connsiteX1" fmla="*/ 366589 w 536771"/>
                  <a:gd name="connsiteY1" fmla="*/ 6921 h 248173"/>
                  <a:gd name="connsiteX2" fmla="*/ 452208 w 536771"/>
                  <a:gd name="connsiteY2" fmla="*/ 16089 h 248173"/>
                  <a:gd name="connsiteX3" fmla="*/ 515590 w 536771"/>
                  <a:gd name="connsiteY3" fmla="*/ 9302 h 248173"/>
                  <a:gd name="connsiteX4" fmla="*/ 526594 w 536771"/>
                  <a:gd name="connsiteY4" fmla="*/ 21016 h 248173"/>
                  <a:gd name="connsiteX5" fmla="*/ 534811 w 536771"/>
                  <a:gd name="connsiteY5" fmla="*/ 64092 h 248173"/>
                  <a:gd name="connsiteX6" fmla="*/ 534811 w 536771"/>
                  <a:gd name="connsiteY6" fmla="*/ 214829 h 248173"/>
                  <a:gd name="connsiteX7" fmla="*/ 508337 w 536771"/>
                  <a:gd name="connsiteY7" fmla="*/ 248173 h 248173"/>
                  <a:gd name="connsiteX8" fmla="*/ 26498 w 536771"/>
                  <a:gd name="connsiteY8" fmla="*/ 248173 h 248173"/>
                  <a:gd name="connsiteX9" fmla="*/ 24 w 536771"/>
                  <a:gd name="connsiteY9" fmla="*/ 214829 h 248173"/>
                  <a:gd name="connsiteX10" fmla="*/ 47651 w 536771"/>
                  <a:gd name="connsiteY10" fmla="*/ 128386 h 248173"/>
                  <a:gd name="connsiteX11" fmla="*/ 339941 w 536771"/>
                  <a:gd name="connsiteY11" fmla="*/ 2166 h 2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771" h="248173">
                    <a:moveTo>
                      <a:pt x="348539" y="0"/>
                    </a:moveTo>
                    <a:lnTo>
                      <a:pt x="366589" y="6921"/>
                    </a:lnTo>
                    <a:cubicBezTo>
                      <a:pt x="388501" y="12586"/>
                      <a:pt x="418772" y="16089"/>
                      <a:pt x="452208" y="16089"/>
                    </a:cubicBezTo>
                    <a:lnTo>
                      <a:pt x="515590" y="9302"/>
                    </a:lnTo>
                    <a:lnTo>
                      <a:pt x="526594" y="21016"/>
                    </a:lnTo>
                    <a:cubicBezTo>
                      <a:pt x="531885" y="31861"/>
                      <a:pt x="534811" y="45909"/>
                      <a:pt x="534811" y="64092"/>
                    </a:cubicBezTo>
                    <a:cubicBezTo>
                      <a:pt x="534811" y="96875"/>
                      <a:pt x="539223" y="184148"/>
                      <a:pt x="534811" y="214829"/>
                    </a:cubicBezTo>
                    <a:cubicBezTo>
                      <a:pt x="530398" y="245509"/>
                      <a:pt x="522958" y="248173"/>
                      <a:pt x="508337" y="248173"/>
                    </a:cubicBezTo>
                    <a:lnTo>
                      <a:pt x="26498" y="248173"/>
                    </a:lnTo>
                    <a:cubicBezTo>
                      <a:pt x="11877" y="248173"/>
                      <a:pt x="24" y="233245"/>
                      <a:pt x="24" y="214829"/>
                    </a:cubicBezTo>
                    <a:cubicBezTo>
                      <a:pt x="24" y="182046"/>
                      <a:pt x="-2622" y="164345"/>
                      <a:pt x="47651" y="128386"/>
                    </a:cubicBezTo>
                    <a:cubicBezTo>
                      <a:pt x="85355" y="101417"/>
                      <a:pt x="231582" y="34126"/>
                      <a:pt x="339941" y="2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9" name="フリーフォーム: 図形 1338">
                <a:extLst>
                  <a:ext uri="{FF2B5EF4-FFF2-40B4-BE49-F238E27FC236}">
                    <a16:creationId xmlns:a16="http://schemas.microsoft.com/office/drawing/2014/main" id="{334B61B2-F3B8-44C7-95F3-BB3901FFEC31}"/>
                  </a:ext>
                </a:extLst>
              </p:cNvPr>
              <p:cNvSpPr/>
              <p:nvPr/>
            </p:nvSpPr>
            <p:spPr>
              <a:xfrm>
                <a:off x="6753363" y="4232284"/>
                <a:ext cx="987790" cy="990843"/>
              </a:xfrm>
              <a:custGeom>
                <a:avLst/>
                <a:gdLst>
                  <a:gd name="connsiteX0" fmla="*/ 0 w 1025619"/>
                  <a:gd name="connsiteY0" fmla="*/ 0 h 990843"/>
                  <a:gd name="connsiteX1" fmla="*/ 1025619 w 1025619"/>
                  <a:gd name="connsiteY1" fmla="*/ 0 h 990843"/>
                  <a:gd name="connsiteX2" fmla="*/ 846868 w 1025619"/>
                  <a:gd name="connsiteY2" fmla="*/ 990843 h 990843"/>
                  <a:gd name="connsiteX3" fmla="*/ 532774 w 1025619"/>
                  <a:gd name="connsiteY3" fmla="*/ 990843 h 990843"/>
                  <a:gd name="connsiteX4" fmla="*/ 532774 w 1025619"/>
                  <a:gd name="connsiteY4" fmla="*/ 327966 h 990843"/>
                  <a:gd name="connsiteX5" fmla="*/ 485703 w 1025619"/>
                  <a:gd name="connsiteY5" fmla="*/ 327966 h 990843"/>
                  <a:gd name="connsiteX6" fmla="*/ 485703 w 1025619"/>
                  <a:gd name="connsiteY6" fmla="*/ 990843 h 990843"/>
                  <a:gd name="connsiteX7" fmla="*/ 171609 w 1025619"/>
                  <a:gd name="connsiteY7" fmla="*/ 990843 h 99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619" h="990843">
                    <a:moveTo>
                      <a:pt x="0" y="0"/>
                    </a:moveTo>
                    <a:lnTo>
                      <a:pt x="1025619" y="0"/>
                    </a:lnTo>
                    <a:lnTo>
                      <a:pt x="846868" y="990843"/>
                    </a:lnTo>
                    <a:lnTo>
                      <a:pt x="532774" y="990843"/>
                    </a:lnTo>
                    <a:lnTo>
                      <a:pt x="532774" y="327966"/>
                    </a:lnTo>
                    <a:lnTo>
                      <a:pt x="485703" y="327966"/>
                    </a:lnTo>
                    <a:lnTo>
                      <a:pt x="485703" y="990843"/>
                    </a:lnTo>
                    <a:lnTo>
                      <a:pt x="171609" y="990843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0" name="正方形/長方形 1339">
                <a:extLst>
                  <a:ext uri="{FF2B5EF4-FFF2-40B4-BE49-F238E27FC236}">
                    <a16:creationId xmlns:a16="http://schemas.microsoft.com/office/drawing/2014/main" id="{E9296E86-0D05-4622-B586-75A745095D31}"/>
                  </a:ext>
                </a:extLst>
              </p:cNvPr>
              <p:cNvSpPr/>
              <p:nvPr/>
            </p:nvSpPr>
            <p:spPr>
              <a:xfrm>
                <a:off x="6743243" y="4119299"/>
                <a:ext cx="1007434" cy="107076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1" name="四角形: 角を丸くする 1340">
                <a:extLst>
                  <a:ext uri="{FF2B5EF4-FFF2-40B4-BE49-F238E27FC236}">
                    <a16:creationId xmlns:a16="http://schemas.microsoft.com/office/drawing/2014/main" id="{1C4A04BB-33DE-47CB-9360-47FC5390C821}"/>
                  </a:ext>
                </a:extLst>
              </p:cNvPr>
              <p:cNvSpPr/>
              <p:nvPr/>
            </p:nvSpPr>
            <p:spPr>
              <a:xfrm>
                <a:off x="7133768" y="4108592"/>
                <a:ext cx="226384" cy="12849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42" name="グループ化 1341">
                <a:extLst>
                  <a:ext uri="{FF2B5EF4-FFF2-40B4-BE49-F238E27FC236}">
                    <a16:creationId xmlns:a16="http://schemas.microsoft.com/office/drawing/2014/main" id="{45296B3E-FADD-415F-9428-F84F1278A7E0}"/>
                  </a:ext>
                </a:extLst>
              </p:cNvPr>
              <p:cNvGrpSpPr/>
              <p:nvPr/>
            </p:nvGrpSpPr>
            <p:grpSpPr>
              <a:xfrm>
                <a:off x="6654573" y="3171826"/>
                <a:ext cx="1184774" cy="970632"/>
                <a:chOff x="4647471" y="3260818"/>
                <a:chExt cx="1184774" cy="881639"/>
              </a:xfrm>
            </p:grpSpPr>
            <p:sp>
              <p:nvSpPr>
                <p:cNvPr id="1343" name="フリーフォーム: 図形 1342">
                  <a:extLst>
                    <a:ext uri="{FF2B5EF4-FFF2-40B4-BE49-F238E27FC236}">
                      <a16:creationId xmlns:a16="http://schemas.microsoft.com/office/drawing/2014/main" id="{A47606F7-948C-422D-BE64-6B7DD21789D5}"/>
                    </a:ext>
                  </a:extLst>
                </p:cNvPr>
                <p:cNvSpPr/>
                <p:nvPr/>
              </p:nvSpPr>
              <p:spPr>
                <a:xfrm>
                  <a:off x="4647471" y="3260818"/>
                  <a:ext cx="1184774" cy="877812"/>
                </a:xfrm>
                <a:custGeom>
                  <a:avLst/>
                  <a:gdLst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838916 h 873050"/>
                    <a:gd name="connsiteX9" fmla="*/ 0 w 1184774"/>
                    <a:gd name="connsiteY9" fmla="*/ 321070 h 873050"/>
                    <a:gd name="connsiteX10" fmla="*/ 321070 w 1184774"/>
                    <a:gd name="connsiteY10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321070 h 873050"/>
                    <a:gd name="connsiteX9" fmla="*/ 321070 w 1184774"/>
                    <a:gd name="connsiteY9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34925 w 1184774"/>
                    <a:gd name="connsiteY6" fmla="*/ 838916 h 873050"/>
                    <a:gd name="connsiteX7" fmla="*/ 0 w 1184774"/>
                    <a:gd name="connsiteY7" fmla="*/ 321070 h 873050"/>
                    <a:gd name="connsiteX8" fmla="*/ 321070 w 1184774"/>
                    <a:gd name="connsiteY8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0 w 1184774"/>
                    <a:gd name="connsiteY6" fmla="*/ 321070 h 873050"/>
                    <a:gd name="connsiteX7" fmla="*/ 321070 w 1184774"/>
                    <a:gd name="connsiteY7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73050 h 873050"/>
                    <a:gd name="connsiteX4" fmla="*/ 34925 w 1184774"/>
                    <a:gd name="connsiteY4" fmla="*/ 873050 h 873050"/>
                    <a:gd name="connsiteX5" fmla="*/ 0 w 1184774"/>
                    <a:gd name="connsiteY5" fmla="*/ 321070 h 873050"/>
                    <a:gd name="connsiteX6" fmla="*/ 321070 w 1184774"/>
                    <a:gd name="connsiteY6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73050 h 873050"/>
                    <a:gd name="connsiteX4" fmla="*/ 77788 w 1184774"/>
                    <a:gd name="connsiteY4" fmla="*/ 870669 h 873050"/>
                    <a:gd name="connsiteX5" fmla="*/ 0 w 1184774"/>
                    <a:gd name="connsiteY5" fmla="*/ 321070 h 873050"/>
                    <a:gd name="connsiteX6" fmla="*/ 321070 w 1184774"/>
                    <a:gd name="connsiteY6" fmla="*/ 0 h 873050"/>
                    <a:gd name="connsiteX0" fmla="*/ 321070 w 1184774"/>
                    <a:gd name="connsiteY0" fmla="*/ 0 h 877812"/>
                    <a:gd name="connsiteX1" fmla="*/ 863704 w 1184774"/>
                    <a:gd name="connsiteY1" fmla="*/ 0 h 877812"/>
                    <a:gd name="connsiteX2" fmla="*/ 1184774 w 1184774"/>
                    <a:gd name="connsiteY2" fmla="*/ 321070 h 877812"/>
                    <a:gd name="connsiteX3" fmla="*/ 1097462 w 1184774"/>
                    <a:gd name="connsiteY3" fmla="*/ 877812 h 877812"/>
                    <a:gd name="connsiteX4" fmla="*/ 77788 w 1184774"/>
                    <a:gd name="connsiteY4" fmla="*/ 870669 h 877812"/>
                    <a:gd name="connsiteX5" fmla="*/ 0 w 1184774"/>
                    <a:gd name="connsiteY5" fmla="*/ 321070 h 877812"/>
                    <a:gd name="connsiteX6" fmla="*/ 321070 w 1184774"/>
                    <a:gd name="connsiteY6" fmla="*/ 0 h 877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4774" h="877812">
                      <a:moveTo>
                        <a:pt x="321070" y="0"/>
                      </a:moveTo>
                      <a:lnTo>
                        <a:pt x="863704" y="0"/>
                      </a:lnTo>
                      <a:cubicBezTo>
                        <a:pt x="1041026" y="0"/>
                        <a:pt x="1184774" y="143748"/>
                        <a:pt x="1184774" y="321070"/>
                      </a:cubicBezTo>
                      <a:lnTo>
                        <a:pt x="1097462" y="877812"/>
                      </a:lnTo>
                      <a:lnTo>
                        <a:pt x="77788" y="870669"/>
                      </a:lnTo>
                      <a:lnTo>
                        <a:pt x="0" y="321070"/>
                      </a:lnTo>
                      <a:cubicBezTo>
                        <a:pt x="0" y="143748"/>
                        <a:pt x="143748" y="0"/>
                        <a:pt x="321070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4" name="矢印: 五方向 1343">
                  <a:extLst>
                    <a:ext uri="{FF2B5EF4-FFF2-40B4-BE49-F238E27FC236}">
                      <a16:creationId xmlns:a16="http://schemas.microsoft.com/office/drawing/2014/main" id="{559CD225-B30D-427B-82EA-FE817008B072}"/>
                    </a:ext>
                  </a:extLst>
                </p:cNvPr>
                <p:cNvSpPr/>
                <p:nvPr/>
              </p:nvSpPr>
              <p:spPr>
                <a:xfrm rot="5400000">
                  <a:off x="4843941" y="3445508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5" name="正方形/長方形 1344">
                  <a:extLst>
                    <a:ext uri="{FF2B5EF4-FFF2-40B4-BE49-F238E27FC236}">
                      <a16:creationId xmlns:a16="http://schemas.microsoft.com/office/drawing/2014/main" id="{0EEE53E9-A997-494E-9FAB-2ED0C1F7970C}"/>
                    </a:ext>
                  </a:extLst>
                </p:cNvPr>
                <p:cNvSpPr/>
                <p:nvPr/>
              </p:nvSpPr>
              <p:spPr>
                <a:xfrm>
                  <a:off x="5165483" y="3269407"/>
                  <a:ext cx="147171" cy="873050"/>
                </a:xfrm>
                <a:prstGeom prst="rect">
                  <a:avLst/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6" name="矢印: 五方向 1345">
                  <a:extLst>
                    <a:ext uri="{FF2B5EF4-FFF2-40B4-BE49-F238E27FC236}">
                      <a16:creationId xmlns:a16="http://schemas.microsoft.com/office/drawing/2014/main" id="{FD2CD07E-B180-4A2A-B4C9-E9E97E430EAE}"/>
                    </a:ext>
                  </a:extLst>
                </p:cNvPr>
                <p:cNvSpPr/>
                <p:nvPr/>
              </p:nvSpPr>
              <p:spPr>
                <a:xfrm rot="5400000">
                  <a:off x="5500704" y="3445510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47" name="グループ化 1346">
                  <a:extLst>
                    <a:ext uri="{FF2B5EF4-FFF2-40B4-BE49-F238E27FC236}">
                      <a16:creationId xmlns:a16="http://schemas.microsoft.com/office/drawing/2014/main" id="{91519E3D-C911-49E8-B361-35B9542147E9}"/>
                    </a:ext>
                  </a:extLst>
                </p:cNvPr>
                <p:cNvGrpSpPr/>
                <p:nvPr/>
              </p:nvGrpSpPr>
              <p:grpSpPr>
                <a:xfrm>
                  <a:off x="4952490" y="3265331"/>
                  <a:ext cx="560104" cy="150923"/>
                  <a:chOff x="4922950" y="4555385"/>
                  <a:chExt cx="733111" cy="441452"/>
                </a:xfrm>
              </p:grpSpPr>
              <p:sp>
                <p:nvSpPr>
                  <p:cNvPr id="1348" name="フリーフォーム: 図形 1347">
                    <a:extLst>
                      <a:ext uri="{FF2B5EF4-FFF2-40B4-BE49-F238E27FC236}">
                        <a16:creationId xmlns:a16="http://schemas.microsoft.com/office/drawing/2014/main" id="{22231637-C223-4E88-BFFB-CD10139087F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22950" y="4555386"/>
                    <a:ext cx="733111" cy="441451"/>
                  </a:xfrm>
                  <a:custGeom>
                    <a:avLst/>
                    <a:gdLst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690917 w 733111"/>
                      <a:gd name="connsiteY8" fmla="*/ 425019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703489 w 733111"/>
                      <a:gd name="connsiteY8" fmla="*/ 441451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0 w 733111"/>
                      <a:gd name="connsiteY2" fmla="*/ 36611 h 441451"/>
                      <a:gd name="connsiteX3" fmla="*/ 216745 w 733111"/>
                      <a:gd name="connsiteY3" fmla="*/ 194737 h 441451"/>
                      <a:gd name="connsiteX4" fmla="*/ 365737 w 733111"/>
                      <a:gd name="connsiteY4" fmla="*/ 0 h 441451"/>
                      <a:gd name="connsiteX5" fmla="*/ 515315 w 733111"/>
                      <a:gd name="connsiteY5" fmla="*/ 195503 h 441451"/>
                      <a:gd name="connsiteX6" fmla="*/ 733111 w 733111"/>
                      <a:gd name="connsiteY6" fmla="*/ 36610 h 441451"/>
                      <a:gd name="connsiteX7" fmla="*/ 703489 w 733111"/>
                      <a:gd name="connsiteY7" fmla="*/ 441451 h 441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33111" h="441451">
                        <a:moveTo>
                          <a:pt x="703489" y="441451"/>
                        </a:moveTo>
                        <a:lnTo>
                          <a:pt x="27985" y="441451"/>
                        </a:lnTo>
                        <a:lnTo>
                          <a:pt x="0" y="36611"/>
                        </a:lnTo>
                        <a:lnTo>
                          <a:pt x="216745" y="194737"/>
                        </a:lnTo>
                        <a:lnTo>
                          <a:pt x="365737" y="0"/>
                        </a:lnTo>
                        <a:lnTo>
                          <a:pt x="515315" y="195503"/>
                        </a:lnTo>
                        <a:lnTo>
                          <a:pt x="733111" y="36610"/>
                        </a:lnTo>
                        <a:lnTo>
                          <a:pt x="703489" y="441451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49" name="二等辺三角形 1348">
                    <a:extLst>
                      <a:ext uri="{FF2B5EF4-FFF2-40B4-BE49-F238E27FC236}">
                        <a16:creationId xmlns:a16="http://schemas.microsoft.com/office/drawing/2014/main" id="{C4D5FECF-B65A-4583-83F2-9B97AA84BA7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95446" y="4555385"/>
                    <a:ext cx="397614" cy="441451"/>
                  </a:xfrm>
                  <a:prstGeom prst="triangl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302" name="グループ化 1301">
              <a:extLst>
                <a:ext uri="{FF2B5EF4-FFF2-40B4-BE49-F238E27FC236}">
                  <a16:creationId xmlns:a16="http://schemas.microsoft.com/office/drawing/2014/main" id="{F6963A2A-7E9E-418A-ABBA-007F001BE8C4}"/>
                </a:ext>
              </a:extLst>
            </p:cNvPr>
            <p:cNvGrpSpPr/>
            <p:nvPr/>
          </p:nvGrpSpPr>
          <p:grpSpPr>
            <a:xfrm>
              <a:off x="6382877" y="1322134"/>
              <a:ext cx="1699692" cy="1875214"/>
              <a:chOff x="6825788" y="1231262"/>
              <a:chExt cx="1699692" cy="1875214"/>
            </a:xfrm>
          </p:grpSpPr>
          <p:grpSp>
            <p:nvGrpSpPr>
              <p:cNvPr id="1309" name="グループ化 1308">
                <a:extLst>
                  <a:ext uri="{FF2B5EF4-FFF2-40B4-BE49-F238E27FC236}">
                    <a16:creationId xmlns:a16="http://schemas.microsoft.com/office/drawing/2014/main" id="{A91D1C60-E8A3-446D-81C5-6E4823750EBB}"/>
                  </a:ext>
                </a:extLst>
              </p:cNvPr>
              <p:cNvGrpSpPr/>
              <p:nvPr/>
            </p:nvGrpSpPr>
            <p:grpSpPr>
              <a:xfrm>
                <a:off x="6848764" y="1515198"/>
                <a:ext cx="1676716" cy="1591278"/>
                <a:chOff x="-1206422" y="4401874"/>
                <a:chExt cx="1676716" cy="1591278"/>
              </a:xfrm>
            </p:grpSpPr>
            <p:sp>
              <p:nvSpPr>
                <p:cNvPr id="1317" name="楕円 1316">
                  <a:extLst>
                    <a:ext uri="{FF2B5EF4-FFF2-40B4-BE49-F238E27FC236}">
                      <a16:creationId xmlns:a16="http://schemas.microsoft.com/office/drawing/2014/main" id="{77274D65-14AB-4B57-8CBB-E3B92029E97D}"/>
                    </a:ext>
                  </a:extLst>
                </p:cNvPr>
                <p:cNvSpPr/>
                <p:nvPr/>
              </p:nvSpPr>
              <p:spPr bwMode="auto">
                <a:xfrm rot="20700000">
                  <a:off x="-1206422" y="5200590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8" name="楕円 1317">
                  <a:extLst>
                    <a:ext uri="{FF2B5EF4-FFF2-40B4-BE49-F238E27FC236}">
                      <a16:creationId xmlns:a16="http://schemas.microsoft.com/office/drawing/2014/main" id="{07AD1635-4364-456D-8BCD-D7E35D5C182A}"/>
                    </a:ext>
                  </a:extLst>
                </p:cNvPr>
                <p:cNvSpPr/>
                <p:nvPr/>
              </p:nvSpPr>
              <p:spPr bwMode="auto">
                <a:xfrm rot="20700000">
                  <a:off x="-1134930" y="5291138"/>
                  <a:ext cx="211276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9" name="楕円 1318">
                  <a:extLst>
                    <a:ext uri="{FF2B5EF4-FFF2-40B4-BE49-F238E27FC236}">
                      <a16:creationId xmlns:a16="http://schemas.microsoft.com/office/drawing/2014/main" id="{A7BA8F2B-C628-4E21-951A-B6F90CF54C2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16035" y="5200589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0" name="楕円 1319">
                  <a:extLst>
                    <a:ext uri="{FF2B5EF4-FFF2-40B4-BE49-F238E27FC236}">
                      <a16:creationId xmlns:a16="http://schemas.microsoft.com/office/drawing/2014/main" id="{D98B33D9-633B-4F21-8EA3-F550B802B3E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87526" y="5291137"/>
                  <a:ext cx="211276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1" name="楕円 1320">
                  <a:extLst>
                    <a:ext uri="{FF2B5EF4-FFF2-40B4-BE49-F238E27FC236}">
                      <a16:creationId xmlns:a16="http://schemas.microsoft.com/office/drawing/2014/main" id="{300EB6E4-8B92-4054-AD59-D84BA325F72B}"/>
                    </a:ext>
                  </a:extLst>
                </p:cNvPr>
                <p:cNvSpPr/>
                <p:nvPr/>
              </p:nvSpPr>
              <p:spPr bwMode="auto">
                <a:xfrm>
                  <a:off x="-1056461" y="4631598"/>
                  <a:ext cx="1361555" cy="1361554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22" name="グループ化 1321">
                  <a:extLst>
                    <a:ext uri="{FF2B5EF4-FFF2-40B4-BE49-F238E27FC236}">
                      <a16:creationId xmlns:a16="http://schemas.microsoft.com/office/drawing/2014/main" id="{F9A0AA17-024C-4F32-B23C-090D8616DEF2}"/>
                    </a:ext>
                  </a:extLst>
                </p:cNvPr>
                <p:cNvGrpSpPr/>
                <p:nvPr/>
              </p:nvGrpSpPr>
              <p:grpSpPr>
                <a:xfrm>
                  <a:off x="-1151384" y="4401874"/>
                  <a:ext cx="1342190" cy="784104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1335" name="月 1334">
                    <a:extLst>
                      <a:ext uri="{FF2B5EF4-FFF2-40B4-BE49-F238E27FC236}">
                        <a16:creationId xmlns:a16="http://schemas.microsoft.com/office/drawing/2014/main" id="{83AF2D29-13ED-45B1-A211-EAF5538CC2F6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6" name="月 1335">
                    <a:extLst>
                      <a:ext uri="{FF2B5EF4-FFF2-40B4-BE49-F238E27FC236}">
                        <a16:creationId xmlns:a16="http://schemas.microsoft.com/office/drawing/2014/main" id="{2E5A2B98-69EF-4226-926D-145C56CD641A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23" name="グループ化 1322">
                  <a:extLst>
                    <a:ext uri="{FF2B5EF4-FFF2-40B4-BE49-F238E27FC236}">
                      <a16:creationId xmlns:a16="http://schemas.microsoft.com/office/drawing/2014/main" id="{7E5B8E72-1F3B-45A8-9CDF-4AFB86A1EB15}"/>
                    </a:ext>
                  </a:extLst>
                </p:cNvPr>
                <p:cNvGrpSpPr/>
                <p:nvPr/>
              </p:nvGrpSpPr>
              <p:grpSpPr>
                <a:xfrm>
                  <a:off x="-977598" y="4466862"/>
                  <a:ext cx="1048532" cy="612550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1333" name="月 1332">
                    <a:extLst>
                      <a:ext uri="{FF2B5EF4-FFF2-40B4-BE49-F238E27FC236}">
                        <a16:creationId xmlns:a16="http://schemas.microsoft.com/office/drawing/2014/main" id="{1C789F01-95BB-4B74-8422-B980D27EA565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4" name="月 1333">
                    <a:extLst>
                      <a:ext uri="{FF2B5EF4-FFF2-40B4-BE49-F238E27FC236}">
                        <a16:creationId xmlns:a16="http://schemas.microsoft.com/office/drawing/2014/main" id="{ADCA68ED-0C6E-4DF8-A49A-D2EA74095DEB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24" name="グループ化 1323">
                  <a:extLst>
                    <a:ext uri="{FF2B5EF4-FFF2-40B4-BE49-F238E27FC236}">
                      <a16:creationId xmlns:a16="http://schemas.microsoft.com/office/drawing/2014/main" id="{04C6DE46-710D-4168-8F50-F24AC2ACD8C3}"/>
                    </a:ext>
                  </a:extLst>
                </p:cNvPr>
                <p:cNvGrpSpPr/>
                <p:nvPr/>
              </p:nvGrpSpPr>
              <p:grpSpPr>
                <a:xfrm>
                  <a:off x="-802809" y="4525533"/>
                  <a:ext cx="742775" cy="433928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1331" name="月 1330">
                    <a:extLst>
                      <a:ext uri="{FF2B5EF4-FFF2-40B4-BE49-F238E27FC236}">
                        <a16:creationId xmlns:a16="http://schemas.microsoft.com/office/drawing/2014/main" id="{0CB0C374-8384-48AE-9ADB-E5EB1407B442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2" name="月 1331">
                    <a:extLst>
                      <a:ext uri="{FF2B5EF4-FFF2-40B4-BE49-F238E27FC236}">
                        <a16:creationId xmlns:a16="http://schemas.microsoft.com/office/drawing/2014/main" id="{31D7279A-1595-44CA-8130-37EF18648326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25" name="角丸四角形 124">
                  <a:extLst>
                    <a:ext uri="{FF2B5EF4-FFF2-40B4-BE49-F238E27FC236}">
                      <a16:creationId xmlns:a16="http://schemas.microsoft.com/office/drawing/2014/main" id="{98ECCB93-F6FB-424B-A5A2-A01EB271C8F6}"/>
                    </a:ext>
                  </a:extLst>
                </p:cNvPr>
                <p:cNvSpPr/>
                <p:nvPr/>
              </p:nvSpPr>
              <p:spPr bwMode="auto">
                <a:xfrm>
                  <a:off x="-787144" y="5169520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6" name="角丸四角形 125">
                  <a:extLst>
                    <a:ext uri="{FF2B5EF4-FFF2-40B4-BE49-F238E27FC236}">
                      <a16:creationId xmlns:a16="http://schemas.microsoft.com/office/drawing/2014/main" id="{62043F0E-86E7-4587-846F-278FD362CF6F}"/>
                    </a:ext>
                  </a:extLst>
                </p:cNvPr>
                <p:cNvSpPr/>
                <p:nvPr/>
              </p:nvSpPr>
              <p:spPr bwMode="auto">
                <a:xfrm>
                  <a:off x="-107589" y="5169520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7" name="月 1326">
                  <a:extLst>
                    <a:ext uri="{FF2B5EF4-FFF2-40B4-BE49-F238E27FC236}">
                      <a16:creationId xmlns:a16="http://schemas.microsoft.com/office/drawing/2014/main" id="{6D2D2059-F7B3-4107-8B0B-AC6DC4BEB781}"/>
                    </a:ext>
                  </a:extLst>
                </p:cNvPr>
                <p:cNvSpPr/>
                <p:nvPr/>
              </p:nvSpPr>
              <p:spPr bwMode="auto">
                <a:xfrm rot="5400000">
                  <a:off x="-740597" y="4926081"/>
                  <a:ext cx="3777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8" name="月 1327">
                  <a:extLst>
                    <a:ext uri="{FF2B5EF4-FFF2-40B4-BE49-F238E27FC236}">
                      <a16:creationId xmlns:a16="http://schemas.microsoft.com/office/drawing/2014/main" id="{31482C1C-618F-4A68-A9FA-FCE492D40333}"/>
                    </a:ext>
                  </a:extLst>
                </p:cNvPr>
                <p:cNvSpPr/>
                <p:nvPr/>
              </p:nvSpPr>
              <p:spPr bwMode="auto">
                <a:xfrm rot="5400000">
                  <a:off x="-65829" y="4926081"/>
                  <a:ext cx="3777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9" name="ひし形 16">
                  <a:extLst>
                    <a:ext uri="{FF2B5EF4-FFF2-40B4-BE49-F238E27FC236}">
                      <a16:creationId xmlns:a16="http://schemas.microsoft.com/office/drawing/2014/main" id="{7A91FCC2-A062-4EF8-A89A-ADF0C89F189B}"/>
                    </a:ext>
                  </a:extLst>
                </p:cNvPr>
                <p:cNvSpPr/>
                <p:nvPr/>
              </p:nvSpPr>
              <p:spPr bwMode="auto">
                <a:xfrm>
                  <a:off x="-479275" y="5568903"/>
                  <a:ext cx="184313" cy="65004"/>
                </a:xfrm>
                <a:custGeom>
                  <a:avLst/>
                  <a:gdLst>
                    <a:gd name="connsiteX0" fmla="*/ 0 w 270030"/>
                    <a:gd name="connsiteY0" fmla="*/ 45005 h 90010"/>
                    <a:gd name="connsiteX1" fmla="*/ 135015 w 270030"/>
                    <a:gd name="connsiteY1" fmla="*/ 0 h 90010"/>
                    <a:gd name="connsiteX2" fmla="*/ 270030 w 270030"/>
                    <a:gd name="connsiteY2" fmla="*/ 45005 h 90010"/>
                    <a:gd name="connsiteX3" fmla="*/ 135015 w 270030"/>
                    <a:gd name="connsiteY3" fmla="*/ 90010 h 90010"/>
                    <a:gd name="connsiteX4" fmla="*/ 0 w 270030"/>
                    <a:gd name="connsiteY4" fmla="*/ 45005 h 90010"/>
                    <a:gd name="connsiteX0" fmla="*/ 0 w 270030"/>
                    <a:gd name="connsiteY0" fmla="*/ 45005 h 90011"/>
                    <a:gd name="connsiteX1" fmla="*/ 135015 w 270030"/>
                    <a:gd name="connsiteY1" fmla="*/ 0 h 90011"/>
                    <a:gd name="connsiteX2" fmla="*/ 270030 w 270030"/>
                    <a:gd name="connsiteY2" fmla="*/ 45005 h 90011"/>
                    <a:gd name="connsiteX3" fmla="*/ 135015 w 270030"/>
                    <a:gd name="connsiteY3" fmla="*/ 90010 h 90011"/>
                    <a:gd name="connsiteX4" fmla="*/ 0 w 270030"/>
                    <a:gd name="connsiteY4" fmla="*/ 45005 h 90011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030" h="90014">
                      <a:moveTo>
                        <a:pt x="0" y="45005"/>
                      </a:moveTo>
                      <a:lnTo>
                        <a:pt x="135015" y="0"/>
                      </a:lnTo>
                      <a:lnTo>
                        <a:pt x="270030" y="45005"/>
                      </a:lnTo>
                      <a:cubicBezTo>
                        <a:pt x="228100" y="86163"/>
                        <a:pt x="220660" y="89772"/>
                        <a:pt x="135015" y="90010"/>
                      </a:cubicBezTo>
                      <a:cubicBezTo>
                        <a:pt x="49370" y="90248"/>
                        <a:pt x="45005" y="80350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0" name="月 1329">
                  <a:extLst>
                    <a:ext uri="{FF2B5EF4-FFF2-40B4-BE49-F238E27FC236}">
                      <a16:creationId xmlns:a16="http://schemas.microsoft.com/office/drawing/2014/main" id="{5C46D2A2-DB00-4E23-A351-52B67FD956D4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9418" y="5645291"/>
                  <a:ext cx="65615" cy="27662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0" name="グループ化 1309">
                <a:extLst>
                  <a:ext uri="{FF2B5EF4-FFF2-40B4-BE49-F238E27FC236}">
                    <a16:creationId xmlns:a16="http://schemas.microsoft.com/office/drawing/2014/main" id="{A48104F9-4BBE-47C4-8B02-811C672E046F}"/>
                  </a:ext>
                </a:extLst>
              </p:cNvPr>
              <p:cNvGrpSpPr/>
              <p:nvPr/>
            </p:nvGrpSpPr>
            <p:grpSpPr>
              <a:xfrm>
                <a:off x="6825788" y="1231262"/>
                <a:ext cx="1695992" cy="935422"/>
                <a:chOff x="2326523" y="925606"/>
                <a:chExt cx="2102602" cy="1159686"/>
              </a:xfrm>
            </p:grpSpPr>
            <p:sp>
              <p:nvSpPr>
                <p:cNvPr id="1313" name="フリーフォーム: 図形 1312">
                  <a:extLst>
                    <a:ext uri="{FF2B5EF4-FFF2-40B4-BE49-F238E27FC236}">
                      <a16:creationId xmlns:a16="http://schemas.microsoft.com/office/drawing/2014/main" id="{119A6A42-CF5D-4834-9830-D8164917547A}"/>
                    </a:ext>
                  </a:extLst>
                </p:cNvPr>
                <p:cNvSpPr/>
                <p:nvPr/>
              </p:nvSpPr>
              <p:spPr>
                <a:xfrm>
                  <a:off x="2500226" y="925606"/>
                  <a:ext cx="1755196" cy="1138144"/>
                </a:xfrm>
                <a:custGeom>
                  <a:avLst/>
                  <a:gdLst>
                    <a:gd name="connsiteX0" fmla="*/ 877598 w 1755196"/>
                    <a:gd name="connsiteY0" fmla="*/ 0 h 1073709"/>
                    <a:gd name="connsiteX1" fmla="*/ 1755196 w 1755196"/>
                    <a:gd name="connsiteY1" fmla="*/ 877598 h 1073709"/>
                    <a:gd name="connsiteX2" fmla="*/ 1745773 w 1755196"/>
                    <a:gd name="connsiteY2" fmla="*/ 971078 h 1073709"/>
                    <a:gd name="connsiteX3" fmla="*/ 1612363 w 1755196"/>
                    <a:gd name="connsiteY3" fmla="*/ 1004743 h 1073709"/>
                    <a:gd name="connsiteX4" fmla="*/ 877598 w 1755196"/>
                    <a:gd name="connsiteY4" fmla="*/ 1073709 h 1073709"/>
                    <a:gd name="connsiteX5" fmla="*/ 142834 w 1755196"/>
                    <a:gd name="connsiteY5" fmla="*/ 1004743 h 1073709"/>
                    <a:gd name="connsiteX6" fmla="*/ 9424 w 1755196"/>
                    <a:gd name="connsiteY6" fmla="*/ 971078 h 1073709"/>
                    <a:gd name="connsiteX7" fmla="*/ 0 w 1755196"/>
                    <a:gd name="connsiteY7" fmla="*/ 877598 h 1073709"/>
                    <a:gd name="connsiteX8" fmla="*/ 877598 w 1755196"/>
                    <a:gd name="connsiteY8" fmla="*/ 0 h 1073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55196" h="1073709">
                      <a:moveTo>
                        <a:pt x="877598" y="0"/>
                      </a:moveTo>
                      <a:cubicBezTo>
                        <a:pt x="1362282" y="0"/>
                        <a:pt x="1755196" y="392914"/>
                        <a:pt x="1755196" y="877598"/>
                      </a:cubicBezTo>
                      <a:lnTo>
                        <a:pt x="1745773" y="971078"/>
                      </a:lnTo>
                      <a:lnTo>
                        <a:pt x="1612363" y="1004743"/>
                      </a:lnTo>
                      <a:cubicBezTo>
                        <a:pt x="1386526" y="1049152"/>
                        <a:pt x="1138230" y="1073709"/>
                        <a:pt x="877598" y="1073709"/>
                      </a:cubicBezTo>
                      <a:cubicBezTo>
                        <a:pt x="616966" y="1073709"/>
                        <a:pt x="368671" y="1049152"/>
                        <a:pt x="142834" y="1004743"/>
                      </a:cubicBezTo>
                      <a:lnTo>
                        <a:pt x="9424" y="971078"/>
                      </a:lnTo>
                      <a:lnTo>
                        <a:pt x="0" y="877598"/>
                      </a:lnTo>
                      <a:cubicBezTo>
                        <a:pt x="0" y="392914"/>
                        <a:pt x="392914" y="0"/>
                        <a:pt x="87759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4" name="フリーフォーム: 図形 1313">
                  <a:extLst>
                    <a:ext uri="{FF2B5EF4-FFF2-40B4-BE49-F238E27FC236}">
                      <a16:creationId xmlns:a16="http://schemas.microsoft.com/office/drawing/2014/main" id="{3F71BF9E-A55C-4A15-B0EB-C505B5922196}"/>
                    </a:ext>
                  </a:extLst>
                </p:cNvPr>
                <p:cNvSpPr/>
                <p:nvPr/>
              </p:nvSpPr>
              <p:spPr>
                <a:xfrm>
                  <a:off x="2482098" y="1649181"/>
                  <a:ext cx="1791452" cy="273050"/>
                </a:xfrm>
                <a:custGeom>
                  <a:avLst/>
                  <a:gdLst>
                    <a:gd name="connsiteX0" fmla="*/ 877598 w 1755196"/>
                    <a:gd name="connsiteY0" fmla="*/ 0 h 342377"/>
                    <a:gd name="connsiteX1" fmla="*/ 1618735 w 1755196"/>
                    <a:gd name="connsiteY1" fmla="*/ 71517 h 342377"/>
                    <a:gd name="connsiteX2" fmla="*/ 1742961 w 1755196"/>
                    <a:gd name="connsiteY2" fmla="*/ 106592 h 342377"/>
                    <a:gd name="connsiteX3" fmla="*/ 1755196 w 1755196"/>
                    <a:gd name="connsiteY3" fmla="*/ 227966 h 342377"/>
                    <a:gd name="connsiteX4" fmla="*/ 1745773 w 1755196"/>
                    <a:gd name="connsiteY4" fmla="*/ 321446 h 342377"/>
                    <a:gd name="connsiteX5" fmla="*/ 1662826 w 1755196"/>
                    <a:gd name="connsiteY5" fmla="*/ 342377 h 342377"/>
                    <a:gd name="connsiteX6" fmla="*/ 1659146 w 1755196"/>
                    <a:gd name="connsiteY6" fmla="*/ 341392 h 342377"/>
                    <a:gd name="connsiteX7" fmla="*/ 877598 w 1755196"/>
                    <a:gd name="connsiteY7" fmla="*/ 269875 h 342377"/>
                    <a:gd name="connsiteX8" fmla="*/ 96050 w 1755196"/>
                    <a:gd name="connsiteY8" fmla="*/ 341392 h 342377"/>
                    <a:gd name="connsiteX9" fmla="*/ 92371 w 1755196"/>
                    <a:gd name="connsiteY9" fmla="*/ 342377 h 342377"/>
                    <a:gd name="connsiteX10" fmla="*/ 9424 w 1755196"/>
                    <a:gd name="connsiteY10" fmla="*/ 321446 h 342377"/>
                    <a:gd name="connsiteX11" fmla="*/ 0 w 1755196"/>
                    <a:gd name="connsiteY11" fmla="*/ 227966 h 342377"/>
                    <a:gd name="connsiteX12" fmla="*/ 12236 w 1755196"/>
                    <a:gd name="connsiteY12" fmla="*/ 106592 h 342377"/>
                    <a:gd name="connsiteX13" fmla="*/ 136461 w 1755196"/>
                    <a:gd name="connsiteY13" fmla="*/ 71517 h 342377"/>
                    <a:gd name="connsiteX14" fmla="*/ 877598 w 1755196"/>
                    <a:gd name="connsiteY14" fmla="*/ 0 h 342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5196" h="342377">
                      <a:moveTo>
                        <a:pt x="877598" y="0"/>
                      </a:moveTo>
                      <a:cubicBezTo>
                        <a:pt x="1167030" y="0"/>
                        <a:pt x="1429062" y="27330"/>
                        <a:pt x="1618735" y="71517"/>
                      </a:cubicBezTo>
                      <a:lnTo>
                        <a:pt x="1742961" y="106592"/>
                      </a:lnTo>
                      <a:lnTo>
                        <a:pt x="1755196" y="227966"/>
                      </a:lnTo>
                      <a:lnTo>
                        <a:pt x="1745773" y="321446"/>
                      </a:lnTo>
                      <a:lnTo>
                        <a:pt x="1662826" y="342377"/>
                      </a:lnTo>
                      <a:lnTo>
                        <a:pt x="1659146" y="341392"/>
                      </a:lnTo>
                      <a:cubicBezTo>
                        <a:pt x="1459131" y="297205"/>
                        <a:pt x="1182812" y="269875"/>
                        <a:pt x="877598" y="269875"/>
                      </a:cubicBezTo>
                      <a:cubicBezTo>
                        <a:pt x="572385" y="269875"/>
                        <a:pt x="296066" y="297205"/>
                        <a:pt x="96050" y="341392"/>
                      </a:cubicBezTo>
                      <a:lnTo>
                        <a:pt x="92371" y="342377"/>
                      </a:lnTo>
                      <a:lnTo>
                        <a:pt x="9424" y="321446"/>
                      </a:lnTo>
                      <a:lnTo>
                        <a:pt x="0" y="227966"/>
                      </a:lnTo>
                      <a:lnTo>
                        <a:pt x="12236" y="106592"/>
                      </a:lnTo>
                      <a:lnTo>
                        <a:pt x="136461" y="71517"/>
                      </a:lnTo>
                      <a:cubicBezTo>
                        <a:pt x="326135" y="27330"/>
                        <a:pt x="588166" y="0"/>
                        <a:pt x="87759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5" name="フリーフォーム: 図形 1314">
                  <a:extLst>
                    <a:ext uri="{FF2B5EF4-FFF2-40B4-BE49-F238E27FC236}">
                      <a16:creationId xmlns:a16="http://schemas.microsoft.com/office/drawing/2014/main" id="{FBEA48D2-4D33-41B8-AA12-61FD1F6F3980}"/>
                    </a:ext>
                  </a:extLst>
                </p:cNvPr>
                <p:cNvSpPr/>
                <p:nvPr/>
              </p:nvSpPr>
              <p:spPr>
                <a:xfrm rot="10800000">
                  <a:off x="3109820" y="1617650"/>
                  <a:ext cx="571142" cy="277630"/>
                </a:xfrm>
                <a:custGeom>
                  <a:avLst/>
                  <a:gdLst>
                    <a:gd name="connsiteX0" fmla="*/ 303139 w 571142"/>
                    <a:gd name="connsiteY0" fmla="*/ 277630 h 277630"/>
                    <a:gd name="connsiteX1" fmla="*/ 91905 w 571142"/>
                    <a:gd name="connsiteY1" fmla="*/ 272669 h 277630"/>
                    <a:gd name="connsiteX2" fmla="*/ 0 w 571142"/>
                    <a:gd name="connsiteY2" fmla="*/ 266023 h 277630"/>
                    <a:gd name="connsiteX3" fmla="*/ 39640 w 571142"/>
                    <a:gd name="connsiteY3" fmla="*/ 0 h 277630"/>
                    <a:gd name="connsiteX4" fmla="*/ 80387 w 571142"/>
                    <a:gd name="connsiteY4" fmla="*/ 2794 h 277630"/>
                    <a:gd name="connsiteX5" fmla="*/ 303139 w 571142"/>
                    <a:gd name="connsiteY5" fmla="*/ 7755 h 277630"/>
                    <a:gd name="connsiteX6" fmla="*/ 525890 w 571142"/>
                    <a:gd name="connsiteY6" fmla="*/ 2794 h 277630"/>
                    <a:gd name="connsiteX7" fmla="*/ 531482 w 571142"/>
                    <a:gd name="connsiteY7" fmla="*/ 2411 h 277630"/>
                    <a:gd name="connsiteX8" fmla="*/ 571142 w 571142"/>
                    <a:gd name="connsiteY8" fmla="*/ 268564 h 277630"/>
                    <a:gd name="connsiteX9" fmla="*/ 514373 w 571142"/>
                    <a:gd name="connsiteY9" fmla="*/ 272669 h 277630"/>
                    <a:gd name="connsiteX10" fmla="*/ 303139 w 571142"/>
                    <a:gd name="connsiteY10" fmla="*/ 277630 h 277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71142" h="277630">
                      <a:moveTo>
                        <a:pt x="303139" y="277630"/>
                      </a:moveTo>
                      <a:cubicBezTo>
                        <a:pt x="230781" y="277630"/>
                        <a:pt x="160135" y="275922"/>
                        <a:pt x="91905" y="272669"/>
                      </a:cubicBezTo>
                      <a:lnTo>
                        <a:pt x="0" y="266023"/>
                      </a:lnTo>
                      <a:lnTo>
                        <a:pt x="39640" y="0"/>
                      </a:lnTo>
                      <a:lnTo>
                        <a:pt x="80387" y="2794"/>
                      </a:lnTo>
                      <a:cubicBezTo>
                        <a:pt x="152338" y="6047"/>
                        <a:pt x="226836" y="7755"/>
                        <a:pt x="303139" y="7755"/>
                      </a:cubicBezTo>
                      <a:cubicBezTo>
                        <a:pt x="379442" y="7755"/>
                        <a:pt x="453940" y="6047"/>
                        <a:pt x="525890" y="2794"/>
                      </a:cubicBezTo>
                      <a:lnTo>
                        <a:pt x="531482" y="2411"/>
                      </a:lnTo>
                      <a:lnTo>
                        <a:pt x="571142" y="268564"/>
                      </a:lnTo>
                      <a:lnTo>
                        <a:pt x="514373" y="272669"/>
                      </a:lnTo>
                      <a:cubicBezTo>
                        <a:pt x="446142" y="275922"/>
                        <a:pt x="375497" y="277630"/>
                        <a:pt x="303139" y="2776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6" name="フリーフォーム: 図形 1315">
                  <a:extLst>
                    <a:ext uri="{FF2B5EF4-FFF2-40B4-BE49-F238E27FC236}">
                      <a16:creationId xmlns:a16="http://schemas.microsoft.com/office/drawing/2014/main" id="{520ADCDA-58CE-4EC6-B013-527CB97B357B}"/>
                    </a:ext>
                  </a:extLst>
                </p:cNvPr>
                <p:cNvSpPr/>
                <p:nvPr/>
              </p:nvSpPr>
              <p:spPr>
                <a:xfrm>
                  <a:off x="2326523" y="1612660"/>
                  <a:ext cx="2102602" cy="472632"/>
                </a:xfrm>
                <a:custGeom>
                  <a:avLst/>
                  <a:gdLst>
                    <a:gd name="connsiteX0" fmla="*/ 2093755 w 2102602"/>
                    <a:gd name="connsiteY0" fmla="*/ 0 h 472632"/>
                    <a:gd name="connsiteX1" fmla="*/ 2097175 w 2102602"/>
                    <a:gd name="connsiteY1" fmla="*/ 17705 h 472632"/>
                    <a:gd name="connsiteX2" fmla="*/ 2102602 w 2102602"/>
                    <a:gd name="connsiteY2" fmla="*/ 102641 h 472632"/>
                    <a:gd name="connsiteX3" fmla="*/ 2081244 w 2102602"/>
                    <a:gd name="connsiteY3" fmla="*/ 270060 h 472632"/>
                    <a:gd name="connsiteX4" fmla="*/ 2033567 w 2102602"/>
                    <a:gd name="connsiteY4" fmla="*/ 391423 h 472632"/>
                    <a:gd name="connsiteX5" fmla="*/ 1912470 w 2102602"/>
                    <a:gd name="connsiteY5" fmla="*/ 413778 h 472632"/>
                    <a:gd name="connsiteX6" fmla="*/ 1051301 w 2102602"/>
                    <a:gd name="connsiteY6" fmla="*/ 472632 h 472632"/>
                    <a:gd name="connsiteX7" fmla="*/ 190132 w 2102602"/>
                    <a:gd name="connsiteY7" fmla="*/ 413778 h 472632"/>
                    <a:gd name="connsiteX8" fmla="*/ 69036 w 2102602"/>
                    <a:gd name="connsiteY8" fmla="*/ 391423 h 472632"/>
                    <a:gd name="connsiteX9" fmla="*/ 21359 w 2102602"/>
                    <a:gd name="connsiteY9" fmla="*/ 270060 h 472632"/>
                    <a:gd name="connsiteX10" fmla="*/ 0 w 2102602"/>
                    <a:gd name="connsiteY10" fmla="*/ 102641 h 472632"/>
                    <a:gd name="connsiteX11" fmla="*/ 5428 w 2102602"/>
                    <a:gd name="connsiteY11" fmla="*/ 17705 h 472632"/>
                    <a:gd name="connsiteX12" fmla="*/ 8848 w 2102602"/>
                    <a:gd name="connsiteY12" fmla="*/ 0 h 472632"/>
                    <a:gd name="connsiteX13" fmla="*/ 61072 w 2102602"/>
                    <a:gd name="connsiteY13" fmla="*/ 39773 h 472632"/>
                    <a:gd name="connsiteX14" fmla="*/ 1051301 w 2102602"/>
                    <a:gd name="connsiteY14" fmla="*/ 257415 h 472632"/>
                    <a:gd name="connsiteX15" fmla="*/ 2041531 w 2102602"/>
                    <a:gd name="connsiteY15" fmla="*/ 39773 h 472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102602" h="472632">
                      <a:moveTo>
                        <a:pt x="2093755" y="0"/>
                      </a:moveTo>
                      <a:lnTo>
                        <a:pt x="2097175" y="17705"/>
                      </a:lnTo>
                      <a:cubicBezTo>
                        <a:pt x="2100764" y="45631"/>
                        <a:pt x="2102602" y="73967"/>
                        <a:pt x="2102602" y="102641"/>
                      </a:cubicBezTo>
                      <a:cubicBezTo>
                        <a:pt x="2102602" y="159990"/>
                        <a:pt x="2095248" y="215982"/>
                        <a:pt x="2081244" y="270060"/>
                      </a:cubicBezTo>
                      <a:lnTo>
                        <a:pt x="2033567" y="391423"/>
                      </a:lnTo>
                      <a:lnTo>
                        <a:pt x="1912470" y="413778"/>
                      </a:lnTo>
                      <a:cubicBezTo>
                        <a:pt x="1666644" y="450935"/>
                        <a:pt x="1370297" y="472632"/>
                        <a:pt x="1051301" y="472632"/>
                      </a:cubicBezTo>
                      <a:cubicBezTo>
                        <a:pt x="732305" y="472632"/>
                        <a:pt x="435958" y="450935"/>
                        <a:pt x="190132" y="413778"/>
                      </a:cubicBezTo>
                      <a:lnTo>
                        <a:pt x="69036" y="391423"/>
                      </a:lnTo>
                      <a:lnTo>
                        <a:pt x="21359" y="270060"/>
                      </a:lnTo>
                      <a:cubicBezTo>
                        <a:pt x="7355" y="215982"/>
                        <a:pt x="0" y="159990"/>
                        <a:pt x="0" y="102641"/>
                      </a:cubicBezTo>
                      <a:cubicBezTo>
                        <a:pt x="0" y="73967"/>
                        <a:pt x="1839" y="45631"/>
                        <a:pt x="5428" y="17705"/>
                      </a:cubicBezTo>
                      <a:lnTo>
                        <a:pt x="8848" y="0"/>
                      </a:lnTo>
                      <a:lnTo>
                        <a:pt x="61072" y="39773"/>
                      </a:lnTo>
                      <a:cubicBezTo>
                        <a:pt x="275674" y="171083"/>
                        <a:pt x="639098" y="257415"/>
                        <a:pt x="1051301" y="257415"/>
                      </a:cubicBezTo>
                      <a:cubicBezTo>
                        <a:pt x="1463504" y="257415"/>
                        <a:pt x="1826929" y="171083"/>
                        <a:pt x="2041531" y="39773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11" name="フリーフォーム: 図形 1310">
                <a:extLst>
                  <a:ext uri="{FF2B5EF4-FFF2-40B4-BE49-F238E27FC236}">
                    <a16:creationId xmlns:a16="http://schemas.microsoft.com/office/drawing/2014/main" id="{C84ED83D-B34B-4AEC-A6F3-32A38397CA36}"/>
                  </a:ext>
                </a:extLst>
              </p:cNvPr>
              <p:cNvSpPr/>
              <p:nvPr/>
            </p:nvSpPr>
            <p:spPr>
              <a:xfrm>
                <a:off x="7548908" y="1360307"/>
                <a:ext cx="295216" cy="2620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2" name="楕円 1311">
                <a:extLst>
                  <a:ext uri="{FF2B5EF4-FFF2-40B4-BE49-F238E27FC236}">
                    <a16:creationId xmlns:a16="http://schemas.microsoft.com/office/drawing/2014/main" id="{80DF04A4-092D-48F7-92EA-1F868B306156}"/>
                  </a:ext>
                </a:extLst>
              </p:cNvPr>
              <p:cNvSpPr/>
              <p:nvPr/>
            </p:nvSpPr>
            <p:spPr>
              <a:xfrm>
                <a:off x="7608160" y="1348194"/>
                <a:ext cx="176714" cy="17671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03" name="グループ化 1302">
              <a:extLst>
                <a:ext uri="{FF2B5EF4-FFF2-40B4-BE49-F238E27FC236}">
                  <a16:creationId xmlns:a16="http://schemas.microsoft.com/office/drawing/2014/main" id="{E23ACAC1-36A6-40AC-B2AB-09D0E215BA6E}"/>
                </a:ext>
              </a:extLst>
            </p:cNvPr>
            <p:cNvGrpSpPr/>
            <p:nvPr/>
          </p:nvGrpSpPr>
          <p:grpSpPr>
            <a:xfrm>
              <a:off x="6685947" y="3208055"/>
              <a:ext cx="260642" cy="106384"/>
              <a:chOff x="5278656" y="3107581"/>
              <a:chExt cx="354372" cy="144641"/>
            </a:xfrm>
          </p:grpSpPr>
          <p:sp>
            <p:nvSpPr>
              <p:cNvPr id="1307" name="フリーフォーム: 図形 1306">
                <a:extLst>
                  <a:ext uri="{FF2B5EF4-FFF2-40B4-BE49-F238E27FC236}">
                    <a16:creationId xmlns:a16="http://schemas.microsoft.com/office/drawing/2014/main" id="{69994636-EEC5-42BD-B174-94F65CE82859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8" name="フリーフォーム: 図形 1307">
                <a:extLst>
                  <a:ext uri="{FF2B5EF4-FFF2-40B4-BE49-F238E27FC236}">
                    <a16:creationId xmlns:a16="http://schemas.microsoft.com/office/drawing/2014/main" id="{4A007C56-A29F-45D2-AB4F-CE513C36536B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04" name="グループ化 1303">
              <a:extLst>
                <a:ext uri="{FF2B5EF4-FFF2-40B4-BE49-F238E27FC236}">
                  <a16:creationId xmlns:a16="http://schemas.microsoft.com/office/drawing/2014/main" id="{8BF23AC8-68EE-4FE1-9426-2B8CFF84364D}"/>
                </a:ext>
              </a:extLst>
            </p:cNvPr>
            <p:cNvGrpSpPr/>
            <p:nvPr/>
          </p:nvGrpSpPr>
          <p:grpSpPr>
            <a:xfrm flipH="1">
              <a:off x="7544839" y="3208055"/>
              <a:ext cx="260642" cy="106384"/>
              <a:chOff x="5278656" y="3107581"/>
              <a:chExt cx="354372" cy="144641"/>
            </a:xfrm>
          </p:grpSpPr>
          <p:sp>
            <p:nvSpPr>
              <p:cNvPr id="1305" name="フリーフォーム: 図形 1304">
                <a:extLst>
                  <a:ext uri="{FF2B5EF4-FFF2-40B4-BE49-F238E27FC236}">
                    <a16:creationId xmlns:a16="http://schemas.microsoft.com/office/drawing/2014/main" id="{0A810D93-4882-4D7B-A05D-1DC9D9B2F833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6" name="フリーフォーム: 図形 1305">
                <a:extLst>
                  <a:ext uri="{FF2B5EF4-FFF2-40B4-BE49-F238E27FC236}">
                    <a16:creationId xmlns:a16="http://schemas.microsoft.com/office/drawing/2014/main" id="{8036F44E-B120-4A5C-BCF9-6E539772A300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40" name="グループ化 339">
            <a:extLst>
              <a:ext uri="{FF2B5EF4-FFF2-40B4-BE49-F238E27FC236}">
                <a16:creationId xmlns:a16="http://schemas.microsoft.com/office/drawing/2014/main" id="{17C5C345-039A-4EF7-B610-DC0DAAC1FDCD}"/>
              </a:ext>
            </a:extLst>
          </p:cNvPr>
          <p:cNvGrpSpPr/>
          <p:nvPr/>
        </p:nvGrpSpPr>
        <p:grpSpPr>
          <a:xfrm>
            <a:off x="4311649" y="3818719"/>
            <a:ext cx="1197822" cy="2559148"/>
            <a:chOff x="6018976" y="1063863"/>
            <a:chExt cx="1919347" cy="4100689"/>
          </a:xfrm>
        </p:grpSpPr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3F102B95-6B9A-4C9D-BBB2-71546312DBB0}"/>
                </a:ext>
              </a:extLst>
            </p:cNvPr>
            <p:cNvGrpSpPr/>
            <p:nvPr/>
          </p:nvGrpSpPr>
          <p:grpSpPr>
            <a:xfrm>
              <a:off x="7523380" y="3128387"/>
              <a:ext cx="331262" cy="1447571"/>
              <a:chOff x="7667626" y="3386658"/>
              <a:chExt cx="331262" cy="1447571"/>
            </a:xfrm>
          </p:grpSpPr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6AE1FF39-30F8-4660-A8B4-019027AA290A}"/>
                  </a:ext>
                </a:extLst>
              </p:cNvPr>
              <p:cNvGrpSpPr/>
              <p:nvPr/>
            </p:nvGrpSpPr>
            <p:grpSpPr>
              <a:xfrm rot="5400000">
                <a:off x="7690781" y="4526123"/>
                <a:ext cx="425773" cy="190440"/>
                <a:chOff x="554831" y="5303965"/>
                <a:chExt cx="1061359" cy="474726"/>
              </a:xfrm>
            </p:grpSpPr>
            <p:sp>
              <p:nvSpPr>
                <p:cNvPr id="406" name="四角形: 上の 2 つの角を丸める 405">
                  <a:extLst>
                    <a:ext uri="{FF2B5EF4-FFF2-40B4-BE49-F238E27FC236}">
                      <a16:creationId xmlns:a16="http://schemas.microsoft.com/office/drawing/2014/main" id="{A08E9FB9-B751-45AB-85F9-63EBAD2AD76A}"/>
                    </a:ext>
                  </a:extLst>
                </p:cNvPr>
                <p:cNvSpPr/>
                <p:nvPr/>
              </p:nvSpPr>
              <p:spPr>
                <a:xfrm rot="16200000">
                  <a:off x="1060766" y="5237777"/>
                  <a:ext cx="106314" cy="51968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7" name="四角形: 上の 2 つの角を丸める 406">
                  <a:extLst>
                    <a:ext uri="{FF2B5EF4-FFF2-40B4-BE49-F238E27FC236}">
                      <a16:creationId xmlns:a16="http://schemas.microsoft.com/office/drawing/2014/main" id="{27CA7B93-CFB5-4F0C-BCEF-BE7371EE7B23}"/>
                    </a:ext>
                  </a:extLst>
                </p:cNvPr>
                <p:cNvSpPr/>
                <p:nvPr/>
              </p:nvSpPr>
              <p:spPr>
                <a:xfrm rot="16200000">
                  <a:off x="1128677" y="5129385"/>
                  <a:ext cx="106314" cy="65550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8" name="四角形: 上の 2 つの角を丸める 407">
                  <a:extLst>
                    <a:ext uri="{FF2B5EF4-FFF2-40B4-BE49-F238E27FC236}">
                      <a16:creationId xmlns:a16="http://schemas.microsoft.com/office/drawing/2014/main" id="{29D8F9F0-C700-48FC-9D52-AB075BC96F5A}"/>
                    </a:ext>
                  </a:extLst>
                </p:cNvPr>
                <p:cNvSpPr/>
                <p:nvPr/>
              </p:nvSpPr>
              <p:spPr>
                <a:xfrm rot="16200000">
                  <a:off x="1181978" y="5026077"/>
                  <a:ext cx="106314" cy="7621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FE73B410-3356-4B13-A70B-69CB4FE30BDD}"/>
                    </a:ext>
                  </a:extLst>
                </p:cNvPr>
                <p:cNvSpPr/>
                <p:nvPr/>
              </p:nvSpPr>
              <p:spPr>
                <a:xfrm rot="16200000">
                  <a:off x="815330" y="5043466"/>
                  <a:ext cx="474726" cy="995723"/>
                </a:xfrm>
                <a:custGeom>
                  <a:avLst/>
                  <a:gdLst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3713 w 474726"/>
                    <a:gd name="connsiteY8" fmla="*/ 474833 h 995723"/>
                    <a:gd name="connsiteX9" fmla="*/ 351561 w 474726"/>
                    <a:gd name="connsiteY9" fmla="*/ 458626 h 995723"/>
                    <a:gd name="connsiteX10" fmla="*/ 286596 w 474726"/>
                    <a:gd name="connsiteY10" fmla="*/ 393143 h 995723"/>
                    <a:gd name="connsiteX11" fmla="*/ 221631 w 474726"/>
                    <a:gd name="connsiteY11" fmla="*/ 458626 h 995723"/>
                    <a:gd name="connsiteX12" fmla="*/ 219479 w 474726"/>
                    <a:gd name="connsiteY12" fmla="*/ 474833 h 995723"/>
                    <a:gd name="connsiteX13" fmla="*/ 215228 w 474726"/>
                    <a:gd name="connsiteY13" fmla="*/ 474833 h 995723"/>
                    <a:gd name="connsiteX14" fmla="*/ 165178 w 474726"/>
                    <a:gd name="connsiteY14" fmla="*/ 695322 h 995723"/>
                    <a:gd name="connsiteX15" fmla="*/ 65126 w 474726"/>
                    <a:gd name="connsiteY15" fmla="*/ 758355 h 995723"/>
                    <a:gd name="connsiteX16" fmla="*/ 2092 w 474726"/>
                    <a:gd name="connsiteY16" fmla="*/ 658303 h 995723"/>
                    <a:gd name="connsiteX17" fmla="*/ 58928 w 474726"/>
                    <a:gd name="connsiteY17" fmla="*/ 407922 h 995723"/>
                    <a:gd name="connsiteX18" fmla="*/ 58928 w 474726"/>
                    <a:gd name="connsiteY18" fmla="*/ 207899 h 995723"/>
                    <a:gd name="connsiteX19" fmla="*/ 266827 w 474726"/>
                    <a:gd name="connsiteY19" fmla="*/ 0 h 995723"/>
                    <a:gd name="connsiteX20" fmla="*/ 474726 w 474726"/>
                    <a:gd name="connsiteY20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1561 w 474726"/>
                    <a:gd name="connsiteY8" fmla="*/ 458626 h 995723"/>
                    <a:gd name="connsiteX9" fmla="*/ 286596 w 474726"/>
                    <a:gd name="connsiteY9" fmla="*/ 393143 h 995723"/>
                    <a:gd name="connsiteX10" fmla="*/ 221631 w 474726"/>
                    <a:gd name="connsiteY10" fmla="*/ 458626 h 995723"/>
                    <a:gd name="connsiteX11" fmla="*/ 219479 w 474726"/>
                    <a:gd name="connsiteY11" fmla="*/ 474833 h 995723"/>
                    <a:gd name="connsiteX12" fmla="*/ 215228 w 474726"/>
                    <a:gd name="connsiteY12" fmla="*/ 474833 h 995723"/>
                    <a:gd name="connsiteX13" fmla="*/ 165178 w 474726"/>
                    <a:gd name="connsiteY13" fmla="*/ 695322 h 995723"/>
                    <a:gd name="connsiteX14" fmla="*/ 65126 w 474726"/>
                    <a:gd name="connsiteY14" fmla="*/ 758355 h 995723"/>
                    <a:gd name="connsiteX15" fmla="*/ 2092 w 474726"/>
                    <a:gd name="connsiteY15" fmla="*/ 658303 h 995723"/>
                    <a:gd name="connsiteX16" fmla="*/ 58928 w 474726"/>
                    <a:gd name="connsiteY16" fmla="*/ 407922 h 995723"/>
                    <a:gd name="connsiteX17" fmla="*/ 58928 w 474726"/>
                    <a:gd name="connsiteY17" fmla="*/ 207899 h 995723"/>
                    <a:gd name="connsiteX18" fmla="*/ 266827 w 474726"/>
                    <a:gd name="connsiteY18" fmla="*/ 0 h 995723"/>
                    <a:gd name="connsiteX19" fmla="*/ 474726 w 474726"/>
                    <a:gd name="connsiteY19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215228 w 474726"/>
                    <a:gd name="connsiteY11" fmla="*/ 474833 h 995723"/>
                    <a:gd name="connsiteX12" fmla="*/ 165178 w 474726"/>
                    <a:gd name="connsiteY12" fmla="*/ 695322 h 995723"/>
                    <a:gd name="connsiteX13" fmla="*/ 65126 w 474726"/>
                    <a:gd name="connsiteY13" fmla="*/ 758355 h 995723"/>
                    <a:gd name="connsiteX14" fmla="*/ 2092 w 474726"/>
                    <a:gd name="connsiteY14" fmla="*/ 658303 h 995723"/>
                    <a:gd name="connsiteX15" fmla="*/ 58928 w 474726"/>
                    <a:gd name="connsiteY15" fmla="*/ 407922 h 995723"/>
                    <a:gd name="connsiteX16" fmla="*/ 58928 w 474726"/>
                    <a:gd name="connsiteY16" fmla="*/ 207899 h 995723"/>
                    <a:gd name="connsiteX17" fmla="*/ 266827 w 474726"/>
                    <a:gd name="connsiteY17" fmla="*/ 0 h 995723"/>
                    <a:gd name="connsiteX18" fmla="*/ 474726 w 474726"/>
                    <a:gd name="connsiteY18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165178 w 474726"/>
                    <a:gd name="connsiteY11" fmla="*/ 695322 h 995723"/>
                    <a:gd name="connsiteX12" fmla="*/ 65126 w 474726"/>
                    <a:gd name="connsiteY12" fmla="*/ 758355 h 995723"/>
                    <a:gd name="connsiteX13" fmla="*/ 2092 w 474726"/>
                    <a:gd name="connsiteY13" fmla="*/ 658303 h 995723"/>
                    <a:gd name="connsiteX14" fmla="*/ 58928 w 474726"/>
                    <a:gd name="connsiteY14" fmla="*/ 407922 h 995723"/>
                    <a:gd name="connsiteX15" fmla="*/ 58928 w 474726"/>
                    <a:gd name="connsiteY15" fmla="*/ 207899 h 995723"/>
                    <a:gd name="connsiteX16" fmla="*/ 266827 w 474726"/>
                    <a:gd name="connsiteY16" fmla="*/ 0 h 995723"/>
                    <a:gd name="connsiteX17" fmla="*/ 474726 w 474726"/>
                    <a:gd name="connsiteY17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165178 w 474726"/>
                    <a:gd name="connsiteY10" fmla="*/ 695322 h 995723"/>
                    <a:gd name="connsiteX11" fmla="*/ 65126 w 474726"/>
                    <a:gd name="connsiteY11" fmla="*/ 758355 h 995723"/>
                    <a:gd name="connsiteX12" fmla="*/ 2092 w 474726"/>
                    <a:gd name="connsiteY12" fmla="*/ 658303 h 995723"/>
                    <a:gd name="connsiteX13" fmla="*/ 58928 w 474726"/>
                    <a:gd name="connsiteY13" fmla="*/ 407922 h 995723"/>
                    <a:gd name="connsiteX14" fmla="*/ 58928 w 474726"/>
                    <a:gd name="connsiteY14" fmla="*/ 207899 h 995723"/>
                    <a:gd name="connsiteX15" fmla="*/ 266827 w 474726"/>
                    <a:gd name="connsiteY15" fmla="*/ 0 h 995723"/>
                    <a:gd name="connsiteX16" fmla="*/ 474726 w 474726"/>
                    <a:gd name="connsiteY16" fmla="*/ 207899 h 995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74726" h="995723">
                      <a:moveTo>
                        <a:pt x="474726" y="207899"/>
                      </a:moveTo>
                      <a:lnTo>
                        <a:pt x="474726" y="474833"/>
                      </a:lnTo>
                      <a:lnTo>
                        <a:pt x="474720" y="474833"/>
                      </a:lnTo>
                      <a:lnTo>
                        <a:pt x="474720" y="936655"/>
                      </a:lnTo>
                      <a:cubicBezTo>
                        <a:pt x="474720" y="969277"/>
                        <a:pt x="448274" y="995723"/>
                        <a:pt x="415652" y="995723"/>
                      </a:cubicBezTo>
                      <a:lnTo>
                        <a:pt x="415653" y="995722"/>
                      </a:lnTo>
                      <a:cubicBezTo>
                        <a:pt x="383031" y="995722"/>
                        <a:pt x="356585" y="969276"/>
                        <a:pt x="356585" y="936654"/>
                      </a:cubicBezTo>
                      <a:cubicBezTo>
                        <a:pt x="354910" y="777311"/>
                        <a:pt x="353236" y="617969"/>
                        <a:pt x="351561" y="458626"/>
                      </a:cubicBezTo>
                      <a:cubicBezTo>
                        <a:pt x="340857" y="420144"/>
                        <a:pt x="315800" y="393143"/>
                        <a:pt x="286596" y="393143"/>
                      </a:cubicBezTo>
                      <a:cubicBezTo>
                        <a:pt x="257391" y="393143"/>
                        <a:pt x="232334" y="420144"/>
                        <a:pt x="221631" y="458626"/>
                      </a:cubicBezTo>
                      <a:lnTo>
                        <a:pt x="165178" y="695322"/>
                      </a:lnTo>
                      <a:cubicBezTo>
                        <a:pt x="154955" y="740357"/>
                        <a:pt x="110160" y="768578"/>
                        <a:pt x="65126" y="758355"/>
                      </a:cubicBezTo>
                      <a:cubicBezTo>
                        <a:pt x="20091" y="748132"/>
                        <a:pt x="-8130" y="703337"/>
                        <a:pt x="2092" y="658303"/>
                      </a:cubicBezTo>
                      <a:lnTo>
                        <a:pt x="58928" y="407922"/>
                      </a:lnTo>
                      <a:lnTo>
                        <a:pt x="58928" y="207899"/>
                      </a:lnTo>
                      <a:cubicBezTo>
                        <a:pt x="58928" y="93080"/>
                        <a:pt x="152008" y="0"/>
                        <a:pt x="266827" y="0"/>
                      </a:cubicBezTo>
                      <a:cubicBezTo>
                        <a:pt x="381646" y="0"/>
                        <a:pt x="474726" y="93080"/>
                        <a:pt x="474726" y="20789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CB5A8F3F-9F24-46B3-A00A-2436B8D2E53A}"/>
                  </a:ext>
                </a:extLst>
              </p:cNvPr>
              <p:cNvSpPr/>
              <p:nvPr/>
            </p:nvSpPr>
            <p:spPr>
              <a:xfrm rot="10379192">
                <a:off x="7796955" y="3754844"/>
                <a:ext cx="169963" cy="724675"/>
              </a:xfrm>
              <a:custGeom>
                <a:avLst/>
                <a:gdLst>
                  <a:gd name="connsiteX0" fmla="*/ 69908 w 589296"/>
                  <a:gd name="connsiteY0" fmla="*/ 0 h 1587245"/>
                  <a:gd name="connsiteX1" fmla="*/ 519389 w 589296"/>
                  <a:gd name="connsiteY1" fmla="*/ 0 h 1587245"/>
                  <a:gd name="connsiteX2" fmla="*/ 588382 w 589296"/>
                  <a:gd name="connsiteY2" fmla="*/ 1308901 h 1587245"/>
                  <a:gd name="connsiteX3" fmla="*/ 589296 w 589296"/>
                  <a:gd name="connsiteY3" fmla="*/ 1317210 h 1587245"/>
                  <a:gd name="connsiteX4" fmla="*/ 294648 w 589296"/>
                  <a:gd name="connsiteY4" fmla="*/ 1587245 h 1587245"/>
                  <a:gd name="connsiteX5" fmla="*/ 0 w 589296"/>
                  <a:gd name="connsiteY5" fmla="*/ 1317210 h 1587245"/>
                  <a:gd name="connsiteX6" fmla="*/ 914 w 589296"/>
                  <a:gd name="connsiteY6" fmla="*/ 1308901 h 1587245"/>
                  <a:gd name="connsiteX0" fmla="*/ 69908 w 589296"/>
                  <a:gd name="connsiteY0" fmla="*/ 75113 h 1662358"/>
                  <a:gd name="connsiteX1" fmla="*/ 303453 w 589296"/>
                  <a:gd name="connsiteY1" fmla="*/ 0 h 1662358"/>
                  <a:gd name="connsiteX2" fmla="*/ 519389 w 589296"/>
                  <a:gd name="connsiteY2" fmla="*/ 75113 h 1662358"/>
                  <a:gd name="connsiteX3" fmla="*/ 588382 w 589296"/>
                  <a:gd name="connsiteY3" fmla="*/ 1384014 h 1662358"/>
                  <a:gd name="connsiteX4" fmla="*/ 589296 w 589296"/>
                  <a:gd name="connsiteY4" fmla="*/ 1392323 h 1662358"/>
                  <a:gd name="connsiteX5" fmla="*/ 294648 w 589296"/>
                  <a:gd name="connsiteY5" fmla="*/ 1662358 h 1662358"/>
                  <a:gd name="connsiteX6" fmla="*/ 0 w 589296"/>
                  <a:gd name="connsiteY6" fmla="*/ 1392323 h 1662358"/>
                  <a:gd name="connsiteX7" fmla="*/ 914 w 589296"/>
                  <a:gd name="connsiteY7" fmla="*/ 1384014 h 1662358"/>
                  <a:gd name="connsiteX8" fmla="*/ 69908 w 589296"/>
                  <a:gd name="connsiteY8" fmla="*/ 75113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8" fmla="*/ 505770 w 589296"/>
                  <a:gd name="connsiteY8" fmla="*/ 158121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0" fmla="*/ 519389 w 589296"/>
                  <a:gd name="connsiteY0" fmla="*/ 0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  <a:gd name="connsiteX0" fmla="*/ 521888 w 589296"/>
                  <a:gd name="connsiteY0" fmla="*/ 93969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9296" h="1587245">
                    <a:moveTo>
                      <a:pt x="521888" y="93969"/>
                    </a:moveTo>
                    <a:lnTo>
                      <a:pt x="588382" y="1308901"/>
                    </a:lnTo>
                    <a:lnTo>
                      <a:pt x="589296" y="1317210"/>
                    </a:lnTo>
                    <a:cubicBezTo>
                      <a:pt x="589296" y="1466346"/>
                      <a:pt x="457378" y="1587245"/>
                      <a:pt x="294648" y="1587245"/>
                    </a:cubicBezTo>
                    <a:cubicBezTo>
                      <a:pt x="131918" y="1587245"/>
                      <a:pt x="0" y="1466346"/>
                      <a:pt x="0" y="1317210"/>
                    </a:cubicBezTo>
                    <a:lnTo>
                      <a:pt x="914" y="1308901"/>
                    </a:lnTo>
                    <a:lnTo>
                      <a:pt x="69908" y="0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5" name="フローチャート: 手作業 203">
                <a:extLst>
                  <a:ext uri="{FF2B5EF4-FFF2-40B4-BE49-F238E27FC236}">
                    <a16:creationId xmlns:a16="http://schemas.microsoft.com/office/drawing/2014/main" id="{D72AF8BE-02C3-4A08-9B5F-B1138E634E11}"/>
                  </a:ext>
                </a:extLst>
              </p:cNvPr>
              <p:cNvSpPr/>
              <p:nvPr/>
            </p:nvSpPr>
            <p:spPr>
              <a:xfrm rot="9543319">
                <a:off x="7667626" y="3386658"/>
                <a:ext cx="304454" cy="549071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770"/>
                  <a:gd name="connsiteX1" fmla="*/ 10000 w 10000"/>
                  <a:gd name="connsiteY1" fmla="*/ 0 h 10770"/>
                  <a:gd name="connsiteX2" fmla="*/ 8000 w 10000"/>
                  <a:gd name="connsiteY2" fmla="*/ 10000 h 10770"/>
                  <a:gd name="connsiteX3" fmla="*/ 4734 w 10000"/>
                  <a:gd name="connsiteY3" fmla="*/ 10770 h 10770"/>
                  <a:gd name="connsiteX4" fmla="*/ 2000 w 10000"/>
                  <a:gd name="connsiteY4" fmla="*/ 10000 h 10770"/>
                  <a:gd name="connsiteX5" fmla="*/ 0 w 10000"/>
                  <a:gd name="connsiteY5" fmla="*/ 0 h 10770"/>
                  <a:gd name="connsiteX0" fmla="*/ 4734 w 10000"/>
                  <a:gd name="connsiteY0" fmla="*/ 10770 h 11834"/>
                  <a:gd name="connsiteX1" fmla="*/ 2000 w 10000"/>
                  <a:gd name="connsiteY1" fmla="*/ 10000 h 11834"/>
                  <a:gd name="connsiteX2" fmla="*/ 0 w 10000"/>
                  <a:gd name="connsiteY2" fmla="*/ 0 h 11834"/>
                  <a:gd name="connsiteX3" fmla="*/ 10000 w 10000"/>
                  <a:gd name="connsiteY3" fmla="*/ 0 h 11834"/>
                  <a:gd name="connsiteX4" fmla="*/ 8000 w 10000"/>
                  <a:gd name="connsiteY4" fmla="*/ 10000 h 11834"/>
                  <a:gd name="connsiteX5" fmla="*/ 8378 w 10000"/>
                  <a:gd name="connsiteY5" fmla="*/ 11834 h 11834"/>
                  <a:gd name="connsiteX0" fmla="*/ 2000 w 10000"/>
                  <a:gd name="connsiteY0" fmla="*/ 10000 h 11834"/>
                  <a:gd name="connsiteX1" fmla="*/ 0 w 10000"/>
                  <a:gd name="connsiteY1" fmla="*/ 0 h 11834"/>
                  <a:gd name="connsiteX2" fmla="*/ 10000 w 10000"/>
                  <a:gd name="connsiteY2" fmla="*/ 0 h 11834"/>
                  <a:gd name="connsiteX3" fmla="*/ 8000 w 10000"/>
                  <a:gd name="connsiteY3" fmla="*/ 10000 h 11834"/>
                  <a:gd name="connsiteX4" fmla="*/ 8378 w 10000"/>
                  <a:gd name="connsiteY4" fmla="*/ 11834 h 11834"/>
                  <a:gd name="connsiteX0" fmla="*/ 200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2000" y="10000"/>
                    </a:moveTo>
                    <a:lnTo>
                      <a:pt x="0" y="0"/>
                    </a:lnTo>
                    <a:lnTo>
                      <a:pt x="10000" y="0"/>
                    </a:lnTo>
                    <a:lnTo>
                      <a:pt x="8000" y="10000"/>
                    </a:lnTo>
                  </a:path>
                </a:pathLst>
              </a:custGeom>
              <a:solidFill>
                <a:srgbClr val="66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2" name="フローチャート: 論理積ゲート 341">
              <a:extLst>
                <a:ext uri="{FF2B5EF4-FFF2-40B4-BE49-F238E27FC236}">
                  <a16:creationId xmlns:a16="http://schemas.microsoft.com/office/drawing/2014/main" id="{4F091907-B1BF-4B9D-B83F-2B7C2AA983B5}"/>
                </a:ext>
              </a:extLst>
            </p:cNvPr>
            <p:cNvSpPr/>
            <p:nvPr/>
          </p:nvSpPr>
          <p:spPr bwMode="auto">
            <a:xfrm rot="16200000">
              <a:off x="6340474" y="1331975"/>
              <a:ext cx="1517970" cy="1596802"/>
            </a:xfrm>
            <a:prstGeom prst="flowChartDela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3B6F05C5-B5B4-49C4-979E-98A6A40EFD17}"/>
                </a:ext>
              </a:extLst>
            </p:cNvPr>
            <p:cNvGrpSpPr/>
            <p:nvPr/>
          </p:nvGrpSpPr>
          <p:grpSpPr>
            <a:xfrm>
              <a:off x="6510327" y="2913555"/>
              <a:ext cx="1184774" cy="2250997"/>
              <a:chOff x="6654573" y="3171826"/>
              <a:chExt cx="1184774" cy="2250997"/>
            </a:xfrm>
          </p:grpSpPr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EF9E541D-8E6A-4784-9339-B8E8541E9483}"/>
                  </a:ext>
                </a:extLst>
              </p:cNvPr>
              <p:cNvSpPr/>
              <p:nvPr/>
            </p:nvSpPr>
            <p:spPr>
              <a:xfrm>
                <a:off x="6753363" y="5185052"/>
                <a:ext cx="458105" cy="237771"/>
              </a:xfrm>
              <a:custGeom>
                <a:avLst/>
                <a:gdLst>
                  <a:gd name="connsiteX0" fmla="*/ 348539 w 536771"/>
                  <a:gd name="connsiteY0" fmla="*/ 0 h 248173"/>
                  <a:gd name="connsiteX1" fmla="*/ 366589 w 536771"/>
                  <a:gd name="connsiteY1" fmla="*/ 6921 h 248173"/>
                  <a:gd name="connsiteX2" fmla="*/ 452208 w 536771"/>
                  <a:gd name="connsiteY2" fmla="*/ 16089 h 248173"/>
                  <a:gd name="connsiteX3" fmla="*/ 515590 w 536771"/>
                  <a:gd name="connsiteY3" fmla="*/ 9302 h 248173"/>
                  <a:gd name="connsiteX4" fmla="*/ 526594 w 536771"/>
                  <a:gd name="connsiteY4" fmla="*/ 21016 h 248173"/>
                  <a:gd name="connsiteX5" fmla="*/ 534811 w 536771"/>
                  <a:gd name="connsiteY5" fmla="*/ 64092 h 248173"/>
                  <a:gd name="connsiteX6" fmla="*/ 534811 w 536771"/>
                  <a:gd name="connsiteY6" fmla="*/ 214829 h 248173"/>
                  <a:gd name="connsiteX7" fmla="*/ 508337 w 536771"/>
                  <a:gd name="connsiteY7" fmla="*/ 248173 h 248173"/>
                  <a:gd name="connsiteX8" fmla="*/ 26498 w 536771"/>
                  <a:gd name="connsiteY8" fmla="*/ 248173 h 248173"/>
                  <a:gd name="connsiteX9" fmla="*/ 24 w 536771"/>
                  <a:gd name="connsiteY9" fmla="*/ 214829 h 248173"/>
                  <a:gd name="connsiteX10" fmla="*/ 47651 w 536771"/>
                  <a:gd name="connsiteY10" fmla="*/ 128386 h 248173"/>
                  <a:gd name="connsiteX11" fmla="*/ 339941 w 536771"/>
                  <a:gd name="connsiteY11" fmla="*/ 2166 h 2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771" h="248173">
                    <a:moveTo>
                      <a:pt x="348539" y="0"/>
                    </a:moveTo>
                    <a:lnTo>
                      <a:pt x="366589" y="6921"/>
                    </a:lnTo>
                    <a:cubicBezTo>
                      <a:pt x="388501" y="12586"/>
                      <a:pt x="418772" y="16089"/>
                      <a:pt x="452208" y="16089"/>
                    </a:cubicBezTo>
                    <a:lnTo>
                      <a:pt x="515590" y="9302"/>
                    </a:lnTo>
                    <a:lnTo>
                      <a:pt x="526594" y="21016"/>
                    </a:lnTo>
                    <a:cubicBezTo>
                      <a:pt x="531885" y="31861"/>
                      <a:pt x="534811" y="45909"/>
                      <a:pt x="534811" y="64092"/>
                    </a:cubicBezTo>
                    <a:cubicBezTo>
                      <a:pt x="534811" y="96875"/>
                      <a:pt x="539223" y="184148"/>
                      <a:pt x="534811" y="214829"/>
                    </a:cubicBezTo>
                    <a:cubicBezTo>
                      <a:pt x="530398" y="245509"/>
                      <a:pt x="522958" y="248173"/>
                      <a:pt x="508337" y="248173"/>
                    </a:cubicBezTo>
                    <a:lnTo>
                      <a:pt x="26498" y="248173"/>
                    </a:lnTo>
                    <a:cubicBezTo>
                      <a:pt x="11877" y="248173"/>
                      <a:pt x="24" y="233245"/>
                      <a:pt x="24" y="214829"/>
                    </a:cubicBezTo>
                    <a:cubicBezTo>
                      <a:pt x="24" y="182046"/>
                      <a:pt x="-2622" y="164345"/>
                      <a:pt x="47651" y="128386"/>
                    </a:cubicBezTo>
                    <a:cubicBezTo>
                      <a:pt x="85355" y="101417"/>
                      <a:pt x="231582" y="34126"/>
                      <a:pt x="339941" y="2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A10CA9C8-2388-4CF1-9A03-255EDC109FE2}"/>
                  </a:ext>
                </a:extLst>
              </p:cNvPr>
              <p:cNvSpPr/>
              <p:nvPr/>
            </p:nvSpPr>
            <p:spPr>
              <a:xfrm flipH="1">
                <a:off x="7285088" y="5185052"/>
                <a:ext cx="458105" cy="237771"/>
              </a:xfrm>
              <a:custGeom>
                <a:avLst/>
                <a:gdLst>
                  <a:gd name="connsiteX0" fmla="*/ 348539 w 536771"/>
                  <a:gd name="connsiteY0" fmla="*/ 0 h 248173"/>
                  <a:gd name="connsiteX1" fmla="*/ 366589 w 536771"/>
                  <a:gd name="connsiteY1" fmla="*/ 6921 h 248173"/>
                  <a:gd name="connsiteX2" fmla="*/ 452208 w 536771"/>
                  <a:gd name="connsiteY2" fmla="*/ 16089 h 248173"/>
                  <a:gd name="connsiteX3" fmla="*/ 515590 w 536771"/>
                  <a:gd name="connsiteY3" fmla="*/ 9302 h 248173"/>
                  <a:gd name="connsiteX4" fmla="*/ 526594 w 536771"/>
                  <a:gd name="connsiteY4" fmla="*/ 21016 h 248173"/>
                  <a:gd name="connsiteX5" fmla="*/ 534811 w 536771"/>
                  <a:gd name="connsiteY5" fmla="*/ 64092 h 248173"/>
                  <a:gd name="connsiteX6" fmla="*/ 534811 w 536771"/>
                  <a:gd name="connsiteY6" fmla="*/ 214829 h 248173"/>
                  <a:gd name="connsiteX7" fmla="*/ 508337 w 536771"/>
                  <a:gd name="connsiteY7" fmla="*/ 248173 h 248173"/>
                  <a:gd name="connsiteX8" fmla="*/ 26498 w 536771"/>
                  <a:gd name="connsiteY8" fmla="*/ 248173 h 248173"/>
                  <a:gd name="connsiteX9" fmla="*/ 24 w 536771"/>
                  <a:gd name="connsiteY9" fmla="*/ 214829 h 248173"/>
                  <a:gd name="connsiteX10" fmla="*/ 47651 w 536771"/>
                  <a:gd name="connsiteY10" fmla="*/ 128386 h 248173"/>
                  <a:gd name="connsiteX11" fmla="*/ 339941 w 536771"/>
                  <a:gd name="connsiteY11" fmla="*/ 2166 h 2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771" h="248173">
                    <a:moveTo>
                      <a:pt x="348539" y="0"/>
                    </a:moveTo>
                    <a:lnTo>
                      <a:pt x="366589" y="6921"/>
                    </a:lnTo>
                    <a:cubicBezTo>
                      <a:pt x="388501" y="12586"/>
                      <a:pt x="418772" y="16089"/>
                      <a:pt x="452208" y="16089"/>
                    </a:cubicBezTo>
                    <a:lnTo>
                      <a:pt x="515590" y="9302"/>
                    </a:lnTo>
                    <a:lnTo>
                      <a:pt x="526594" y="21016"/>
                    </a:lnTo>
                    <a:cubicBezTo>
                      <a:pt x="531885" y="31861"/>
                      <a:pt x="534811" y="45909"/>
                      <a:pt x="534811" y="64092"/>
                    </a:cubicBezTo>
                    <a:cubicBezTo>
                      <a:pt x="534811" y="96875"/>
                      <a:pt x="539223" y="184148"/>
                      <a:pt x="534811" y="214829"/>
                    </a:cubicBezTo>
                    <a:cubicBezTo>
                      <a:pt x="530398" y="245509"/>
                      <a:pt x="522958" y="248173"/>
                      <a:pt x="508337" y="248173"/>
                    </a:cubicBezTo>
                    <a:lnTo>
                      <a:pt x="26498" y="248173"/>
                    </a:lnTo>
                    <a:cubicBezTo>
                      <a:pt x="11877" y="248173"/>
                      <a:pt x="24" y="233245"/>
                      <a:pt x="24" y="214829"/>
                    </a:cubicBezTo>
                    <a:cubicBezTo>
                      <a:pt x="24" y="182046"/>
                      <a:pt x="-2622" y="164345"/>
                      <a:pt x="47651" y="128386"/>
                    </a:cubicBezTo>
                    <a:cubicBezTo>
                      <a:pt x="85355" y="101417"/>
                      <a:pt x="231582" y="34126"/>
                      <a:pt x="339941" y="2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E51492ED-BA58-48A5-8422-E183B773745C}"/>
                  </a:ext>
                </a:extLst>
              </p:cNvPr>
              <p:cNvSpPr/>
              <p:nvPr/>
            </p:nvSpPr>
            <p:spPr>
              <a:xfrm>
                <a:off x="6753363" y="4232284"/>
                <a:ext cx="987790" cy="990843"/>
              </a:xfrm>
              <a:custGeom>
                <a:avLst/>
                <a:gdLst>
                  <a:gd name="connsiteX0" fmla="*/ 0 w 1025619"/>
                  <a:gd name="connsiteY0" fmla="*/ 0 h 990843"/>
                  <a:gd name="connsiteX1" fmla="*/ 1025619 w 1025619"/>
                  <a:gd name="connsiteY1" fmla="*/ 0 h 990843"/>
                  <a:gd name="connsiteX2" fmla="*/ 846868 w 1025619"/>
                  <a:gd name="connsiteY2" fmla="*/ 990843 h 990843"/>
                  <a:gd name="connsiteX3" fmla="*/ 532774 w 1025619"/>
                  <a:gd name="connsiteY3" fmla="*/ 990843 h 990843"/>
                  <a:gd name="connsiteX4" fmla="*/ 532774 w 1025619"/>
                  <a:gd name="connsiteY4" fmla="*/ 327966 h 990843"/>
                  <a:gd name="connsiteX5" fmla="*/ 485703 w 1025619"/>
                  <a:gd name="connsiteY5" fmla="*/ 327966 h 990843"/>
                  <a:gd name="connsiteX6" fmla="*/ 485703 w 1025619"/>
                  <a:gd name="connsiteY6" fmla="*/ 990843 h 990843"/>
                  <a:gd name="connsiteX7" fmla="*/ 171609 w 1025619"/>
                  <a:gd name="connsiteY7" fmla="*/ 990843 h 99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619" h="990843">
                    <a:moveTo>
                      <a:pt x="0" y="0"/>
                    </a:moveTo>
                    <a:lnTo>
                      <a:pt x="1025619" y="0"/>
                    </a:lnTo>
                    <a:lnTo>
                      <a:pt x="846868" y="990843"/>
                    </a:lnTo>
                    <a:lnTo>
                      <a:pt x="532774" y="990843"/>
                    </a:lnTo>
                    <a:lnTo>
                      <a:pt x="532774" y="327966"/>
                    </a:lnTo>
                    <a:lnTo>
                      <a:pt x="485703" y="327966"/>
                    </a:lnTo>
                    <a:lnTo>
                      <a:pt x="485703" y="990843"/>
                    </a:lnTo>
                    <a:lnTo>
                      <a:pt x="171609" y="990843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正方形/長方形 392">
                <a:extLst>
                  <a:ext uri="{FF2B5EF4-FFF2-40B4-BE49-F238E27FC236}">
                    <a16:creationId xmlns:a16="http://schemas.microsoft.com/office/drawing/2014/main" id="{28B99242-C309-4A52-A328-FD12E63C07FC}"/>
                  </a:ext>
                </a:extLst>
              </p:cNvPr>
              <p:cNvSpPr/>
              <p:nvPr/>
            </p:nvSpPr>
            <p:spPr>
              <a:xfrm>
                <a:off x="6743243" y="4119299"/>
                <a:ext cx="1007434" cy="107076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四角形: 角を丸くする 393">
                <a:extLst>
                  <a:ext uri="{FF2B5EF4-FFF2-40B4-BE49-F238E27FC236}">
                    <a16:creationId xmlns:a16="http://schemas.microsoft.com/office/drawing/2014/main" id="{306DD46E-7620-41B6-89FD-194B37795B2A}"/>
                  </a:ext>
                </a:extLst>
              </p:cNvPr>
              <p:cNvSpPr/>
              <p:nvPr/>
            </p:nvSpPr>
            <p:spPr>
              <a:xfrm>
                <a:off x="7133768" y="4108592"/>
                <a:ext cx="226384" cy="12849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21523E2E-7FF6-4D0C-8959-69052BE95762}"/>
                  </a:ext>
                </a:extLst>
              </p:cNvPr>
              <p:cNvGrpSpPr/>
              <p:nvPr/>
            </p:nvGrpSpPr>
            <p:grpSpPr>
              <a:xfrm>
                <a:off x="6654573" y="3171826"/>
                <a:ext cx="1184774" cy="970632"/>
                <a:chOff x="4647471" y="3260818"/>
                <a:chExt cx="1184774" cy="881639"/>
              </a:xfrm>
            </p:grpSpPr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1B9045A4-84F7-43A5-A2FD-00427FE8C7DF}"/>
                    </a:ext>
                  </a:extLst>
                </p:cNvPr>
                <p:cNvSpPr/>
                <p:nvPr/>
              </p:nvSpPr>
              <p:spPr>
                <a:xfrm>
                  <a:off x="4647471" y="3260818"/>
                  <a:ext cx="1184774" cy="877812"/>
                </a:xfrm>
                <a:custGeom>
                  <a:avLst/>
                  <a:gdLst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838916 h 873050"/>
                    <a:gd name="connsiteX9" fmla="*/ 0 w 1184774"/>
                    <a:gd name="connsiteY9" fmla="*/ 321070 h 873050"/>
                    <a:gd name="connsiteX10" fmla="*/ 321070 w 1184774"/>
                    <a:gd name="connsiteY10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321070 h 873050"/>
                    <a:gd name="connsiteX9" fmla="*/ 321070 w 1184774"/>
                    <a:gd name="connsiteY9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34925 w 1184774"/>
                    <a:gd name="connsiteY6" fmla="*/ 838916 h 873050"/>
                    <a:gd name="connsiteX7" fmla="*/ 0 w 1184774"/>
                    <a:gd name="connsiteY7" fmla="*/ 321070 h 873050"/>
                    <a:gd name="connsiteX8" fmla="*/ 321070 w 1184774"/>
                    <a:gd name="connsiteY8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0 w 1184774"/>
                    <a:gd name="connsiteY6" fmla="*/ 321070 h 873050"/>
                    <a:gd name="connsiteX7" fmla="*/ 321070 w 1184774"/>
                    <a:gd name="connsiteY7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73050 h 873050"/>
                    <a:gd name="connsiteX4" fmla="*/ 34925 w 1184774"/>
                    <a:gd name="connsiteY4" fmla="*/ 873050 h 873050"/>
                    <a:gd name="connsiteX5" fmla="*/ 0 w 1184774"/>
                    <a:gd name="connsiteY5" fmla="*/ 321070 h 873050"/>
                    <a:gd name="connsiteX6" fmla="*/ 321070 w 1184774"/>
                    <a:gd name="connsiteY6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73050 h 873050"/>
                    <a:gd name="connsiteX4" fmla="*/ 77788 w 1184774"/>
                    <a:gd name="connsiteY4" fmla="*/ 870669 h 873050"/>
                    <a:gd name="connsiteX5" fmla="*/ 0 w 1184774"/>
                    <a:gd name="connsiteY5" fmla="*/ 321070 h 873050"/>
                    <a:gd name="connsiteX6" fmla="*/ 321070 w 1184774"/>
                    <a:gd name="connsiteY6" fmla="*/ 0 h 873050"/>
                    <a:gd name="connsiteX0" fmla="*/ 321070 w 1184774"/>
                    <a:gd name="connsiteY0" fmla="*/ 0 h 877812"/>
                    <a:gd name="connsiteX1" fmla="*/ 863704 w 1184774"/>
                    <a:gd name="connsiteY1" fmla="*/ 0 h 877812"/>
                    <a:gd name="connsiteX2" fmla="*/ 1184774 w 1184774"/>
                    <a:gd name="connsiteY2" fmla="*/ 321070 h 877812"/>
                    <a:gd name="connsiteX3" fmla="*/ 1097462 w 1184774"/>
                    <a:gd name="connsiteY3" fmla="*/ 877812 h 877812"/>
                    <a:gd name="connsiteX4" fmla="*/ 77788 w 1184774"/>
                    <a:gd name="connsiteY4" fmla="*/ 870669 h 877812"/>
                    <a:gd name="connsiteX5" fmla="*/ 0 w 1184774"/>
                    <a:gd name="connsiteY5" fmla="*/ 321070 h 877812"/>
                    <a:gd name="connsiteX6" fmla="*/ 321070 w 1184774"/>
                    <a:gd name="connsiteY6" fmla="*/ 0 h 877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4774" h="877812">
                      <a:moveTo>
                        <a:pt x="321070" y="0"/>
                      </a:moveTo>
                      <a:lnTo>
                        <a:pt x="863704" y="0"/>
                      </a:lnTo>
                      <a:cubicBezTo>
                        <a:pt x="1041026" y="0"/>
                        <a:pt x="1184774" y="143748"/>
                        <a:pt x="1184774" y="321070"/>
                      </a:cubicBezTo>
                      <a:lnTo>
                        <a:pt x="1097462" y="877812"/>
                      </a:lnTo>
                      <a:lnTo>
                        <a:pt x="77788" y="870669"/>
                      </a:lnTo>
                      <a:lnTo>
                        <a:pt x="0" y="321070"/>
                      </a:lnTo>
                      <a:cubicBezTo>
                        <a:pt x="0" y="143748"/>
                        <a:pt x="143748" y="0"/>
                        <a:pt x="321070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7" name="矢印: 五方向 396">
                  <a:extLst>
                    <a:ext uri="{FF2B5EF4-FFF2-40B4-BE49-F238E27FC236}">
                      <a16:creationId xmlns:a16="http://schemas.microsoft.com/office/drawing/2014/main" id="{3E998832-A49B-40B3-B912-EEB5D678C302}"/>
                    </a:ext>
                  </a:extLst>
                </p:cNvPr>
                <p:cNvSpPr/>
                <p:nvPr/>
              </p:nvSpPr>
              <p:spPr>
                <a:xfrm rot="5400000">
                  <a:off x="4843941" y="3445508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8" name="正方形/長方形 397">
                  <a:extLst>
                    <a:ext uri="{FF2B5EF4-FFF2-40B4-BE49-F238E27FC236}">
                      <a16:creationId xmlns:a16="http://schemas.microsoft.com/office/drawing/2014/main" id="{925C98C5-6934-4C12-95D6-0911DA7D73B6}"/>
                    </a:ext>
                  </a:extLst>
                </p:cNvPr>
                <p:cNvSpPr/>
                <p:nvPr/>
              </p:nvSpPr>
              <p:spPr>
                <a:xfrm>
                  <a:off x="5165483" y="3269407"/>
                  <a:ext cx="147171" cy="873050"/>
                </a:xfrm>
                <a:prstGeom prst="rect">
                  <a:avLst/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9" name="矢印: 五方向 398">
                  <a:extLst>
                    <a:ext uri="{FF2B5EF4-FFF2-40B4-BE49-F238E27FC236}">
                      <a16:creationId xmlns:a16="http://schemas.microsoft.com/office/drawing/2014/main" id="{1FF629CE-CC1E-4F4A-AC9B-5E985E52DEE4}"/>
                    </a:ext>
                  </a:extLst>
                </p:cNvPr>
                <p:cNvSpPr/>
                <p:nvPr/>
              </p:nvSpPr>
              <p:spPr>
                <a:xfrm rot="5400000">
                  <a:off x="5500704" y="3445510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4B676078-5AEE-44B8-98E3-7FF3538281A3}"/>
                    </a:ext>
                  </a:extLst>
                </p:cNvPr>
                <p:cNvGrpSpPr/>
                <p:nvPr/>
              </p:nvGrpSpPr>
              <p:grpSpPr>
                <a:xfrm>
                  <a:off x="4952490" y="3265331"/>
                  <a:ext cx="560104" cy="150923"/>
                  <a:chOff x="4922950" y="4555385"/>
                  <a:chExt cx="733111" cy="441452"/>
                </a:xfrm>
              </p:grpSpPr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462CC56B-DC68-47AA-B695-CE2AC741D32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22950" y="4555386"/>
                    <a:ext cx="733111" cy="441451"/>
                  </a:xfrm>
                  <a:custGeom>
                    <a:avLst/>
                    <a:gdLst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690917 w 733111"/>
                      <a:gd name="connsiteY8" fmla="*/ 425019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703489 w 733111"/>
                      <a:gd name="connsiteY8" fmla="*/ 441451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0 w 733111"/>
                      <a:gd name="connsiteY2" fmla="*/ 36611 h 441451"/>
                      <a:gd name="connsiteX3" fmla="*/ 216745 w 733111"/>
                      <a:gd name="connsiteY3" fmla="*/ 194737 h 441451"/>
                      <a:gd name="connsiteX4" fmla="*/ 365737 w 733111"/>
                      <a:gd name="connsiteY4" fmla="*/ 0 h 441451"/>
                      <a:gd name="connsiteX5" fmla="*/ 515315 w 733111"/>
                      <a:gd name="connsiteY5" fmla="*/ 195503 h 441451"/>
                      <a:gd name="connsiteX6" fmla="*/ 733111 w 733111"/>
                      <a:gd name="connsiteY6" fmla="*/ 36610 h 441451"/>
                      <a:gd name="connsiteX7" fmla="*/ 703489 w 733111"/>
                      <a:gd name="connsiteY7" fmla="*/ 441451 h 441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33111" h="441451">
                        <a:moveTo>
                          <a:pt x="703489" y="441451"/>
                        </a:moveTo>
                        <a:lnTo>
                          <a:pt x="27985" y="441451"/>
                        </a:lnTo>
                        <a:lnTo>
                          <a:pt x="0" y="36611"/>
                        </a:lnTo>
                        <a:lnTo>
                          <a:pt x="216745" y="194737"/>
                        </a:lnTo>
                        <a:lnTo>
                          <a:pt x="365737" y="0"/>
                        </a:lnTo>
                        <a:lnTo>
                          <a:pt x="515315" y="195503"/>
                        </a:lnTo>
                        <a:lnTo>
                          <a:pt x="733111" y="36610"/>
                        </a:lnTo>
                        <a:lnTo>
                          <a:pt x="703489" y="441451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02" name="二等辺三角形 401">
                    <a:extLst>
                      <a:ext uri="{FF2B5EF4-FFF2-40B4-BE49-F238E27FC236}">
                        <a16:creationId xmlns:a16="http://schemas.microsoft.com/office/drawing/2014/main" id="{3B0E80DA-1C2E-4391-8BB0-8DF6BA77806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95446" y="4555385"/>
                    <a:ext cx="397614" cy="441451"/>
                  </a:xfrm>
                  <a:prstGeom prst="triangl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161F92F6-EF36-454C-82FB-961DC0E8592E}"/>
                </a:ext>
              </a:extLst>
            </p:cNvPr>
            <p:cNvGrpSpPr/>
            <p:nvPr/>
          </p:nvGrpSpPr>
          <p:grpSpPr>
            <a:xfrm>
              <a:off x="6238631" y="1063863"/>
              <a:ext cx="1699692" cy="1875214"/>
              <a:chOff x="6825788" y="1231262"/>
              <a:chExt cx="1699692" cy="1875214"/>
            </a:xfrm>
          </p:grpSpPr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7FA9A1DC-E46A-42C8-8DED-5AF526F6BA69}"/>
                  </a:ext>
                </a:extLst>
              </p:cNvPr>
              <p:cNvGrpSpPr/>
              <p:nvPr/>
            </p:nvGrpSpPr>
            <p:grpSpPr>
              <a:xfrm>
                <a:off x="6848764" y="1515198"/>
                <a:ext cx="1676716" cy="1591278"/>
                <a:chOff x="-1206422" y="4401874"/>
                <a:chExt cx="1676716" cy="1591278"/>
              </a:xfrm>
            </p:grpSpPr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800E850C-0C0B-4134-90D7-3A76001A43C7}"/>
                    </a:ext>
                  </a:extLst>
                </p:cNvPr>
                <p:cNvSpPr/>
                <p:nvPr/>
              </p:nvSpPr>
              <p:spPr bwMode="auto">
                <a:xfrm rot="20700000">
                  <a:off x="-1206422" y="5200590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楕円 370">
                  <a:extLst>
                    <a:ext uri="{FF2B5EF4-FFF2-40B4-BE49-F238E27FC236}">
                      <a16:creationId xmlns:a16="http://schemas.microsoft.com/office/drawing/2014/main" id="{3627680F-29BF-4DB9-A039-62BCD6D40CB1}"/>
                    </a:ext>
                  </a:extLst>
                </p:cNvPr>
                <p:cNvSpPr/>
                <p:nvPr/>
              </p:nvSpPr>
              <p:spPr bwMode="auto">
                <a:xfrm rot="20700000">
                  <a:off x="-1134930" y="5291138"/>
                  <a:ext cx="211276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楕円 371">
                  <a:extLst>
                    <a:ext uri="{FF2B5EF4-FFF2-40B4-BE49-F238E27FC236}">
                      <a16:creationId xmlns:a16="http://schemas.microsoft.com/office/drawing/2014/main" id="{BD7714F0-C510-4D80-B9B3-2987286A85CF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16035" y="5200589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7C635116-1FB0-473A-8A42-325B96BADD2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87526" y="5291137"/>
                  <a:ext cx="211276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楕円 373">
                  <a:extLst>
                    <a:ext uri="{FF2B5EF4-FFF2-40B4-BE49-F238E27FC236}">
                      <a16:creationId xmlns:a16="http://schemas.microsoft.com/office/drawing/2014/main" id="{4FE24A26-70A6-4417-9BB8-3504DC1F511C}"/>
                    </a:ext>
                  </a:extLst>
                </p:cNvPr>
                <p:cNvSpPr/>
                <p:nvPr/>
              </p:nvSpPr>
              <p:spPr bwMode="auto">
                <a:xfrm>
                  <a:off x="-1056461" y="4631598"/>
                  <a:ext cx="1361555" cy="1361554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081C41D5-94CB-4A61-BF68-C06428C4479E}"/>
                    </a:ext>
                  </a:extLst>
                </p:cNvPr>
                <p:cNvGrpSpPr/>
                <p:nvPr/>
              </p:nvGrpSpPr>
              <p:grpSpPr>
                <a:xfrm>
                  <a:off x="-1151384" y="4401874"/>
                  <a:ext cx="1342190" cy="784104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388" name="月 387">
                    <a:extLst>
                      <a:ext uri="{FF2B5EF4-FFF2-40B4-BE49-F238E27FC236}">
                        <a16:creationId xmlns:a16="http://schemas.microsoft.com/office/drawing/2014/main" id="{E3C3DE51-79DB-4C3A-85D1-82005CD1186C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月 388">
                    <a:extLst>
                      <a:ext uri="{FF2B5EF4-FFF2-40B4-BE49-F238E27FC236}">
                        <a16:creationId xmlns:a16="http://schemas.microsoft.com/office/drawing/2014/main" id="{55625E9A-4E2F-426A-B341-A98604ABC109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6" name="グループ化 375">
                  <a:extLst>
                    <a:ext uri="{FF2B5EF4-FFF2-40B4-BE49-F238E27FC236}">
                      <a16:creationId xmlns:a16="http://schemas.microsoft.com/office/drawing/2014/main" id="{344FDC5A-8FA3-4CFF-B559-23AC159FEE18}"/>
                    </a:ext>
                  </a:extLst>
                </p:cNvPr>
                <p:cNvGrpSpPr/>
                <p:nvPr/>
              </p:nvGrpSpPr>
              <p:grpSpPr>
                <a:xfrm>
                  <a:off x="-977598" y="4466862"/>
                  <a:ext cx="1048532" cy="612550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386" name="月 385">
                    <a:extLst>
                      <a:ext uri="{FF2B5EF4-FFF2-40B4-BE49-F238E27FC236}">
                        <a16:creationId xmlns:a16="http://schemas.microsoft.com/office/drawing/2014/main" id="{F8F25CF9-BF7F-4431-BE64-66139924A32B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月 386">
                    <a:extLst>
                      <a:ext uri="{FF2B5EF4-FFF2-40B4-BE49-F238E27FC236}">
                        <a16:creationId xmlns:a16="http://schemas.microsoft.com/office/drawing/2014/main" id="{5C25BBE6-34A9-4992-BDFD-AD6973DD7FD4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7" name="グループ化 376">
                  <a:extLst>
                    <a:ext uri="{FF2B5EF4-FFF2-40B4-BE49-F238E27FC236}">
                      <a16:creationId xmlns:a16="http://schemas.microsoft.com/office/drawing/2014/main" id="{6ABDFF51-6812-40EF-BDEC-E45E10F7CF57}"/>
                    </a:ext>
                  </a:extLst>
                </p:cNvPr>
                <p:cNvGrpSpPr/>
                <p:nvPr/>
              </p:nvGrpSpPr>
              <p:grpSpPr>
                <a:xfrm>
                  <a:off x="-802809" y="4525533"/>
                  <a:ext cx="742775" cy="433928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384" name="月 383">
                    <a:extLst>
                      <a:ext uri="{FF2B5EF4-FFF2-40B4-BE49-F238E27FC236}">
                        <a16:creationId xmlns:a16="http://schemas.microsoft.com/office/drawing/2014/main" id="{3F2BAE03-E36A-49E3-A61E-68B64CFDFBA7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月 384">
                    <a:extLst>
                      <a:ext uri="{FF2B5EF4-FFF2-40B4-BE49-F238E27FC236}">
                        <a16:creationId xmlns:a16="http://schemas.microsoft.com/office/drawing/2014/main" id="{EA333240-5D16-4E64-A0F9-618390B456B5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8" name="角丸四角形 124">
                  <a:extLst>
                    <a:ext uri="{FF2B5EF4-FFF2-40B4-BE49-F238E27FC236}">
                      <a16:creationId xmlns:a16="http://schemas.microsoft.com/office/drawing/2014/main" id="{2613EAB8-EFAB-49D0-BDF8-78E788A69257}"/>
                    </a:ext>
                  </a:extLst>
                </p:cNvPr>
                <p:cNvSpPr/>
                <p:nvPr/>
              </p:nvSpPr>
              <p:spPr bwMode="auto">
                <a:xfrm>
                  <a:off x="-787144" y="5169520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角丸四角形 125">
                  <a:extLst>
                    <a:ext uri="{FF2B5EF4-FFF2-40B4-BE49-F238E27FC236}">
                      <a16:creationId xmlns:a16="http://schemas.microsoft.com/office/drawing/2014/main" id="{93F92644-5431-4B2A-9A07-65970671DE3D}"/>
                    </a:ext>
                  </a:extLst>
                </p:cNvPr>
                <p:cNvSpPr/>
                <p:nvPr/>
              </p:nvSpPr>
              <p:spPr bwMode="auto">
                <a:xfrm>
                  <a:off x="-107589" y="5169520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月 379">
                  <a:extLst>
                    <a:ext uri="{FF2B5EF4-FFF2-40B4-BE49-F238E27FC236}">
                      <a16:creationId xmlns:a16="http://schemas.microsoft.com/office/drawing/2014/main" id="{42DFF817-2D69-4A75-9FD5-B64B58339769}"/>
                    </a:ext>
                  </a:extLst>
                </p:cNvPr>
                <p:cNvSpPr/>
                <p:nvPr/>
              </p:nvSpPr>
              <p:spPr bwMode="auto">
                <a:xfrm rot="6300000">
                  <a:off x="-740597" y="4926081"/>
                  <a:ext cx="3777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月 380">
                  <a:extLst>
                    <a:ext uri="{FF2B5EF4-FFF2-40B4-BE49-F238E27FC236}">
                      <a16:creationId xmlns:a16="http://schemas.microsoft.com/office/drawing/2014/main" id="{0361C9D6-C015-4331-8416-4937C0BF0428}"/>
                    </a:ext>
                  </a:extLst>
                </p:cNvPr>
                <p:cNvSpPr/>
                <p:nvPr/>
              </p:nvSpPr>
              <p:spPr bwMode="auto">
                <a:xfrm rot="4500000">
                  <a:off x="-65829" y="4926081"/>
                  <a:ext cx="3777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ひし形 16">
                  <a:extLst>
                    <a:ext uri="{FF2B5EF4-FFF2-40B4-BE49-F238E27FC236}">
                      <a16:creationId xmlns:a16="http://schemas.microsoft.com/office/drawing/2014/main" id="{28802FE9-0A20-409A-BCEE-17396540514B}"/>
                    </a:ext>
                  </a:extLst>
                </p:cNvPr>
                <p:cNvSpPr/>
                <p:nvPr/>
              </p:nvSpPr>
              <p:spPr bwMode="auto">
                <a:xfrm>
                  <a:off x="-479275" y="5568903"/>
                  <a:ext cx="184313" cy="65004"/>
                </a:xfrm>
                <a:custGeom>
                  <a:avLst/>
                  <a:gdLst>
                    <a:gd name="connsiteX0" fmla="*/ 0 w 270030"/>
                    <a:gd name="connsiteY0" fmla="*/ 45005 h 90010"/>
                    <a:gd name="connsiteX1" fmla="*/ 135015 w 270030"/>
                    <a:gd name="connsiteY1" fmla="*/ 0 h 90010"/>
                    <a:gd name="connsiteX2" fmla="*/ 270030 w 270030"/>
                    <a:gd name="connsiteY2" fmla="*/ 45005 h 90010"/>
                    <a:gd name="connsiteX3" fmla="*/ 135015 w 270030"/>
                    <a:gd name="connsiteY3" fmla="*/ 90010 h 90010"/>
                    <a:gd name="connsiteX4" fmla="*/ 0 w 270030"/>
                    <a:gd name="connsiteY4" fmla="*/ 45005 h 90010"/>
                    <a:gd name="connsiteX0" fmla="*/ 0 w 270030"/>
                    <a:gd name="connsiteY0" fmla="*/ 45005 h 90011"/>
                    <a:gd name="connsiteX1" fmla="*/ 135015 w 270030"/>
                    <a:gd name="connsiteY1" fmla="*/ 0 h 90011"/>
                    <a:gd name="connsiteX2" fmla="*/ 270030 w 270030"/>
                    <a:gd name="connsiteY2" fmla="*/ 45005 h 90011"/>
                    <a:gd name="connsiteX3" fmla="*/ 135015 w 270030"/>
                    <a:gd name="connsiteY3" fmla="*/ 90010 h 90011"/>
                    <a:gd name="connsiteX4" fmla="*/ 0 w 270030"/>
                    <a:gd name="connsiteY4" fmla="*/ 45005 h 90011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030" h="90014">
                      <a:moveTo>
                        <a:pt x="0" y="45005"/>
                      </a:moveTo>
                      <a:lnTo>
                        <a:pt x="135015" y="0"/>
                      </a:lnTo>
                      <a:lnTo>
                        <a:pt x="270030" y="45005"/>
                      </a:lnTo>
                      <a:cubicBezTo>
                        <a:pt x="228100" y="86163"/>
                        <a:pt x="220660" y="89772"/>
                        <a:pt x="135015" y="90010"/>
                      </a:cubicBezTo>
                      <a:cubicBezTo>
                        <a:pt x="49370" y="90248"/>
                        <a:pt x="45005" y="80350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3" name="月 382">
                  <a:extLst>
                    <a:ext uri="{FF2B5EF4-FFF2-40B4-BE49-F238E27FC236}">
                      <a16:creationId xmlns:a16="http://schemas.microsoft.com/office/drawing/2014/main" id="{0DA00210-E877-4B01-9FCD-27AD7C6AA761}"/>
                    </a:ext>
                  </a:extLst>
                </p:cNvPr>
                <p:cNvSpPr/>
                <p:nvPr/>
              </p:nvSpPr>
              <p:spPr bwMode="auto">
                <a:xfrm rot="5400000">
                  <a:off x="-409418" y="5645291"/>
                  <a:ext cx="65615" cy="27662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FA2977EB-196E-4F1D-9806-395C14E2611D}"/>
                  </a:ext>
                </a:extLst>
              </p:cNvPr>
              <p:cNvGrpSpPr/>
              <p:nvPr/>
            </p:nvGrpSpPr>
            <p:grpSpPr>
              <a:xfrm>
                <a:off x="6825788" y="1231262"/>
                <a:ext cx="1695992" cy="935422"/>
                <a:chOff x="2326523" y="925606"/>
                <a:chExt cx="2102602" cy="1159686"/>
              </a:xfrm>
            </p:grpSpPr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93E2291D-0576-4CEF-81C4-C55C322B1F1C}"/>
                    </a:ext>
                  </a:extLst>
                </p:cNvPr>
                <p:cNvSpPr/>
                <p:nvPr/>
              </p:nvSpPr>
              <p:spPr>
                <a:xfrm>
                  <a:off x="2500226" y="925606"/>
                  <a:ext cx="1755196" cy="1138144"/>
                </a:xfrm>
                <a:custGeom>
                  <a:avLst/>
                  <a:gdLst>
                    <a:gd name="connsiteX0" fmla="*/ 877598 w 1755196"/>
                    <a:gd name="connsiteY0" fmla="*/ 0 h 1073709"/>
                    <a:gd name="connsiteX1" fmla="*/ 1755196 w 1755196"/>
                    <a:gd name="connsiteY1" fmla="*/ 877598 h 1073709"/>
                    <a:gd name="connsiteX2" fmla="*/ 1745773 w 1755196"/>
                    <a:gd name="connsiteY2" fmla="*/ 971078 h 1073709"/>
                    <a:gd name="connsiteX3" fmla="*/ 1612363 w 1755196"/>
                    <a:gd name="connsiteY3" fmla="*/ 1004743 h 1073709"/>
                    <a:gd name="connsiteX4" fmla="*/ 877598 w 1755196"/>
                    <a:gd name="connsiteY4" fmla="*/ 1073709 h 1073709"/>
                    <a:gd name="connsiteX5" fmla="*/ 142834 w 1755196"/>
                    <a:gd name="connsiteY5" fmla="*/ 1004743 h 1073709"/>
                    <a:gd name="connsiteX6" fmla="*/ 9424 w 1755196"/>
                    <a:gd name="connsiteY6" fmla="*/ 971078 h 1073709"/>
                    <a:gd name="connsiteX7" fmla="*/ 0 w 1755196"/>
                    <a:gd name="connsiteY7" fmla="*/ 877598 h 1073709"/>
                    <a:gd name="connsiteX8" fmla="*/ 877598 w 1755196"/>
                    <a:gd name="connsiteY8" fmla="*/ 0 h 1073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55196" h="1073709">
                      <a:moveTo>
                        <a:pt x="877598" y="0"/>
                      </a:moveTo>
                      <a:cubicBezTo>
                        <a:pt x="1362282" y="0"/>
                        <a:pt x="1755196" y="392914"/>
                        <a:pt x="1755196" y="877598"/>
                      </a:cubicBezTo>
                      <a:lnTo>
                        <a:pt x="1745773" y="971078"/>
                      </a:lnTo>
                      <a:lnTo>
                        <a:pt x="1612363" y="1004743"/>
                      </a:lnTo>
                      <a:cubicBezTo>
                        <a:pt x="1386526" y="1049152"/>
                        <a:pt x="1138230" y="1073709"/>
                        <a:pt x="877598" y="1073709"/>
                      </a:cubicBezTo>
                      <a:cubicBezTo>
                        <a:pt x="616966" y="1073709"/>
                        <a:pt x="368671" y="1049152"/>
                        <a:pt x="142834" y="1004743"/>
                      </a:cubicBezTo>
                      <a:lnTo>
                        <a:pt x="9424" y="971078"/>
                      </a:lnTo>
                      <a:lnTo>
                        <a:pt x="0" y="877598"/>
                      </a:lnTo>
                      <a:cubicBezTo>
                        <a:pt x="0" y="392914"/>
                        <a:pt x="392914" y="0"/>
                        <a:pt x="87759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32FA065A-5A56-40B9-81E3-EF00F56C96C3}"/>
                    </a:ext>
                  </a:extLst>
                </p:cNvPr>
                <p:cNvSpPr/>
                <p:nvPr/>
              </p:nvSpPr>
              <p:spPr>
                <a:xfrm>
                  <a:off x="2482098" y="1649181"/>
                  <a:ext cx="1791452" cy="273050"/>
                </a:xfrm>
                <a:custGeom>
                  <a:avLst/>
                  <a:gdLst>
                    <a:gd name="connsiteX0" fmla="*/ 877598 w 1755196"/>
                    <a:gd name="connsiteY0" fmla="*/ 0 h 342377"/>
                    <a:gd name="connsiteX1" fmla="*/ 1618735 w 1755196"/>
                    <a:gd name="connsiteY1" fmla="*/ 71517 h 342377"/>
                    <a:gd name="connsiteX2" fmla="*/ 1742961 w 1755196"/>
                    <a:gd name="connsiteY2" fmla="*/ 106592 h 342377"/>
                    <a:gd name="connsiteX3" fmla="*/ 1755196 w 1755196"/>
                    <a:gd name="connsiteY3" fmla="*/ 227966 h 342377"/>
                    <a:gd name="connsiteX4" fmla="*/ 1745773 w 1755196"/>
                    <a:gd name="connsiteY4" fmla="*/ 321446 h 342377"/>
                    <a:gd name="connsiteX5" fmla="*/ 1662826 w 1755196"/>
                    <a:gd name="connsiteY5" fmla="*/ 342377 h 342377"/>
                    <a:gd name="connsiteX6" fmla="*/ 1659146 w 1755196"/>
                    <a:gd name="connsiteY6" fmla="*/ 341392 h 342377"/>
                    <a:gd name="connsiteX7" fmla="*/ 877598 w 1755196"/>
                    <a:gd name="connsiteY7" fmla="*/ 269875 h 342377"/>
                    <a:gd name="connsiteX8" fmla="*/ 96050 w 1755196"/>
                    <a:gd name="connsiteY8" fmla="*/ 341392 h 342377"/>
                    <a:gd name="connsiteX9" fmla="*/ 92371 w 1755196"/>
                    <a:gd name="connsiteY9" fmla="*/ 342377 h 342377"/>
                    <a:gd name="connsiteX10" fmla="*/ 9424 w 1755196"/>
                    <a:gd name="connsiteY10" fmla="*/ 321446 h 342377"/>
                    <a:gd name="connsiteX11" fmla="*/ 0 w 1755196"/>
                    <a:gd name="connsiteY11" fmla="*/ 227966 h 342377"/>
                    <a:gd name="connsiteX12" fmla="*/ 12236 w 1755196"/>
                    <a:gd name="connsiteY12" fmla="*/ 106592 h 342377"/>
                    <a:gd name="connsiteX13" fmla="*/ 136461 w 1755196"/>
                    <a:gd name="connsiteY13" fmla="*/ 71517 h 342377"/>
                    <a:gd name="connsiteX14" fmla="*/ 877598 w 1755196"/>
                    <a:gd name="connsiteY14" fmla="*/ 0 h 342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5196" h="342377">
                      <a:moveTo>
                        <a:pt x="877598" y="0"/>
                      </a:moveTo>
                      <a:cubicBezTo>
                        <a:pt x="1167030" y="0"/>
                        <a:pt x="1429062" y="27330"/>
                        <a:pt x="1618735" y="71517"/>
                      </a:cubicBezTo>
                      <a:lnTo>
                        <a:pt x="1742961" y="106592"/>
                      </a:lnTo>
                      <a:lnTo>
                        <a:pt x="1755196" y="227966"/>
                      </a:lnTo>
                      <a:lnTo>
                        <a:pt x="1745773" y="321446"/>
                      </a:lnTo>
                      <a:lnTo>
                        <a:pt x="1662826" y="342377"/>
                      </a:lnTo>
                      <a:lnTo>
                        <a:pt x="1659146" y="341392"/>
                      </a:lnTo>
                      <a:cubicBezTo>
                        <a:pt x="1459131" y="297205"/>
                        <a:pt x="1182812" y="269875"/>
                        <a:pt x="877598" y="269875"/>
                      </a:cubicBezTo>
                      <a:cubicBezTo>
                        <a:pt x="572385" y="269875"/>
                        <a:pt x="296066" y="297205"/>
                        <a:pt x="96050" y="341392"/>
                      </a:cubicBezTo>
                      <a:lnTo>
                        <a:pt x="92371" y="342377"/>
                      </a:lnTo>
                      <a:lnTo>
                        <a:pt x="9424" y="321446"/>
                      </a:lnTo>
                      <a:lnTo>
                        <a:pt x="0" y="227966"/>
                      </a:lnTo>
                      <a:lnTo>
                        <a:pt x="12236" y="106592"/>
                      </a:lnTo>
                      <a:lnTo>
                        <a:pt x="136461" y="71517"/>
                      </a:lnTo>
                      <a:cubicBezTo>
                        <a:pt x="326135" y="27330"/>
                        <a:pt x="588166" y="0"/>
                        <a:pt x="87759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421194A7-9F9A-4A55-A5DC-DE0042879114}"/>
                    </a:ext>
                  </a:extLst>
                </p:cNvPr>
                <p:cNvSpPr/>
                <p:nvPr/>
              </p:nvSpPr>
              <p:spPr>
                <a:xfrm rot="10800000">
                  <a:off x="3109820" y="1617650"/>
                  <a:ext cx="571142" cy="277630"/>
                </a:xfrm>
                <a:custGeom>
                  <a:avLst/>
                  <a:gdLst>
                    <a:gd name="connsiteX0" fmla="*/ 303139 w 571142"/>
                    <a:gd name="connsiteY0" fmla="*/ 277630 h 277630"/>
                    <a:gd name="connsiteX1" fmla="*/ 91905 w 571142"/>
                    <a:gd name="connsiteY1" fmla="*/ 272669 h 277630"/>
                    <a:gd name="connsiteX2" fmla="*/ 0 w 571142"/>
                    <a:gd name="connsiteY2" fmla="*/ 266023 h 277630"/>
                    <a:gd name="connsiteX3" fmla="*/ 39640 w 571142"/>
                    <a:gd name="connsiteY3" fmla="*/ 0 h 277630"/>
                    <a:gd name="connsiteX4" fmla="*/ 80387 w 571142"/>
                    <a:gd name="connsiteY4" fmla="*/ 2794 h 277630"/>
                    <a:gd name="connsiteX5" fmla="*/ 303139 w 571142"/>
                    <a:gd name="connsiteY5" fmla="*/ 7755 h 277630"/>
                    <a:gd name="connsiteX6" fmla="*/ 525890 w 571142"/>
                    <a:gd name="connsiteY6" fmla="*/ 2794 h 277630"/>
                    <a:gd name="connsiteX7" fmla="*/ 531482 w 571142"/>
                    <a:gd name="connsiteY7" fmla="*/ 2411 h 277630"/>
                    <a:gd name="connsiteX8" fmla="*/ 571142 w 571142"/>
                    <a:gd name="connsiteY8" fmla="*/ 268564 h 277630"/>
                    <a:gd name="connsiteX9" fmla="*/ 514373 w 571142"/>
                    <a:gd name="connsiteY9" fmla="*/ 272669 h 277630"/>
                    <a:gd name="connsiteX10" fmla="*/ 303139 w 571142"/>
                    <a:gd name="connsiteY10" fmla="*/ 277630 h 277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71142" h="277630">
                      <a:moveTo>
                        <a:pt x="303139" y="277630"/>
                      </a:moveTo>
                      <a:cubicBezTo>
                        <a:pt x="230781" y="277630"/>
                        <a:pt x="160135" y="275922"/>
                        <a:pt x="91905" y="272669"/>
                      </a:cubicBezTo>
                      <a:lnTo>
                        <a:pt x="0" y="266023"/>
                      </a:lnTo>
                      <a:lnTo>
                        <a:pt x="39640" y="0"/>
                      </a:lnTo>
                      <a:lnTo>
                        <a:pt x="80387" y="2794"/>
                      </a:lnTo>
                      <a:cubicBezTo>
                        <a:pt x="152338" y="6047"/>
                        <a:pt x="226836" y="7755"/>
                        <a:pt x="303139" y="7755"/>
                      </a:cubicBezTo>
                      <a:cubicBezTo>
                        <a:pt x="379442" y="7755"/>
                        <a:pt x="453940" y="6047"/>
                        <a:pt x="525890" y="2794"/>
                      </a:cubicBezTo>
                      <a:lnTo>
                        <a:pt x="531482" y="2411"/>
                      </a:lnTo>
                      <a:lnTo>
                        <a:pt x="571142" y="268564"/>
                      </a:lnTo>
                      <a:lnTo>
                        <a:pt x="514373" y="272669"/>
                      </a:lnTo>
                      <a:cubicBezTo>
                        <a:pt x="446142" y="275922"/>
                        <a:pt x="375497" y="277630"/>
                        <a:pt x="303139" y="2776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47581DF9-9DE7-414F-B71D-0F2CC5FA5934}"/>
                    </a:ext>
                  </a:extLst>
                </p:cNvPr>
                <p:cNvSpPr/>
                <p:nvPr/>
              </p:nvSpPr>
              <p:spPr>
                <a:xfrm>
                  <a:off x="2326523" y="1612660"/>
                  <a:ext cx="2102602" cy="472632"/>
                </a:xfrm>
                <a:custGeom>
                  <a:avLst/>
                  <a:gdLst>
                    <a:gd name="connsiteX0" fmla="*/ 2093755 w 2102602"/>
                    <a:gd name="connsiteY0" fmla="*/ 0 h 472632"/>
                    <a:gd name="connsiteX1" fmla="*/ 2097175 w 2102602"/>
                    <a:gd name="connsiteY1" fmla="*/ 17705 h 472632"/>
                    <a:gd name="connsiteX2" fmla="*/ 2102602 w 2102602"/>
                    <a:gd name="connsiteY2" fmla="*/ 102641 h 472632"/>
                    <a:gd name="connsiteX3" fmla="*/ 2081244 w 2102602"/>
                    <a:gd name="connsiteY3" fmla="*/ 270060 h 472632"/>
                    <a:gd name="connsiteX4" fmla="*/ 2033567 w 2102602"/>
                    <a:gd name="connsiteY4" fmla="*/ 391423 h 472632"/>
                    <a:gd name="connsiteX5" fmla="*/ 1912470 w 2102602"/>
                    <a:gd name="connsiteY5" fmla="*/ 413778 h 472632"/>
                    <a:gd name="connsiteX6" fmla="*/ 1051301 w 2102602"/>
                    <a:gd name="connsiteY6" fmla="*/ 472632 h 472632"/>
                    <a:gd name="connsiteX7" fmla="*/ 190132 w 2102602"/>
                    <a:gd name="connsiteY7" fmla="*/ 413778 h 472632"/>
                    <a:gd name="connsiteX8" fmla="*/ 69036 w 2102602"/>
                    <a:gd name="connsiteY8" fmla="*/ 391423 h 472632"/>
                    <a:gd name="connsiteX9" fmla="*/ 21359 w 2102602"/>
                    <a:gd name="connsiteY9" fmla="*/ 270060 h 472632"/>
                    <a:gd name="connsiteX10" fmla="*/ 0 w 2102602"/>
                    <a:gd name="connsiteY10" fmla="*/ 102641 h 472632"/>
                    <a:gd name="connsiteX11" fmla="*/ 5428 w 2102602"/>
                    <a:gd name="connsiteY11" fmla="*/ 17705 h 472632"/>
                    <a:gd name="connsiteX12" fmla="*/ 8848 w 2102602"/>
                    <a:gd name="connsiteY12" fmla="*/ 0 h 472632"/>
                    <a:gd name="connsiteX13" fmla="*/ 61072 w 2102602"/>
                    <a:gd name="connsiteY13" fmla="*/ 39773 h 472632"/>
                    <a:gd name="connsiteX14" fmla="*/ 1051301 w 2102602"/>
                    <a:gd name="connsiteY14" fmla="*/ 257415 h 472632"/>
                    <a:gd name="connsiteX15" fmla="*/ 2041531 w 2102602"/>
                    <a:gd name="connsiteY15" fmla="*/ 39773 h 472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102602" h="472632">
                      <a:moveTo>
                        <a:pt x="2093755" y="0"/>
                      </a:moveTo>
                      <a:lnTo>
                        <a:pt x="2097175" y="17705"/>
                      </a:lnTo>
                      <a:cubicBezTo>
                        <a:pt x="2100764" y="45631"/>
                        <a:pt x="2102602" y="73967"/>
                        <a:pt x="2102602" y="102641"/>
                      </a:cubicBezTo>
                      <a:cubicBezTo>
                        <a:pt x="2102602" y="159990"/>
                        <a:pt x="2095248" y="215982"/>
                        <a:pt x="2081244" y="270060"/>
                      </a:cubicBezTo>
                      <a:lnTo>
                        <a:pt x="2033567" y="391423"/>
                      </a:lnTo>
                      <a:lnTo>
                        <a:pt x="1912470" y="413778"/>
                      </a:lnTo>
                      <a:cubicBezTo>
                        <a:pt x="1666644" y="450935"/>
                        <a:pt x="1370297" y="472632"/>
                        <a:pt x="1051301" y="472632"/>
                      </a:cubicBezTo>
                      <a:cubicBezTo>
                        <a:pt x="732305" y="472632"/>
                        <a:pt x="435958" y="450935"/>
                        <a:pt x="190132" y="413778"/>
                      </a:cubicBezTo>
                      <a:lnTo>
                        <a:pt x="69036" y="391423"/>
                      </a:lnTo>
                      <a:lnTo>
                        <a:pt x="21359" y="270060"/>
                      </a:lnTo>
                      <a:cubicBezTo>
                        <a:pt x="7355" y="215982"/>
                        <a:pt x="0" y="159990"/>
                        <a:pt x="0" y="102641"/>
                      </a:cubicBezTo>
                      <a:cubicBezTo>
                        <a:pt x="0" y="73967"/>
                        <a:pt x="1839" y="45631"/>
                        <a:pt x="5428" y="17705"/>
                      </a:cubicBezTo>
                      <a:lnTo>
                        <a:pt x="8848" y="0"/>
                      </a:lnTo>
                      <a:lnTo>
                        <a:pt x="61072" y="39773"/>
                      </a:lnTo>
                      <a:cubicBezTo>
                        <a:pt x="275674" y="171083"/>
                        <a:pt x="639098" y="257415"/>
                        <a:pt x="1051301" y="257415"/>
                      </a:cubicBezTo>
                      <a:cubicBezTo>
                        <a:pt x="1463504" y="257415"/>
                        <a:pt x="1826929" y="171083"/>
                        <a:pt x="2041531" y="39773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AC381B29-3AD6-4086-8CDA-9EC73506CAEB}"/>
                  </a:ext>
                </a:extLst>
              </p:cNvPr>
              <p:cNvSpPr/>
              <p:nvPr/>
            </p:nvSpPr>
            <p:spPr>
              <a:xfrm>
                <a:off x="7548908" y="1360307"/>
                <a:ext cx="295216" cy="2620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A2B76BA1-BFDB-406A-BEEC-CA0938E30562}"/>
                  </a:ext>
                </a:extLst>
              </p:cNvPr>
              <p:cNvSpPr/>
              <p:nvPr/>
            </p:nvSpPr>
            <p:spPr>
              <a:xfrm>
                <a:off x="7608160" y="1348194"/>
                <a:ext cx="176714" cy="17671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5B8E240B-0747-40B7-BC76-82E2508DF3D5}"/>
                </a:ext>
              </a:extLst>
            </p:cNvPr>
            <p:cNvGrpSpPr/>
            <p:nvPr/>
          </p:nvGrpSpPr>
          <p:grpSpPr>
            <a:xfrm>
              <a:off x="6541701" y="2949784"/>
              <a:ext cx="260642" cy="106384"/>
              <a:chOff x="5278656" y="3107581"/>
              <a:chExt cx="354372" cy="144641"/>
            </a:xfrm>
          </p:grpSpPr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FCC38208-F254-4D16-AF65-29FC180A8585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4BEF5E51-E632-4D5F-9408-3B4C31E9E626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521C2C36-E770-4FEA-943C-62D0B82DA690}"/>
                </a:ext>
              </a:extLst>
            </p:cNvPr>
            <p:cNvGrpSpPr/>
            <p:nvPr/>
          </p:nvGrpSpPr>
          <p:grpSpPr>
            <a:xfrm flipH="1">
              <a:off x="7400593" y="2949784"/>
              <a:ext cx="260642" cy="106384"/>
              <a:chOff x="5278656" y="3107581"/>
              <a:chExt cx="354372" cy="144641"/>
            </a:xfrm>
          </p:grpSpPr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C2C1671B-8957-4C3D-92D0-4448003250A4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5A654E23-A15C-45C4-B9A1-8A1F22D7658D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283028BF-B417-4224-BAF0-61B7E03B24A9}"/>
                </a:ext>
              </a:extLst>
            </p:cNvPr>
            <p:cNvGrpSpPr/>
            <p:nvPr/>
          </p:nvGrpSpPr>
          <p:grpSpPr>
            <a:xfrm>
              <a:off x="6054539" y="1674362"/>
              <a:ext cx="1064010" cy="1175388"/>
              <a:chOff x="4457946" y="2384279"/>
              <a:chExt cx="1064010" cy="1175388"/>
            </a:xfrm>
          </p:grpSpPr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BF87C996-7966-4DB4-85C8-02060EC1104B}"/>
                  </a:ext>
                </a:extLst>
              </p:cNvPr>
              <p:cNvGrpSpPr/>
              <p:nvPr/>
            </p:nvGrpSpPr>
            <p:grpSpPr>
              <a:xfrm rot="19800000">
                <a:off x="4705321" y="2384279"/>
                <a:ext cx="816635" cy="345165"/>
                <a:chOff x="403783" y="5496549"/>
                <a:chExt cx="1038517" cy="438947"/>
              </a:xfrm>
            </p:grpSpPr>
            <p:sp>
              <p:nvSpPr>
                <p:cNvPr id="351" name="四角形: 上の 2 つの角を丸める 350">
                  <a:extLst>
                    <a:ext uri="{FF2B5EF4-FFF2-40B4-BE49-F238E27FC236}">
                      <a16:creationId xmlns:a16="http://schemas.microsoft.com/office/drawing/2014/main" id="{C04B6B5C-8F55-4136-9967-30DC89AE8329}"/>
                    </a:ext>
                  </a:extLst>
                </p:cNvPr>
                <p:cNvSpPr/>
                <p:nvPr/>
              </p:nvSpPr>
              <p:spPr>
                <a:xfrm rot="16200000">
                  <a:off x="495111" y="5405221"/>
                  <a:ext cx="372362" cy="555018"/>
                </a:xfrm>
                <a:prstGeom prst="round2SameRect">
                  <a:avLst>
                    <a:gd name="adj1" fmla="val 50000"/>
                    <a:gd name="adj2" fmla="val 4052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2" name="四角形: 上の 2 つの角を丸める 443">
                  <a:extLst>
                    <a:ext uri="{FF2B5EF4-FFF2-40B4-BE49-F238E27FC236}">
                      <a16:creationId xmlns:a16="http://schemas.microsoft.com/office/drawing/2014/main" id="{1872BC47-3CC8-4115-A784-E23C04FD7A84}"/>
                    </a:ext>
                  </a:extLst>
                </p:cNvPr>
                <p:cNvSpPr/>
                <p:nvPr/>
              </p:nvSpPr>
              <p:spPr>
                <a:xfrm rot="17435303">
                  <a:off x="994435" y="5688042"/>
                  <a:ext cx="152972" cy="341936"/>
                </a:xfrm>
                <a:custGeom>
                  <a:avLst/>
                  <a:gdLst>
                    <a:gd name="connsiteX0" fmla="*/ 0 w 167234"/>
                    <a:gd name="connsiteY0" fmla="*/ 0 h 373815"/>
                    <a:gd name="connsiteX1" fmla="*/ 167234 w 167234"/>
                    <a:gd name="connsiteY1" fmla="*/ 0 h 373815"/>
                    <a:gd name="connsiteX2" fmla="*/ 167234 w 167234"/>
                    <a:gd name="connsiteY2" fmla="*/ 0 h 373815"/>
                    <a:gd name="connsiteX3" fmla="*/ 167234 w 167234"/>
                    <a:gd name="connsiteY3" fmla="*/ 290198 h 373815"/>
                    <a:gd name="connsiteX4" fmla="*/ 83617 w 167234"/>
                    <a:gd name="connsiteY4" fmla="*/ 373815 h 373815"/>
                    <a:gd name="connsiteX5" fmla="*/ 83617 w 167234"/>
                    <a:gd name="connsiteY5" fmla="*/ 373815 h 373815"/>
                    <a:gd name="connsiteX6" fmla="*/ 0 w 167234"/>
                    <a:gd name="connsiteY6" fmla="*/ 290198 h 373815"/>
                    <a:gd name="connsiteX7" fmla="*/ 0 w 167234"/>
                    <a:gd name="connsiteY7" fmla="*/ 0 h 373815"/>
                    <a:gd name="connsiteX8" fmla="*/ 0 w 167234"/>
                    <a:gd name="connsiteY8" fmla="*/ 0 h 373815"/>
                    <a:gd name="connsiteX0" fmla="*/ 0 w 167234"/>
                    <a:gd name="connsiteY0" fmla="*/ 97774 h 471589"/>
                    <a:gd name="connsiteX1" fmla="*/ 114834 w 167234"/>
                    <a:gd name="connsiteY1" fmla="*/ 0 h 471589"/>
                    <a:gd name="connsiteX2" fmla="*/ 167234 w 167234"/>
                    <a:gd name="connsiteY2" fmla="*/ 97774 h 471589"/>
                    <a:gd name="connsiteX3" fmla="*/ 167234 w 167234"/>
                    <a:gd name="connsiteY3" fmla="*/ 97774 h 471589"/>
                    <a:gd name="connsiteX4" fmla="*/ 167234 w 167234"/>
                    <a:gd name="connsiteY4" fmla="*/ 387972 h 471589"/>
                    <a:gd name="connsiteX5" fmla="*/ 83617 w 167234"/>
                    <a:gd name="connsiteY5" fmla="*/ 471589 h 471589"/>
                    <a:gd name="connsiteX6" fmla="*/ 83617 w 167234"/>
                    <a:gd name="connsiteY6" fmla="*/ 471589 h 471589"/>
                    <a:gd name="connsiteX7" fmla="*/ 0 w 167234"/>
                    <a:gd name="connsiteY7" fmla="*/ 387972 h 471589"/>
                    <a:gd name="connsiteX8" fmla="*/ 0 w 167234"/>
                    <a:gd name="connsiteY8" fmla="*/ 97774 h 471589"/>
                    <a:gd name="connsiteX9" fmla="*/ 0 w 167234"/>
                    <a:gd name="connsiteY9" fmla="*/ 97774 h 471589"/>
                    <a:gd name="connsiteX0" fmla="*/ 114834 w 206274"/>
                    <a:gd name="connsiteY0" fmla="*/ 0 h 471589"/>
                    <a:gd name="connsiteX1" fmla="*/ 167234 w 206274"/>
                    <a:gd name="connsiteY1" fmla="*/ 97774 h 471589"/>
                    <a:gd name="connsiteX2" fmla="*/ 167234 w 206274"/>
                    <a:gd name="connsiteY2" fmla="*/ 97774 h 471589"/>
                    <a:gd name="connsiteX3" fmla="*/ 167234 w 206274"/>
                    <a:gd name="connsiteY3" fmla="*/ 387972 h 471589"/>
                    <a:gd name="connsiteX4" fmla="*/ 83617 w 206274"/>
                    <a:gd name="connsiteY4" fmla="*/ 471589 h 471589"/>
                    <a:gd name="connsiteX5" fmla="*/ 83617 w 206274"/>
                    <a:gd name="connsiteY5" fmla="*/ 471589 h 471589"/>
                    <a:gd name="connsiteX6" fmla="*/ 0 w 206274"/>
                    <a:gd name="connsiteY6" fmla="*/ 387972 h 471589"/>
                    <a:gd name="connsiteX7" fmla="*/ 0 w 206274"/>
                    <a:gd name="connsiteY7" fmla="*/ 97774 h 471589"/>
                    <a:gd name="connsiteX8" fmla="*/ 0 w 206274"/>
                    <a:gd name="connsiteY8" fmla="*/ 97774 h 471589"/>
                    <a:gd name="connsiteX9" fmla="*/ 206274 w 206274"/>
                    <a:gd name="connsiteY9" fmla="*/ 91440 h 471589"/>
                    <a:gd name="connsiteX0" fmla="*/ 167234 w 206274"/>
                    <a:gd name="connsiteY0" fmla="*/ 45078 h 418893"/>
                    <a:gd name="connsiteX1" fmla="*/ 167234 w 206274"/>
                    <a:gd name="connsiteY1" fmla="*/ 45078 h 418893"/>
                    <a:gd name="connsiteX2" fmla="*/ 167234 w 206274"/>
                    <a:gd name="connsiteY2" fmla="*/ 335276 h 418893"/>
                    <a:gd name="connsiteX3" fmla="*/ 83617 w 206274"/>
                    <a:gd name="connsiteY3" fmla="*/ 418893 h 418893"/>
                    <a:gd name="connsiteX4" fmla="*/ 83617 w 206274"/>
                    <a:gd name="connsiteY4" fmla="*/ 418893 h 418893"/>
                    <a:gd name="connsiteX5" fmla="*/ 0 w 206274"/>
                    <a:gd name="connsiteY5" fmla="*/ 335276 h 418893"/>
                    <a:gd name="connsiteX6" fmla="*/ 0 w 206274"/>
                    <a:gd name="connsiteY6" fmla="*/ 45078 h 418893"/>
                    <a:gd name="connsiteX7" fmla="*/ 0 w 206274"/>
                    <a:gd name="connsiteY7" fmla="*/ 45078 h 418893"/>
                    <a:gd name="connsiteX8" fmla="*/ 206274 w 206274"/>
                    <a:gd name="connsiteY8" fmla="*/ 38744 h 418893"/>
                    <a:gd name="connsiteX0" fmla="*/ 167234 w 167234"/>
                    <a:gd name="connsiteY0" fmla="*/ 0 h 373815"/>
                    <a:gd name="connsiteX1" fmla="*/ 167234 w 167234"/>
                    <a:gd name="connsiteY1" fmla="*/ 0 h 373815"/>
                    <a:gd name="connsiteX2" fmla="*/ 167234 w 167234"/>
                    <a:gd name="connsiteY2" fmla="*/ 290198 h 373815"/>
                    <a:gd name="connsiteX3" fmla="*/ 83617 w 167234"/>
                    <a:gd name="connsiteY3" fmla="*/ 373815 h 373815"/>
                    <a:gd name="connsiteX4" fmla="*/ 83617 w 167234"/>
                    <a:gd name="connsiteY4" fmla="*/ 373815 h 373815"/>
                    <a:gd name="connsiteX5" fmla="*/ 0 w 167234"/>
                    <a:gd name="connsiteY5" fmla="*/ 290198 h 373815"/>
                    <a:gd name="connsiteX6" fmla="*/ 0 w 167234"/>
                    <a:gd name="connsiteY6" fmla="*/ 0 h 373815"/>
                    <a:gd name="connsiteX7" fmla="*/ 0 w 167234"/>
                    <a:gd name="connsiteY7" fmla="*/ 0 h 373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7234" h="373815">
                      <a:moveTo>
                        <a:pt x="167234" y="0"/>
                      </a:moveTo>
                      <a:lnTo>
                        <a:pt x="167234" y="0"/>
                      </a:lnTo>
                      <a:lnTo>
                        <a:pt x="167234" y="290198"/>
                      </a:lnTo>
                      <a:cubicBezTo>
                        <a:pt x="167234" y="336378"/>
                        <a:pt x="129797" y="373815"/>
                        <a:pt x="83617" y="373815"/>
                      </a:cubicBezTo>
                      <a:lnTo>
                        <a:pt x="83617" y="373815"/>
                      </a:lnTo>
                      <a:cubicBezTo>
                        <a:pt x="37437" y="373815"/>
                        <a:pt x="0" y="336378"/>
                        <a:pt x="0" y="290198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3" name="四角形: 上の 2 つの角を丸める 442">
                  <a:extLst>
                    <a:ext uri="{FF2B5EF4-FFF2-40B4-BE49-F238E27FC236}">
                      <a16:creationId xmlns:a16="http://schemas.microsoft.com/office/drawing/2014/main" id="{3072CF20-45A6-43E4-9BD6-4E4CD3250818}"/>
                    </a:ext>
                  </a:extLst>
                </p:cNvPr>
                <p:cNvSpPr/>
                <p:nvPr/>
              </p:nvSpPr>
              <p:spPr>
                <a:xfrm rot="16200000">
                  <a:off x="1114985" y="5439260"/>
                  <a:ext cx="102620" cy="473433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4" name="四角形: 上の 2 つの角を丸める 442">
                  <a:extLst>
                    <a:ext uri="{FF2B5EF4-FFF2-40B4-BE49-F238E27FC236}">
                      <a16:creationId xmlns:a16="http://schemas.microsoft.com/office/drawing/2014/main" id="{9C301271-A255-4999-8663-F6679DAAB294}"/>
                    </a:ext>
                  </a:extLst>
                </p:cNvPr>
                <p:cNvSpPr/>
                <p:nvPr/>
              </p:nvSpPr>
              <p:spPr>
                <a:xfrm rot="16200000">
                  <a:off x="1123260" y="5368627"/>
                  <a:ext cx="113670" cy="524410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5" name="四角形: 上の 2 つの角を丸める 442">
                  <a:extLst>
                    <a:ext uri="{FF2B5EF4-FFF2-40B4-BE49-F238E27FC236}">
                      <a16:creationId xmlns:a16="http://schemas.microsoft.com/office/drawing/2014/main" id="{F166A683-FCB4-454F-A050-44AA17EDF16A}"/>
                    </a:ext>
                  </a:extLst>
                </p:cNvPr>
                <p:cNvSpPr/>
                <p:nvPr/>
              </p:nvSpPr>
              <p:spPr>
                <a:xfrm rot="16200000">
                  <a:off x="1089048" y="5316699"/>
                  <a:ext cx="118795" cy="548054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6" name="四角形: 上の 2 つの角を丸める 442">
                  <a:extLst>
                    <a:ext uri="{FF2B5EF4-FFF2-40B4-BE49-F238E27FC236}">
                      <a16:creationId xmlns:a16="http://schemas.microsoft.com/office/drawing/2014/main" id="{A81A4FE1-D6E6-4557-864E-EC57BB44A64C}"/>
                    </a:ext>
                  </a:extLst>
                </p:cNvPr>
                <p:cNvSpPr/>
                <p:nvPr/>
              </p:nvSpPr>
              <p:spPr>
                <a:xfrm rot="16200000">
                  <a:off x="1031278" y="5304477"/>
                  <a:ext cx="106313" cy="490469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7" name="月 356">
                  <a:extLst>
                    <a:ext uri="{FF2B5EF4-FFF2-40B4-BE49-F238E27FC236}">
                      <a16:creationId xmlns:a16="http://schemas.microsoft.com/office/drawing/2014/main" id="{E366407A-5FE4-40D0-BE48-E8D24AE6C3B7}"/>
                    </a:ext>
                  </a:extLst>
                </p:cNvPr>
                <p:cNvSpPr/>
                <p:nvPr/>
              </p:nvSpPr>
              <p:spPr>
                <a:xfrm rot="6300000">
                  <a:off x="770023" y="5599785"/>
                  <a:ext cx="45719" cy="211397"/>
                </a:xfrm>
                <a:prstGeom prst="moon">
                  <a:avLst/>
                </a:prstGeom>
                <a:solidFill>
                  <a:srgbClr val="FF99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EC8B8B82-7A95-45D9-BA09-8725D7EF8CD7}"/>
                  </a:ext>
                </a:extLst>
              </p:cNvPr>
              <p:cNvSpPr/>
              <p:nvPr/>
            </p:nvSpPr>
            <p:spPr>
              <a:xfrm rot="1800000">
                <a:off x="4457946" y="2641777"/>
                <a:ext cx="266341" cy="917890"/>
              </a:xfrm>
              <a:custGeom>
                <a:avLst/>
                <a:gdLst>
                  <a:gd name="connsiteX0" fmla="*/ 69908 w 589296"/>
                  <a:gd name="connsiteY0" fmla="*/ 0 h 1587245"/>
                  <a:gd name="connsiteX1" fmla="*/ 519389 w 589296"/>
                  <a:gd name="connsiteY1" fmla="*/ 0 h 1587245"/>
                  <a:gd name="connsiteX2" fmla="*/ 588382 w 589296"/>
                  <a:gd name="connsiteY2" fmla="*/ 1308901 h 1587245"/>
                  <a:gd name="connsiteX3" fmla="*/ 589296 w 589296"/>
                  <a:gd name="connsiteY3" fmla="*/ 1317210 h 1587245"/>
                  <a:gd name="connsiteX4" fmla="*/ 294648 w 589296"/>
                  <a:gd name="connsiteY4" fmla="*/ 1587245 h 1587245"/>
                  <a:gd name="connsiteX5" fmla="*/ 0 w 589296"/>
                  <a:gd name="connsiteY5" fmla="*/ 1317210 h 1587245"/>
                  <a:gd name="connsiteX6" fmla="*/ 914 w 589296"/>
                  <a:gd name="connsiteY6" fmla="*/ 1308901 h 1587245"/>
                  <a:gd name="connsiteX0" fmla="*/ 69908 w 589296"/>
                  <a:gd name="connsiteY0" fmla="*/ 75113 h 1662358"/>
                  <a:gd name="connsiteX1" fmla="*/ 303453 w 589296"/>
                  <a:gd name="connsiteY1" fmla="*/ 0 h 1662358"/>
                  <a:gd name="connsiteX2" fmla="*/ 519389 w 589296"/>
                  <a:gd name="connsiteY2" fmla="*/ 75113 h 1662358"/>
                  <a:gd name="connsiteX3" fmla="*/ 588382 w 589296"/>
                  <a:gd name="connsiteY3" fmla="*/ 1384014 h 1662358"/>
                  <a:gd name="connsiteX4" fmla="*/ 589296 w 589296"/>
                  <a:gd name="connsiteY4" fmla="*/ 1392323 h 1662358"/>
                  <a:gd name="connsiteX5" fmla="*/ 294648 w 589296"/>
                  <a:gd name="connsiteY5" fmla="*/ 1662358 h 1662358"/>
                  <a:gd name="connsiteX6" fmla="*/ 0 w 589296"/>
                  <a:gd name="connsiteY6" fmla="*/ 1392323 h 1662358"/>
                  <a:gd name="connsiteX7" fmla="*/ 914 w 589296"/>
                  <a:gd name="connsiteY7" fmla="*/ 1384014 h 1662358"/>
                  <a:gd name="connsiteX8" fmla="*/ 69908 w 589296"/>
                  <a:gd name="connsiteY8" fmla="*/ 75113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8" fmla="*/ 505770 w 589296"/>
                  <a:gd name="connsiteY8" fmla="*/ 158121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0" fmla="*/ 519389 w 589296"/>
                  <a:gd name="connsiteY0" fmla="*/ 0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  <a:gd name="connsiteX0" fmla="*/ 521888 w 589296"/>
                  <a:gd name="connsiteY0" fmla="*/ 93969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9296" h="1587245">
                    <a:moveTo>
                      <a:pt x="521888" y="93969"/>
                    </a:moveTo>
                    <a:lnTo>
                      <a:pt x="588382" y="1308901"/>
                    </a:lnTo>
                    <a:lnTo>
                      <a:pt x="589296" y="1317210"/>
                    </a:lnTo>
                    <a:cubicBezTo>
                      <a:pt x="589296" y="1466346"/>
                      <a:pt x="457378" y="1587245"/>
                      <a:pt x="294648" y="1587245"/>
                    </a:cubicBezTo>
                    <a:cubicBezTo>
                      <a:pt x="131918" y="1587245"/>
                      <a:pt x="0" y="1466346"/>
                      <a:pt x="0" y="1317210"/>
                    </a:cubicBezTo>
                    <a:lnTo>
                      <a:pt x="914" y="1308901"/>
                    </a:lnTo>
                    <a:lnTo>
                      <a:pt x="69908" y="0"/>
                    </a:lnTo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48" name="フローチャート: 手作業 203">
              <a:extLst>
                <a:ext uri="{FF2B5EF4-FFF2-40B4-BE49-F238E27FC236}">
                  <a16:creationId xmlns:a16="http://schemas.microsoft.com/office/drawing/2014/main" id="{39DC0FD1-C342-4DED-8FC5-1A76BB4DA6DD}"/>
                </a:ext>
              </a:extLst>
            </p:cNvPr>
            <p:cNvSpPr/>
            <p:nvPr/>
          </p:nvSpPr>
          <p:spPr>
            <a:xfrm rot="18701970">
              <a:off x="6159553" y="2600822"/>
              <a:ext cx="394135" cy="675290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9048 w 10000"/>
                <a:gd name="connsiteY3" fmla="*/ 9786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cubicBezTo>
                    <a:pt x="9683" y="3262"/>
                    <a:pt x="9365" y="6524"/>
                    <a:pt x="9048" y="9786"/>
                  </a:cubicBezTo>
                </a:path>
              </a:pathLst>
            </a:custGeom>
            <a:solidFill>
              <a:srgbClr val="66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410" name="テキスト ボックス 409">
            <a:extLst>
              <a:ext uri="{FF2B5EF4-FFF2-40B4-BE49-F238E27FC236}">
                <a16:creationId xmlns:a16="http://schemas.microsoft.com/office/drawing/2014/main" id="{778D3698-7705-428D-AD41-2641BF4790E0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女性警察官のイラスト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9596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5" name="グループ化 1224">
            <a:extLst>
              <a:ext uri="{FF2B5EF4-FFF2-40B4-BE49-F238E27FC236}">
                <a16:creationId xmlns:a16="http://schemas.microsoft.com/office/drawing/2014/main" id="{6793E50E-8F68-4F8B-B149-5CFCA85ADBF5}"/>
              </a:ext>
            </a:extLst>
          </p:cNvPr>
          <p:cNvGrpSpPr/>
          <p:nvPr/>
        </p:nvGrpSpPr>
        <p:grpSpPr>
          <a:xfrm>
            <a:off x="4310309" y="997538"/>
            <a:ext cx="1200500" cy="2409924"/>
            <a:chOff x="3754142" y="1231262"/>
            <a:chExt cx="1923639" cy="3861572"/>
          </a:xfrm>
        </p:grpSpPr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C4A9ECB1-A506-4B16-835F-FAE51EC84D3F}"/>
                </a:ext>
              </a:extLst>
            </p:cNvPr>
            <p:cNvGrpSpPr/>
            <p:nvPr/>
          </p:nvGrpSpPr>
          <p:grpSpPr>
            <a:xfrm>
              <a:off x="3754142" y="1231262"/>
              <a:ext cx="1923639" cy="3861572"/>
              <a:chOff x="2305881" y="1761684"/>
              <a:chExt cx="1923639" cy="3861572"/>
            </a:xfrm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14C7BFF1-7BC1-472E-9C1B-881660D67DCB}"/>
                  </a:ext>
                </a:extLst>
              </p:cNvPr>
              <p:cNvGrpSpPr/>
              <p:nvPr/>
            </p:nvGrpSpPr>
            <p:grpSpPr>
              <a:xfrm rot="5400000">
                <a:off x="3778243" y="4770991"/>
                <a:ext cx="425773" cy="190440"/>
                <a:chOff x="554831" y="5303965"/>
                <a:chExt cx="1061359" cy="474726"/>
              </a:xfrm>
            </p:grpSpPr>
            <p:sp>
              <p:nvSpPr>
                <p:cNvPr id="424" name="四角形: 上の 2 つの角を丸める 423">
                  <a:extLst>
                    <a:ext uri="{FF2B5EF4-FFF2-40B4-BE49-F238E27FC236}">
                      <a16:creationId xmlns:a16="http://schemas.microsoft.com/office/drawing/2014/main" id="{A109B954-0A41-4DB1-A936-48AF8249DECB}"/>
                    </a:ext>
                  </a:extLst>
                </p:cNvPr>
                <p:cNvSpPr/>
                <p:nvPr/>
              </p:nvSpPr>
              <p:spPr>
                <a:xfrm rot="16200000">
                  <a:off x="1060766" y="5237777"/>
                  <a:ext cx="106314" cy="51968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5" name="四角形: 上の 2 つの角を丸める 424">
                  <a:extLst>
                    <a:ext uri="{FF2B5EF4-FFF2-40B4-BE49-F238E27FC236}">
                      <a16:creationId xmlns:a16="http://schemas.microsoft.com/office/drawing/2014/main" id="{D22BEB0D-8A73-48D0-AFFD-EC2D344F069C}"/>
                    </a:ext>
                  </a:extLst>
                </p:cNvPr>
                <p:cNvSpPr/>
                <p:nvPr/>
              </p:nvSpPr>
              <p:spPr>
                <a:xfrm rot="16200000">
                  <a:off x="1128677" y="5129385"/>
                  <a:ext cx="106314" cy="65550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6" name="四角形: 上の 2 つの角を丸める 425">
                  <a:extLst>
                    <a:ext uri="{FF2B5EF4-FFF2-40B4-BE49-F238E27FC236}">
                      <a16:creationId xmlns:a16="http://schemas.microsoft.com/office/drawing/2014/main" id="{CFEC1ECA-B1AD-4351-8797-96D5D6B80F75}"/>
                    </a:ext>
                  </a:extLst>
                </p:cNvPr>
                <p:cNvSpPr/>
                <p:nvPr/>
              </p:nvSpPr>
              <p:spPr>
                <a:xfrm rot="16200000">
                  <a:off x="1181978" y="5026077"/>
                  <a:ext cx="106314" cy="7621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4788789A-62E1-4578-A9B4-EB4F3DBD1376}"/>
                    </a:ext>
                  </a:extLst>
                </p:cNvPr>
                <p:cNvSpPr/>
                <p:nvPr/>
              </p:nvSpPr>
              <p:spPr>
                <a:xfrm rot="16200000">
                  <a:off x="815330" y="5043466"/>
                  <a:ext cx="474726" cy="995723"/>
                </a:xfrm>
                <a:custGeom>
                  <a:avLst/>
                  <a:gdLst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3713 w 474726"/>
                    <a:gd name="connsiteY8" fmla="*/ 474833 h 995723"/>
                    <a:gd name="connsiteX9" fmla="*/ 351561 w 474726"/>
                    <a:gd name="connsiteY9" fmla="*/ 458626 h 995723"/>
                    <a:gd name="connsiteX10" fmla="*/ 286596 w 474726"/>
                    <a:gd name="connsiteY10" fmla="*/ 393143 h 995723"/>
                    <a:gd name="connsiteX11" fmla="*/ 221631 w 474726"/>
                    <a:gd name="connsiteY11" fmla="*/ 458626 h 995723"/>
                    <a:gd name="connsiteX12" fmla="*/ 219479 w 474726"/>
                    <a:gd name="connsiteY12" fmla="*/ 474833 h 995723"/>
                    <a:gd name="connsiteX13" fmla="*/ 215228 w 474726"/>
                    <a:gd name="connsiteY13" fmla="*/ 474833 h 995723"/>
                    <a:gd name="connsiteX14" fmla="*/ 165178 w 474726"/>
                    <a:gd name="connsiteY14" fmla="*/ 695322 h 995723"/>
                    <a:gd name="connsiteX15" fmla="*/ 65126 w 474726"/>
                    <a:gd name="connsiteY15" fmla="*/ 758355 h 995723"/>
                    <a:gd name="connsiteX16" fmla="*/ 2092 w 474726"/>
                    <a:gd name="connsiteY16" fmla="*/ 658303 h 995723"/>
                    <a:gd name="connsiteX17" fmla="*/ 58928 w 474726"/>
                    <a:gd name="connsiteY17" fmla="*/ 407922 h 995723"/>
                    <a:gd name="connsiteX18" fmla="*/ 58928 w 474726"/>
                    <a:gd name="connsiteY18" fmla="*/ 207899 h 995723"/>
                    <a:gd name="connsiteX19" fmla="*/ 266827 w 474726"/>
                    <a:gd name="connsiteY19" fmla="*/ 0 h 995723"/>
                    <a:gd name="connsiteX20" fmla="*/ 474726 w 474726"/>
                    <a:gd name="connsiteY20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1561 w 474726"/>
                    <a:gd name="connsiteY8" fmla="*/ 458626 h 995723"/>
                    <a:gd name="connsiteX9" fmla="*/ 286596 w 474726"/>
                    <a:gd name="connsiteY9" fmla="*/ 393143 h 995723"/>
                    <a:gd name="connsiteX10" fmla="*/ 221631 w 474726"/>
                    <a:gd name="connsiteY10" fmla="*/ 458626 h 995723"/>
                    <a:gd name="connsiteX11" fmla="*/ 219479 w 474726"/>
                    <a:gd name="connsiteY11" fmla="*/ 474833 h 995723"/>
                    <a:gd name="connsiteX12" fmla="*/ 215228 w 474726"/>
                    <a:gd name="connsiteY12" fmla="*/ 474833 h 995723"/>
                    <a:gd name="connsiteX13" fmla="*/ 165178 w 474726"/>
                    <a:gd name="connsiteY13" fmla="*/ 695322 h 995723"/>
                    <a:gd name="connsiteX14" fmla="*/ 65126 w 474726"/>
                    <a:gd name="connsiteY14" fmla="*/ 758355 h 995723"/>
                    <a:gd name="connsiteX15" fmla="*/ 2092 w 474726"/>
                    <a:gd name="connsiteY15" fmla="*/ 658303 h 995723"/>
                    <a:gd name="connsiteX16" fmla="*/ 58928 w 474726"/>
                    <a:gd name="connsiteY16" fmla="*/ 407922 h 995723"/>
                    <a:gd name="connsiteX17" fmla="*/ 58928 w 474726"/>
                    <a:gd name="connsiteY17" fmla="*/ 207899 h 995723"/>
                    <a:gd name="connsiteX18" fmla="*/ 266827 w 474726"/>
                    <a:gd name="connsiteY18" fmla="*/ 0 h 995723"/>
                    <a:gd name="connsiteX19" fmla="*/ 474726 w 474726"/>
                    <a:gd name="connsiteY19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215228 w 474726"/>
                    <a:gd name="connsiteY11" fmla="*/ 474833 h 995723"/>
                    <a:gd name="connsiteX12" fmla="*/ 165178 w 474726"/>
                    <a:gd name="connsiteY12" fmla="*/ 695322 h 995723"/>
                    <a:gd name="connsiteX13" fmla="*/ 65126 w 474726"/>
                    <a:gd name="connsiteY13" fmla="*/ 758355 h 995723"/>
                    <a:gd name="connsiteX14" fmla="*/ 2092 w 474726"/>
                    <a:gd name="connsiteY14" fmla="*/ 658303 h 995723"/>
                    <a:gd name="connsiteX15" fmla="*/ 58928 w 474726"/>
                    <a:gd name="connsiteY15" fmla="*/ 407922 h 995723"/>
                    <a:gd name="connsiteX16" fmla="*/ 58928 w 474726"/>
                    <a:gd name="connsiteY16" fmla="*/ 207899 h 995723"/>
                    <a:gd name="connsiteX17" fmla="*/ 266827 w 474726"/>
                    <a:gd name="connsiteY17" fmla="*/ 0 h 995723"/>
                    <a:gd name="connsiteX18" fmla="*/ 474726 w 474726"/>
                    <a:gd name="connsiteY18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165178 w 474726"/>
                    <a:gd name="connsiteY11" fmla="*/ 695322 h 995723"/>
                    <a:gd name="connsiteX12" fmla="*/ 65126 w 474726"/>
                    <a:gd name="connsiteY12" fmla="*/ 758355 h 995723"/>
                    <a:gd name="connsiteX13" fmla="*/ 2092 w 474726"/>
                    <a:gd name="connsiteY13" fmla="*/ 658303 h 995723"/>
                    <a:gd name="connsiteX14" fmla="*/ 58928 w 474726"/>
                    <a:gd name="connsiteY14" fmla="*/ 407922 h 995723"/>
                    <a:gd name="connsiteX15" fmla="*/ 58928 w 474726"/>
                    <a:gd name="connsiteY15" fmla="*/ 207899 h 995723"/>
                    <a:gd name="connsiteX16" fmla="*/ 266827 w 474726"/>
                    <a:gd name="connsiteY16" fmla="*/ 0 h 995723"/>
                    <a:gd name="connsiteX17" fmla="*/ 474726 w 474726"/>
                    <a:gd name="connsiteY17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165178 w 474726"/>
                    <a:gd name="connsiteY10" fmla="*/ 695322 h 995723"/>
                    <a:gd name="connsiteX11" fmla="*/ 65126 w 474726"/>
                    <a:gd name="connsiteY11" fmla="*/ 758355 h 995723"/>
                    <a:gd name="connsiteX12" fmla="*/ 2092 w 474726"/>
                    <a:gd name="connsiteY12" fmla="*/ 658303 h 995723"/>
                    <a:gd name="connsiteX13" fmla="*/ 58928 w 474726"/>
                    <a:gd name="connsiteY13" fmla="*/ 407922 h 995723"/>
                    <a:gd name="connsiteX14" fmla="*/ 58928 w 474726"/>
                    <a:gd name="connsiteY14" fmla="*/ 207899 h 995723"/>
                    <a:gd name="connsiteX15" fmla="*/ 266827 w 474726"/>
                    <a:gd name="connsiteY15" fmla="*/ 0 h 995723"/>
                    <a:gd name="connsiteX16" fmla="*/ 474726 w 474726"/>
                    <a:gd name="connsiteY16" fmla="*/ 207899 h 995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74726" h="995723">
                      <a:moveTo>
                        <a:pt x="474726" y="207899"/>
                      </a:moveTo>
                      <a:lnTo>
                        <a:pt x="474726" y="474833"/>
                      </a:lnTo>
                      <a:lnTo>
                        <a:pt x="474720" y="474833"/>
                      </a:lnTo>
                      <a:lnTo>
                        <a:pt x="474720" y="936655"/>
                      </a:lnTo>
                      <a:cubicBezTo>
                        <a:pt x="474720" y="969277"/>
                        <a:pt x="448274" y="995723"/>
                        <a:pt x="415652" y="995723"/>
                      </a:cubicBezTo>
                      <a:lnTo>
                        <a:pt x="415653" y="995722"/>
                      </a:lnTo>
                      <a:cubicBezTo>
                        <a:pt x="383031" y="995722"/>
                        <a:pt x="356585" y="969276"/>
                        <a:pt x="356585" y="936654"/>
                      </a:cubicBezTo>
                      <a:cubicBezTo>
                        <a:pt x="354910" y="777311"/>
                        <a:pt x="353236" y="617969"/>
                        <a:pt x="351561" y="458626"/>
                      </a:cubicBezTo>
                      <a:cubicBezTo>
                        <a:pt x="340857" y="420144"/>
                        <a:pt x="315800" y="393143"/>
                        <a:pt x="286596" y="393143"/>
                      </a:cubicBezTo>
                      <a:cubicBezTo>
                        <a:pt x="257391" y="393143"/>
                        <a:pt x="232334" y="420144"/>
                        <a:pt x="221631" y="458626"/>
                      </a:cubicBezTo>
                      <a:lnTo>
                        <a:pt x="165178" y="695322"/>
                      </a:lnTo>
                      <a:cubicBezTo>
                        <a:pt x="154955" y="740357"/>
                        <a:pt x="110160" y="768578"/>
                        <a:pt x="65126" y="758355"/>
                      </a:cubicBezTo>
                      <a:cubicBezTo>
                        <a:pt x="20091" y="748132"/>
                        <a:pt x="-8130" y="703337"/>
                        <a:pt x="2092" y="658303"/>
                      </a:cubicBezTo>
                      <a:lnTo>
                        <a:pt x="58928" y="407922"/>
                      </a:lnTo>
                      <a:lnTo>
                        <a:pt x="58928" y="207899"/>
                      </a:lnTo>
                      <a:cubicBezTo>
                        <a:pt x="58928" y="93080"/>
                        <a:pt x="152008" y="0"/>
                        <a:pt x="266827" y="0"/>
                      </a:cubicBezTo>
                      <a:cubicBezTo>
                        <a:pt x="381646" y="0"/>
                        <a:pt x="474726" y="93080"/>
                        <a:pt x="474726" y="20789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51" name="台形 150">
                <a:extLst>
                  <a:ext uri="{FF2B5EF4-FFF2-40B4-BE49-F238E27FC236}">
                    <a16:creationId xmlns:a16="http://schemas.microsoft.com/office/drawing/2014/main" id="{9B2C6CE9-2746-4055-A08F-1619CA7657FA}"/>
                  </a:ext>
                </a:extLst>
              </p:cNvPr>
              <p:cNvSpPr/>
              <p:nvPr/>
            </p:nvSpPr>
            <p:spPr>
              <a:xfrm rot="10800000">
                <a:off x="3157998" y="4771738"/>
                <a:ext cx="233164" cy="642004"/>
              </a:xfrm>
              <a:prstGeom prst="trapezoid">
                <a:avLst>
                  <a:gd name="adj" fmla="val 23406"/>
                </a:avLst>
              </a:prstGeom>
              <a:solidFill>
                <a:srgbClr val="FFCC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台形 151">
                <a:extLst>
                  <a:ext uri="{FF2B5EF4-FFF2-40B4-BE49-F238E27FC236}">
                    <a16:creationId xmlns:a16="http://schemas.microsoft.com/office/drawing/2014/main" id="{BE38C2E7-24B0-4184-98BD-261FD3466AED}"/>
                  </a:ext>
                </a:extLst>
              </p:cNvPr>
              <p:cNvSpPr/>
              <p:nvPr/>
            </p:nvSpPr>
            <p:spPr>
              <a:xfrm rot="10800000">
                <a:off x="3384217" y="4771738"/>
                <a:ext cx="233164" cy="642004"/>
              </a:xfrm>
              <a:prstGeom prst="trapezoid">
                <a:avLst>
                  <a:gd name="adj" fmla="val 23406"/>
                </a:avLst>
              </a:prstGeom>
              <a:solidFill>
                <a:srgbClr val="FFCC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台形 149">
                <a:extLst>
                  <a:ext uri="{FF2B5EF4-FFF2-40B4-BE49-F238E27FC236}">
                    <a16:creationId xmlns:a16="http://schemas.microsoft.com/office/drawing/2014/main" id="{86AF4B37-456E-4DFD-B970-DC214E6509F8}"/>
                  </a:ext>
                </a:extLst>
              </p:cNvPr>
              <p:cNvSpPr/>
              <p:nvPr/>
            </p:nvSpPr>
            <p:spPr>
              <a:xfrm rot="10800000">
                <a:off x="2930394" y="4519326"/>
                <a:ext cx="922468" cy="642004"/>
              </a:xfrm>
              <a:prstGeom prst="trapezoid">
                <a:avLst>
                  <a:gd name="adj" fmla="val 11151"/>
                </a:avLst>
              </a:pr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3FFB0B18-DD57-4403-83EC-64D948248CF8}"/>
                  </a:ext>
                </a:extLst>
              </p:cNvPr>
              <p:cNvSpPr/>
              <p:nvPr/>
            </p:nvSpPr>
            <p:spPr>
              <a:xfrm>
                <a:off x="2900363" y="5385485"/>
                <a:ext cx="458105" cy="237771"/>
              </a:xfrm>
              <a:custGeom>
                <a:avLst/>
                <a:gdLst>
                  <a:gd name="connsiteX0" fmla="*/ 348539 w 536771"/>
                  <a:gd name="connsiteY0" fmla="*/ 0 h 248173"/>
                  <a:gd name="connsiteX1" fmla="*/ 366589 w 536771"/>
                  <a:gd name="connsiteY1" fmla="*/ 6921 h 248173"/>
                  <a:gd name="connsiteX2" fmla="*/ 452208 w 536771"/>
                  <a:gd name="connsiteY2" fmla="*/ 16089 h 248173"/>
                  <a:gd name="connsiteX3" fmla="*/ 515590 w 536771"/>
                  <a:gd name="connsiteY3" fmla="*/ 9302 h 248173"/>
                  <a:gd name="connsiteX4" fmla="*/ 526594 w 536771"/>
                  <a:gd name="connsiteY4" fmla="*/ 21016 h 248173"/>
                  <a:gd name="connsiteX5" fmla="*/ 534811 w 536771"/>
                  <a:gd name="connsiteY5" fmla="*/ 64092 h 248173"/>
                  <a:gd name="connsiteX6" fmla="*/ 534811 w 536771"/>
                  <a:gd name="connsiteY6" fmla="*/ 214829 h 248173"/>
                  <a:gd name="connsiteX7" fmla="*/ 508337 w 536771"/>
                  <a:gd name="connsiteY7" fmla="*/ 248173 h 248173"/>
                  <a:gd name="connsiteX8" fmla="*/ 26498 w 536771"/>
                  <a:gd name="connsiteY8" fmla="*/ 248173 h 248173"/>
                  <a:gd name="connsiteX9" fmla="*/ 24 w 536771"/>
                  <a:gd name="connsiteY9" fmla="*/ 214829 h 248173"/>
                  <a:gd name="connsiteX10" fmla="*/ 47651 w 536771"/>
                  <a:gd name="connsiteY10" fmla="*/ 128386 h 248173"/>
                  <a:gd name="connsiteX11" fmla="*/ 339941 w 536771"/>
                  <a:gd name="connsiteY11" fmla="*/ 2166 h 2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771" h="248173">
                    <a:moveTo>
                      <a:pt x="348539" y="0"/>
                    </a:moveTo>
                    <a:lnTo>
                      <a:pt x="366589" y="6921"/>
                    </a:lnTo>
                    <a:cubicBezTo>
                      <a:pt x="388501" y="12586"/>
                      <a:pt x="418772" y="16089"/>
                      <a:pt x="452208" y="16089"/>
                    </a:cubicBezTo>
                    <a:lnTo>
                      <a:pt x="515590" y="9302"/>
                    </a:lnTo>
                    <a:lnTo>
                      <a:pt x="526594" y="21016"/>
                    </a:lnTo>
                    <a:cubicBezTo>
                      <a:pt x="531885" y="31861"/>
                      <a:pt x="534811" y="45909"/>
                      <a:pt x="534811" y="64092"/>
                    </a:cubicBezTo>
                    <a:cubicBezTo>
                      <a:pt x="534811" y="96875"/>
                      <a:pt x="539223" y="184148"/>
                      <a:pt x="534811" y="214829"/>
                    </a:cubicBezTo>
                    <a:cubicBezTo>
                      <a:pt x="530398" y="245509"/>
                      <a:pt x="522958" y="248173"/>
                      <a:pt x="508337" y="248173"/>
                    </a:cubicBezTo>
                    <a:lnTo>
                      <a:pt x="26498" y="248173"/>
                    </a:lnTo>
                    <a:cubicBezTo>
                      <a:pt x="11877" y="248173"/>
                      <a:pt x="24" y="233245"/>
                      <a:pt x="24" y="214829"/>
                    </a:cubicBezTo>
                    <a:cubicBezTo>
                      <a:pt x="24" y="182046"/>
                      <a:pt x="-2622" y="164345"/>
                      <a:pt x="47651" y="128386"/>
                    </a:cubicBezTo>
                    <a:cubicBezTo>
                      <a:pt x="85355" y="101417"/>
                      <a:pt x="231582" y="34126"/>
                      <a:pt x="339941" y="2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DB7A99B5-3640-4717-90F3-4B88FA097AAF}"/>
                  </a:ext>
                </a:extLst>
              </p:cNvPr>
              <p:cNvSpPr/>
              <p:nvPr/>
            </p:nvSpPr>
            <p:spPr>
              <a:xfrm flipH="1">
                <a:off x="3410214" y="5385485"/>
                <a:ext cx="458105" cy="237771"/>
              </a:xfrm>
              <a:custGeom>
                <a:avLst/>
                <a:gdLst>
                  <a:gd name="connsiteX0" fmla="*/ 348539 w 536771"/>
                  <a:gd name="connsiteY0" fmla="*/ 0 h 248173"/>
                  <a:gd name="connsiteX1" fmla="*/ 366589 w 536771"/>
                  <a:gd name="connsiteY1" fmla="*/ 6921 h 248173"/>
                  <a:gd name="connsiteX2" fmla="*/ 452208 w 536771"/>
                  <a:gd name="connsiteY2" fmla="*/ 16089 h 248173"/>
                  <a:gd name="connsiteX3" fmla="*/ 515590 w 536771"/>
                  <a:gd name="connsiteY3" fmla="*/ 9302 h 248173"/>
                  <a:gd name="connsiteX4" fmla="*/ 526594 w 536771"/>
                  <a:gd name="connsiteY4" fmla="*/ 21016 h 248173"/>
                  <a:gd name="connsiteX5" fmla="*/ 534811 w 536771"/>
                  <a:gd name="connsiteY5" fmla="*/ 64092 h 248173"/>
                  <a:gd name="connsiteX6" fmla="*/ 534811 w 536771"/>
                  <a:gd name="connsiteY6" fmla="*/ 214829 h 248173"/>
                  <a:gd name="connsiteX7" fmla="*/ 508337 w 536771"/>
                  <a:gd name="connsiteY7" fmla="*/ 248173 h 248173"/>
                  <a:gd name="connsiteX8" fmla="*/ 26498 w 536771"/>
                  <a:gd name="connsiteY8" fmla="*/ 248173 h 248173"/>
                  <a:gd name="connsiteX9" fmla="*/ 24 w 536771"/>
                  <a:gd name="connsiteY9" fmla="*/ 214829 h 248173"/>
                  <a:gd name="connsiteX10" fmla="*/ 47651 w 536771"/>
                  <a:gd name="connsiteY10" fmla="*/ 128386 h 248173"/>
                  <a:gd name="connsiteX11" fmla="*/ 339941 w 536771"/>
                  <a:gd name="connsiteY11" fmla="*/ 2166 h 2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771" h="248173">
                    <a:moveTo>
                      <a:pt x="348539" y="0"/>
                    </a:moveTo>
                    <a:lnTo>
                      <a:pt x="366589" y="6921"/>
                    </a:lnTo>
                    <a:cubicBezTo>
                      <a:pt x="388501" y="12586"/>
                      <a:pt x="418772" y="16089"/>
                      <a:pt x="452208" y="16089"/>
                    </a:cubicBezTo>
                    <a:lnTo>
                      <a:pt x="515590" y="9302"/>
                    </a:lnTo>
                    <a:lnTo>
                      <a:pt x="526594" y="21016"/>
                    </a:lnTo>
                    <a:cubicBezTo>
                      <a:pt x="531885" y="31861"/>
                      <a:pt x="534811" y="45909"/>
                      <a:pt x="534811" y="64092"/>
                    </a:cubicBezTo>
                    <a:cubicBezTo>
                      <a:pt x="534811" y="96875"/>
                      <a:pt x="539223" y="184148"/>
                      <a:pt x="534811" y="214829"/>
                    </a:cubicBezTo>
                    <a:cubicBezTo>
                      <a:pt x="530398" y="245509"/>
                      <a:pt x="522958" y="248173"/>
                      <a:pt x="508337" y="248173"/>
                    </a:cubicBezTo>
                    <a:lnTo>
                      <a:pt x="26498" y="248173"/>
                    </a:lnTo>
                    <a:cubicBezTo>
                      <a:pt x="11877" y="248173"/>
                      <a:pt x="24" y="233245"/>
                      <a:pt x="24" y="214829"/>
                    </a:cubicBezTo>
                    <a:cubicBezTo>
                      <a:pt x="24" y="182046"/>
                      <a:pt x="-2622" y="164345"/>
                      <a:pt x="47651" y="128386"/>
                    </a:cubicBezTo>
                    <a:cubicBezTo>
                      <a:pt x="85355" y="101417"/>
                      <a:pt x="231582" y="34126"/>
                      <a:pt x="339941" y="2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78376A4B-3247-4D57-A0BB-82C3EA0CCE4C}"/>
                  </a:ext>
                </a:extLst>
              </p:cNvPr>
              <p:cNvSpPr/>
              <p:nvPr/>
            </p:nvSpPr>
            <p:spPr>
              <a:xfrm>
                <a:off x="2848872" y="3630939"/>
                <a:ext cx="1070666" cy="1141771"/>
              </a:xfrm>
              <a:custGeom>
                <a:avLst/>
                <a:gdLst>
                  <a:gd name="connsiteX0" fmla="*/ 188804 w 1070666"/>
                  <a:gd name="connsiteY0" fmla="*/ 0 h 1141771"/>
                  <a:gd name="connsiteX1" fmla="*/ 881863 w 1070666"/>
                  <a:gd name="connsiteY1" fmla="*/ 0 h 1141771"/>
                  <a:gd name="connsiteX2" fmla="*/ 890005 w 1070666"/>
                  <a:gd name="connsiteY2" fmla="*/ 4511 h 1141771"/>
                  <a:gd name="connsiteX3" fmla="*/ 1070666 w 1070666"/>
                  <a:gd name="connsiteY3" fmla="*/ 351348 h 1141771"/>
                  <a:gd name="connsiteX4" fmla="*/ 1070666 w 1070666"/>
                  <a:gd name="connsiteY4" fmla="*/ 1141771 h 1141771"/>
                  <a:gd name="connsiteX5" fmla="*/ 585974 w 1070666"/>
                  <a:gd name="connsiteY5" fmla="*/ 1141771 h 1141771"/>
                  <a:gd name="connsiteX6" fmla="*/ 535334 w 1070666"/>
                  <a:gd name="connsiteY6" fmla="*/ 1077415 h 1141771"/>
                  <a:gd name="connsiteX7" fmla="*/ 484694 w 1070666"/>
                  <a:gd name="connsiteY7" fmla="*/ 1141771 h 1141771"/>
                  <a:gd name="connsiteX8" fmla="*/ 0 w 1070666"/>
                  <a:gd name="connsiteY8" fmla="*/ 1141771 h 1141771"/>
                  <a:gd name="connsiteX9" fmla="*/ 0 w 1070666"/>
                  <a:gd name="connsiteY9" fmla="*/ 351348 h 1141771"/>
                  <a:gd name="connsiteX10" fmla="*/ 180662 w 1070666"/>
                  <a:gd name="connsiteY10" fmla="*/ 4511 h 1141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70666" h="1141771">
                    <a:moveTo>
                      <a:pt x="188804" y="0"/>
                    </a:moveTo>
                    <a:lnTo>
                      <a:pt x="881863" y="0"/>
                    </a:lnTo>
                    <a:lnTo>
                      <a:pt x="890005" y="4511"/>
                    </a:lnTo>
                    <a:cubicBezTo>
                      <a:pt x="999003" y="79677"/>
                      <a:pt x="1070666" y="206970"/>
                      <a:pt x="1070666" y="351348"/>
                    </a:cubicBezTo>
                    <a:cubicBezTo>
                      <a:pt x="1070666" y="614822"/>
                      <a:pt x="991351" y="880678"/>
                      <a:pt x="1070666" y="1141771"/>
                    </a:cubicBezTo>
                    <a:lnTo>
                      <a:pt x="585974" y="1141771"/>
                    </a:lnTo>
                    <a:lnTo>
                      <a:pt x="535334" y="1077415"/>
                    </a:lnTo>
                    <a:lnTo>
                      <a:pt x="484694" y="1141771"/>
                    </a:lnTo>
                    <a:lnTo>
                      <a:pt x="0" y="1141771"/>
                    </a:lnTo>
                    <a:cubicBezTo>
                      <a:pt x="74651" y="890204"/>
                      <a:pt x="0" y="614822"/>
                      <a:pt x="0" y="351348"/>
                    </a:cubicBezTo>
                    <a:cubicBezTo>
                      <a:pt x="0" y="206970"/>
                      <a:pt x="71663" y="79677"/>
                      <a:pt x="180662" y="451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EBADA670-C295-4C31-BD8D-0CD38E864BAD}"/>
                  </a:ext>
                </a:extLst>
              </p:cNvPr>
              <p:cNvSpPr/>
              <p:nvPr/>
            </p:nvSpPr>
            <p:spPr>
              <a:xfrm>
                <a:off x="3603358" y="4030399"/>
                <a:ext cx="208928" cy="208667"/>
              </a:xfrm>
              <a:prstGeom prst="round2SameRect">
                <a:avLst>
                  <a:gd name="adj1" fmla="val 0"/>
                  <a:gd name="adj2" fmla="val 20981"/>
                </a:avLst>
              </a:pr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D8075251-74A1-4CB6-8100-E53A85B4C823}"/>
                  </a:ext>
                </a:extLst>
              </p:cNvPr>
              <p:cNvSpPr/>
              <p:nvPr/>
            </p:nvSpPr>
            <p:spPr>
              <a:xfrm>
                <a:off x="2954630" y="4030399"/>
                <a:ext cx="208928" cy="208667"/>
              </a:xfrm>
              <a:prstGeom prst="round2SameRect">
                <a:avLst>
                  <a:gd name="adj1" fmla="val 0"/>
                  <a:gd name="adj2" fmla="val 20981"/>
                </a:avLst>
              </a:pr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5D5A3542-B8EB-42BC-B369-455E7006E373}"/>
                  </a:ext>
                </a:extLst>
              </p:cNvPr>
              <p:cNvSpPr/>
              <p:nvPr/>
            </p:nvSpPr>
            <p:spPr>
              <a:xfrm>
                <a:off x="3328422" y="4111045"/>
                <a:ext cx="111566" cy="111566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BB37E2C6-495E-408C-91E2-FDCB61B38636}"/>
                  </a:ext>
                </a:extLst>
              </p:cNvPr>
              <p:cNvSpPr/>
              <p:nvPr/>
            </p:nvSpPr>
            <p:spPr>
              <a:xfrm>
                <a:off x="3328422" y="4311070"/>
                <a:ext cx="111566" cy="111566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0E6C0CCD-5227-47C3-BB74-FFE56674C167}"/>
                  </a:ext>
                </a:extLst>
              </p:cNvPr>
              <p:cNvSpPr/>
              <p:nvPr/>
            </p:nvSpPr>
            <p:spPr>
              <a:xfrm>
                <a:off x="3328422" y="4503951"/>
                <a:ext cx="111566" cy="111566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上の 2 つの角を丸める 198">
                <a:extLst>
                  <a:ext uri="{FF2B5EF4-FFF2-40B4-BE49-F238E27FC236}">
                    <a16:creationId xmlns:a16="http://schemas.microsoft.com/office/drawing/2014/main" id="{C12858CE-9213-458A-8EAB-D59F9B625EA9}"/>
                  </a:ext>
                </a:extLst>
              </p:cNvPr>
              <p:cNvSpPr/>
              <p:nvPr/>
            </p:nvSpPr>
            <p:spPr>
              <a:xfrm>
                <a:off x="3603358" y="4401874"/>
                <a:ext cx="208928" cy="208667"/>
              </a:xfrm>
              <a:prstGeom prst="round2SameRect">
                <a:avLst>
                  <a:gd name="adj1" fmla="val 0"/>
                  <a:gd name="adj2" fmla="val 20981"/>
                </a:avLst>
              </a:pr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上の 2 つの角を丸める 199">
                <a:extLst>
                  <a:ext uri="{FF2B5EF4-FFF2-40B4-BE49-F238E27FC236}">
                    <a16:creationId xmlns:a16="http://schemas.microsoft.com/office/drawing/2014/main" id="{E8F88A36-A1E7-44AC-91B8-EA47FA9BD3AB}"/>
                  </a:ext>
                </a:extLst>
              </p:cNvPr>
              <p:cNvSpPr/>
              <p:nvPr/>
            </p:nvSpPr>
            <p:spPr>
              <a:xfrm>
                <a:off x="2954630" y="4401874"/>
                <a:ext cx="208928" cy="208667"/>
              </a:xfrm>
              <a:prstGeom prst="round2SameRect">
                <a:avLst>
                  <a:gd name="adj1" fmla="val 0"/>
                  <a:gd name="adj2" fmla="val 20981"/>
                </a:avLst>
              </a:pr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ローチャート: 手作業 203">
                <a:extLst>
                  <a:ext uri="{FF2B5EF4-FFF2-40B4-BE49-F238E27FC236}">
                    <a16:creationId xmlns:a16="http://schemas.microsoft.com/office/drawing/2014/main" id="{9AC291D5-73F1-47AE-BEFD-A959895B3F58}"/>
                  </a:ext>
                </a:extLst>
              </p:cNvPr>
              <p:cNvSpPr/>
              <p:nvPr/>
            </p:nvSpPr>
            <p:spPr>
              <a:xfrm rot="9900000">
                <a:off x="3806436" y="3853834"/>
                <a:ext cx="250916" cy="859498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770"/>
                  <a:gd name="connsiteX1" fmla="*/ 10000 w 10000"/>
                  <a:gd name="connsiteY1" fmla="*/ 0 h 10770"/>
                  <a:gd name="connsiteX2" fmla="*/ 8000 w 10000"/>
                  <a:gd name="connsiteY2" fmla="*/ 10000 h 10770"/>
                  <a:gd name="connsiteX3" fmla="*/ 4734 w 10000"/>
                  <a:gd name="connsiteY3" fmla="*/ 10770 h 10770"/>
                  <a:gd name="connsiteX4" fmla="*/ 2000 w 10000"/>
                  <a:gd name="connsiteY4" fmla="*/ 10000 h 10770"/>
                  <a:gd name="connsiteX5" fmla="*/ 0 w 10000"/>
                  <a:gd name="connsiteY5" fmla="*/ 0 h 10770"/>
                  <a:gd name="connsiteX0" fmla="*/ 4734 w 10000"/>
                  <a:gd name="connsiteY0" fmla="*/ 10770 h 11834"/>
                  <a:gd name="connsiteX1" fmla="*/ 2000 w 10000"/>
                  <a:gd name="connsiteY1" fmla="*/ 10000 h 11834"/>
                  <a:gd name="connsiteX2" fmla="*/ 0 w 10000"/>
                  <a:gd name="connsiteY2" fmla="*/ 0 h 11834"/>
                  <a:gd name="connsiteX3" fmla="*/ 10000 w 10000"/>
                  <a:gd name="connsiteY3" fmla="*/ 0 h 11834"/>
                  <a:gd name="connsiteX4" fmla="*/ 8000 w 10000"/>
                  <a:gd name="connsiteY4" fmla="*/ 10000 h 11834"/>
                  <a:gd name="connsiteX5" fmla="*/ 8378 w 10000"/>
                  <a:gd name="connsiteY5" fmla="*/ 11834 h 11834"/>
                  <a:gd name="connsiteX0" fmla="*/ 2000 w 10000"/>
                  <a:gd name="connsiteY0" fmla="*/ 10000 h 11834"/>
                  <a:gd name="connsiteX1" fmla="*/ 0 w 10000"/>
                  <a:gd name="connsiteY1" fmla="*/ 0 h 11834"/>
                  <a:gd name="connsiteX2" fmla="*/ 10000 w 10000"/>
                  <a:gd name="connsiteY2" fmla="*/ 0 h 11834"/>
                  <a:gd name="connsiteX3" fmla="*/ 8000 w 10000"/>
                  <a:gd name="connsiteY3" fmla="*/ 10000 h 11834"/>
                  <a:gd name="connsiteX4" fmla="*/ 8378 w 10000"/>
                  <a:gd name="connsiteY4" fmla="*/ 11834 h 11834"/>
                  <a:gd name="connsiteX0" fmla="*/ 200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2000" y="10000"/>
                    </a:moveTo>
                    <a:lnTo>
                      <a:pt x="0" y="0"/>
                    </a:lnTo>
                    <a:lnTo>
                      <a:pt x="10000" y="0"/>
                    </a:lnTo>
                    <a:lnTo>
                      <a:pt x="8000" y="10000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0B870966-ECE8-4157-9A2F-9FCF658C158C}"/>
                  </a:ext>
                </a:extLst>
              </p:cNvPr>
              <p:cNvGrpSpPr/>
              <p:nvPr/>
            </p:nvGrpSpPr>
            <p:grpSpPr>
              <a:xfrm>
                <a:off x="2963572" y="3592258"/>
                <a:ext cx="841266" cy="472633"/>
                <a:chOff x="2963572" y="3592258"/>
                <a:chExt cx="841266" cy="472633"/>
              </a:xfrm>
            </p:grpSpPr>
            <p:sp>
              <p:nvSpPr>
                <p:cNvPr id="207" name="台形 206">
                  <a:extLst>
                    <a:ext uri="{FF2B5EF4-FFF2-40B4-BE49-F238E27FC236}">
                      <a16:creationId xmlns:a16="http://schemas.microsoft.com/office/drawing/2014/main" id="{9D322034-3752-4DB5-83F6-B31A4B55AE17}"/>
                    </a:ext>
                  </a:extLst>
                </p:cNvPr>
                <p:cNvSpPr/>
                <p:nvPr/>
              </p:nvSpPr>
              <p:spPr>
                <a:xfrm rot="10800000">
                  <a:off x="3119333" y="3607627"/>
                  <a:ext cx="537102" cy="457263"/>
                </a:xfrm>
                <a:prstGeom prst="trapezoid">
                  <a:avLst>
                    <a:gd name="adj" fmla="val 57241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9B690C66-A720-495E-8D02-269B578890F5}"/>
                    </a:ext>
                  </a:extLst>
                </p:cNvPr>
                <p:cNvSpPr/>
                <p:nvPr/>
              </p:nvSpPr>
              <p:spPr>
                <a:xfrm rot="10800000">
                  <a:off x="3318147" y="3712253"/>
                  <a:ext cx="139472" cy="347975"/>
                </a:xfrm>
                <a:custGeom>
                  <a:avLst/>
                  <a:gdLst>
                    <a:gd name="connsiteX0" fmla="*/ 103561 w 149329"/>
                    <a:gd name="connsiteY0" fmla="*/ 365996 h 365996"/>
                    <a:gd name="connsiteX1" fmla="*/ 45767 w 149329"/>
                    <a:gd name="connsiteY1" fmla="*/ 365996 h 365996"/>
                    <a:gd name="connsiteX2" fmla="*/ 0 w 149329"/>
                    <a:gd name="connsiteY2" fmla="*/ 102707 h 365996"/>
                    <a:gd name="connsiteX3" fmla="*/ 58790 w 149329"/>
                    <a:gd name="connsiteY3" fmla="*/ 0 h 365996"/>
                    <a:gd name="connsiteX4" fmla="*/ 90538 w 149329"/>
                    <a:gd name="connsiteY4" fmla="*/ 0 h 365996"/>
                    <a:gd name="connsiteX5" fmla="*/ 149329 w 149329"/>
                    <a:gd name="connsiteY5" fmla="*/ 102707 h 365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329" h="365996">
                      <a:moveTo>
                        <a:pt x="103561" y="365996"/>
                      </a:moveTo>
                      <a:lnTo>
                        <a:pt x="45767" y="365996"/>
                      </a:lnTo>
                      <a:lnTo>
                        <a:pt x="0" y="102707"/>
                      </a:lnTo>
                      <a:lnTo>
                        <a:pt x="58790" y="0"/>
                      </a:lnTo>
                      <a:lnTo>
                        <a:pt x="90538" y="0"/>
                      </a:lnTo>
                      <a:lnTo>
                        <a:pt x="149329" y="10270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277542AE-CD42-40E1-AF92-F9CEB68A399C}"/>
                    </a:ext>
                  </a:extLst>
                </p:cNvPr>
                <p:cNvSpPr/>
                <p:nvPr/>
              </p:nvSpPr>
              <p:spPr>
                <a:xfrm rot="10800000">
                  <a:off x="3291808" y="3602964"/>
                  <a:ext cx="192152" cy="163589"/>
                </a:xfrm>
                <a:prstGeom prst="trapezoid">
                  <a:avLst>
                    <a:gd name="adj" fmla="val 35954"/>
                  </a:avLst>
                </a:pr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57652A84-D544-434B-8B27-27C2892AADA4}"/>
                    </a:ext>
                  </a:extLst>
                </p:cNvPr>
                <p:cNvSpPr/>
                <p:nvPr/>
              </p:nvSpPr>
              <p:spPr>
                <a:xfrm rot="10800000">
                  <a:off x="3119333" y="3602965"/>
                  <a:ext cx="537102" cy="194678"/>
                </a:xfrm>
                <a:custGeom>
                  <a:avLst/>
                  <a:gdLst>
                    <a:gd name="connsiteX0" fmla="*/ 575062 w 575062"/>
                    <a:gd name="connsiteY0" fmla="*/ 202053 h 202053"/>
                    <a:gd name="connsiteX1" fmla="*/ 0 w 575062"/>
                    <a:gd name="connsiteY1" fmla="*/ 202053 h 202053"/>
                    <a:gd name="connsiteX2" fmla="*/ 115658 w 575062"/>
                    <a:gd name="connsiteY2" fmla="*/ 0 h 202053"/>
                    <a:gd name="connsiteX3" fmla="*/ 278005 w 575062"/>
                    <a:gd name="connsiteY3" fmla="*/ 197992 h 202053"/>
                    <a:gd name="connsiteX4" fmla="*/ 297057 w 575062"/>
                    <a:gd name="connsiteY4" fmla="*/ 197992 h 202053"/>
                    <a:gd name="connsiteX5" fmla="*/ 459405 w 575062"/>
                    <a:gd name="connsiteY5" fmla="*/ 0 h 202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5062" h="202053">
                      <a:moveTo>
                        <a:pt x="575062" y="202053"/>
                      </a:moveTo>
                      <a:lnTo>
                        <a:pt x="0" y="202053"/>
                      </a:lnTo>
                      <a:lnTo>
                        <a:pt x="115658" y="0"/>
                      </a:lnTo>
                      <a:lnTo>
                        <a:pt x="278005" y="197992"/>
                      </a:lnTo>
                      <a:lnTo>
                        <a:pt x="297057" y="197992"/>
                      </a:lnTo>
                      <a:lnTo>
                        <a:pt x="459405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F7E272A7-146B-4614-909A-C832B64C3403}"/>
                    </a:ext>
                  </a:extLst>
                </p:cNvPr>
                <p:cNvSpPr/>
                <p:nvPr/>
              </p:nvSpPr>
              <p:spPr>
                <a:xfrm>
                  <a:off x="2963572" y="3592258"/>
                  <a:ext cx="413676" cy="472633"/>
                </a:xfrm>
                <a:custGeom>
                  <a:avLst/>
                  <a:gdLst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  <a:gd name="connsiteX0" fmla="*/ 442913 w 442913"/>
                    <a:gd name="connsiteY0" fmla="*/ 491116 h 491116"/>
                    <a:gd name="connsiteX1" fmla="*/ 178594 w 442913"/>
                    <a:gd name="connsiteY1" fmla="*/ 579 h 491116"/>
                    <a:gd name="connsiteX2" fmla="*/ 0 w 442913"/>
                    <a:gd name="connsiteY2" fmla="*/ 55347 h 491116"/>
                    <a:gd name="connsiteX3" fmla="*/ 33338 w 442913"/>
                    <a:gd name="connsiteY3" fmla="*/ 310141 h 491116"/>
                    <a:gd name="connsiteX4" fmla="*/ 152400 w 442913"/>
                    <a:gd name="connsiteY4" fmla="*/ 281566 h 491116"/>
                    <a:gd name="connsiteX5" fmla="*/ 114300 w 442913"/>
                    <a:gd name="connsiteY5" fmla="*/ 374435 h 491116"/>
                    <a:gd name="connsiteX6" fmla="*/ 442913 w 442913"/>
                    <a:gd name="connsiteY6" fmla="*/ 491116 h 491116"/>
                    <a:gd name="connsiteX0" fmla="*/ 442913 w 442913"/>
                    <a:gd name="connsiteY0" fmla="*/ 490806 h 490806"/>
                    <a:gd name="connsiteX1" fmla="*/ 178594 w 442913"/>
                    <a:gd name="connsiteY1" fmla="*/ 269 h 490806"/>
                    <a:gd name="connsiteX2" fmla="*/ 0 w 442913"/>
                    <a:gd name="connsiteY2" fmla="*/ 55037 h 490806"/>
                    <a:gd name="connsiteX3" fmla="*/ 33338 w 442913"/>
                    <a:gd name="connsiteY3" fmla="*/ 309831 h 490806"/>
                    <a:gd name="connsiteX4" fmla="*/ 152400 w 442913"/>
                    <a:gd name="connsiteY4" fmla="*/ 281256 h 490806"/>
                    <a:gd name="connsiteX5" fmla="*/ 114300 w 442913"/>
                    <a:gd name="connsiteY5" fmla="*/ 374125 h 490806"/>
                    <a:gd name="connsiteX6" fmla="*/ 442913 w 442913"/>
                    <a:gd name="connsiteY6" fmla="*/ 490806 h 490806"/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2913" h="490537">
                      <a:moveTo>
                        <a:pt x="442913" y="490537"/>
                      </a:moveTo>
                      <a:lnTo>
                        <a:pt x="178594" y="0"/>
                      </a:lnTo>
                      <a:cubicBezTo>
                        <a:pt x="126206" y="3969"/>
                        <a:pt x="45243" y="22224"/>
                        <a:pt x="0" y="54768"/>
                      </a:cubicBezTo>
                      <a:lnTo>
                        <a:pt x="33338" y="309562"/>
                      </a:lnTo>
                      <a:lnTo>
                        <a:pt x="152400" y="280987"/>
                      </a:lnTo>
                      <a:lnTo>
                        <a:pt x="114300" y="373856"/>
                      </a:lnTo>
                      <a:lnTo>
                        <a:pt x="442913" y="49053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3DCF5079-FDCE-4EB2-B6D1-2329AE7A92CD}"/>
                    </a:ext>
                  </a:extLst>
                </p:cNvPr>
                <p:cNvSpPr/>
                <p:nvPr/>
              </p:nvSpPr>
              <p:spPr>
                <a:xfrm flipH="1">
                  <a:off x="3391162" y="3592258"/>
                  <a:ext cx="413676" cy="472633"/>
                </a:xfrm>
                <a:custGeom>
                  <a:avLst/>
                  <a:gdLst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  <a:gd name="connsiteX0" fmla="*/ 442913 w 442913"/>
                    <a:gd name="connsiteY0" fmla="*/ 491116 h 491116"/>
                    <a:gd name="connsiteX1" fmla="*/ 178594 w 442913"/>
                    <a:gd name="connsiteY1" fmla="*/ 579 h 491116"/>
                    <a:gd name="connsiteX2" fmla="*/ 0 w 442913"/>
                    <a:gd name="connsiteY2" fmla="*/ 55347 h 491116"/>
                    <a:gd name="connsiteX3" fmla="*/ 33338 w 442913"/>
                    <a:gd name="connsiteY3" fmla="*/ 310141 h 491116"/>
                    <a:gd name="connsiteX4" fmla="*/ 152400 w 442913"/>
                    <a:gd name="connsiteY4" fmla="*/ 281566 h 491116"/>
                    <a:gd name="connsiteX5" fmla="*/ 114300 w 442913"/>
                    <a:gd name="connsiteY5" fmla="*/ 374435 h 491116"/>
                    <a:gd name="connsiteX6" fmla="*/ 442913 w 442913"/>
                    <a:gd name="connsiteY6" fmla="*/ 491116 h 491116"/>
                    <a:gd name="connsiteX0" fmla="*/ 442913 w 442913"/>
                    <a:gd name="connsiteY0" fmla="*/ 490806 h 490806"/>
                    <a:gd name="connsiteX1" fmla="*/ 178594 w 442913"/>
                    <a:gd name="connsiteY1" fmla="*/ 269 h 490806"/>
                    <a:gd name="connsiteX2" fmla="*/ 0 w 442913"/>
                    <a:gd name="connsiteY2" fmla="*/ 55037 h 490806"/>
                    <a:gd name="connsiteX3" fmla="*/ 33338 w 442913"/>
                    <a:gd name="connsiteY3" fmla="*/ 309831 h 490806"/>
                    <a:gd name="connsiteX4" fmla="*/ 152400 w 442913"/>
                    <a:gd name="connsiteY4" fmla="*/ 281256 h 490806"/>
                    <a:gd name="connsiteX5" fmla="*/ 114300 w 442913"/>
                    <a:gd name="connsiteY5" fmla="*/ 374125 h 490806"/>
                    <a:gd name="connsiteX6" fmla="*/ 442913 w 442913"/>
                    <a:gd name="connsiteY6" fmla="*/ 490806 h 490806"/>
                    <a:gd name="connsiteX0" fmla="*/ 442913 w 442913"/>
                    <a:gd name="connsiteY0" fmla="*/ 490537 h 490537"/>
                    <a:gd name="connsiteX1" fmla="*/ 178594 w 442913"/>
                    <a:gd name="connsiteY1" fmla="*/ 0 h 490537"/>
                    <a:gd name="connsiteX2" fmla="*/ 0 w 442913"/>
                    <a:gd name="connsiteY2" fmla="*/ 54768 h 490537"/>
                    <a:gd name="connsiteX3" fmla="*/ 33338 w 442913"/>
                    <a:gd name="connsiteY3" fmla="*/ 309562 h 490537"/>
                    <a:gd name="connsiteX4" fmla="*/ 152400 w 442913"/>
                    <a:gd name="connsiteY4" fmla="*/ 280987 h 490537"/>
                    <a:gd name="connsiteX5" fmla="*/ 114300 w 442913"/>
                    <a:gd name="connsiteY5" fmla="*/ 373856 h 490537"/>
                    <a:gd name="connsiteX6" fmla="*/ 442913 w 442913"/>
                    <a:gd name="connsiteY6" fmla="*/ 490537 h 49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2913" h="490537">
                      <a:moveTo>
                        <a:pt x="442913" y="490537"/>
                      </a:moveTo>
                      <a:lnTo>
                        <a:pt x="178594" y="0"/>
                      </a:lnTo>
                      <a:cubicBezTo>
                        <a:pt x="126206" y="3969"/>
                        <a:pt x="45243" y="22224"/>
                        <a:pt x="0" y="54768"/>
                      </a:cubicBezTo>
                      <a:lnTo>
                        <a:pt x="33338" y="309562"/>
                      </a:lnTo>
                      <a:lnTo>
                        <a:pt x="152400" y="280987"/>
                      </a:lnTo>
                      <a:lnTo>
                        <a:pt x="114300" y="373856"/>
                      </a:lnTo>
                      <a:lnTo>
                        <a:pt x="442913" y="49053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62174D25-4227-4A20-BDD5-4CA4BCFF9721}"/>
                  </a:ext>
                </a:extLst>
              </p:cNvPr>
              <p:cNvGrpSpPr/>
              <p:nvPr/>
            </p:nvGrpSpPr>
            <p:grpSpPr>
              <a:xfrm>
                <a:off x="2552804" y="2045620"/>
                <a:ext cx="1676716" cy="1591278"/>
                <a:chOff x="-1206422" y="4401874"/>
                <a:chExt cx="1676716" cy="1591278"/>
              </a:xfrm>
            </p:grpSpPr>
            <p:sp>
              <p:nvSpPr>
                <p:cNvPr id="227" name="フローチャート: 論理積ゲート 226">
                  <a:extLst>
                    <a:ext uri="{FF2B5EF4-FFF2-40B4-BE49-F238E27FC236}">
                      <a16:creationId xmlns:a16="http://schemas.microsoft.com/office/drawing/2014/main" id="{F801E6FC-4F61-43CD-B388-EF547D0D18CA}"/>
                    </a:ext>
                  </a:extLst>
                </p:cNvPr>
                <p:cNvSpPr/>
                <p:nvPr/>
              </p:nvSpPr>
              <p:spPr bwMode="auto">
                <a:xfrm rot="16200000">
                  <a:off x="-1127555" y="4386050"/>
                  <a:ext cx="1517970" cy="1596802"/>
                </a:xfrm>
                <a:prstGeom prst="flowChartDelay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6A8CF148-71EF-41A6-B402-1A395C8B1C39}"/>
                    </a:ext>
                  </a:extLst>
                </p:cNvPr>
                <p:cNvSpPr/>
                <p:nvPr/>
              </p:nvSpPr>
              <p:spPr bwMode="auto">
                <a:xfrm rot="20700000">
                  <a:off x="-1206422" y="5200590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D508B13C-4DC0-403B-BF65-C01818C04F91}"/>
                    </a:ext>
                  </a:extLst>
                </p:cNvPr>
                <p:cNvSpPr/>
                <p:nvPr/>
              </p:nvSpPr>
              <p:spPr bwMode="auto">
                <a:xfrm rot="20700000">
                  <a:off x="-1134930" y="5291138"/>
                  <a:ext cx="211276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6F39728D-A58C-49EC-BECB-8017C9F6379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16035" y="5200589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946C5554-6075-42DD-AB7F-4B4553CA212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87526" y="5291137"/>
                  <a:ext cx="211276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232">
                  <a:extLst>
                    <a:ext uri="{FF2B5EF4-FFF2-40B4-BE49-F238E27FC236}">
                      <a16:creationId xmlns:a16="http://schemas.microsoft.com/office/drawing/2014/main" id="{18D68FE7-60A9-4870-B11D-2A46BB1F6C93}"/>
                    </a:ext>
                  </a:extLst>
                </p:cNvPr>
                <p:cNvSpPr/>
                <p:nvPr/>
              </p:nvSpPr>
              <p:spPr bwMode="auto">
                <a:xfrm>
                  <a:off x="-1056461" y="4631598"/>
                  <a:ext cx="1361555" cy="1361554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4C927923-5A49-4A5C-BB4A-EDE3485FD129}"/>
                    </a:ext>
                  </a:extLst>
                </p:cNvPr>
                <p:cNvGrpSpPr/>
                <p:nvPr/>
              </p:nvGrpSpPr>
              <p:grpSpPr>
                <a:xfrm>
                  <a:off x="-1151384" y="4401874"/>
                  <a:ext cx="1342190" cy="784104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247" name="月 246">
                    <a:extLst>
                      <a:ext uri="{FF2B5EF4-FFF2-40B4-BE49-F238E27FC236}">
                        <a16:creationId xmlns:a16="http://schemas.microsoft.com/office/drawing/2014/main" id="{4AAF1D6C-35B2-4079-881D-D630275C5CB2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月 247">
                    <a:extLst>
                      <a:ext uri="{FF2B5EF4-FFF2-40B4-BE49-F238E27FC236}">
                        <a16:creationId xmlns:a16="http://schemas.microsoft.com/office/drawing/2014/main" id="{4984CD73-2C7F-4058-867B-8CDCF3BAC30D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4456BB0A-A927-463B-9D0E-584B7968B372}"/>
                    </a:ext>
                  </a:extLst>
                </p:cNvPr>
                <p:cNvGrpSpPr/>
                <p:nvPr/>
              </p:nvGrpSpPr>
              <p:grpSpPr>
                <a:xfrm>
                  <a:off x="-977598" y="4466862"/>
                  <a:ext cx="1048532" cy="612550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245" name="月 244">
                    <a:extLst>
                      <a:ext uri="{FF2B5EF4-FFF2-40B4-BE49-F238E27FC236}">
                        <a16:creationId xmlns:a16="http://schemas.microsoft.com/office/drawing/2014/main" id="{C5B3FDE3-36B0-4B0D-A8CC-7587441C1019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月 245">
                    <a:extLst>
                      <a:ext uri="{FF2B5EF4-FFF2-40B4-BE49-F238E27FC236}">
                        <a16:creationId xmlns:a16="http://schemas.microsoft.com/office/drawing/2014/main" id="{2BD68991-9293-465D-93D0-DB29FF254315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BA8D42E6-1F7E-48EF-8E25-2606FED1431E}"/>
                    </a:ext>
                  </a:extLst>
                </p:cNvPr>
                <p:cNvGrpSpPr/>
                <p:nvPr/>
              </p:nvGrpSpPr>
              <p:grpSpPr>
                <a:xfrm>
                  <a:off x="-802809" y="4525533"/>
                  <a:ext cx="742775" cy="433928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243" name="月 242">
                    <a:extLst>
                      <a:ext uri="{FF2B5EF4-FFF2-40B4-BE49-F238E27FC236}">
                        <a16:creationId xmlns:a16="http://schemas.microsoft.com/office/drawing/2014/main" id="{F80188CB-6752-4B25-A9DA-F5A75341D709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月 243">
                    <a:extLst>
                      <a:ext uri="{FF2B5EF4-FFF2-40B4-BE49-F238E27FC236}">
                        <a16:creationId xmlns:a16="http://schemas.microsoft.com/office/drawing/2014/main" id="{CE75C2F4-13A7-49FF-B62E-80ADF3C2D42E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7" name="角丸四角形 124">
                  <a:extLst>
                    <a:ext uri="{FF2B5EF4-FFF2-40B4-BE49-F238E27FC236}">
                      <a16:creationId xmlns:a16="http://schemas.microsoft.com/office/drawing/2014/main" id="{2FB0C70B-8E46-4233-ADE4-D3BB05184B74}"/>
                    </a:ext>
                  </a:extLst>
                </p:cNvPr>
                <p:cNvSpPr/>
                <p:nvPr/>
              </p:nvSpPr>
              <p:spPr bwMode="auto">
                <a:xfrm>
                  <a:off x="-787144" y="5169520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角丸四角形 125">
                  <a:extLst>
                    <a:ext uri="{FF2B5EF4-FFF2-40B4-BE49-F238E27FC236}">
                      <a16:creationId xmlns:a16="http://schemas.microsoft.com/office/drawing/2014/main" id="{A8388BF8-F2E9-43BB-912D-45723D2D1B00}"/>
                    </a:ext>
                  </a:extLst>
                </p:cNvPr>
                <p:cNvSpPr/>
                <p:nvPr/>
              </p:nvSpPr>
              <p:spPr bwMode="auto">
                <a:xfrm>
                  <a:off x="-107589" y="5169520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月 238">
                  <a:extLst>
                    <a:ext uri="{FF2B5EF4-FFF2-40B4-BE49-F238E27FC236}">
                      <a16:creationId xmlns:a16="http://schemas.microsoft.com/office/drawing/2014/main" id="{6C292050-F902-4171-A6A1-A419D520F46E}"/>
                    </a:ext>
                  </a:extLst>
                </p:cNvPr>
                <p:cNvSpPr/>
                <p:nvPr/>
              </p:nvSpPr>
              <p:spPr bwMode="auto">
                <a:xfrm rot="6300000">
                  <a:off x="-740597" y="4926081"/>
                  <a:ext cx="3777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月 239">
                  <a:extLst>
                    <a:ext uri="{FF2B5EF4-FFF2-40B4-BE49-F238E27FC236}">
                      <a16:creationId xmlns:a16="http://schemas.microsoft.com/office/drawing/2014/main" id="{5F1CE551-CEF6-49BB-8E9B-8A104AB64C78}"/>
                    </a:ext>
                  </a:extLst>
                </p:cNvPr>
                <p:cNvSpPr/>
                <p:nvPr/>
              </p:nvSpPr>
              <p:spPr bwMode="auto">
                <a:xfrm rot="4500000">
                  <a:off x="-65829" y="4926081"/>
                  <a:ext cx="3777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ひし形 16">
                  <a:extLst>
                    <a:ext uri="{FF2B5EF4-FFF2-40B4-BE49-F238E27FC236}">
                      <a16:creationId xmlns:a16="http://schemas.microsoft.com/office/drawing/2014/main" id="{1CB7FC10-305F-40CA-A865-5990FA6BD971}"/>
                    </a:ext>
                  </a:extLst>
                </p:cNvPr>
                <p:cNvSpPr/>
                <p:nvPr/>
              </p:nvSpPr>
              <p:spPr bwMode="auto">
                <a:xfrm>
                  <a:off x="-479275" y="5568903"/>
                  <a:ext cx="184313" cy="65004"/>
                </a:xfrm>
                <a:custGeom>
                  <a:avLst/>
                  <a:gdLst>
                    <a:gd name="connsiteX0" fmla="*/ 0 w 270030"/>
                    <a:gd name="connsiteY0" fmla="*/ 45005 h 90010"/>
                    <a:gd name="connsiteX1" fmla="*/ 135015 w 270030"/>
                    <a:gd name="connsiteY1" fmla="*/ 0 h 90010"/>
                    <a:gd name="connsiteX2" fmla="*/ 270030 w 270030"/>
                    <a:gd name="connsiteY2" fmla="*/ 45005 h 90010"/>
                    <a:gd name="connsiteX3" fmla="*/ 135015 w 270030"/>
                    <a:gd name="connsiteY3" fmla="*/ 90010 h 90010"/>
                    <a:gd name="connsiteX4" fmla="*/ 0 w 270030"/>
                    <a:gd name="connsiteY4" fmla="*/ 45005 h 90010"/>
                    <a:gd name="connsiteX0" fmla="*/ 0 w 270030"/>
                    <a:gd name="connsiteY0" fmla="*/ 45005 h 90011"/>
                    <a:gd name="connsiteX1" fmla="*/ 135015 w 270030"/>
                    <a:gd name="connsiteY1" fmla="*/ 0 h 90011"/>
                    <a:gd name="connsiteX2" fmla="*/ 270030 w 270030"/>
                    <a:gd name="connsiteY2" fmla="*/ 45005 h 90011"/>
                    <a:gd name="connsiteX3" fmla="*/ 135015 w 270030"/>
                    <a:gd name="connsiteY3" fmla="*/ 90010 h 90011"/>
                    <a:gd name="connsiteX4" fmla="*/ 0 w 270030"/>
                    <a:gd name="connsiteY4" fmla="*/ 45005 h 90011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030" h="90014">
                      <a:moveTo>
                        <a:pt x="0" y="45005"/>
                      </a:moveTo>
                      <a:lnTo>
                        <a:pt x="135015" y="0"/>
                      </a:lnTo>
                      <a:lnTo>
                        <a:pt x="270030" y="45005"/>
                      </a:lnTo>
                      <a:cubicBezTo>
                        <a:pt x="228100" y="86163"/>
                        <a:pt x="220660" y="89772"/>
                        <a:pt x="135015" y="90010"/>
                      </a:cubicBezTo>
                      <a:cubicBezTo>
                        <a:pt x="49370" y="90248"/>
                        <a:pt x="45005" y="80350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" name="月 241">
                  <a:extLst>
                    <a:ext uri="{FF2B5EF4-FFF2-40B4-BE49-F238E27FC236}">
                      <a16:creationId xmlns:a16="http://schemas.microsoft.com/office/drawing/2014/main" id="{94023A8E-8765-4295-82EA-46CE06665C42}"/>
                    </a:ext>
                  </a:extLst>
                </p:cNvPr>
                <p:cNvSpPr/>
                <p:nvPr/>
              </p:nvSpPr>
              <p:spPr bwMode="auto">
                <a:xfrm rot="5400000">
                  <a:off x="-409418" y="5645291"/>
                  <a:ext cx="65615" cy="27662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957AEFDD-D759-46D7-937F-27BF71DA9D9E}"/>
                  </a:ext>
                </a:extLst>
              </p:cNvPr>
              <p:cNvGrpSpPr/>
              <p:nvPr/>
            </p:nvGrpSpPr>
            <p:grpSpPr>
              <a:xfrm>
                <a:off x="2529828" y="1761684"/>
                <a:ext cx="1695992" cy="935422"/>
                <a:chOff x="2326523" y="925606"/>
                <a:chExt cx="2102602" cy="1159686"/>
              </a:xfrm>
            </p:grpSpPr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6AB4426B-C581-48B9-8D1A-76B36ECE9AC6}"/>
                    </a:ext>
                  </a:extLst>
                </p:cNvPr>
                <p:cNvSpPr/>
                <p:nvPr/>
              </p:nvSpPr>
              <p:spPr>
                <a:xfrm>
                  <a:off x="2500226" y="925606"/>
                  <a:ext cx="1755196" cy="1138144"/>
                </a:xfrm>
                <a:custGeom>
                  <a:avLst/>
                  <a:gdLst>
                    <a:gd name="connsiteX0" fmla="*/ 877598 w 1755196"/>
                    <a:gd name="connsiteY0" fmla="*/ 0 h 1073709"/>
                    <a:gd name="connsiteX1" fmla="*/ 1755196 w 1755196"/>
                    <a:gd name="connsiteY1" fmla="*/ 877598 h 1073709"/>
                    <a:gd name="connsiteX2" fmla="*/ 1745773 w 1755196"/>
                    <a:gd name="connsiteY2" fmla="*/ 971078 h 1073709"/>
                    <a:gd name="connsiteX3" fmla="*/ 1612363 w 1755196"/>
                    <a:gd name="connsiteY3" fmla="*/ 1004743 h 1073709"/>
                    <a:gd name="connsiteX4" fmla="*/ 877598 w 1755196"/>
                    <a:gd name="connsiteY4" fmla="*/ 1073709 h 1073709"/>
                    <a:gd name="connsiteX5" fmla="*/ 142834 w 1755196"/>
                    <a:gd name="connsiteY5" fmla="*/ 1004743 h 1073709"/>
                    <a:gd name="connsiteX6" fmla="*/ 9424 w 1755196"/>
                    <a:gd name="connsiteY6" fmla="*/ 971078 h 1073709"/>
                    <a:gd name="connsiteX7" fmla="*/ 0 w 1755196"/>
                    <a:gd name="connsiteY7" fmla="*/ 877598 h 1073709"/>
                    <a:gd name="connsiteX8" fmla="*/ 877598 w 1755196"/>
                    <a:gd name="connsiteY8" fmla="*/ 0 h 1073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55196" h="1073709">
                      <a:moveTo>
                        <a:pt x="877598" y="0"/>
                      </a:moveTo>
                      <a:cubicBezTo>
                        <a:pt x="1362282" y="0"/>
                        <a:pt x="1755196" y="392914"/>
                        <a:pt x="1755196" y="877598"/>
                      </a:cubicBezTo>
                      <a:lnTo>
                        <a:pt x="1745773" y="971078"/>
                      </a:lnTo>
                      <a:lnTo>
                        <a:pt x="1612363" y="1004743"/>
                      </a:lnTo>
                      <a:cubicBezTo>
                        <a:pt x="1386526" y="1049152"/>
                        <a:pt x="1138230" y="1073709"/>
                        <a:pt x="877598" y="1073709"/>
                      </a:cubicBezTo>
                      <a:cubicBezTo>
                        <a:pt x="616966" y="1073709"/>
                        <a:pt x="368671" y="1049152"/>
                        <a:pt x="142834" y="1004743"/>
                      </a:cubicBezTo>
                      <a:lnTo>
                        <a:pt x="9424" y="971078"/>
                      </a:lnTo>
                      <a:lnTo>
                        <a:pt x="0" y="877598"/>
                      </a:lnTo>
                      <a:cubicBezTo>
                        <a:pt x="0" y="392914"/>
                        <a:pt x="392914" y="0"/>
                        <a:pt x="87759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536AC914-0C81-4757-81C7-78E095E2757E}"/>
                    </a:ext>
                  </a:extLst>
                </p:cNvPr>
                <p:cNvSpPr/>
                <p:nvPr/>
              </p:nvSpPr>
              <p:spPr>
                <a:xfrm>
                  <a:off x="2482098" y="1649181"/>
                  <a:ext cx="1791452" cy="273050"/>
                </a:xfrm>
                <a:custGeom>
                  <a:avLst/>
                  <a:gdLst>
                    <a:gd name="connsiteX0" fmla="*/ 877598 w 1755196"/>
                    <a:gd name="connsiteY0" fmla="*/ 0 h 342377"/>
                    <a:gd name="connsiteX1" fmla="*/ 1618735 w 1755196"/>
                    <a:gd name="connsiteY1" fmla="*/ 71517 h 342377"/>
                    <a:gd name="connsiteX2" fmla="*/ 1742961 w 1755196"/>
                    <a:gd name="connsiteY2" fmla="*/ 106592 h 342377"/>
                    <a:gd name="connsiteX3" fmla="*/ 1755196 w 1755196"/>
                    <a:gd name="connsiteY3" fmla="*/ 227966 h 342377"/>
                    <a:gd name="connsiteX4" fmla="*/ 1745773 w 1755196"/>
                    <a:gd name="connsiteY4" fmla="*/ 321446 h 342377"/>
                    <a:gd name="connsiteX5" fmla="*/ 1662826 w 1755196"/>
                    <a:gd name="connsiteY5" fmla="*/ 342377 h 342377"/>
                    <a:gd name="connsiteX6" fmla="*/ 1659146 w 1755196"/>
                    <a:gd name="connsiteY6" fmla="*/ 341392 h 342377"/>
                    <a:gd name="connsiteX7" fmla="*/ 877598 w 1755196"/>
                    <a:gd name="connsiteY7" fmla="*/ 269875 h 342377"/>
                    <a:gd name="connsiteX8" fmla="*/ 96050 w 1755196"/>
                    <a:gd name="connsiteY8" fmla="*/ 341392 h 342377"/>
                    <a:gd name="connsiteX9" fmla="*/ 92371 w 1755196"/>
                    <a:gd name="connsiteY9" fmla="*/ 342377 h 342377"/>
                    <a:gd name="connsiteX10" fmla="*/ 9424 w 1755196"/>
                    <a:gd name="connsiteY10" fmla="*/ 321446 h 342377"/>
                    <a:gd name="connsiteX11" fmla="*/ 0 w 1755196"/>
                    <a:gd name="connsiteY11" fmla="*/ 227966 h 342377"/>
                    <a:gd name="connsiteX12" fmla="*/ 12236 w 1755196"/>
                    <a:gd name="connsiteY12" fmla="*/ 106592 h 342377"/>
                    <a:gd name="connsiteX13" fmla="*/ 136461 w 1755196"/>
                    <a:gd name="connsiteY13" fmla="*/ 71517 h 342377"/>
                    <a:gd name="connsiteX14" fmla="*/ 877598 w 1755196"/>
                    <a:gd name="connsiteY14" fmla="*/ 0 h 342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5196" h="342377">
                      <a:moveTo>
                        <a:pt x="877598" y="0"/>
                      </a:moveTo>
                      <a:cubicBezTo>
                        <a:pt x="1167030" y="0"/>
                        <a:pt x="1429062" y="27330"/>
                        <a:pt x="1618735" y="71517"/>
                      </a:cubicBezTo>
                      <a:lnTo>
                        <a:pt x="1742961" y="106592"/>
                      </a:lnTo>
                      <a:lnTo>
                        <a:pt x="1755196" y="227966"/>
                      </a:lnTo>
                      <a:lnTo>
                        <a:pt x="1745773" y="321446"/>
                      </a:lnTo>
                      <a:lnTo>
                        <a:pt x="1662826" y="342377"/>
                      </a:lnTo>
                      <a:lnTo>
                        <a:pt x="1659146" y="341392"/>
                      </a:lnTo>
                      <a:cubicBezTo>
                        <a:pt x="1459131" y="297205"/>
                        <a:pt x="1182812" y="269875"/>
                        <a:pt x="877598" y="269875"/>
                      </a:cubicBezTo>
                      <a:cubicBezTo>
                        <a:pt x="572385" y="269875"/>
                        <a:pt x="296066" y="297205"/>
                        <a:pt x="96050" y="341392"/>
                      </a:cubicBezTo>
                      <a:lnTo>
                        <a:pt x="92371" y="342377"/>
                      </a:lnTo>
                      <a:lnTo>
                        <a:pt x="9424" y="321446"/>
                      </a:lnTo>
                      <a:lnTo>
                        <a:pt x="0" y="227966"/>
                      </a:lnTo>
                      <a:lnTo>
                        <a:pt x="12236" y="106592"/>
                      </a:lnTo>
                      <a:lnTo>
                        <a:pt x="136461" y="71517"/>
                      </a:lnTo>
                      <a:cubicBezTo>
                        <a:pt x="326135" y="27330"/>
                        <a:pt x="588166" y="0"/>
                        <a:pt x="87759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A106954D-DEB1-4042-907D-B1AAA6B4064C}"/>
                    </a:ext>
                  </a:extLst>
                </p:cNvPr>
                <p:cNvSpPr/>
                <p:nvPr/>
              </p:nvSpPr>
              <p:spPr>
                <a:xfrm rot="10800000">
                  <a:off x="3109820" y="1617650"/>
                  <a:ext cx="571142" cy="277630"/>
                </a:xfrm>
                <a:custGeom>
                  <a:avLst/>
                  <a:gdLst>
                    <a:gd name="connsiteX0" fmla="*/ 303139 w 571142"/>
                    <a:gd name="connsiteY0" fmla="*/ 277630 h 277630"/>
                    <a:gd name="connsiteX1" fmla="*/ 91905 w 571142"/>
                    <a:gd name="connsiteY1" fmla="*/ 272669 h 277630"/>
                    <a:gd name="connsiteX2" fmla="*/ 0 w 571142"/>
                    <a:gd name="connsiteY2" fmla="*/ 266023 h 277630"/>
                    <a:gd name="connsiteX3" fmla="*/ 39640 w 571142"/>
                    <a:gd name="connsiteY3" fmla="*/ 0 h 277630"/>
                    <a:gd name="connsiteX4" fmla="*/ 80387 w 571142"/>
                    <a:gd name="connsiteY4" fmla="*/ 2794 h 277630"/>
                    <a:gd name="connsiteX5" fmla="*/ 303139 w 571142"/>
                    <a:gd name="connsiteY5" fmla="*/ 7755 h 277630"/>
                    <a:gd name="connsiteX6" fmla="*/ 525890 w 571142"/>
                    <a:gd name="connsiteY6" fmla="*/ 2794 h 277630"/>
                    <a:gd name="connsiteX7" fmla="*/ 531482 w 571142"/>
                    <a:gd name="connsiteY7" fmla="*/ 2411 h 277630"/>
                    <a:gd name="connsiteX8" fmla="*/ 571142 w 571142"/>
                    <a:gd name="connsiteY8" fmla="*/ 268564 h 277630"/>
                    <a:gd name="connsiteX9" fmla="*/ 514373 w 571142"/>
                    <a:gd name="connsiteY9" fmla="*/ 272669 h 277630"/>
                    <a:gd name="connsiteX10" fmla="*/ 303139 w 571142"/>
                    <a:gd name="connsiteY10" fmla="*/ 277630 h 277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71142" h="277630">
                      <a:moveTo>
                        <a:pt x="303139" y="277630"/>
                      </a:moveTo>
                      <a:cubicBezTo>
                        <a:pt x="230781" y="277630"/>
                        <a:pt x="160135" y="275922"/>
                        <a:pt x="91905" y="272669"/>
                      </a:cubicBezTo>
                      <a:lnTo>
                        <a:pt x="0" y="266023"/>
                      </a:lnTo>
                      <a:lnTo>
                        <a:pt x="39640" y="0"/>
                      </a:lnTo>
                      <a:lnTo>
                        <a:pt x="80387" y="2794"/>
                      </a:lnTo>
                      <a:cubicBezTo>
                        <a:pt x="152338" y="6047"/>
                        <a:pt x="226836" y="7755"/>
                        <a:pt x="303139" y="7755"/>
                      </a:cubicBezTo>
                      <a:cubicBezTo>
                        <a:pt x="379442" y="7755"/>
                        <a:pt x="453940" y="6047"/>
                        <a:pt x="525890" y="2794"/>
                      </a:cubicBezTo>
                      <a:lnTo>
                        <a:pt x="531482" y="2411"/>
                      </a:lnTo>
                      <a:lnTo>
                        <a:pt x="571142" y="268564"/>
                      </a:lnTo>
                      <a:lnTo>
                        <a:pt x="514373" y="272669"/>
                      </a:lnTo>
                      <a:cubicBezTo>
                        <a:pt x="446142" y="275922"/>
                        <a:pt x="375497" y="277630"/>
                        <a:pt x="303139" y="2776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F23144FB-20AA-4758-B7BA-3D6F58657C5B}"/>
                    </a:ext>
                  </a:extLst>
                </p:cNvPr>
                <p:cNvSpPr/>
                <p:nvPr/>
              </p:nvSpPr>
              <p:spPr>
                <a:xfrm>
                  <a:off x="2326523" y="1612660"/>
                  <a:ext cx="2102602" cy="472632"/>
                </a:xfrm>
                <a:custGeom>
                  <a:avLst/>
                  <a:gdLst>
                    <a:gd name="connsiteX0" fmla="*/ 2093755 w 2102602"/>
                    <a:gd name="connsiteY0" fmla="*/ 0 h 472632"/>
                    <a:gd name="connsiteX1" fmla="*/ 2097175 w 2102602"/>
                    <a:gd name="connsiteY1" fmla="*/ 17705 h 472632"/>
                    <a:gd name="connsiteX2" fmla="*/ 2102602 w 2102602"/>
                    <a:gd name="connsiteY2" fmla="*/ 102641 h 472632"/>
                    <a:gd name="connsiteX3" fmla="*/ 2081244 w 2102602"/>
                    <a:gd name="connsiteY3" fmla="*/ 270060 h 472632"/>
                    <a:gd name="connsiteX4" fmla="*/ 2033567 w 2102602"/>
                    <a:gd name="connsiteY4" fmla="*/ 391423 h 472632"/>
                    <a:gd name="connsiteX5" fmla="*/ 1912470 w 2102602"/>
                    <a:gd name="connsiteY5" fmla="*/ 413778 h 472632"/>
                    <a:gd name="connsiteX6" fmla="*/ 1051301 w 2102602"/>
                    <a:gd name="connsiteY6" fmla="*/ 472632 h 472632"/>
                    <a:gd name="connsiteX7" fmla="*/ 190132 w 2102602"/>
                    <a:gd name="connsiteY7" fmla="*/ 413778 h 472632"/>
                    <a:gd name="connsiteX8" fmla="*/ 69036 w 2102602"/>
                    <a:gd name="connsiteY8" fmla="*/ 391423 h 472632"/>
                    <a:gd name="connsiteX9" fmla="*/ 21359 w 2102602"/>
                    <a:gd name="connsiteY9" fmla="*/ 270060 h 472632"/>
                    <a:gd name="connsiteX10" fmla="*/ 0 w 2102602"/>
                    <a:gd name="connsiteY10" fmla="*/ 102641 h 472632"/>
                    <a:gd name="connsiteX11" fmla="*/ 5428 w 2102602"/>
                    <a:gd name="connsiteY11" fmla="*/ 17705 h 472632"/>
                    <a:gd name="connsiteX12" fmla="*/ 8848 w 2102602"/>
                    <a:gd name="connsiteY12" fmla="*/ 0 h 472632"/>
                    <a:gd name="connsiteX13" fmla="*/ 61072 w 2102602"/>
                    <a:gd name="connsiteY13" fmla="*/ 39773 h 472632"/>
                    <a:gd name="connsiteX14" fmla="*/ 1051301 w 2102602"/>
                    <a:gd name="connsiteY14" fmla="*/ 257415 h 472632"/>
                    <a:gd name="connsiteX15" fmla="*/ 2041531 w 2102602"/>
                    <a:gd name="connsiteY15" fmla="*/ 39773 h 472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102602" h="472632">
                      <a:moveTo>
                        <a:pt x="2093755" y="0"/>
                      </a:moveTo>
                      <a:lnTo>
                        <a:pt x="2097175" y="17705"/>
                      </a:lnTo>
                      <a:cubicBezTo>
                        <a:pt x="2100764" y="45631"/>
                        <a:pt x="2102602" y="73967"/>
                        <a:pt x="2102602" y="102641"/>
                      </a:cubicBezTo>
                      <a:cubicBezTo>
                        <a:pt x="2102602" y="159990"/>
                        <a:pt x="2095248" y="215982"/>
                        <a:pt x="2081244" y="270060"/>
                      </a:cubicBezTo>
                      <a:lnTo>
                        <a:pt x="2033567" y="391423"/>
                      </a:lnTo>
                      <a:lnTo>
                        <a:pt x="1912470" y="413778"/>
                      </a:lnTo>
                      <a:cubicBezTo>
                        <a:pt x="1666644" y="450935"/>
                        <a:pt x="1370297" y="472632"/>
                        <a:pt x="1051301" y="472632"/>
                      </a:cubicBezTo>
                      <a:cubicBezTo>
                        <a:pt x="732305" y="472632"/>
                        <a:pt x="435958" y="450935"/>
                        <a:pt x="190132" y="413778"/>
                      </a:cubicBezTo>
                      <a:lnTo>
                        <a:pt x="69036" y="391423"/>
                      </a:lnTo>
                      <a:lnTo>
                        <a:pt x="21359" y="270060"/>
                      </a:lnTo>
                      <a:cubicBezTo>
                        <a:pt x="7355" y="215982"/>
                        <a:pt x="0" y="159990"/>
                        <a:pt x="0" y="102641"/>
                      </a:cubicBezTo>
                      <a:cubicBezTo>
                        <a:pt x="0" y="73967"/>
                        <a:pt x="1839" y="45631"/>
                        <a:pt x="5428" y="17705"/>
                      </a:cubicBezTo>
                      <a:lnTo>
                        <a:pt x="8848" y="0"/>
                      </a:lnTo>
                      <a:lnTo>
                        <a:pt x="61072" y="39773"/>
                      </a:lnTo>
                      <a:cubicBezTo>
                        <a:pt x="275674" y="171083"/>
                        <a:pt x="639098" y="257415"/>
                        <a:pt x="1051301" y="257415"/>
                      </a:cubicBezTo>
                      <a:cubicBezTo>
                        <a:pt x="1463504" y="257415"/>
                        <a:pt x="1826929" y="171083"/>
                        <a:pt x="2041531" y="39773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37814526-A4EF-4193-AACB-36D50CE640EF}"/>
                  </a:ext>
                </a:extLst>
              </p:cNvPr>
              <p:cNvGrpSpPr/>
              <p:nvPr/>
            </p:nvGrpSpPr>
            <p:grpSpPr>
              <a:xfrm rot="19800000">
                <a:off x="2621663" y="2471330"/>
                <a:ext cx="816635" cy="345163"/>
                <a:chOff x="403783" y="5496551"/>
                <a:chExt cx="1038517" cy="438945"/>
              </a:xfrm>
            </p:grpSpPr>
            <p:sp>
              <p:nvSpPr>
                <p:cNvPr id="457" name="四角形: 上の 2 つの角を丸める 456">
                  <a:extLst>
                    <a:ext uri="{FF2B5EF4-FFF2-40B4-BE49-F238E27FC236}">
                      <a16:creationId xmlns:a16="http://schemas.microsoft.com/office/drawing/2014/main" id="{46998B35-A841-40E2-B725-0DDB9CB5AD89}"/>
                    </a:ext>
                  </a:extLst>
                </p:cNvPr>
                <p:cNvSpPr/>
                <p:nvPr/>
              </p:nvSpPr>
              <p:spPr>
                <a:xfrm rot="16200000">
                  <a:off x="495111" y="5405223"/>
                  <a:ext cx="372362" cy="555018"/>
                </a:xfrm>
                <a:prstGeom prst="round2SameRect">
                  <a:avLst>
                    <a:gd name="adj1" fmla="val 50000"/>
                    <a:gd name="adj2" fmla="val 4052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8" name="四角形: 上の 2 つの角を丸める 443">
                  <a:extLst>
                    <a:ext uri="{FF2B5EF4-FFF2-40B4-BE49-F238E27FC236}">
                      <a16:creationId xmlns:a16="http://schemas.microsoft.com/office/drawing/2014/main" id="{680C465D-E00E-4113-89D4-0C140EFCC81E}"/>
                    </a:ext>
                  </a:extLst>
                </p:cNvPr>
                <p:cNvSpPr/>
                <p:nvPr/>
              </p:nvSpPr>
              <p:spPr>
                <a:xfrm rot="17435303">
                  <a:off x="994435" y="5688042"/>
                  <a:ext cx="152972" cy="341936"/>
                </a:xfrm>
                <a:custGeom>
                  <a:avLst/>
                  <a:gdLst>
                    <a:gd name="connsiteX0" fmla="*/ 0 w 167234"/>
                    <a:gd name="connsiteY0" fmla="*/ 0 h 373815"/>
                    <a:gd name="connsiteX1" fmla="*/ 167234 w 167234"/>
                    <a:gd name="connsiteY1" fmla="*/ 0 h 373815"/>
                    <a:gd name="connsiteX2" fmla="*/ 167234 w 167234"/>
                    <a:gd name="connsiteY2" fmla="*/ 0 h 373815"/>
                    <a:gd name="connsiteX3" fmla="*/ 167234 w 167234"/>
                    <a:gd name="connsiteY3" fmla="*/ 290198 h 373815"/>
                    <a:gd name="connsiteX4" fmla="*/ 83617 w 167234"/>
                    <a:gd name="connsiteY4" fmla="*/ 373815 h 373815"/>
                    <a:gd name="connsiteX5" fmla="*/ 83617 w 167234"/>
                    <a:gd name="connsiteY5" fmla="*/ 373815 h 373815"/>
                    <a:gd name="connsiteX6" fmla="*/ 0 w 167234"/>
                    <a:gd name="connsiteY6" fmla="*/ 290198 h 373815"/>
                    <a:gd name="connsiteX7" fmla="*/ 0 w 167234"/>
                    <a:gd name="connsiteY7" fmla="*/ 0 h 373815"/>
                    <a:gd name="connsiteX8" fmla="*/ 0 w 167234"/>
                    <a:gd name="connsiteY8" fmla="*/ 0 h 373815"/>
                    <a:gd name="connsiteX0" fmla="*/ 0 w 167234"/>
                    <a:gd name="connsiteY0" fmla="*/ 97774 h 471589"/>
                    <a:gd name="connsiteX1" fmla="*/ 114834 w 167234"/>
                    <a:gd name="connsiteY1" fmla="*/ 0 h 471589"/>
                    <a:gd name="connsiteX2" fmla="*/ 167234 w 167234"/>
                    <a:gd name="connsiteY2" fmla="*/ 97774 h 471589"/>
                    <a:gd name="connsiteX3" fmla="*/ 167234 w 167234"/>
                    <a:gd name="connsiteY3" fmla="*/ 97774 h 471589"/>
                    <a:gd name="connsiteX4" fmla="*/ 167234 w 167234"/>
                    <a:gd name="connsiteY4" fmla="*/ 387972 h 471589"/>
                    <a:gd name="connsiteX5" fmla="*/ 83617 w 167234"/>
                    <a:gd name="connsiteY5" fmla="*/ 471589 h 471589"/>
                    <a:gd name="connsiteX6" fmla="*/ 83617 w 167234"/>
                    <a:gd name="connsiteY6" fmla="*/ 471589 h 471589"/>
                    <a:gd name="connsiteX7" fmla="*/ 0 w 167234"/>
                    <a:gd name="connsiteY7" fmla="*/ 387972 h 471589"/>
                    <a:gd name="connsiteX8" fmla="*/ 0 w 167234"/>
                    <a:gd name="connsiteY8" fmla="*/ 97774 h 471589"/>
                    <a:gd name="connsiteX9" fmla="*/ 0 w 167234"/>
                    <a:gd name="connsiteY9" fmla="*/ 97774 h 471589"/>
                    <a:gd name="connsiteX0" fmla="*/ 114834 w 206274"/>
                    <a:gd name="connsiteY0" fmla="*/ 0 h 471589"/>
                    <a:gd name="connsiteX1" fmla="*/ 167234 w 206274"/>
                    <a:gd name="connsiteY1" fmla="*/ 97774 h 471589"/>
                    <a:gd name="connsiteX2" fmla="*/ 167234 w 206274"/>
                    <a:gd name="connsiteY2" fmla="*/ 97774 h 471589"/>
                    <a:gd name="connsiteX3" fmla="*/ 167234 w 206274"/>
                    <a:gd name="connsiteY3" fmla="*/ 387972 h 471589"/>
                    <a:gd name="connsiteX4" fmla="*/ 83617 w 206274"/>
                    <a:gd name="connsiteY4" fmla="*/ 471589 h 471589"/>
                    <a:gd name="connsiteX5" fmla="*/ 83617 w 206274"/>
                    <a:gd name="connsiteY5" fmla="*/ 471589 h 471589"/>
                    <a:gd name="connsiteX6" fmla="*/ 0 w 206274"/>
                    <a:gd name="connsiteY6" fmla="*/ 387972 h 471589"/>
                    <a:gd name="connsiteX7" fmla="*/ 0 w 206274"/>
                    <a:gd name="connsiteY7" fmla="*/ 97774 h 471589"/>
                    <a:gd name="connsiteX8" fmla="*/ 0 w 206274"/>
                    <a:gd name="connsiteY8" fmla="*/ 97774 h 471589"/>
                    <a:gd name="connsiteX9" fmla="*/ 206274 w 206274"/>
                    <a:gd name="connsiteY9" fmla="*/ 91440 h 471589"/>
                    <a:gd name="connsiteX0" fmla="*/ 167234 w 206274"/>
                    <a:gd name="connsiteY0" fmla="*/ 45078 h 418893"/>
                    <a:gd name="connsiteX1" fmla="*/ 167234 w 206274"/>
                    <a:gd name="connsiteY1" fmla="*/ 45078 h 418893"/>
                    <a:gd name="connsiteX2" fmla="*/ 167234 w 206274"/>
                    <a:gd name="connsiteY2" fmla="*/ 335276 h 418893"/>
                    <a:gd name="connsiteX3" fmla="*/ 83617 w 206274"/>
                    <a:gd name="connsiteY3" fmla="*/ 418893 h 418893"/>
                    <a:gd name="connsiteX4" fmla="*/ 83617 w 206274"/>
                    <a:gd name="connsiteY4" fmla="*/ 418893 h 418893"/>
                    <a:gd name="connsiteX5" fmla="*/ 0 w 206274"/>
                    <a:gd name="connsiteY5" fmla="*/ 335276 h 418893"/>
                    <a:gd name="connsiteX6" fmla="*/ 0 w 206274"/>
                    <a:gd name="connsiteY6" fmla="*/ 45078 h 418893"/>
                    <a:gd name="connsiteX7" fmla="*/ 0 w 206274"/>
                    <a:gd name="connsiteY7" fmla="*/ 45078 h 418893"/>
                    <a:gd name="connsiteX8" fmla="*/ 206274 w 206274"/>
                    <a:gd name="connsiteY8" fmla="*/ 38744 h 418893"/>
                    <a:gd name="connsiteX0" fmla="*/ 167234 w 167234"/>
                    <a:gd name="connsiteY0" fmla="*/ 0 h 373815"/>
                    <a:gd name="connsiteX1" fmla="*/ 167234 w 167234"/>
                    <a:gd name="connsiteY1" fmla="*/ 0 h 373815"/>
                    <a:gd name="connsiteX2" fmla="*/ 167234 w 167234"/>
                    <a:gd name="connsiteY2" fmla="*/ 290198 h 373815"/>
                    <a:gd name="connsiteX3" fmla="*/ 83617 w 167234"/>
                    <a:gd name="connsiteY3" fmla="*/ 373815 h 373815"/>
                    <a:gd name="connsiteX4" fmla="*/ 83617 w 167234"/>
                    <a:gd name="connsiteY4" fmla="*/ 373815 h 373815"/>
                    <a:gd name="connsiteX5" fmla="*/ 0 w 167234"/>
                    <a:gd name="connsiteY5" fmla="*/ 290198 h 373815"/>
                    <a:gd name="connsiteX6" fmla="*/ 0 w 167234"/>
                    <a:gd name="connsiteY6" fmla="*/ 0 h 373815"/>
                    <a:gd name="connsiteX7" fmla="*/ 0 w 167234"/>
                    <a:gd name="connsiteY7" fmla="*/ 0 h 373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7234" h="373815">
                      <a:moveTo>
                        <a:pt x="167234" y="0"/>
                      </a:moveTo>
                      <a:lnTo>
                        <a:pt x="167234" y="0"/>
                      </a:lnTo>
                      <a:lnTo>
                        <a:pt x="167234" y="290198"/>
                      </a:lnTo>
                      <a:cubicBezTo>
                        <a:pt x="167234" y="336378"/>
                        <a:pt x="129797" y="373815"/>
                        <a:pt x="83617" y="373815"/>
                      </a:cubicBezTo>
                      <a:lnTo>
                        <a:pt x="83617" y="373815"/>
                      </a:lnTo>
                      <a:cubicBezTo>
                        <a:pt x="37437" y="373815"/>
                        <a:pt x="0" y="336378"/>
                        <a:pt x="0" y="290198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9" name="四角形: 上の 2 つの角を丸める 442">
                  <a:extLst>
                    <a:ext uri="{FF2B5EF4-FFF2-40B4-BE49-F238E27FC236}">
                      <a16:creationId xmlns:a16="http://schemas.microsoft.com/office/drawing/2014/main" id="{374ADFB3-9EEA-4406-A56D-83061C4CCED4}"/>
                    </a:ext>
                  </a:extLst>
                </p:cNvPr>
                <p:cNvSpPr/>
                <p:nvPr/>
              </p:nvSpPr>
              <p:spPr>
                <a:xfrm rot="16200000">
                  <a:off x="1114985" y="5439260"/>
                  <a:ext cx="102620" cy="473433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0" name="四角形: 上の 2 つの角を丸める 442">
                  <a:extLst>
                    <a:ext uri="{FF2B5EF4-FFF2-40B4-BE49-F238E27FC236}">
                      <a16:creationId xmlns:a16="http://schemas.microsoft.com/office/drawing/2014/main" id="{591C8969-E3D8-45DD-8263-47B1E06F0149}"/>
                    </a:ext>
                  </a:extLst>
                </p:cNvPr>
                <p:cNvSpPr/>
                <p:nvPr/>
              </p:nvSpPr>
              <p:spPr>
                <a:xfrm rot="16200000">
                  <a:off x="1123260" y="5368627"/>
                  <a:ext cx="113670" cy="524410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1" name="四角形: 上の 2 つの角を丸める 442">
                  <a:extLst>
                    <a:ext uri="{FF2B5EF4-FFF2-40B4-BE49-F238E27FC236}">
                      <a16:creationId xmlns:a16="http://schemas.microsoft.com/office/drawing/2014/main" id="{128DD5DD-4A94-4FE2-82C4-A91302B0D8BE}"/>
                    </a:ext>
                  </a:extLst>
                </p:cNvPr>
                <p:cNvSpPr/>
                <p:nvPr/>
              </p:nvSpPr>
              <p:spPr>
                <a:xfrm rot="16200000">
                  <a:off x="1089048" y="5316699"/>
                  <a:ext cx="118795" cy="548054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2" name="四角形: 上の 2 つの角を丸める 442">
                  <a:extLst>
                    <a:ext uri="{FF2B5EF4-FFF2-40B4-BE49-F238E27FC236}">
                      <a16:creationId xmlns:a16="http://schemas.microsoft.com/office/drawing/2014/main" id="{4F96E4D7-579A-4118-B28F-BE5C1DECE785}"/>
                    </a:ext>
                  </a:extLst>
                </p:cNvPr>
                <p:cNvSpPr/>
                <p:nvPr/>
              </p:nvSpPr>
              <p:spPr>
                <a:xfrm rot="16200000">
                  <a:off x="1031278" y="5304477"/>
                  <a:ext cx="106313" cy="490469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4" name="月 473">
                  <a:extLst>
                    <a:ext uri="{FF2B5EF4-FFF2-40B4-BE49-F238E27FC236}">
                      <a16:creationId xmlns:a16="http://schemas.microsoft.com/office/drawing/2014/main" id="{C745AF79-9C64-4937-9A56-8EB1A8CC7382}"/>
                    </a:ext>
                  </a:extLst>
                </p:cNvPr>
                <p:cNvSpPr/>
                <p:nvPr/>
              </p:nvSpPr>
              <p:spPr>
                <a:xfrm rot="6300000">
                  <a:off x="770023" y="5599785"/>
                  <a:ext cx="45719" cy="211397"/>
                </a:xfrm>
                <a:prstGeom prst="moon">
                  <a:avLst/>
                </a:prstGeom>
                <a:solidFill>
                  <a:srgbClr val="FF99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62E1C671-E955-4716-A2E8-719E88D32B3E}"/>
                  </a:ext>
                </a:extLst>
              </p:cNvPr>
              <p:cNvSpPr/>
              <p:nvPr/>
            </p:nvSpPr>
            <p:spPr>
              <a:xfrm rot="13239861">
                <a:off x="2305881" y="2896690"/>
                <a:ext cx="912484" cy="826383"/>
              </a:xfrm>
              <a:custGeom>
                <a:avLst/>
                <a:gdLst>
                  <a:gd name="connsiteX0" fmla="*/ 955320 w 955320"/>
                  <a:gd name="connsiteY0" fmla="*/ 788745 h 788745"/>
                  <a:gd name="connsiteX1" fmla="*/ 610988 w 955320"/>
                  <a:gd name="connsiteY1" fmla="*/ 788745 h 788745"/>
                  <a:gd name="connsiteX2" fmla="*/ 670312 w 955320"/>
                  <a:gd name="connsiteY2" fmla="*/ 256787 h 788745"/>
                  <a:gd name="connsiteX3" fmla="*/ 0 w 955320"/>
                  <a:gd name="connsiteY3" fmla="*/ 169784 h 788745"/>
                  <a:gd name="connsiteX4" fmla="*/ 12872 w 955320"/>
                  <a:gd name="connsiteY4" fmla="*/ 0 h 788745"/>
                  <a:gd name="connsiteX5" fmla="*/ 710679 w 955320"/>
                  <a:gd name="connsiteY5" fmla="*/ 15542 h 788745"/>
                  <a:gd name="connsiteX6" fmla="*/ 710581 w 955320"/>
                  <a:gd name="connsiteY6" fmla="*/ 16839 h 788745"/>
                  <a:gd name="connsiteX7" fmla="*/ 869237 w 955320"/>
                  <a:gd name="connsiteY7" fmla="*/ 16839 h 788745"/>
                  <a:gd name="connsiteX0" fmla="*/ 955320 w 955320"/>
                  <a:gd name="connsiteY0" fmla="*/ 828893 h 828893"/>
                  <a:gd name="connsiteX1" fmla="*/ 610988 w 955320"/>
                  <a:gd name="connsiteY1" fmla="*/ 828893 h 828893"/>
                  <a:gd name="connsiteX2" fmla="*/ 670312 w 955320"/>
                  <a:gd name="connsiteY2" fmla="*/ 296935 h 828893"/>
                  <a:gd name="connsiteX3" fmla="*/ 0 w 955320"/>
                  <a:gd name="connsiteY3" fmla="*/ 209932 h 828893"/>
                  <a:gd name="connsiteX4" fmla="*/ 12872 w 955320"/>
                  <a:gd name="connsiteY4" fmla="*/ 40148 h 828893"/>
                  <a:gd name="connsiteX5" fmla="*/ 710679 w 955320"/>
                  <a:gd name="connsiteY5" fmla="*/ 55690 h 828893"/>
                  <a:gd name="connsiteX6" fmla="*/ 869237 w 955320"/>
                  <a:gd name="connsiteY6" fmla="*/ 56987 h 828893"/>
                  <a:gd name="connsiteX7" fmla="*/ 955320 w 955320"/>
                  <a:gd name="connsiteY7" fmla="*/ 828893 h 828893"/>
                  <a:gd name="connsiteX0" fmla="*/ 955320 w 955320"/>
                  <a:gd name="connsiteY0" fmla="*/ 788745 h 788745"/>
                  <a:gd name="connsiteX1" fmla="*/ 610988 w 955320"/>
                  <a:gd name="connsiteY1" fmla="*/ 788745 h 788745"/>
                  <a:gd name="connsiteX2" fmla="*/ 670312 w 955320"/>
                  <a:gd name="connsiteY2" fmla="*/ 256787 h 788745"/>
                  <a:gd name="connsiteX3" fmla="*/ 0 w 955320"/>
                  <a:gd name="connsiteY3" fmla="*/ 169784 h 788745"/>
                  <a:gd name="connsiteX4" fmla="*/ 12872 w 955320"/>
                  <a:gd name="connsiteY4" fmla="*/ 0 h 788745"/>
                  <a:gd name="connsiteX5" fmla="*/ 869237 w 955320"/>
                  <a:gd name="connsiteY5" fmla="*/ 16839 h 788745"/>
                  <a:gd name="connsiteX6" fmla="*/ 955320 w 955320"/>
                  <a:gd name="connsiteY6" fmla="*/ 788745 h 788745"/>
                  <a:gd name="connsiteX0" fmla="*/ 942448 w 942448"/>
                  <a:gd name="connsiteY0" fmla="*/ 788745 h 788745"/>
                  <a:gd name="connsiteX1" fmla="*/ 598116 w 942448"/>
                  <a:gd name="connsiteY1" fmla="*/ 788745 h 788745"/>
                  <a:gd name="connsiteX2" fmla="*/ 657440 w 942448"/>
                  <a:gd name="connsiteY2" fmla="*/ 256787 h 788745"/>
                  <a:gd name="connsiteX3" fmla="*/ 46722 w 942448"/>
                  <a:gd name="connsiteY3" fmla="*/ 185560 h 788745"/>
                  <a:gd name="connsiteX4" fmla="*/ 0 w 942448"/>
                  <a:gd name="connsiteY4" fmla="*/ 0 h 788745"/>
                  <a:gd name="connsiteX5" fmla="*/ 856365 w 942448"/>
                  <a:gd name="connsiteY5" fmla="*/ 16839 h 788745"/>
                  <a:gd name="connsiteX6" fmla="*/ 942448 w 942448"/>
                  <a:gd name="connsiteY6" fmla="*/ 788745 h 788745"/>
                  <a:gd name="connsiteX0" fmla="*/ 951402 w 951402"/>
                  <a:gd name="connsiteY0" fmla="*/ 789424 h 789424"/>
                  <a:gd name="connsiteX1" fmla="*/ 607070 w 951402"/>
                  <a:gd name="connsiteY1" fmla="*/ 789424 h 789424"/>
                  <a:gd name="connsiteX2" fmla="*/ 666394 w 951402"/>
                  <a:gd name="connsiteY2" fmla="*/ 257466 h 789424"/>
                  <a:gd name="connsiteX3" fmla="*/ 55676 w 951402"/>
                  <a:gd name="connsiteY3" fmla="*/ 186239 h 789424"/>
                  <a:gd name="connsiteX4" fmla="*/ 0 w 951402"/>
                  <a:gd name="connsiteY4" fmla="*/ 0 h 789424"/>
                  <a:gd name="connsiteX5" fmla="*/ 865319 w 951402"/>
                  <a:gd name="connsiteY5" fmla="*/ 17518 h 789424"/>
                  <a:gd name="connsiteX6" fmla="*/ 951402 w 951402"/>
                  <a:gd name="connsiteY6" fmla="*/ 789424 h 789424"/>
                  <a:gd name="connsiteX0" fmla="*/ 978098 w 978098"/>
                  <a:gd name="connsiteY0" fmla="*/ 789424 h 789424"/>
                  <a:gd name="connsiteX1" fmla="*/ 633766 w 978098"/>
                  <a:gd name="connsiteY1" fmla="*/ 789424 h 789424"/>
                  <a:gd name="connsiteX2" fmla="*/ 693090 w 978098"/>
                  <a:gd name="connsiteY2" fmla="*/ 257466 h 789424"/>
                  <a:gd name="connsiteX3" fmla="*/ 82372 w 978098"/>
                  <a:gd name="connsiteY3" fmla="*/ 186239 h 789424"/>
                  <a:gd name="connsiteX4" fmla="*/ 0 w 978098"/>
                  <a:gd name="connsiteY4" fmla="*/ 102530 h 789424"/>
                  <a:gd name="connsiteX5" fmla="*/ 26696 w 978098"/>
                  <a:gd name="connsiteY5" fmla="*/ 0 h 789424"/>
                  <a:gd name="connsiteX6" fmla="*/ 892015 w 978098"/>
                  <a:gd name="connsiteY6" fmla="*/ 17518 h 789424"/>
                  <a:gd name="connsiteX7" fmla="*/ 978098 w 978098"/>
                  <a:gd name="connsiteY7" fmla="*/ 789424 h 789424"/>
                  <a:gd name="connsiteX0" fmla="*/ 0 w 978098"/>
                  <a:gd name="connsiteY0" fmla="*/ 102530 h 789424"/>
                  <a:gd name="connsiteX1" fmla="*/ 26696 w 978098"/>
                  <a:gd name="connsiteY1" fmla="*/ 0 h 789424"/>
                  <a:gd name="connsiteX2" fmla="*/ 892015 w 978098"/>
                  <a:gd name="connsiteY2" fmla="*/ 17518 h 789424"/>
                  <a:gd name="connsiteX3" fmla="*/ 978098 w 978098"/>
                  <a:gd name="connsiteY3" fmla="*/ 789424 h 789424"/>
                  <a:gd name="connsiteX4" fmla="*/ 633766 w 978098"/>
                  <a:gd name="connsiteY4" fmla="*/ 789424 h 789424"/>
                  <a:gd name="connsiteX5" fmla="*/ 693090 w 978098"/>
                  <a:gd name="connsiteY5" fmla="*/ 257466 h 789424"/>
                  <a:gd name="connsiteX6" fmla="*/ 82372 w 978098"/>
                  <a:gd name="connsiteY6" fmla="*/ 186239 h 789424"/>
                  <a:gd name="connsiteX7" fmla="*/ 91440 w 978098"/>
                  <a:gd name="connsiteY7" fmla="*/ 193970 h 789424"/>
                  <a:gd name="connsiteX0" fmla="*/ 0 w 951402"/>
                  <a:gd name="connsiteY0" fmla="*/ 0 h 789424"/>
                  <a:gd name="connsiteX1" fmla="*/ 865319 w 951402"/>
                  <a:gd name="connsiteY1" fmla="*/ 1751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666394 w 951402"/>
                  <a:gd name="connsiteY4" fmla="*/ 257466 h 789424"/>
                  <a:gd name="connsiteX5" fmla="*/ 55676 w 951402"/>
                  <a:gd name="connsiteY5" fmla="*/ 186239 h 789424"/>
                  <a:gd name="connsiteX6" fmla="*/ 64744 w 951402"/>
                  <a:gd name="connsiteY6" fmla="*/ 193970 h 789424"/>
                  <a:gd name="connsiteX0" fmla="*/ 80438 w 1031840"/>
                  <a:gd name="connsiteY0" fmla="*/ 0 h 789424"/>
                  <a:gd name="connsiteX1" fmla="*/ 945757 w 1031840"/>
                  <a:gd name="connsiteY1" fmla="*/ 17518 h 789424"/>
                  <a:gd name="connsiteX2" fmla="*/ 1031840 w 1031840"/>
                  <a:gd name="connsiteY2" fmla="*/ 789424 h 789424"/>
                  <a:gd name="connsiteX3" fmla="*/ 687508 w 1031840"/>
                  <a:gd name="connsiteY3" fmla="*/ 789424 h 789424"/>
                  <a:gd name="connsiteX4" fmla="*/ 746832 w 1031840"/>
                  <a:gd name="connsiteY4" fmla="*/ 257466 h 789424"/>
                  <a:gd name="connsiteX5" fmla="*/ 136114 w 1031840"/>
                  <a:gd name="connsiteY5" fmla="*/ 186239 h 789424"/>
                  <a:gd name="connsiteX6" fmla="*/ 20901 w 1031840"/>
                  <a:gd name="connsiteY6" fmla="*/ 229578 h 789424"/>
                  <a:gd name="connsiteX0" fmla="*/ 0 w 951402"/>
                  <a:gd name="connsiteY0" fmla="*/ 0 h 789424"/>
                  <a:gd name="connsiteX1" fmla="*/ 865319 w 951402"/>
                  <a:gd name="connsiteY1" fmla="*/ 1751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666394 w 951402"/>
                  <a:gd name="connsiteY4" fmla="*/ 257466 h 789424"/>
                  <a:gd name="connsiteX5" fmla="*/ 55676 w 951402"/>
                  <a:gd name="connsiteY5" fmla="*/ 186239 h 789424"/>
                  <a:gd name="connsiteX0" fmla="*/ 0 w 951402"/>
                  <a:gd name="connsiteY0" fmla="*/ 0 h 789424"/>
                  <a:gd name="connsiteX1" fmla="*/ 865319 w 951402"/>
                  <a:gd name="connsiteY1" fmla="*/ 1751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619552 w 951402"/>
                  <a:gd name="connsiteY4" fmla="*/ 251663 h 789424"/>
                  <a:gd name="connsiteX5" fmla="*/ 55676 w 951402"/>
                  <a:gd name="connsiteY5" fmla="*/ 186239 h 789424"/>
                  <a:gd name="connsiteX0" fmla="*/ 0 w 951402"/>
                  <a:gd name="connsiteY0" fmla="*/ 0 h 789424"/>
                  <a:gd name="connsiteX1" fmla="*/ 816441 w 951402"/>
                  <a:gd name="connsiteY1" fmla="*/ 3857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619552 w 951402"/>
                  <a:gd name="connsiteY4" fmla="*/ 251663 h 789424"/>
                  <a:gd name="connsiteX5" fmla="*/ 55676 w 951402"/>
                  <a:gd name="connsiteY5" fmla="*/ 186239 h 789424"/>
                  <a:gd name="connsiteX0" fmla="*/ 0 w 951402"/>
                  <a:gd name="connsiteY0" fmla="*/ 0 h 789424"/>
                  <a:gd name="connsiteX1" fmla="*/ 816441 w 951402"/>
                  <a:gd name="connsiteY1" fmla="*/ 3857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597506 w 951402"/>
                  <a:gd name="connsiteY4" fmla="*/ 245489 h 789424"/>
                  <a:gd name="connsiteX5" fmla="*/ 55676 w 951402"/>
                  <a:gd name="connsiteY5" fmla="*/ 186239 h 789424"/>
                  <a:gd name="connsiteX0" fmla="*/ 0 w 951402"/>
                  <a:gd name="connsiteY0" fmla="*/ 0 h 789424"/>
                  <a:gd name="connsiteX1" fmla="*/ 816441 w 951402"/>
                  <a:gd name="connsiteY1" fmla="*/ 38578 h 789424"/>
                  <a:gd name="connsiteX2" fmla="*/ 951402 w 951402"/>
                  <a:gd name="connsiteY2" fmla="*/ 789424 h 789424"/>
                  <a:gd name="connsiteX3" fmla="*/ 607070 w 951402"/>
                  <a:gd name="connsiteY3" fmla="*/ 789424 h 789424"/>
                  <a:gd name="connsiteX4" fmla="*/ 597506 w 951402"/>
                  <a:gd name="connsiteY4" fmla="*/ 245489 h 789424"/>
                  <a:gd name="connsiteX5" fmla="*/ 62253 w 951402"/>
                  <a:gd name="connsiteY5" fmla="*/ 218259 h 789424"/>
                  <a:gd name="connsiteX0" fmla="*/ 0 w 936548"/>
                  <a:gd name="connsiteY0" fmla="*/ 3075 h 750846"/>
                  <a:gd name="connsiteX1" fmla="*/ 801587 w 936548"/>
                  <a:gd name="connsiteY1" fmla="*/ 0 h 750846"/>
                  <a:gd name="connsiteX2" fmla="*/ 936548 w 936548"/>
                  <a:gd name="connsiteY2" fmla="*/ 750846 h 750846"/>
                  <a:gd name="connsiteX3" fmla="*/ 592216 w 936548"/>
                  <a:gd name="connsiteY3" fmla="*/ 750846 h 750846"/>
                  <a:gd name="connsiteX4" fmla="*/ 582652 w 936548"/>
                  <a:gd name="connsiteY4" fmla="*/ 206911 h 750846"/>
                  <a:gd name="connsiteX5" fmla="*/ 47399 w 936548"/>
                  <a:gd name="connsiteY5" fmla="*/ 179681 h 750846"/>
                  <a:gd name="connsiteX0" fmla="*/ 0 w 936548"/>
                  <a:gd name="connsiteY0" fmla="*/ 17526 h 765297"/>
                  <a:gd name="connsiteX1" fmla="*/ 789173 w 936548"/>
                  <a:gd name="connsiteY1" fmla="*/ 0 h 765297"/>
                  <a:gd name="connsiteX2" fmla="*/ 936548 w 936548"/>
                  <a:gd name="connsiteY2" fmla="*/ 765297 h 765297"/>
                  <a:gd name="connsiteX3" fmla="*/ 592216 w 936548"/>
                  <a:gd name="connsiteY3" fmla="*/ 765297 h 765297"/>
                  <a:gd name="connsiteX4" fmla="*/ 582652 w 936548"/>
                  <a:gd name="connsiteY4" fmla="*/ 221362 h 765297"/>
                  <a:gd name="connsiteX5" fmla="*/ 47399 w 936548"/>
                  <a:gd name="connsiteY5" fmla="*/ 194132 h 765297"/>
                  <a:gd name="connsiteX0" fmla="*/ 0 w 936548"/>
                  <a:gd name="connsiteY0" fmla="*/ 17526 h 765297"/>
                  <a:gd name="connsiteX1" fmla="*/ 789173 w 936548"/>
                  <a:gd name="connsiteY1" fmla="*/ 0 h 765297"/>
                  <a:gd name="connsiteX2" fmla="*/ 936548 w 936548"/>
                  <a:gd name="connsiteY2" fmla="*/ 765297 h 765297"/>
                  <a:gd name="connsiteX3" fmla="*/ 592216 w 936548"/>
                  <a:gd name="connsiteY3" fmla="*/ 765297 h 765297"/>
                  <a:gd name="connsiteX4" fmla="*/ 503613 w 936548"/>
                  <a:gd name="connsiteY4" fmla="*/ 217059 h 765297"/>
                  <a:gd name="connsiteX5" fmla="*/ 47399 w 936548"/>
                  <a:gd name="connsiteY5" fmla="*/ 194132 h 765297"/>
                  <a:gd name="connsiteX0" fmla="*/ 0 w 936548"/>
                  <a:gd name="connsiteY0" fmla="*/ 54597 h 802368"/>
                  <a:gd name="connsiteX1" fmla="*/ 678845 w 936548"/>
                  <a:gd name="connsiteY1" fmla="*/ 0 h 802368"/>
                  <a:gd name="connsiteX2" fmla="*/ 936548 w 936548"/>
                  <a:gd name="connsiteY2" fmla="*/ 802368 h 802368"/>
                  <a:gd name="connsiteX3" fmla="*/ 592216 w 936548"/>
                  <a:gd name="connsiteY3" fmla="*/ 802368 h 802368"/>
                  <a:gd name="connsiteX4" fmla="*/ 503613 w 936548"/>
                  <a:gd name="connsiteY4" fmla="*/ 254130 h 802368"/>
                  <a:gd name="connsiteX5" fmla="*/ 47399 w 936548"/>
                  <a:gd name="connsiteY5" fmla="*/ 231203 h 802368"/>
                  <a:gd name="connsiteX0" fmla="*/ 0 w 936548"/>
                  <a:gd name="connsiteY0" fmla="*/ 54597 h 802368"/>
                  <a:gd name="connsiteX1" fmla="*/ 678845 w 936548"/>
                  <a:gd name="connsiteY1" fmla="*/ 0 h 802368"/>
                  <a:gd name="connsiteX2" fmla="*/ 936548 w 936548"/>
                  <a:gd name="connsiteY2" fmla="*/ 802368 h 802368"/>
                  <a:gd name="connsiteX3" fmla="*/ 592216 w 936548"/>
                  <a:gd name="connsiteY3" fmla="*/ 802368 h 802368"/>
                  <a:gd name="connsiteX4" fmla="*/ 503613 w 936548"/>
                  <a:gd name="connsiteY4" fmla="*/ 254130 h 802368"/>
                  <a:gd name="connsiteX5" fmla="*/ 52309 w 936548"/>
                  <a:gd name="connsiteY5" fmla="*/ 233263 h 802368"/>
                  <a:gd name="connsiteX0" fmla="*/ 0 w 912484"/>
                  <a:gd name="connsiteY0" fmla="*/ 54597 h 802368"/>
                  <a:gd name="connsiteX1" fmla="*/ 678845 w 912484"/>
                  <a:gd name="connsiteY1" fmla="*/ 0 h 802368"/>
                  <a:gd name="connsiteX2" fmla="*/ 912484 w 912484"/>
                  <a:gd name="connsiteY2" fmla="*/ 763394 h 802368"/>
                  <a:gd name="connsiteX3" fmla="*/ 592216 w 912484"/>
                  <a:gd name="connsiteY3" fmla="*/ 802368 h 802368"/>
                  <a:gd name="connsiteX4" fmla="*/ 503613 w 912484"/>
                  <a:gd name="connsiteY4" fmla="*/ 254130 h 802368"/>
                  <a:gd name="connsiteX5" fmla="*/ 52309 w 912484"/>
                  <a:gd name="connsiteY5" fmla="*/ 233263 h 802368"/>
                  <a:gd name="connsiteX0" fmla="*/ 0 w 912484"/>
                  <a:gd name="connsiteY0" fmla="*/ 54597 h 826383"/>
                  <a:gd name="connsiteX1" fmla="*/ 678845 w 912484"/>
                  <a:gd name="connsiteY1" fmla="*/ 0 h 826383"/>
                  <a:gd name="connsiteX2" fmla="*/ 912484 w 912484"/>
                  <a:gd name="connsiteY2" fmla="*/ 763394 h 826383"/>
                  <a:gd name="connsiteX3" fmla="*/ 597150 w 912484"/>
                  <a:gd name="connsiteY3" fmla="*/ 826383 h 826383"/>
                  <a:gd name="connsiteX4" fmla="*/ 503613 w 912484"/>
                  <a:gd name="connsiteY4" fmla="*/ 254130 h 826383"/>
                  <a:gd name="connsiteX5" fmla="*/ 52309 w 912484"/>
                  <a:gd name="connsiteY5" fmla="*/ 233263 h 826383"/>
                  <a:gd name="connsiteX0" fmla="*/ 0 w 912484"/>
                  <a:gd name="connsiteY0" fmla="*/ 54597 h 826383"/>
                  <a:gd name="connsiteX1" fmla="*/ 678845 w 912484"/>
                  <a:gd name="connsiteY1" fmla="*/ 0 h 826383"/>
                  <a:gd name="connsiteX2" fmla="*/ 912484 w 912484"/>
                  <a:gd name="connsiteY2" fmla="*/ 763394 h 826383"/>
                  <a:gd name="connsiteX3" fmla="*/ 597150 w 912484"/>
                  <a:gd name="connsiteY3" fmla="*/ 826383 h 826383"/>
                  <a:gd name="connsiteX4" fmla="*/ 503613 w 912484"/>
                  <a:gd name="connsiteY4" fmla="*/ 254130 h 826383"/>
                  <a:gd name="connsiteX5" fmla="*/ 49206 w 912484"/>
                  <a:gd name="connsiteY5" fmla="*/ 229651 h 826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2484" h="826383">
                    <a:moveTo>
                      <a:pt x="0" y="54597"/>
                    </a:moveTo>
                    <a:lnTo>
                      <a:pt x="678845" y="0"/>
                    </a:lnTo>
                    <a:lnTo>
                      <a:pt x="912484" y="763394"/>
                    </a:lnTo>
                    <a:lnTo>
                      <a:pt x="597150" y="826383"/>
                    </a:lnTo>
                    <a:lnTo>
                      <a:pt x="503613" y="254130"/>
                    </a:lnTo>
                    <a:lnTo>
                      <a:pt x="49206" y="229651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F5D52245-D87D-4787-BF11-707F420CE016}"/>
                </a:ext>
              </a:extLst>
            </p:cNvPr>
            <p:cNvGrpSpPr/>
            <p:nvPr/>
          </p:nvGrpSpPr>
          <p:grpSpPr>
            <a:xfrm>
              <a:off x="4701209" y="1348194"/>
              <a:ext cx="295216" cy="274121"/>
              <a:chOff x="5834795" y="1979615"/>
              <a:chExt cx="295216" cy="274121"/>
            </a:xfrm>
          </p:grpSpPr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DED5272C-998A-452D-99BE-94081C8D9385}"/>
                  </a:ext>
                </a:extLst>
              </p:cNvPr>
              <p:cNvSpPr/>
              <p:nvPr/>
            </p:nvSpPr>
            <p:spPr>
              <a:xfrm>
                <a:off x="5834795" y="1991728"/>
                <a:ext cx="295216" cy="2620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D566C3CA-A889-4A0C-8137-3C7222F886AA}"/>
                  </a:ext>
                </a:extLst>
              </p:cNvPr>
              <p:cNvSpPr/>
              <p:nvPr/>
            </p:nvSpPr>
            <p:spPr>
              <a:xfrm>
                <a:off x="5894047" y="1979615"/>
                <a:ext cx="176714" cy="176712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75" name="グループ化 1074">
            <a:extLst>
              <a:ext uri="{FF2B5EF4-FFF2-40B4-BE49-F238E27FC236}">
                <a16:creationId xmlns:a16="http://schemas.microsoft.com/office/drawing/2014/main" id="{F362A509-F188-42A5-8CB2-94B8F8E52ABB}"/>
              </a:ext>
            </a:extLst>
          </p:cNvPr>
          <p:cNvGrpSpPr/>
          <p:nvPr/>
        </p:nvGrpSpPr>
        <p:grpSpPr>
          <a:xfrm>
            <a:off x="1504478" y="1007578"/>
            <a:ext cx="1321564" cy="2409922"/>
            <a:chOff x="-1723696" y="1862683"/>
            <a:chExt cx="2117622" cy="3861572"/>
          </a:xfrm>
        </p:grpSpPr>
        <p:sp>
          <p:nvSpPr>
            <p:cNvPr id="618" name="台形 617">
              <a:extLst>
                <a:ext uri="{FF2B5EF4-FFF2-40B4-BE49-F238E27FC236}">
                  <a16:creationId xmlns:a16="http://schemas.microsoft.com/office/drawing/2014/main" id="{CCD3C58F-DE6D-46F0-A21E-8AD1FC79A76F}"/>
                </a:ext>
              </a:extLst>
            </p:cNvPr>
            <p:cNvSpPr/>
            <p:nvPr/>
          </p:nvSpPr>
          <p:spPr>
            <a:xfrm rot="10800000">
              <a:off x="-1095526" y="4872737"/>
              <a:ext cx="233164" cy="642004"/>
            </a:xfrm>
            <a:prstGeom prst="trapezoid">
              <a:avLst>
                <a:gd name="adj" fmla="val 23406"/>
              </a:avLst>
            </a:prstGeom>
            <a:solidFill>
              <a:srgbClr val="FFCC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台形 618">
              <a:extLst>
                <a:ext uri="{FF2B5EF4-FFF2-40B4-BE49-F238E27FC236}">
                  <a16:creationId xmlns:a16="http://schemas.microsoft.com/office/drawing/2014/main" id="{3587AB88-32F5-452C-B99D-B3EB97440C36}"/>
                </a:ext>
              </a:extLst>
            </p:cNvPr>
            <p:cNvSpPr/>
            <p:nvPr/>
          </p:nvSpPr>
          <p:spPr>
            <a:xfrm rot="10800000">
              <a:off x="-869307" y="4872737"/>
              <a:ext cx="233164" cy="642004"/>
            </a:xfrm>
            <a:prstGeom prst="trapezoid">
              <a:avLst>
                <a:gd name="adj" fmla="val 23406"/>
              </a:avLst>
            </a:prstGeom>
            <a:solidFill>
              <a:srgbClr val="FFCC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台形 619">
              <a:extLst>
                <a:ext uri="{FF2B5EF4-FFF2-40B4-BE49-F238E27FC236}">
                  <a16:creationId xmlns:a16="http://schemas.microsoft.com/office/drawing/2014/main" id="{2E4CCE30-4BE6-48D3-ABD7-EEFDCE5DE76E}"/>
                </a:ext>
              </a:extLst>
            </p:cNvPr>
            <p:cNvSpPr/>
            <p:nvPr/>
          </p:nvSpPr>
          <p:spPr>
            <a:xfrm rot="10800000">
              <a:off x="-1323130" y="4620325"/>
              <a:ext cx="922468" cy="642004"/>
            </a:xfrm>
            <a:prstGeom prst="trapezoid">
              <a:avLst>
                <a:gd name="adj" fmla="val 11151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フリーフォーム: 図形 620">
              <a:extLst>
                <a:ext uri="{FF2B5EF4-FFF2-40B4-BE49-F238E27FC236}">
                  <a16:creationId xmlns:a16="http://schemas.microsoft.com/office/drawing/2014/main" id="{87CEF2BC-08EE-4161-AEE8-9AF2B85698FF}"/>
                </a:ext>
              </a:extLst>
            </p:cNvPr>
            <p:cNvSpPr/>
            <p:nvPr/>
          </p:nvSpPr>
          <p:spPr>
            <a:xfrm>
              <a:off x="-1353161" y="5486484"/>
              <a:ext cx="458105" cy="237771"/>
            </a:xfrm>
            <a:custGeom>
              <a:avLst/>
              <a:gdLst>
                <a:gd name="connsiteX0" fmla="*/ 348539 w 536771"/>
                <a:gd name="connsiteY0" fmla="*/ 0 h 248173"/>
                <a:gd name="connsiteX1" fmla="*/ 366589 w 536771"/>
                <a:gd name="connsiteY1" fmla="*/ 6921 h 248173"/>
                <a:gd name="connsiteX2" fmla="*/ 452208 w 536771"/>
                <a:gd name="connsiteY2" fmla="*/ 16089 h 248173"/>
                <a:gd name="connsiteX3" fmla="*/ 515590 w 536771"/>
                <a:gd name="connsiteY3" fmla="*/ 9302 h 248173"/>
                <a:gd name="connsiteX4" fmla="*/ 526594 w 536771"/>
                <a:gd name="connsiteY4" fmla="*/ 21016 h 248173"/>
                <a:gd name="connsiteX5" fmla="*/ 534811 w 536771"/>
                <a:gd name="connsiteY5" fmla="*/ 64092 h 248173"/>
                <a:gd name="connsiteX6" fmla="*/ 534811 w 536771"/>
                <a:gd name="connsiteY6" fmla="*/ 214829 h 248173"/>
                <a:gd name="connsiteX7" fmla="*/ 508337 w 536771"/>
                <a:gd name="connsiteY7" fmla="*/ 248173 h 248173"/>
                <a:gd name="connsiteX8" fmla="*/ 26498 w 536771"/>
                <a:gd name="connsiteY8" fmla="*/ 248173 h 248173"/>
                <a:gd name="connsiteX9" fmla="*/ 24 w 536771"/>
                <a:gd name="connsiteY9" fmla="*/ 214829 h 248173"/>
                <a:gd name="connsiteX10" fmla="*/ 47651 w 536771"/>
                <a:gd name="connsiteY10" fmla="*/ 128386 h 248173"/>
                <a:gd name="connsiteX11" fmla="*/ 339941 w 536771"/>
                <a:gd name="connsiteY11" fmla="*/ 2166 h 24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6771" h="248173">
                  <a:moveTo>
                    <a:pt x="348539" y="0"/>
                  </a:moveTo>
                  <a:lnTo>
                    <a:pt x="366589" y="6921"/>
                  </a:lnTo>
                  <a:cubicBezTo>
                    <a:pt x="388501" y="12586"/>
                    <a:pt x="418772" y="16089"/>
                    <a:pt x="452208" y="16089"/>
                  </a:cubicBezTo>
                  <a:lnTo>
                    <a:pt x="515590" y="9302"/>
                  </a:lnTo>
                  <a:lnTo>
                    <a:pt x="526594" y="21016"/>
                  </a:lnTo>
                  <a:cubicBezTo>
                    <a:pt x="531885" y="31861"/>
                    <a:pt x="534811" y="45909"/>
                    <a:pt x="534811" y="64092"/>
                  </a:cubicBezTo>
                  <a:cubicBezTo>
                    <a:pt x="534811" y="96875"/>
                    <a:pt x="539223" y="184148"/>
                    <a:pt x="534811" y="214829"/>
                  </a:cubicBezTo>
                  <a:cubicBezTo>
                    <a:pt x="530398" y="245509"/>
                    <a:pt x="522958" y="248173"/>
                    <a:pt x="508337" y="248173"/>
                  </a:cubicBezTo>
                  <a:lnTo>
                    <a:pt x="26498" y="248173"/>
                  </a:lnTo>
                  <a:cubicBezTo>
                    <a:pt x="11877" y="248173"/>
                    <a:pt x="24" y="233245"/>
                    <a:pt x="24" y="214829"/>
                  </a:cubicBezTo>
                  <a:cubicBezTo>
                    <a:pt x="24" y="182046"/>
                    <a:pt x="-2622" y="164345"/>
                    <a:pt x="47651" y="128386"/>
                  </a:cubicBezTo>
                  <a:cubicBezTo>
                    <a:pt x="85355" y="101417"/>
                    <a:pt x="231582" y="34126"/>
                    <a:pt x="339941" y="216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フリーフォーム: 図形 621">
              <a:extLst>
                <a:ext uri="{FF2B5EF4-FFF2-40B4-BE49-F238E27FC236}">
                  <a16:creationId xmlns:a16="http://schemas.microsoft.com/office/drawing/2014/main" id="{C26226EE-810F-418E-ADC2-57C82CC24646}"/>
                </a:ext>
              </a:extLst>
            </p:cNvPr>
            <p:cNvSpPr/>
            <p:nvPr/>
          </p:nvSpPr>
          <p:spPr>
            <a:xfrm flipH="1">
              <a:off x="-843310" y="5486484"/>
              <a:ext cx="458105" cy="237771"/>
            </a:xfrm>
            <a:custGeom>
              <a:avLst/>
              <a:gdLst>
                <a:gd name="connsiteX0" fmla="*/ 348539 w 536771"/>
                <a:gd name="connsiteY0" fmla="*/ 0 h 248173"/>
                <a:gd name="connsiteX1" fmla="*/ 366589 w 536771"/>
                <a:gd name="connsiteY1" fmla="*/ 6921 h 248173"/>
                <a:gd name="connsiteX2" fmla="*/ 452208 w 536771"/>
                <a:gd name="connsiteY2" fmla="*/ 16089 h 248173"/>
                <a:gd name="connsiteX3" fmla="*/ 515590 w 536771"/>
                <a:gd name="connsiteY3" fmla="*/ 9302 h 248173"/>
                <a:gd name="connsiteX4" fmla="*/ 526594 w 536771"/>
                <a:gd name="connsiteY4" fmla="*/ 21016 h 248173"/>
                <a:gd name="connsiteX5" fmla="*/ 534811 w 536771"/>
                <a:gd name="connsiteY5" fmla="*/ 64092 h 248173"/>
                <a:gd name="connsiteX6" fmla="*/ 534811 w 536771"/>
                <a:gd name="connsiteY6" fmla="*/ 214829 h 248173"/>
                <a:gd name="connsiteX7" fmla="*/ 508337 w 536771"/>
                <a:gd name="connsiteY7" fmla="*/ 248173 h 248173"/>
                <a:gd name="connsiteX8" fmla="*/ 26498 w 536771"/>
                <a:gd name="connsiteY8" fmla="*/ 248173 h 248173"/>
                <a:gd name="connsiteX9" fmla="*/ 24 w 536771"/>
                <a:gd name="connsiteY9" fmla="*/ 214829 h 248173"/>
                <a:gd name="connsiteX10" fmla="*/ 47651 w 536771"/>
                <a:gd name="connsiteY10" fmla="*/ 128386 h 248173"/>
                <a:gd name="connsiteX11" fmla="*/ 339941 w 536771"/>
                <a:gd name="connsiteY11" fmla="*/ 2166 h 24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6771" h="248173">
                  <a:moveTo>
                    <a:pt x="348539" y="0"/>
                  </a:moveTo>
                  <a:lnTo>
                    <a:pt x="366589" y="6921"/>
                  </a:lnTo>
                  <a:cubicBezTo>
                    <a:pt x="388501" y="12586"/>
                    <a:pt x="418772" y="16089"/>
                    <a:pt x="452208" y="16089"/>
                  </a:cubicBezTo>
                  <a:lnTo>
                    <a:pt x="515590" y="9302"/>
                  </a:lnTo>
                  <a:lnTo>
                    <a:pt x="526594" y="21016"/>
                  </a:lnTo>
                  <a:cubicBezTo>
                    <a:pt x="531885" y="31861"/>
                    <a:pt x="534811" y="45909"/>
                    <a:pt x="534811" y="64092"/>
                  </a:cubicBezTo>
                  <a:cubicBezTo>
                    <a:pt x="534811" y="96875"/>
                    <a:pt x="539223" y="184148"/>
                    <a:pt x="534811" y="214829"/>
                  </a:cubicBezTo>
                  <a:cubicBezTo>
                    <a:pt x="530398" y="245509"/>
                    <a:pt x="522958" y="248173"/>
                    <a:pt x="508337" y="248173"/>
                  </a:cubicBezTo>
                  <a:lnTo>
                    <a:pt x="26498" y="248173"/>
                  </a:lnTo>
                  <a:cubicBezTo>
                    <a:pt x="11877" y="248173"/>
                    <a:pt x="24" y="233245"/>
                    <a:pt x="24" y="214829"/>
                  </a:cubicBezTo>
                  <a:cubicBezTo>
                    <a:pt x="24" y="182046"/>
                    <a:pt x="-2622" y="164345"/>
                    <a:pt x="47651" y="128386"/>
                  </a:cubicBezTo>
                  <a:cubicBezTo>
                    <a:pt x="85355" y="101417"/>
                    <a:pt x="231582" y="34126"/>
                    <a:pt x="339941" y="216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619DF068-1E92-4AD3-A693-EBB9F76737CC}"/>
                </a:ext>
              </a:extLst>
            </p:cNvPr>
            <p:cNvSpPr/>
            <p:nvPr/>
          </p:nvSpPr>
          <p:spPr>
            <a:xfrm>
              <a:off x="-1404652" y="3731938"/>
              <a:ext cx="1070666" cy="1141771"/>
            </a:xfrm>
            <a:custGeom>
              <a:avLst/>
              <a:gdLst>
                <a:gd name="connsiteX0" fmla="*/ 188804 w 1070666"/>
                <a:gd name="connsiteY0" fmla="*/ 0 h 1141771"/>
                <a:gd name="connsiteX1" fmla="*/ 881863 w 1070666"/>
                <a:gd name="connsiteY1" fmla="*/ 0 h 1141771"/>
                <a:gd name="connsiteX2" fmla="*/ 890005 w 1070666"/>
                <a:gd name="connsiteY2" fmla="*/ 4511 h 1141771"/>
                <a:gd name="connsiteX3" fmla="*/ 1070666 w 1070666"/>
                <a:gd name="connsiteY3" fmla="*/ 351348 h 1141771"/>
                <a:gd name="connsiteX4" fmla="*/ 1070666 w 1070666"/>
                <a:gd name="connsiteY4" fmla="*/ 1141771 h 1141771"/>
                <a:gd name="connsiteX5" fmla="*/ 585974 w 1070666"/>
                <a:gd name="connsiteY5" fmla="*/ 1141771 h 1141771"/>
                <a:gd name="connsiteX6" fmla="*/ 535334 w 1070666"/>
                <a:gd name="connsiteY6" fmla="*/ 1077415 h 1141771"/>
                <a:gd name="connsiteX7" fmla="*/ 484694 w 1070666"/>
                <a:gd name="connsiteY7" fmla="*/ 1141771 h 1141771"/>
                <a:gd name="connsiteX8" fmla="*/ 0 w 1070666"/>
                <a:gd name="connsiteY8" fmla="*/ 1141771 h 1141771"/>
                <a:gd name="connsiteX9" fmla="*/ 0 w 1070666"/>
                <a:gd name="connsiteY9" fmla="*/ 351348 h 1141771"/>
                <a:gd name="connsiteX10" fmla="*/ 180662 w 1070666"/>
                <a:gd name="connsiteY10" fmla="*/ 4511 h 114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0666" h="1141771">
                  <a:moveTo>
                    <a:pt x="188804" y="0"/>
                  </a:moveTo>
                  <a:lnTo>
                    <a:pt x="881863" y="0"/>
                  </a:lnTo>
                  <a:lnTo>
                    <a:pt x="890005" y="4511"/>
                  </a:lnTo>
                  <a:cubicBezTo>
                    <a:pt x="999003" y="79677"/>
                    <a:pt x="1070666" y="206970"/>
                    <a:pt x="1070666" y="351348"/>
                  </a:cubicBezTo>
                  <a:cubicBezTo>
                    <a:pt x="1070666" y="614822"/>
                    <a:pt x="991351" y="880678"/>
                    <a:pt x="1070666" y="1141771"/>
                  </a:cubicBezTo>
                  <a:lnTo>
                    <a:pt x="585974" y="1141771"/>
                  </a:lnTo>
                  <a:lnTo>
                    <a:pt x="535334" y="1077415"/>
                  </a:lnTo>
                  <a:lnTo>
                    <a:pt x="484694" y="1141771"/>
                  </a:lnTo>
                  <a:lnTo>
                    <a:pt x="0" y="1141771"/>
                  </a:lnTo>
                  <a:cubicBezTo>
                    <a:pt x="74651" y="890204"/>
                    <a:pt x="0" y="614822"/>
                    <a:pt x="0" y="351348"/>
                  </a:cubicBezTo>
                  <a:cubicBezTo>
                    <a:pt x="0" y="206970"/>
                    <a:pt x="71663" y="79677"/>
                    <a:pt x="180662" y="451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4" name="四角形: 上の 2 つの角を丸める 623">
              <a:extLst>
                <a:ext uri="{FF2B5EF4-FFF2-40B4-BE49-F238E27FC236}">
                  <a16:creationId xmlns:a16="http://schemas.microsoft.com/office/drawing/2014/main" id="{1780576A-EBF6-4D96-B1E7-84E494816DBB}"/>
                </a:ext>
              </a:extLst>
            </p:cNvPr>
            <p:cNvSpPr/>
            <p:nvPr/>
          </p:nvSpPr>
          <p:spPr>
            <a:xfrm>
              <a:off x="-650166" y="4131398"/>
              <a:ext cx="208928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四角形: 上の 2 つの角を丸める 624">
              <a:extLst>
                <a:ext uri="{FF2B5EF4-FFF2-40B4-BE49-F238E27FC236}">
                  <a16:creationId xmlns:a16="http://schemas.microsoft.com/office/drawing/2014/main" id="{325E6AEC-B676-436A-8089-A9A56381003F}"/>
                </a:ext>
              </a:extLst>
            </p:cNvPr>
            <p:cNvSpPr/>
            <p:nvPr/>
          </p:nvSpPr>
          <p:spPr>
            <a:xfrm>
              <a:off x="-1298894" y="4131398"/>
              <a:ext cx="208928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楕円 625">
              <a:extLst>
                <a:ext uri="{FF2B5EF4-FFF2-40B4-BE49-F238E27FC236}">
                  <a16:creationId xmlns:a16="http://schemas.microsoft.com/office/drawing/2014/main" id="{534ABEF1-D5D8-4241-A909-69ED2868BF54}"/>
                </a:ext>
              </a:extLst>
            </p:cNvPr>
            <p:cNvSpPr/>
            <p:nvPr/>
          </p:nvSpPr>
          <p:spPr>
            <a:xfrm>
              <a:off x="-925102" y="4212044"/>
              <a:ext cx="111566" cy="111566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楕円 626">
              <a:extLst>
                <a:ext uri="{FF2B5EF4-FFF2-40B4-BE49-F238E27FC236}">
                  <a16:creationId xmlns:a16="http://schemas.microsoft.com/office/drawing/2014/main" id="{1091F40A-D915-4FA3-99FA-C770F1C6B478}"/>
                </a:ext>
              </a:extLst>
            </p:cNvPr>
            <p:cNvSpPr/>
            <p:nvPr/>
          </p:nvSpPr>
          <p:spPr>
            <a:xfrm>
              <a:off x="-925102" y="4412069"/>
              <a:ext cx="111566" cy="111566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楕円 627">
              <a:extLst>
                <a:ext uri="{FF2B5EF4-FFF2-40B4-BE49-F238E27FC236}">
                  <a16:creationId xmlns:a16="http://schemas.microsoft.com/office/drawing/2014/main" id="{060032EA-5F19-4F4B-8B5D-DB8FBBC705F3}"/>
                </a:ext>
              </a:extLst>
            </p:cNvPr>
            <p:cNvSpPr/>
            <p:nvPr/>
          </p:nvSpPr>
          <p:spPr>
            <a:xfrm>
              <a:off x="-925102" y="4604950"/>
              <a:ext cx="111566" cy="111566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四角形: 上の 2 つの角を丸める 628">
              <a:extLst>
                <a:ext uri="{FF2B5EF4-FFF2-40B4-BE49-F238E27FC236}">
                  <a16:creationId xmlns:a16="http://schemas.microsoft.com/office/drawing/2014/main" id="{26E2A2D4-DB2E-4765-92FC-6603C52E9227}"/>
                </a:ext>
              </a:extLst>
            </p:cNvPr>
            <p:cNvSpPr/>
            <p:nvPr/>
          </p:nvSpPr>
          <p:spPr>
            <a:xfrm>
              <a:off x="-650166" y="4502873"/>
              <a:ext cx="208928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四角形: 上の 2 つの角を丸める 629">
              <a:extLst>
                <a:ext uri="{FF2B5EF4-FFF2-40B4-BE49-F238E27FC236}">
                  <a16:creationId xmlns:a16="http://schemas.microsoft.com/office/drawing/2014/main" id="{E6B417E1-3237-489E-B44D-B8E84DE36E7F}"/>
                </a:ext>
              </a:extLst>
            </p:cNvPr>
            <p:cNvSpPr/>
            <p:nvPr/>
          </p:nvSpPr>
          <p:spPr>
            <a:xfrm>
              <a:off x="-1298894" y="4502873"/>
              <a:ext cx="208928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2" name="グループ化 631">
              <a:extLst>
                <a:ext uri="{FF2B5EF4-FFF2-40B4-BE49-F238E27FC236}">
                  <a16:creationId xmlns:a16="http://schemas.microsoft.com/office/drawing/2014/main" id="{1AE749CB-9526-41C5-AB09-57A0EFBD792C}"/>
                </a:ext>
              </a:extLst>
            </p:cNvPr>
            <p:cNvGrpSpPr/>
            <p:nvPr/>
          </p:nvGrpSpPr>
          <p:grpSpPr>
            <a:xfrm>
              <a:off x="-1289952" y="3693257"/>
              <a:ext cx="841266" cy="472633"/>
              <a:chOff x="2963572" y="3592258"/>
              <a:chExt cx="841266" cy="472633"/>
            </a:xfrm>
          </p:grpSpPr>
          <p:sp>
            <p:nvSpPr>
              <p:cNvPr id="671" name="台形 670">
                <a:extLst>
                  <a:ext uri="{FF2B5EF4-FFF2-40B4-BE49-F238E27FC236}">
                    <a16:creationId xmlns:a16="http://schemas.microsoft.com/office/drawing/2014/main" id="{3EF31568-E2D9-44B0-97A0-207ADF500AE3}"/>
                  </a:ext>
                </a:extLst>
              </p:cNvPr>
              <p:cNvSpPr/>
              <p:nvPr/>
            </p:nvSpPr>
            <p:spPr>
              <a:xfrm rot="10800000">
                <a:off x="3119333" y="3607627"/>
                <a:ext cx="537102" cy="457263"/>
              </a:xfrm>
              <a:prstGeom prst="trapezoid">
                <a:avLst>
                  <a:gd name="adj" fmla="val 5724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CEB33F05-AF68-452A-B1A8-44FEEC582392}"/>
                  </a:ext>
                </a:extLst>
              </p:cNvPr>
              <p:cNvSpPr/>
              <p:nvPr/>
            </p:nvSpPr>
            <p:spPr>
              <a:xfrm rot="10800000">
                <a:off x="3318147" y="3712253"/>
                <a:ext cx="139472" cy="347975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台形 672">
                <a:extLst>
                  <a:ext uri="{FF2B5EF4-FFF2-40B4-BE49-F238E27FC236}">
                    <a16:creationId xmlns:a16="http://schemas.microsoft.com/office/drawing/2014/main" id="{05A6F4A7-1DE7-453A-ACF8-7FDDECD539AB}"/>
                  </a:ext>
                </a:extLst>
              </p:cNvPr>
              <p:cNvSpPr/>
              <p:nvPr/>
            </p:nvSpPr>
            <p:spPr>
              <a:xfrm rot="10800000">
                <a:off x="3291808" y="3602964"/>
                <a:ext cx="192152" cy="163589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A0908C3B-8773-4FC3-A28A-B08891373D4A}"/>
                  </a:ext>
                </a:extLst>
              </p:cNvPr>
              <p:cNvSpPr/>
              <p:nvPr/>
            </p:nvSpPr>
            <p:spPr>
              <a:xfrm rot="10800000">
                <a:off x="3119333" y="3602965"/>
                <a:ext cx="537102" cy="194678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24FF6A84-D3C8-42B0-8F57-5ACADDA5ABA3}"/>
                  </a:ext>
                </a:extLst>
              </p:cNvPr>
              <p:cNvSpPr/>
              <p:nvPr/>
            </p:nvSpPr>
            <p:spPr>
              <a:xfrm>
                <a:off x="2963572" y="3592258"/>
                <a:ext cx="413676" cy="472633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69BCFB31-F4BD-4AF5-92AE-B7E0052701F0}"/>
                  </a:ext>
                </a:extLst>
              </p:cNvPr>
              <p:cNvSpPr/>
              <p:nvPr/>
            </p:nvSpPr>
            <p:spPr>
              <a:xfrm flipH="1">
                <a:off x="3391162" y="3592258"/>
                <a:ext cx="413676" cy="472633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3" name="グループ化 632">
              <a:extLst>
                <a:ext uri="{FF2B5EF4-FFF2-40B4-BE49-F238E27FC236}">
                  <a16:creationId xmlns:a16="http://schemas.microsoft.com/office/drawing/2014/main" id="{006B9064-9D15-4FCA-AD6F-505232DA8A1F}"/>
                </a:ext>
              </a:extLst>
            </p:cNvPr>
            <p:cNvGrpSpPr/>
            <p:nvPr/>
          </p:nvGrpSpPr>
          <p:grpSpPr>
            <a:xfrm>
              <a:off x="-1700720" y="2146619"/>
              <a:ext cx="1676716" cy="1591278"/>
              <a:chOff x="-1206422" y="4401874"/>
              <a:chExt cx="1676716" cy="1591278"/>
            </a:xfrm>
          </p:grpSpPr>
          <p:sp>
            <p:nvSpPr>
              <p:cNvPr id="650" name="フローチャート: 論理積ゲート 649">
                <a:extLst>
                  <a:ext uri="{FF2B5EF4-FFF2-40B4-BE49-F238E27FC236}">
                    <a16:creationId xmlns:a16="http://schemas.microsoft.com/office/drawing/2014/main" id="{7FBB227C-5E88-44C2-902F-0E03BFF94551}"/>
                  </a:ext>
                </a:extLst>
              </p:cNvPr>
              <p:cNvSpPr/>
              <p:nvPr/>
            </p:nvSpPr>
            <p:spPr bwMode="auto">
              <a:xfrm rot="16200000">
                <a:off x="-1127555" y="4386050"/>
                <a:ext cx="1517970" cy="1596802"/>
              </a:xfrm>
              <a:prstGeom prst="flowChartDelay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楕円 650">
                <a:extLst>
                  <a:ext uri="{FF2B5EF4-FFF2-40B4-BE49-F238E27FC236}">
                    <a16:creationId xmlns:a16="http://schemas.microsoft.com/office/drawing/2014/main" id="{79B22293-5FFC-4C69-AD2F-0422690A6B7A}"/>
                  </a:ext>
                </a:extLst>
              </p:cNvPr>
              <p:cNvSpPr/>
              <p:nvPr/>
            </p:nvSpPr>
            <p:spPr bwMode="auto">
              <a:xfrm rot="20700000">
                <a:off x="-1206422" y="5200590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楕円 651">
                <a:extLst>
                  <a:ext uri="{FF2B5EF4-FFF2-40B4-BE49-F238E27FC236}">
                    <a16:creationId xmlns:a16="http://schemas.microsoft.com/office/drawing/2014/main" id="{7DDC16B3-A484-424D-83DF-A57E460614CF}"/>
                  </a:ext>
                </a:extLst>
              </p:cNvPr>
              <p:cNvSpPr/>
              <p:nvPr/>
            </p:nvSpPr>
            <p:spPr bwMode="auto">
              <a:xfrm rot="20700000">
                <a:off x="-1134930" y="5291138"/>
                <a:ext cx="211276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楕円 652">
                <a:extLst>
                  <a:ext uri="{FF2B5EF4-FFF2-40B4-BE49-F238E27FC236}">
                    <a16:creationId xmlns:a16="http://schemas.microsoft.com/office/drawing/2014/main" id="{97CEE385-4564-43DA-842E-2D556A315265}"/>
                  </a:ext>
                </a:extLst>
              </p:cNvPr>
              <p:cNvSpPr/>
              <p:nvPr/>
            </p:nvSpPr>
            <p:spPr bwMode="auto">
              <a:xfrm rot="900000" flipH="1">
                <a:off x="116035" y="5200589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653">
                <a:extLst>
                  <a:ext uri="{FF2B5EF4-FFF2-40B4-BE49-F238E27FC236}">
                    <a16:creationId xmlns:a16="http://schemas.microsoft.com/office/drawing/2014/main" id="{4B0E4779-54CF-45A5-9D6F-6123B37763F8}"/>
                  </a:ext>
                </a:extLst>
              </p:cNvPr>
              <p:cNvSpPr/>
              <p:nvPr/>
            </p:nvSpPr>
            <p:spPr bwMode="auto">
              <a:xfrm rot="900000" flipH="1">
                <a:off x="187526" y="5291137"/>
                <a:ext cx="211276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654">
                <a:extLst>
                  <a:ext uri="{FF2B5EF4-FFF2-40B4-BE49-F238E27FC236}">
                    <a16:creationId xmlns:a16="http://schemas.microsoft.com/office/drawing/2014/main" id="{EE55E436-CB24-451D-8D08-5866B2A27BEE}"/>
                  </a:ext>
                </a:extLst>
              </p:cNvPr>
              <p:cNvSpPr/>
              <p:nvPr/>
            </p:nvSpPr>
            <p:spPr bwMode="auto">
              <a:xfrm>
                <a:off x="-1056461" y="4631598"/>
                <a:ext cx="1361555" cy="1361554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6" name="グループ化 655">
                <a:extLst>
                  <a:ext uri="{FF2B5EF4-FFF2-40B4-BE49-F238E27FC236}">
                    <a16:creationId xmlns:a16="http://schemas.microsoft.com/office/drawing/2014/main" id="{9EBEB475-5284-4657-AE8C-9199EFD9ACF4}"/>
                  </a:ext>
                </a:extLst>
              </p:cNvPr>
              <p:cNvGrpSpPr/>
              <p:nvPr/>
            </p:nvGrpSpPr>
            <p:grpSpPr>
              <a:xfrm>
                <a:off x="-1151384" y="4401874"/>
                <a:ext cx="1342190" cy="784104"/>
                <a:chOff x="4989476" y="3393321"/>
                <a:chExt cx="1624422" cy="948984"/>
              </a:xfrm>
              <a:solidFill>
                <a:schemeClr val="tx1"/>
              </a:solidFill>
            </p:grpSpPr>
            <p:sp>
              <p:nvSpPr>
                <p:cNvPr id="669" name="月 668">
                  <a:extLst>
                    <a:ext uri="{FF2B5EF4-FFF2-40B4-BE49-F238E27FC236}">
                      <a16:creationId xmlns:a16="http://schemas.microsoft.com/office/drawing/2014/main" id="{84BB8AA3-628F-453C-BD0B-DD40AC71DB17}"/>
                    </a:ext>
                  </a:extLst>
                </p:cNvPr>
                <p:cNvSpPr/>
                <p:nvPr/>
              </p:nvSpPr>
              <p:spPr bwMode="auto">
                <a:xfrm rot="2700000">
                  <a:off x="5262982" y="3393322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月 669">
                  <a:extLst>
                    <a:ext uri="{FF2B5EF4-FFF2-40B4-BE49-F238E27FC236}">
                      <a16:creationId xmlns:a16="http://schemas.microsoft.com/office/drawing/2014/main" id="{FB2BCB34-3319-4170-BA7E-D7D5F0B0F46A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6211927" y="3393321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7" name="グループ化 656">
                <a:extLst>
                  <a:ext uri="{FF2B5EF4-FFF2-40B4-BE49-F238E27FC236}">
                    <a16:creationId xmlns:a16="http://schemas.microsoft.com/office/drawing/2014/main" id="{73CDD316-5F37-47F0-BA43-24AF39EF522A}"/>
                  </a:ext>
                </a:extLst>
              </p:cNvPr>
              <p:cNvGrpSpPr/>
              <p:nvPr/>
            </p:nvGrpSpPr>
            <p:grpSpPr>
              <a:xfrm>
                <a:off x="-977598" y="4466862"/>
                <a:ext cx="1048532" cy="612550"/>
                <a:chOff x="4989476" y="3393321"/>
                <a:chExt cx="1624422" cy="948984"/>
              </a:xfrm>
              <a:solidFill>
                <a:schemeClr val="tx1"/>
              </a:solidFill>
            </p:grpSpPr>
            <p:sp>
              <p:nvSpPr>
                <p:cNvPr id="667" name="月 666">
                  <a:extLst>
                    <a:ext uri="{FF2B5EF4-FFF2-40B4-BE49-F238E27FC236}">
                      <a16:creationId xmlns:a16="http://schemas.microsoft.com/office/drawing/2014/main" id="{13FC91B8-0400-44BD-A72D-F984CD7F6785}"/>
                    </a:ext>
                  </a:extLst>
                </p:cNvPr>
                <p:cNvSpPr/>
                <p:nvPr/>
              </p:nvSpPr>
              <p:spPr bwMode="auto">
                <a:xfrm rot="2700000">
                  <a:off x="5262982" y="3393322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月 667">
                  <a:extLst>
                    <a:ext uri="{FF2B5EF4-FFF2-40B4-BE49-F238E27FC236}">
                      <a16:creationId xmlns:a16="http://schemas.microsoft.com/office/drawing/2014/main" id="{C5DF8F82-BCB8-46E7-92FB-9195270EDBBB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6211927" y="3393321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8" name="グループ化 657">
                <a:extLst>
                  <a:ext uri="{FF2B5EF4-FFF2-40B4-BE49-F238E27FC236}">
                    <a16:creationId xmlns:a16="http://schemas.microsoft.com/office/drawing/2014/main" id="{708A4D84-D135-475A-99CC-11936486878C}"/>
                  </a:ext>
                </a:extLst>
              </p:cNvPr>
              <p:cNvGrpSpPr/>
              <p:nvPr/>
            </p:nvGrpSpPr>
            <p:grpSpPr>
              <a:xfrm>
                <a:off x="-802809" y="4525533"/>
                <a:ext cx="742775" cy="433928"/>
                <a:chOff x="4989476" y="3393321"/>
                <a:chExt cx="1624422" cy="948984"/>
              </a:xfrm>
              <a:solidFill>
                <a:schemeClr val="tx1"/>
              </a:solidFill>
            </p:grpSpPr>
            <p:sp>
              <p:nvSpPr>
                <p:cNvPr id="665" name="月 664">
                  <a:extLst>
                    <a:ext uri="{FF2B5EF4-FFF2-40B4-BE49-F238E27FC236}">
                      <a16:creationId xmlns:a16="http://schemas.microsoft.com/office/drawing/2014/main" id="{83B84935-DF0C-4211-B11B-30BD58898490}"/>
                    </a:ext>
                  </a:extLst>
                </p:cNvPr>
                <p:cNvSpPr/>
                <p:nvPr/>
              </p:nvSpPr>
              <p:spPr bwMode="auto">
                <a:xfrm rot="2700000">
                  <a:off x="5262982" y="3393322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月 665">
                  <a:extLst>
                    <a:ext uri="{FF2B5EF4-FFF2-40B4-BE49-F238E27FC236}">
                      <a16:creationId xmlns:a16="http://schemas.microsoft.com/office/drawing/2014/main" id="{61F756C2-DE33-414A-AC0B-50CF7C5D2DD4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6211927" y="3393321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9" name="角丸四角形 124">
                <a:extLst>
                  <a:ext uri="{FF2B5EF4-FFF2-40B4-BE49-F238E27FC236}">
                    <a16:creationId xmlns:a16="http://schemas.microsoft.com/office/drawing/2014/main" id="{FAFBB1F7-6938-42B6-B3B6-63007001A115}"/>
                  </a:ext>
                </a:extLst>
              </p:cNvPr>
              <p:cNvSpPr/>
              <p:nvPr/>
            </p:nvSpPr>
            <p:spPr bwMode="auto">
              <a:xfrm>
                <a:off x="-787144" y="5169520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角丸四角形 125">
                <a:extLst>
                  <a:ext uri="{FF2B5EF4-FFF2-40B4-BE49-F238E27FC236}">
                    <a16:creationId xmlns:a16="http://schemas.microsoft.com/office/drawing/2014/main" id="{9C09B23A-91EB-4F87-8F11-25DC8E7B87EA}"/>
                  </a:ext>
                </a:extLst>
              </p:cNvPr>
              <p:cNvSpPr/>
              <p:nvPr/>
            </p:nvSpPr>
            <p:spPr bwMode="auto">
              <a:xfrm>
                <a:off x="-107589" y="5169520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月 660">
                <a:extLst>
                  <a:ext uri="{FF2B5EF4-FFF2-40B4-BE49-F238E27FC236}">
                    <a16:creationId xmlns:a16="http://schemas.microsoft.com/office/drawing/2014/main" id="{FF82A004-952B-4C06-982D-A051D87B7F63}"/>
                  </a:ext>
                </a:extLst>
              </p:cNvPr>
              <p:cNvSpPr/>
              <p:nvPr/>
            </p:nvSpPr>
            <p:spPr bwMode="auto">
              <a:xfrm rot="6300000">
                <a:off x="-740597" y="4926081"/>
                <a:ext cx="3777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月 661">
                <a:extLst>
                  <a:ext uri="{FF2B5EF4-FFF2-40B4-BE49-F238E27FC236}">
                    <a16:creationId xmlns:a16="http://schemas.microsoft.com/office/drawing/2014/main" id="{3B62BD00-7276-473B-BF33-45E72A17528B}"/>
                  </a:ext>
                </a:extLst>
              </p:cNvPr>
              <p:cNvSpPr/>
              <p:nvPr/>
            </p:nvSpPr>
            <p:spPr bwMode="auto">
              <a:xfrm rot="4500000">
                <a:off x="-65829" y="4926081"/>
                <a:ext cx="3777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ひし形 16">
                <a:extLst>
                  <a:ext uri="{FF2B5EF4-FFF2-40B4-BE49-F238E27FC236}">
                    <a16:creationId xmlns:a16="http://schemas.microsoft.com/office/drawing/2014/main" id="{EA39D2EF-AD92-46C0-ACB3-453469CB2921}"/>
                  </a:ext>
                </a:extLst>
              </p:cNvPr>
              <p:cNvSpPr/>
              <p:nvPr/>
            </p:nvSpPr>
            <p:spPr bwMode="auto">
              <a:xfrm>
                <a:off x="-479275" y="5568903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4" name="月 663">
                <a:extLst>
                  <a:ext uri="{FF2B5EF4-FFF2-40B4-BE49-F238E27FC236}">
                    <a16:creationId xmlns:a16="http://schemas.microsoft.com/office/drawing/2014/main" id="{6214BB92-0463-47B7-8305-55056AEFD575}"/>
                  </a:ext>
                </a:extLst>
              </p:cNvPr>
              <p:cNvSpPr/>
              <p:nvPr/>
            </p:nvSpPr>
            <p:spPr bwMode="auto">
              <a:xfrm rot="5400000">
                <a:off x="-409418" y="5645291"/>
                <a:ext cx="65615" cy="27662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A7451007-BBE2-4DEA-956D-B95AC6EFFD07}"/>
                </a:ext>
              </a:extLst>
            </p:cNvPr>
            <p:cNvGrpSpPr/>
            <p:nvPr/>
          </p:nvGrpSpPr>
          <p:grpSpPr>
            <a:xfrm>
              <a:off x="-1723696" y="1862683"/>
              <a:ext cx="1695992" cy="935422"/>
              <a:chOff x="2326523" y="925606"/>
              <a:chExt cx="2102602" cy="1159686"/>
            </a:xfrm>
          </p:grpSpPr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87A702AE-CE97-452F-AB44-476818B61EA2}"/>
                  </a:ext>
                </a:extLst>
              </p:cNvPr>
              <p:cNvSpPr/>
              <p:nvPr/>
            </p:nvSpPr>
            <p:spPr>
              <a:xfrm>
                <a:off x="2500226" y="925606"/>
                <a:ext cx="1755196" cy="1138144"/>
              </a:xfrm>
              <a:custGeom>
                <a:avLst/>
                <a:gdLst>
                  <a:gd name="connsiteX0" fmla="*/ 877598 w 1755196"/>
                  <a:gd name="connsiteY0" fmla="*/ 0 h 1073709"/>
                  <a:gd name="connsiteX1" fmla="*/ 1755196 w 1755196"/>
                  <a:gd name="connsiteY1" fmla="*/ 877598 h 1073709"/>
                  <a:gd name="connsiteX2" fmla="*/ 1745773 w 1755196"/>
                  <a:gd name="connsiteY2" fmla="*/ 971078 h 1073709"/>
                  <a:gd name="connsiteX3" fmla="*/ 1612363 w 1755196"/>
                  <a:gd name="connsiteY3" fmla="*/ 1004743 h 1073709"/>
                  <a:gd name="connsiteX4" fmla="*/ 877598 w 1755196"/>
                  <a:gd name="connsiteY4" fmla="*/ 1073709 h 1073709"/>
                  <a:gd name="connsiteX5" fmla="*/ 142834 w 1755196"/>
                  <a:gd name="connsiteY5" fmla="*/ 1004743 h 1073709"/>
                  <a:gd name="connsiteX6" fmla="*/ 9424 w 1755196"/>
                  <a:gd name="connsiteY6" fmla="*/ 971078 h 1073709"/>
                  <a:gd name="connsiteX7" fmla="*/ 0 w 1755196"/>
                  <a:gd name="connsiteY7" fmla="*/ 877598 h 1073709"/>
                  <a:gd name="connsiteX8" fmla="*/ 877598 w 1755196"/>
                  <a:gd name="connsiteY8" fmla="*/ 0 h 1073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073709">
                    <a:moveTo>
                      <a:pt x="877598" y="0"/>
                    </a:moveTo>
                    <a:cubicBezTo>
                      <a:pt x="1362282" y="0"/>
                      <a:pt x="1755196" y="392914"/>
                      <a:pt x="1755196" y="877598"/>
                    </a:cubicBezTo>
                    <a:lnTo>
                      <a:pt x="1745773" y="971078"/>
                    </a:lnTo>
                    <a:lnTo>
                      <a:pt x="1612363" y="1004743"/>
                    </a:lnTo>
                    <a:cubicBezTo>
                      <a:pt x="1386526" y="1049152"/>
                      <a:pt x="1138230" y="1073709"/>
                      <a:pt x="877598" y="1073709"/>
                    </a:cubicBezTo>
                    <a:cubicBezTo>
                      <a:pt x="616966" y="1073709"/>
                      <a:pt x="368671" y="1049152"/>
                      <a:pt x="142834" y="1004743"/>
                    </a:cubicBezTo>
                    <a:lnTo>
                      <a:pt x="9424" y="971078"/>
                    </a:lnTo>
                    <a:lnTo>
                      <a:pt x="0" y="877598"/>
                    </a:lnTo>
                    <a:cubicBezTo>
                      <a:pt x="0" y="392914"/>
                      <a:pt x="392914" y="0"/>
                      <a:pt x="87759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EDC4EBA7-268B-4469-8302-14C62BA0D254}"/>
                  </a:ext>
                </a:extLst>
              </p:cNvPr>
              <p:cNvSpPr/>
              <p:nvPr/>
            </p:nvSpPr>
            <p:spPr>
              <a:xfrm>
                <a:off x="2482098" y="1649181"/>
                <a:ext cx="1791452" cy="273050"/>
              </a:xfrm>
              <a:custGeom>
                <a:avLst/>
                <a:gdLst>
                  <a:gd name="connsiteX0" fmla="*/ 877598 w 1755196"/>
                  <a:gd name="connsiteY0" fmla="*/ 0 h 342377"/>
                  <a:gd name="connsiteX1" fmla="*/ 1618735 w 1755196"/>
                  <a:gd name="connsiteY1" fmla="*/ 71517 h 342377"/>
                  <a:gd name="connsiteX2" fmla="*/ 1742961 w 1755196"/>
                  <a:gd name="connsiteY2" fmla="*/ 106592 h 342377"/>
                  <a:gd name="connsiteX3" fmla="*/ 1755196 w 1755196"/>
                  <a:gd name="connsiteY3" fmla="*/ 227966 h 342377"/>
                  <a:gd name="connsiteX4" fmla="*/ 1745773 w 1755196"/>
                  <a:gd name="connsiteY4" fmla="*/ 321446 h 342377"/>
                  <a:gd name="connsiteX5" fmla="*/ 1662826 w 1755196"/>
                  <a:gd name="connsiteY5" fmla="*/ 342377 h 342377"/>
                  <a:gd name="connsiteX6" fmla="*/ 1659146 w 1755196"/>
                  <a:gd name="connsiteY6" fmla="*/ 341392 h 342377"/>
                  <a:gd name="connsiteX7" fmla="*/ 877598 w 1755196"/>
                  <a:gd name="connsiteY7" fmla="*/ 269875 h 342377"/>
                  <a:gd name="connsiteX8" fmla="*/ 96050 w 1755196"/>
                  <a:gd name="connsiteY8" fmla="*/ 341392 h 342377"/>
                  <a:gd name="connsiteX9" fmla="*/ 92371 w 1755196"/>
                  <a:gd name="connsiteY9" fmla="*/ 342377 h 342377"/>
                  <a:gd name="connsiteX10" fmla="*/ 9424 w 1755196"/>
                  <a:gd name="connsiteY10" fmla="*/ 321446 h 342377"/>
                  <a:gd name="connsiteX11" fmla="*/ 0 w 1755196"/>
                  <a:gd name="connsiteY11" fmla="*/ 227966 h 342377"/>
                  <a:gd name="connsiteX12" fmla="*/ 12236 w 1755196"/>
                  <a:gd name="connsiteY12" fmla="*/ 106592 h 342377"/>
                  <a:gd name="connsiteX13" fmla="*/ 136461 w 1755196"/>
                  <a:gd name="connsiteY13" fmla="*/ 71517 h 342377"/>
                  <a:gd name="connsiteX14" fmla="*/ 877598 w 1755196"/>
                  <a:gd name="connsiteY14" fmla="*/ 0 h 342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55196" h="342377">
                    <a:moveTo>
                      <a:pt x="877598" y="0"/>
                    </a:moveTo>
                    <a:cubicBezTo>
                      <a:pt x="1167030" y="0"/>
                      <a:pt x="1429062" y="27330"/>
                      <a:pt x="1618735" y="71517"/>
                    </a:cubicBezTo>
                    <a:lnTo>
                      <a:pt x="1742961" y="106592"/>
                    </a:lnTo>
                    <a:lnTo>
                      <a:pt x="1755196" y="227966"/>
                    </a:lnTo>
                    <a:lnTo>
                      <a:pt x="1745773" y="321446"/>
                    </a:lnTo>
                    <a:lnTo>
                      <a:pt x="1662826" y="342377"/>
                    </a:lnTo>
                    <a:lnTo>
                      <a:pt x="1659146" y="341392"/>
                    </a:lnTo>
                    <a:cubicBezTo>
                      <a:pt x="1459131" y="297205"/>
                      <a:pt x="1182812" y="269875"/>
                      <a:pt x="877598" y="269875"/>
                    </a:cubicBezTo>
                    <a:cubicBezTo>
                      <a:pt x="572385" y="269875"/>
                      <a:pt x="296066" y="297205"/>
                      <a:pt x="96050" y="341392"/>
                    </a:cubicBezTo>
                    <a:lnTo>
                      <a:pt x="92371" y="342377"/>
                    </a:lnTo>
                    <a:lnTo>
                      <a:pt x="9424" y="321446"/>
                    </a:lnTo>
                    <a:lnTo>
                      <a:pt x="0" y="227966"/>
                    </a:lnTo>
                    <a:lnTo>
                      <a:pt x="12236" y="106592"/>
                    </a:lnTo>
                    <a:lnTo>
                      <a:pt x="136461" y="71517"/>
                    </a:lnTo>
                    <a:cubicBezTo>
                      <a:pt x="326135" y="27330"/>
                      <a:pt x="588166" y="0"/>
                      <a:pt x="8775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3B8AEAF1-1530-454D-9821-C4D495EA9A94}"/>
                  </a:ext>
                </a:extLst>
              </p:cNvPr>
              <p:cNvSpPr/>
              <p:nvPr/>
            </p:nvSpPr>
            <p:spPr>
              <a:xfrm rot="10800000">
                <a:off x="3109820" y="1617650"/>
                <a:ext cx="571142" cy="277630"/>
              </a:xfrm>
              <a:custGeom>
                <a:avLst/>
                <a:gdLst>
                  <a:gd name="connsiteX0" fmla="*/ 303139 w 571142"/>
                  <a:gd name="connsiteY0" fmla="*/ 277630 h 277630"/>
                  <a:gd name="connsiteX1" fmla="*/ 91905 w 571142"/>
                  <a:gd name="connsiteY1" fmla="*/ 272669 h 277630"/>
                  <a:gd name="connsiteX2" fmla="*/ 0 w 571142"/>
                  <a:gd name="connsiteY2" fmla="*/ 266023 h 277630"/>
                  <a:gd name="connsiteX3" fmla="*/ 39640 w 571142"/>
                  <a:gd name="connsiteY3" fmla="*/ 0 h 277630"/>
                  <a:gd name="connsiteX4" fmla="*/ 80387 w 571142"/>
                  <a:gd name="connsiteY4" fmla="*/ 2794 h 277630"/>
                  <a:gd name="connsiteX5" fmla="*/ 303139 w 571142"/>
                  <a:gd name="connsiteY5" fmla="*/ 7755 h 277630"/>
                  <a:gd name="connsiteX6" fmla="*/ 525890 w 571142"/>
                  <a:gd name="connsiteY6" fmla="*/ 2794 h 277630"/>
                  <a:gd name="connsiteX7" fmla="*/ 531482 w 571142"/>
                  <a:gd name="connsiteY7" fmla="*/ 2411 h 277630"/>
                  <a:gd name="connsiteX8" fmla="*/ 571142 w 571142"/>
                  <a:gd name="connsiteY8" fmla="*/ 268564 h 277630"/>
                  <a:gd name="connsiteX9" fmla="*/ 514373 w 571142"/>
                  <a:gd name="connsiteY9" fmla="*/ 272669 h 277630"/>
                  <a:gd name="connsiteX10" fmla="*/ 303139 w 571142"/>
                  <a:gd name="connsiteY10" fmla="*/ 277630 h 277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1142" h="277630">
                    <a:moveTo>
                      <a:pt x="303139" y="277630"/>
                    </a:moveTo>
                    <a:cubicBezTo>
                      <a:pt x="230781" y="277630"/>
                      <a:pt x="160135" y="275922"/>
                      <a:pt x="91905" y="272669"/>
                    </a:cubicBezTo>
                    <a:lnTo>
                      <a:pt x="0" y="266023"/>
                    </a:lnTo>
                    <a:lnTo>
                      <a:pt x="39640" y="0"/>
                    </a:lnTo>
                    <a:lnTo>
                      <a:pt x="80387" y="2794"/>
                    </a:lnTo>
                    <a:cubicBezTo>
                      <a:pt x="152338" y="6047"/>
                      <a:pt x="226836" y="7755"/>
                      <a:pt x="303139" y="7755"/>
                    </a:cubicBezTo>
                    <a:cubicBezTo>
                      <a:pt x="379442" y="7755"/>
                      <a:pt x="453940" y="6047"/>
                      <a:pt x="525890" y="2794"/>
                    </a:cubicBezTo>
                    <a:lnTo>
                      <a:pt x="531482" y="2411"/>
                    </a:lnTo>
                    <a:lnTo>
                      <a:pt x="571142" y="268564"/>
                    </a:lnTo>
                    <a:lnTo>
                      <a:pt x="514373" y="272669"/>
                    </a:lnTo>
                    <a:cubicBezTo>
                      <a:pt x="446142" y="275922"/>
                      <a:pt x="375497" y="277630"/>
                      <a:pt x="303139" y="2776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18BD06DD-F5C0-42C3-8A7F-D439F7496316}"/>
                  </a:ext>
                </a:extLst>
              </p:cNvPr>
              <p:cNvSpPr/>
              <p:nvPr/>
            </p:nvSpPr>
            <p:spPr>
              <a:xfrm>
                <a:off x="2326523" y="1612660"/>
                <a:ext cx="2102602" cy="472632"/>
              </a:xfrm>
              <a:custGeom>
                <a:avLst/>
                <a:gdLst>
                  <a:gd name="connsiteX0" fmla="*/ 2093755 w 2102602"/>
                  <a:gd name="connsiteY0" fmla="*/ 0 h 472632"/>
                  <a:gd name="connsiteX1" fmla="*/ 2097175 w 2102602"/>
                  <a:gd name="connsiteY1" fmla="*/ 17705 h 472632"/>
                  <a:gd name="connsiteX2" fmla="*/ 2102602 w 2102602"/>
                  <a:gd name="connsiteY2" fmla="*/ 102641 h 472632"/>
                  <a:gd name="connsiteX3" fmla="*/ 2081244 w 2102602"/>
                  <a:gd name="connsiteY3" fmla="*/ 270060 h 472632"/>
                  <a:gd name="connsiteX4" fmla="*/ 2033567 w 2102602"/>
                  <a:gd name="connsiteY4" fmla="*/ 391423 h 472632"/>
                  <a:gd name="connsiteX5" fmla="*/ 1912470 w 2102602"/>
                  <a:gd name="connsiteY5" fmla="*/ 413778 h 472632"/>
                  <a:gd name="connsiteX6" fmla="*/ 1051301 w 2102602"/>
                  <a:gd name="connsiteY6" fmla="*/ 472632 h 472632"/>
                  <a:gd name="connsiteX7" fmla="*/ 190132 w 2102602"/>
                  <a:gd name="connsiteY7" fmla="*/ 413778 h 472632"/>
                  <a:gd name="connsiteX8" fmla="*/ 69036 w 2102602"/>
                  <a:gd name="connsiteY8" fmla="*/ 391423 h 472632"/>
                  <a:gd name="connsiteX9" fmla="*/ 21359 w 2102602"/>
                  <a:gd name="connsiteY9" fmla="*/ 270060 h 472632"/>
                  <a:gd name="connsiteX10" fmla="*/ 0 w 2102602"/>
                  <a:gd name="connsiteY10" fmla="*/ 102641 h 472632"/>
                  <a:gd name="connsiteX11" fmla="*/ 5428 w 2102602"/>
                  <a:gd name="connsiteY11" fmla="*/ 17705 h 472632"/>
                  <a:gd name="connsiteX12" fmla="*/ 8848 w 2102602"/>
                  <a:gd name="connsiteY12" fmla="*/ 0 h 472632"/>
                  <a:gd name="connsiteX13" fmla="*/ 61072 w 2102602"/>
                  <a:gd name="connsiteY13" fmla="*/ 39773 h 472632"/>
                  <a:gd name="connsiteX14" fmla="*/ 1051301 w 2102602"/>
                  <a:gd name="connsiteY14" fmla="*/ 257415 h 472632"/>
                  <a:gd name="connsiteX15" fmla="*/ 2041531 w 2102602"/>
                  <a:gd name="connsiteY15" fmla="*/ 39773 h 472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02602" h="472632">
                    <a:moveTo>
                      <a:pt x="2093755" y="0"/>
                    </a:moveTo>
                    <a:lnTo>
                      <a:pt x="2097175" y="17705"/>
                    </a:lnTo>
                    <a:cubicBezTo>
                      <a:pt x="2100764" y="45631"/>
                      <a:pt x="2102602" y="73967"/>
                      <a:pt x="2102602" y="102641"/>
                    </a:cubicBezTo>
                    <a:cubicBezTo>
                      <a:pt x="2102602" y="159990"/>
                      <a:pt x="2095248" y="215982"/>
                      <a:pt x="2081244" y="270060"/>
                    </a:cubicBezTo>
                    <a:lnTo>
                      <a:pt x="2033567" y="391423"/>
                    </a:lnTo>
                    <a:lnTo>
                      <a:pt x="1912470" y="413778"/>
                    </a:lnTo>
                    <a:cubicBezTo>
                      <a:pt x="1666644" y="450935"/>
                      <a:pt x="1370297" y="472632"/>
                      <a:pt x="1051301" y="472632"/>
                    </a:cubicBezTo>
                    <a:cubicBezTo>
                      <a:pt x="732305" y="472632"/>
                      <a:pt x="435958" y="450935"/>
                      <a:pt x="190132" y="413778"/>
                    </a:cubicBezTo>
                    <a:lnTo>
                      <a:pt x="69036" y="391423"/>
                    </a:lnTo>
                    <a:lnTo>
                      <a:pt x="21359" y="270060"/>
                    </a:lnTo>
                    <a:cubicBezTo>
                      <a:pt x="7355" y="215982"/>
                      <a:pt x="0" y="159990"/>
                      <a:pt x="0" y="102641"/>
                    </a:cubicBezTo>
                    <a:cubicBezTo>
                      <a:pt x="0" y="73967"/>
                      <a:pt x="1839" y="45631"/>
                      <a:pt x="5428" y="17705"/>
                    </a:cubicBezTo>
                    <a:lnTo>
                      <a:pt x="8848" y="0"/>
                    </a:lnTo>
                    <a:lnTo>
                      <a:pt x="61072" y="39773"/>
                    </a:lnTo>
                    <a:cubicBezTo>
                      <a:pt x="275674" y="171083"/>
                      <a:pt x="639098" y="257415"/>
                      <a:pt x="1051301" y="257415"/>
                    </a:cubicBezTo>
                    <a:cubicBezTo>
                      <a:pt x="1463504" y="257415"/>
                      <a:pt x="1826929" y="171083"/>
                      <a:pt x="2041531" y="3977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1" name="グループ化 680">
              <a:extLst>
                <a:ext uri="{FF2B5EF4-FFF2-40B4-BE49-F238E27FC236}">
                  <a16:creationId xmlns:a16="http://schemas.microsoft.com/office/drawing/2014/main" id="{C0F6F745-C845-43A5-80A0-FC45D6601BBB}"/>
                </a:ext>
              </a:extLst>
            </p:cNvPr>
            <p:cNvGrpSpPr/>
            <p:nvPr/>
          </p:nvGrpSpPr>
          <p:grpSpPr>
            <a:xfrm>
              <a:off x="-1124770" y="3509506"/>
              <a:ext cx="550497" cy="654989"/>
              <a:chOff x="3128121" y="2539151"/>
              <a:chExt cx="1402829" cy="1669107"/>
            </a:xfrm>
          </p:grpSpPr>
          <p:sp>
            <p:nvSpPr>
              <p:cNvPr id="682" name="四角形: 上の 2 つの角を丸める 681">
                <a:extLst>
                  <a:ext uri="{FF2B5EF4-FFF2-40B4-BE49-F238E27FC236}">
                    <a16:creationId xmlns:a16="http://schemas.microsoft.com/office/drawing/2014/main" id="{3FC15268-837F-4F85-A7EE-0EF5D1D94125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83" name="四角形: 上の 2 つの角を丸める 682">
                <a:extLst>
                  <a:ext uri="{FF2B5EF4-FFF2-40B4-BE49-F238E27FC236}">
                    <a16:creationId xmlns:a16="http://schemas.microsoft.com/office/drawing/2014/main" id="{334B3CBF-D788-41BC-9C7B-6D3C7F8FF12B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EBB94C76-ED7A-4D30-BB60-771729960051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686" name="グループ化 685">
                  <a:extLst>
                    <a:ext uri="{FF2B5EF4-FFF2-40B4-BE49-F238E27FC236}">
                      <a16:creationId xmlns:a16="http://schemas.microsoft.com/office/drawing/2014/main" id="{B2ED13AA-FBB4-49AD-9C21-63C9CACDBAD3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688" name="フローチャート: 手作業 687">
                    <a:extLst>
                      <a:ext uri="{FF2B5EF4-FFF2-40B4-BE49-F238E27FC236}">
                        <a16:creationId xmlns:a16="http://schemas.microsoft.com/office/drawing/2014/main" id="{612DFC9A-7F3F-45F9-AFA3-74B02F9392B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9" name="四角形: 角を丸くする 688">
                    <a:extLst>
                      <a:ext uri="{FF2B5EF4-FFF2-40B4-BE49-F238E27FC236}">
                        <a16:creationId xmlns:a16="http://schemas.microsoft.com/office/drawing/2014/main" id="{5366B2CB-083B-45EA-9CDF-CFEFD4CC1FF2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0" name="フリーフォーム: 図形 689">
                    <a:extLst>
                      <a:ext uri="{FF2B5EF4-FFF2-40B4-BE49-F238E27FC236}">
                        <a16:creationId xmlns:a16="http://schemas.microsoft.com/office/drawing/2014/main" id="{D605D0C5-36A5-4A7D-8532-D50F6B022239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AEF28DC7-6E31-4364-AAC1-FE358C2F0479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905684C1-1F05-474A-B503-4C43C68BB789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692" name="台形 691">
              <a:extLst>
                <a:ext uri="{FF2B5EF4-FFF2-40B4-BE49-F238E27FC236}">
                  <a16:creationId xmlns:a16="http://schemas.microsoft.com/office/drawing/2014/main" id="{B7B96D6B-7625-405D-8123-3F162E78CB5F}"/>
                </a:ext>
              </a:extLst>
            </p:cNvPr>
            <p:cNvSpPr/>
            <p:nvPr/>
          </p:nvSpPr>
          <p:spPr>
            <a:xfrm rot="1978833">
              <a:off x="-1501402" y="3856170"/>
              <a:ext cx="189442" cy="447820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442" h="447820">
                  <a:moveTo>
                    <a:pt x="175150" y="214839"/>
                  </a:moveTo>
                  <a:lnTo>
                    <a:pt x="189442" y="447820"/>
                  </a:lnTo>
                  <a:lnTo>
                    <a:pt x="0" y="447820"/>
                  </a:lnTo>
                  <a:lnTo>
                    <a:pt x="28805" y="0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3" name="台形 692">
              <a:extLst>
                <a:ext uri="{FF2B5EF4-FFF2-40B4-BE49-F238E27FC236}">
                  <a16:creationId xmlns:a16="http://schemas.microsoft.com/office/drawing/2014/main" id="{EF01E4F7-80E4-4D24-9FDC-0EFD056CD77F}"/>
                </a:ext>
              </a:extLst>
            </p:cNvPr>
            <p:cNvSpPr/>
            <p:nvPr/>
          </p:nvSpPr>
          <p:spPr>
            <a:xfrm rot="14400028">
              <a:off x="-1495570" y="3850099"/>
              <a:ext cx="381293" cy="613595"/>
            </a:xfrm>
            <a:prstGeom prst="trapezoid">
              <a:avLst/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A7BD8E88-613E-46C5-90B5-D17856343F91}"/>
                </a:ext>
              </a:extLst>
            </p:cNvPr>
            <p:cNvGrpSpPr/>
            <p:nvPr/>
          </p:nvGrpSpPr>
          <p:grpSpPr>
            <a:xfrm>
              <a:off x="-1021329" y="1979615"/>
              <a:ext cx="295216" cy="274121"/>
              <a:chOff x="5834795" y="1979615"/>
              <a:chExt cx="295216" cy="274121"/>
            </a:xfrm>
          </p:grpSpPr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142E12EB-7E6F-46E5-8AAC-D5373A2DC294}"/>
                  </a:ext>
                </a:extLst>
              </p:cNvPr>
              <p:cNvSpPr/>
              <p:nvPr/>
            </p:nvSpPr>
            <p:spPr>
              <a:xfrm>
                <a:off x="5834795" y="1991728"/>
                <a:ext cx="295216" cy="2620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89D73834-2A32-4604-A99B-4875CA0E3B41}"/>
                  </a:ext>
                </a:extLst>
              </p:cNvPr>
              <p:cNvSpPr/>
              <p:nvPr/>
            </p:nvSpPr>
            <p:spPr>
              <a:xfrm>
                <a:off x="5894047" y="1979615"/>
                <a:ext cx="176714" cy="176712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34" name="フローチャート: 手作業 203">
              <a:extLst>
                <a:ext uri="{FF2B5EF4-FFF2-40B4-BE49-F238E27FC236}">
                  <a16:creationId xmlns:a16="http://schemas.microsoft.com/office/drawing/2014/main" id="{511B7173-D80A-4128-A97D-2D7B5E7EF8AC}"/>
                </a:ext>
              </a:extLst>
            </p:cNvPr>
            <p:cNvSpPr/>
            <p:nvPr/>
          </p:nvSpPr>
          <p:spPr>
            <a:xfrm rot="4162878">
              <a:off x="-337623" y="3594369"/>
              <a:ext cx="353665" cy="495130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35" name="グループ化 734">
              <a:extLst>
                <a:ext uri="{FF2B5EF4-FFF2-40B4-BE49-F238E27FC236}">
                  <a16:creationId xmlns:a16="http://schemas.microsoft.com/office/drawing/2014/main" id="{5004A473-2559-4782-BACE-9DCDEC6F5DEF}"/>
                </a:ext>
              </a:extLst>
            </p:cNvPr>
            <p:cNvGrpSpPr/>
            <p:nvPr/>
          </p:nvGrpSpPr>
          <p:grpSpPr>
            <a:xfrm flipH="1">
              <a:off x="-654547" y="3443299"/>
              <a:ext cx="1048473" cy="522749"/>
              <a:chOff x="1538286" y="3344653"/>
              <a:chExt cx="1658580" cy="759597"/>
            </a:xfrm>
          </p:grpSpPr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CD7DF1AD-CCB8-43AD-ACA7-D6869E7A222E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7" name="四角形: 上の 2 つの角を丸める 736">
                <a:extLst>
                  <a:ext uri="{FF2B5EF4-FFF2-40B4-BE49-F238E27FC236}">
                    <a16:creationId xmlns:a16="http://schemas.microsoft.com/office/drawing/2014/main" id="{905A1124-F6CB-4732-A0F5-304214DAD446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8" name="四角形: 上の 2 つの角を丸める 737">
                <a:extLst>
                  <a:ext uri="{FF2B5EF4-FFF2-40B4-BE49-F238E27FC236}">
                    <a16:creationId xmlns:a16="http://schemas.microsoft.com/office/drawing/2014/main" id="{43262935-21D6-4D80-AFC7-8E09F43A37F3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9" name="四角形: 上の 2 つの角を丸める 738">
                <a:extLst>
                  <a:ext uri="{FF2B5EF4-FFF2-40B4-BE49-F238E27FC236}">
                    <a16:creationId xmlns:a16="http://schemas.microsoft.com/office/drawing/2014/main" id="{491C6A32-D28B-4701-89D0-BA2D62B930DF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40" name="四角形: 上の 2 つの角を丸める 739">
                <a:extLst>
                  <a:ext uri="{FF2B5EF4-FFF2-40B4-BE49-F238E27FC236}">
                    <a16:creationId xmlns:a16="http://schemas.microsoft.com/office/drawing/2014/main" id="{03DE23CF-A684-401A-A52D-621AF3E0DF28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153" name="グループ化 1152">
            <a:extLst>
              <a:ext uri="{FF2B5EF4-FFF2-40B4-BE49-F238E27FC236}">
                <a16:creationId xmlns:a16="http://schemas.microsoft.com/office/drawing/2014/main" id="{6CA86321-1CF6-4DFA-BD8F-DA733324EC2C}"/>
              </a:ext>
            </a:extLst>
          </p:cNvPr>
          <p:cNvGrpSpPr/>
          <p:nvPr/>
        </p:nvGrpSpPr>
        <p:grpSpPr>
          <a:xfrm>
            <a:off x="7435560" y="972020"/>
            <a:ext cx="1060740" cy="2409920"/>
            <a:chOff x="6825788" y="1231262"/>
            <a:chExt cx="1699692" cy="3861572"/>
          </a:xfrm>
        </p:grpSpPr>
        <p:sp>
          <p:nvSpPr>
            <p:cNvPr id="1019" name="フローチャート: 論理積ゲート 1018">
              <a:extLst>
                <a:ext uri="{FF2B5EF4-FFF2-40B4-BE49-F238E27FC236}">
                  <a16:creationId xmlns:a16="http://schemas.microsoft.com/office/drawing/2014/main" id="{AA5EB34C-25FA-4FB3-8A92-0AB04461268E}"/>
                </a:ext>
              </a:extLst>
            </p:cNvPr>
            <p:cNvSpPr/>
            <p:nvPr/>
          </p:nvSpPr>
          <p:spPr bwMode="auto">
            <a:xfrm rot="16200000">
              <a:off x="6927631" y="1499374"/>
              <a:ext cx="1517970" cy="1596802"/>
            </a:xfrm>
            <a:prstGeom prst="flowChartDelay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29" name="グループ化 828">
              <a:extLst>
                <a:ext uri="{FF2B5EF4-FFF2-40B4-BE49-F238E27FC236}">
                  <a16:creationId xmlns:a16="http://schemas.microsoft.com/office/drawing/2014/main" id="{B295067A-FE2E-4AE2-80B7-0598B5D08B18}"/>
                </a:ext>
              </a:extLst>
            </p:cNvPr>
            <p:cNvGrpSpPr/>
            <p:nvPr/>
          </p:nvGrpSpPr>
          <p:grpSpPr>
            <a:xfrm rot="5400000">
              <a:off x="8074203" y="4240569"/>
              <a:ext cx="425773" cy="190440"/>
              <a:chOff x="554831" y="5303965"/>
              <a:chExt cx="1061359" cy="474726"/>
            </a:xfrm>
          </p:grpSpPr>
          <p:sp>
            <p:nvSpPr>
              <p:cNvPr id="887" name="四角形: 上の 2 つの角を丸める 886">
                <a:extLst>
                  <a:ext uri="{FF2B5EF4-FFF2-40B4-BE49-F238E27FC236}">
                    <a16:creationId xmlns:a16="http://schemas.microsoft.com/office/drawing/2014/main" id="{356DE7AA-9074-41DE-93DB-DEF1F3092251}"/>
                  </a:ext>
                </a:extLst>
              </p:cNvPr>
              <p:cNvSpPr/>
              <p:nvPr/>
            </p:nvSpPr>
            <p:spPr>
              <a:xfrm rot="16200000">
                <a:off x="1060766" y="5237777"/>
                <a:ext cx="106314" cy="519688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88" name="四角形: 上の 2 つの角を丸める 887">
                <a:extLst>
                  <a:ext uri="{FF2B5EF4-FFF2-40B4-BE49-F238E27FC236}">
                    <a16:creationId xmlns:a16="http://schemas.microsoft.com/office/drawing/2014/main" id="{0626E4D3-5806-43F4-959E-2AA27B4972BF}"/>
                  </a:ext>
                </a:extLst>
              </p:cNvPr>
              <p:cNvSpPr/>
              <p:nvPr/>
            </p:nvSpPr>
            <p:spPr>
              <a:xfrm rot="16200000">
                <a:off x="1128677" y="5129385"/>
                <a:ext cx="106314" cy="655509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89" name="四角形: 上の 2 つの角を丸める 888">
                <a:extLst>
                  <a:ext uri="{FF2B5EF4-FFF2-40B4-BE49-F238E27FC236}">
                    <a16:creationId xmlns:a16="http://schemas.microsoft.com/office/drawing/2014/main" id="{B757CA8E-0715-46DD-82B3-AE9B4CEA6233}"/>
                  </a:ext>
                </a:extLst>
              </p:cNvPr>
              <p:cNvSpPr/>
              <p:nvPr/>
            </p:nvSpPr>
            <p:spPr>
              <a:xfrm rot="16200000">
                <a:off x="1181978" y="5026077"/>
                <a:ext cx="106314" cy="76211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71D4273A-7FCF-4AA1-9DE6-6B8729911930}"/>
                  </a:ext>
                </a:extLst>
              </p:cNvPr>
              <p:cNvSpPr/>
              <p:nvPr/>
            </p:nvSpPr>
            <p:spPr>
              <a:xfrm rot="16200000">
                <a:off x="815330" y="5043466"/>
                <a:ext cx="474726" cy="995723"/>
              </a:xfrm>
              <a:custGeom>
                <a:avLst/>
                <a:gdLst>
                  <a:gd name="connsiteX0" fmla="*/ 474726 w 474726"/>
                  <a:gd name="connsiteY0" fmla="*/ 207899 h 995723"/>
                  <a:gd name="connsiteX1" fmla="*/ 474726 w 474726"/>
                  <a:gd name="connsiteY1" fmla="*/ 474833 h 995723"/>
                  <a:gd name="connsiteX2" fmla="*/ 474720 w 474726"/>
                  <a:gd name="connsiteY2" fmla="*/ 474833 h 995723"/>
                  <a:gd name="connsiteX3" fmla="*/ 474720 w 474726"/>
                  <a:gd name="connsiteY3" fmla="*/ 936655 h 995723"/>
                  <a:gd name="connsiteX4" fmla="*/ 415652 w 474726"/>
                  <a:gd name="connsiteY4" fmla="*/ 995723 h 995723"/>
                  <a:gd name="connsiteX5" fmla="*/ 415653 w 474726"/>
                  <a:gd name="connsiteY5" fmla="*/ 995722 h 995723"/>
                  <a:gd name="connsiteX6" fmla="*/ 356585 w 474726"/>
                  <a:gd name="connsiteY6" fmla="*/ 936654 h 995723"/>
                  <a:gd name="connsiteX7" fmla="*/ 356585 w 474726"/>
                  <a:gd name="connsiteY7" fmla="*/ 474833 h 995723"/>
                  <a:gd name="connsiteX8" fmla="*/ 353713 w 474726"/>
                  <a:gd name="connsiteY8" fmla="*/ 474833 h 995723"/>
                  <a:gd name="connsiteX9" fmla="*/ 351561 w 474726"/>
                  <a:gd name="connsiteY9" fmla="*/ 458626 h 995723"/>
                  <a:gd name="connsiteX10" fmla="*/ 286596 w 474726"/>
                  <a:gd name="connsiteY10" fmla="*/ 393143 h 995723"/>
                  <a:gd name="connsiteX11" fmla="*/ 221631 w 474726"/>
                  <a:gd name="connsiteY11" fmla="*/ 458626 h 995723"/>
                  <a:gd name="connsiteX12" fmla="*/ 219479 w 474726"/>
                  <a:gd name="connsiteY12" fmla="*/ 474833 h 995723"/>
                  <a:gd name="connsiteX13" fmla="*/ 215228 w 474726"/>
                  <a:gd name="connsiteY13" fmla="*/ 474833 h 995723"/>
                  <a:gd name="connsiteX14" fmla="*/ 165178 w 474726"/>
                  <a:gd name="connsiteY14" fmla="*/ 695322 h 995723"/>
                  <a:gd name="connsiteX15" fmla="*/ 65126 w 474726"/>
                  <a:gd name="connsiteY15" fmla="*/ 758355 h 995723"/>
                  <a:gd name="connsiteX16" fmla="*/ 2092 w 474726"/>
                  <a:gd name="connsiteY16" fmla="*/ 658303 h 995723"/>
                  <a:gd name="connsiteX17" fmla="*/ 58928 w 474726"/>
                  <a:gd name="connsiteY17" fmla="*/ 407922 h 995723"/>
                  <a:gd name="connsiteX18" fmla="*/ 58928 w 474726"/>
                  <a:gd name="connsiteY18" fmla="*/ 207899 h 995723"/>
                  <a:gd name="connsiteX19" fmla="*/ 266827 w 474726"/>
                  <a:gd name="connsiteY19" fmla="*/ 0 h 995723"/>
                  <a:gd name="connsiteX20" fmla="*/ 474726 w 474726"/>
                  <a:gd name="connsiteY20" fmla="*/ 207899 h 995723"/>
                  <a:gd name="connsiteX0" fmla="*/ 474726 w 474726"/>
                  <a:gd name="connsiteY0" fmla="*/ 207899 h 995723"/>
                  <a:gd name="connsiteX1" fmla="*/ 474726 w 474726"/>
                  <a:gd name="connsiteY1" fmla="*/ 474833 h 995723"/>
                  <a:gd name="connsiteX2" fmla="*/ 474720 w 474726"/>
                  <a:gd name="connsiteY2" fmla="*/ 474833 h 995723"/>
                  <a:gd name="connsiteX3" fmla="*/ 474720 w 474726"/>
                  <a:gd name="connsiteY3" fmla="*/ 936655 h 995723"/>
                  <a:gd name="connsiteX4" fmla="*/ 415652 w 474726"/>
                  <a:gd name="connsiteY4" fmla="*/ 995723 h 995723"/>
                  <a:gd name="connsiteX5" fmla="*/ 415653 w 474726"/>
                  <a:gd name="connsiteY5" fmla="*/ 995722 h 995723"/>
                  <a:gd name="connsiteX6" fmla="*/ 356585 w 474726"/>
                  <a:gd name="connsiteY6" fmla="*/ 936654 h 995723"/>
                  <a:gd name="connsiteX7" fmla="*/ 356585 w 474726"/>
                  <a:gd name="connsiteY7" fmla="*/ 474833 h 995723"/>
                  <a:gd name="connsiteX8" fmla="*/ 351561 w 474726"/>
                  <a:gd name="connsiteY8" fmla="*/ 458626 h 995723"/>
                  <a:gd name="connsiteX9" fmla="*/ 286596 w 474726"/>
                  <a:gd name="connsiteY9" fmla="*/ 393143 h 995723"/>
                  <a:gd name="connsiteX10" fmla="*/ 221631 w 474726"/>
                  <a:gd name="connsiteY10" fmla="*/ 458626 h 995723"/>
                  <a:gd name="connsiteX11" fmla="*/ 219479 w 474726"/>
                  <a:gd name="connsiteY11" fmla="*/ 474833 h 995723"/>
                  <a:gd name="connsiteX12" fmla="*/ 215228 w 474726"/>
                  <a:gd name="connsiteY12" fmla="*/ 474833 h 995723"/>
                  <a:gd name="connsiteX13" fmla="*/ 165178 w 474726"/>
                  <a:gd name="connsiteY13" fmla="*/ 695322 h 995723"/>
                  <a:gd name="connsiteX14" fmla="*/ 65126 w 474726"/>
                  <a:gd name="connsiteY14" fmla="*/ 758355 h 995723"/>
                  <a:gd name="connsiteX15" fmla="*/ 2092 w 474726"/>
                  <a:gd name="connsiteY15" fmla="*/ 658303 h 995723"/>
                  <a:gd name="connsiteX16" fmla="*/ 58928 w 474726"/>
                  <a:gd name="connsiteY16" fmla="*/ 407922 h 995723"/>
                  <a:gd name="connsiteX17" fmla="*/ 58928 w 474726"/>
                  <a:gd name="connsiteY17" fmla="*/ 207899 h 995723"/>
                  <a:gd name="connsiteX18" fmla="*/ 266827 w 474726"/>
                  <a:gd name="connsiteY18" fmla="*/ 0 h 995723"/>
                  <a:gd name="connsiteX19" fmla="*/ 474726 w 474726"/>
                  <a:gd name="connsiteY19" fmla="*/ 207899 h 995723"/>
                  <a:gd name="connsiteX0" fmla="*/ 474726 w 474726"/>
                  <a:gd name="connsiteY0" fmla="*/ 207899 h 995723"/>
                  <a:gd name="connsiteX1" fmla="*/ 474726 w 474726"/>
                  <a:gd name="connsiteY1" fmla="*/ 474833 h 995723"/>
                  <a:gd name="connsiteX2" fmla="*/ 474720 w 474726"/>
                  <a:gd name="connsiteY2" fmla="*/ 474833 h 995723"/>
                  <a:gd name="connsiteX3" fmla="*/ 474720 w 474726"/>
                  <a:gd name="connsiteY3" fmla="*/ 936655 h 995723"/>
                  <a:gd name="connsiteX4" fmla="*/ 415652 w 474726"/>
                  <a:gd name="connsiteY4" fmla="*/ 995723 h 995723"/>
                  <a:gd name="connsiteX5" fmla="*/ 415653 w 474726"/>
                  <a:gd name="connsiteY5" fmla="*/ 995722 h 995723"/>
                  <a:gd name="connsiteX6" fmla="*/ 356585 w 474726"/>
                  <a:gd name="connsiteY6" fmla="*/ 936654 h 995723"/>
                  <a:gd name="connsiteX7" fmla="*/ 351561 w 474726"/>
                  <a:gd name="connsiteY7" fmla="*/ 458626 h 995723"/>
                  <a:gd name="connsiteX8" fmla="*/ 286596 w 474726"/>
                  <a:gd name="connsiteY8" fmla="*/ 393143 h 995723"/>
                  <a:gd name="connsiteX9" fmla="*/ 221631 w 474726"/>
                  <a:gd name="connsiteY9" fmla="*/ 458626 h 995723"/>
                  <a:gd name="connsiteX10" fmla="*/ 219479 w 474726"/>
                  <a:gd name="connsiteY10" fmla="*/ 474833 h 995723"/>
                  <a:gd name="connsiteX11" fmla="*/ 215228 w 474726"/>
                  <a:gd name="connsiteY11" fmla="*/ 474833 h 995723"/>
                  <a:gd name="connsiteX12" fmla="*/ 165178 w 474726"/>
                  <a:gd name="connsiteY12" fmla="*/ 695322 h 995723"/>
                  <a:gd name="connsiteX13" fmla="*/ 65126 w 474726"/>
                  <a:gd name="connsiteY13" fmla="*/ 758355 h 995723"/>
                  <a:gd name="connsiteX14" fmla="*/ 2092 w 474726"/>
                  <a:gd name="connsiteY14" fmla="*/ 658303 h 995723"/>
                  <a:gd name="connsiteX15" fmla="*/ 58928 w 474726"/>
                  <a:gd name="connsiteY15" fmla="*/ 407922 h 995723"/>
                  <a:gd name="connsiteX16" fmla="*/ 58928 w 474726"/>
                  <a:gd name="connsiteY16" fmla="*/ 207899 h 995723"/>
                  <a:gd name="connsiteX17" fmla="*/ 266827 w 474726"/>
                  <a:gd name="connsiteY17" fmla="*/ 0 h 995723"/>
                  <a:gd name="connsiteX18" fmla="*/ 474726 w 474726"/>
                  <a:gd name="connsiteY18" fmla="*/ 207899 h 995723"/>
                  <a:gd name="connsiteX0" fmla="*/ 474726 w 474726"/>
                  <a:gd name="connsiteY0" fmla="*/ 207899 h 995723"/>
                  <a:gd name="connsiteX1" fmla="*/ 474726 w 474726"/>
                  <a:gd name="connsiteY1" fmla="*/ 474833 h 995723"/>
                  <a:gd name="connsiteX2" fmla="*/ 474720 w 474726"/>
                  <a:gd name="connsiteY2" fmla="*/ 474833 h 995723"/>
                  <a:gd name="connsiteX3" fmla="*/ 474720 w 474726"/>
                  <a:gd name="connsiteY3" fmla="*/ 936655 h 995723"/>
                  <a:gd name="connsiteX4" fmla="*/ 415652 w 474726"/>
                  <a:gd name="connsiteY4" fmla="*/ 995723 h 995723"/>
                  <a:gd name="connsiteX5" fmla="*/ 415653 w 474726"/>
                  <a:gd name="connsiteY5" fmla="*/ 995722 h 995723"/>
                  <a:gd name="connsiteX6" fmla="*/ 356585 w 474726"/>
                  <a:gd name="connsiteY6" fmla="*/ 936654 h 995723"/>
                  <a:gd name="connsiteX7" fmla="*/ 351561 w 474726"/>
                  <a:gd name="connsiteY7" fmla="*/ 458626 h 995723"/>
                  <a:gd name="connsiteX8" fmla="*/ 286596 w 474726"/>
                  <a:gd name="connsiteY8" fmla="*/ 393143 h 995723"/>
                  <a:gd name="connsiteX9" fmla="*/ 221631 w 474726"/>
                  <a:gd name="connsiteY9" fmla="*/ 458626 h 995723"/>
                  <a:gd name="connsiteX10" fmla="*/ 219479 w 474726"/>
                  <a:gd name="connsiteY10" fmla="*/ 474833 h 995723"/>
                  <a:gd name="connsiteX11" fmla="*/ 165178 w 474726"/>
                  <a:gd name="connsiteY11" fmla="*/ 695322 h 995723"/>
                  <a:gd name="connsiteX12" fmla="*/ 65126 w 474726"/>
                  <a:gd name="connsiteY12" fmla="*/ 758355 h 995723"/>
                  <a:gd name="connsiteX13" fmla="*/ 2092 w 474726"/>
                  <a:gd name="connsiteY13" fmla="*/ 658303 h 995723"/>
                  <a:gd name="connsiteX14" fmla="*/ 58928 w 474726"/>
                  <a:gd name="connsiteY14" fmla="*/ 407922 h 995723"/>
                  <a:gd name="connsiteX15" fmla="*/ 58928 w 474726"/>
                  <a:gd name="connsiteY15" fmla="*/ 207899 h 995723"/>
                  <a:gd name="connsiteX16" fmla="*/ 266827 w 474726"/>
                  <a:gd name="connsiteY16" fmla="*/ 0 h 995723"/>
                  <a:gd name="connsiteX17" fmla="*/ 474726 w 474726"/>
                  <a:gd name="connsiteY17" fmla="*/ 207899 h 995723"/>
                  <a:gd name="connsiteX0" fmla="*/ 474726 w 474726"/>
                  <a:gd name="connsiteY0" fmla="*/ 207899 h 995723"/>
                  <a:gd name="connsiteX1" fmla="*/ 474726 w 474726"/>
                  <a:gd name="connsiteY1" fmla="*/ 474833 h 995723"/>
                  <a:gd name="connsiteX2" fmla="*/ 474720 w 474726"/>
                  <a:gd name="connsiteY2" fmla="*/ 474833 h 995723"/>
                  <a:gd name="connsiteX3" fmla="*/ 474720 w 474726"/>
                  <a:gd name="connsiteY3" fmla="*/ 936655 h 995723"/>
                  <a:gd name="connsiteX4" fmla="*/ 415652 w 474726"/>
                  <a:gd name="connsiteY4" fmla="*/ 995723 h 995723"/>
                  <a:gd name="connsiteX5" fmla="*/ 415653 w 474726"/>
                  <a:gd name="connsiteY5" fmla="*/ 995722 h 995723"/>
                  <a:gd name="connsiteX6" fmla="*/ 356585 w 474726"/>
                  <a:gd name="connsiteY6" fmla="*/ 936654 h 995723"/>
                  <a:gd name="connsiteX7" fmla="*/ 351561 w 474726"/>
                  <a:gd name="connsiteY7" fmla="*/ 458626 h 995723"/>
                  <a:gd name="connsiteX8" fmla="*/ 286596 w 474726"/>
                  <a:gd name="connsiteY8" fmla="*/ 393143 h 995723"/>
                  <a:gd name="connsiteX9" fmla="*/ 221631 w 474726"/>
                  <a:gd name="connsiteY9" fmla="*/ 458626 h 995723"/>
                  <a:gd name="connsiteX10" fmla="*/ 165178 w 474726"/>
                  <a:gd name="connsiteY10" fmla="*/ 695322 h 995723"/>
                  <a:gd name="connsiteX11" fmla="*/ 65126 w 474726"/>
                  <a:gd name="connsiteY11" fmla="*/ 758355 h 995723"/>
                  <a:gd name="connsiteX12" fmla="*/ 2092 w 474726"/>
                  <a:gd name="connsiteY12" fmla="*/ 658303 h 995723"/>
                  <a:gd name="connsiteX13" fmla="*/ 58928 w 474726"/>
                  <a:gd name="connsiteY13" fmla="*/ 407922 h 995723"/>
                  <a:gd name="connsiteX14" fmla="*/ 58928 w 474726"/>
                  <a:gd name="connsiteY14" fmla="*/ 207899 h 995723"/>
                  <a:gd name="connsiteX15" fmla="*/ 266827 w 474726"/>
                  <a:gd name="connsiteY15" fmla="*/ 0 h 995723"/>
                  <a:gd name="connsiteX16" fmla="*/ 474726 w 474726"/>
                  <a:gd name="connsiteY16" fmla="*/ 207899 h 995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4726" h="995723">
                    <a:moveTo>
                      <a:pt x="474726" y="207899"/>
                    </a:moveTo>
                    <a:lnTo>
                      <a:pt x="474726" y="474833"/>
                    </a:lnTo>
                    <a:lnTo>
                      <a:pt x="474720" y="474833"/>
                    </a:lnTo>
                    <a:lnTo>
                      <a:pt x="474720" y="936655"/>
                    </a:lnTo>
                    <a:cubicBezTo>
                      <a:pt x="474720" y="969277"/>
                      <a:pt x="448274" y="995723"/>
                      <a:pt x="415652" y="995723"/>
                    </a:cubicBezTo>
                    <a:lnTo>
                      <a:pt x="415653" y="995722"/>
                    </a:lnTo>
                    <a:cubicBezTo>
                      <a:pt x="383031" y="995722"/>
                      <a:pt x="356585" y="969276"/>
                      <a:pt x="356585" y="936654"/>
                    </a:cubicBezTo>
                    <a:cubicBezTo>
                      <a:pt x="354910" y="777311"/>
                      <a:pt x="353236" y="617969"/>
                      <a:pt x="351561" y="458626"/>
                    </a:cubicBezTo>
                    <a:cubicBezTo>
                      <a:pt x="340857" y="420144"/>
                      <a:pt x="315800" y="393143"/>
                      <a:pt x="286596" y="393143"/>
                    </a:cubicBezTo>
                    <a:cubicBezTo>
                      <a:pt x="257391" y="393143"/>
                      <a:pt x="232334" y="420144"/>
                      <a:pt x="221631" y="458626"/>
                    </a:cubicBezTo>
                    <a:lnTo>
                      <a:pt x="165178" y="695322"/>
                    </a:lnTo>
                    <a:cubicBezTo>
                      <a:pt x="154955" y="740357"/>
                      <a:pt x="110160" y="768578"/>
                      <a:pt x="65126" y="758355"/>
                    </a:cubicBezTo>
                    <a:cubicBezTo>
                      <a:pt x="20091" y="748132"/>
                      <a:pt x="-8130" y="703337"/>
                      <a:pt x="2092" y="658303"/>
                    </a:cubicBezTo>
                    <a:lnTo>
                      <a:pt x="58928" y="407922"/>
                    </a:lnTo>
                    <a:lnTo>
                      <a:pt x="58928" y="207899"/>
                    </a:lnTo>
                    <a:cubicBezTo>
                      <a:pt x="58928" y="93080"/>
                      <a:pt x="152008" y="0"/>
                      <a:pt x="266827" y="0"/>
                    </a:cubicBezTo>
                    <a:cubicBezTo>
                      <a:pt x="381646" y="0"/>
                      <a:pt x="474726" y="93080"/>
                      <a:pt x="474726" y="20789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830" name="台形 829">
              <a:extLst>
                <a:ext uri="{FF2B5EF4-FFF2-40B4-BE49-F238E27FC236}">
                  <a16:creationId xmlns:a16="http://schemas.microsoft.com/office/drawing/2014/main" id="{AF2F0481-03D7-4B99-9743-C41188B9B48F}"/>
                </a:ext>
              </a:extLst>
            </p:cNvPr>
            <p:cNvSpPr/>
            <p:nvPr/>
          </p:nvSpPr>
          <p:spPr>
            <a:xfrm rot="10800000">
              <a:off x="7453958" y="4241316"/>
              <a:ext cx="233164" cy="642004"/>
            </a:xfrm>
            <a:prstGeom prst="trapezoid">
              <a:avLst>
                <a:gd name="adj" fmla="val 23406"/>
              </a:avLst>
            </a:prstGeom>
            <a:solidFill>
              <a:srgbClr val="FFCC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台形 830">
              <a:extLst>
                <a:ext uri="{FF2B5EF4-FFF2-40B4-BE49-F238E27FC236}">
                  <a16:creationId xmlns:a16="http://schemas.microsoft.com/office/drawing/2014/main" id="{9E29648E-29A7-4EBF-8934-5AE9915B619A}"/>
                </a:ext>
              </a:extLst>
            </p:cNvPr>
            <p:cNvSpPr/>
            <p:nvPr/>
          </p:nvSpPr>
          <p:spPr>
            <a:xfrm rot="10800000">
              <a:off x="7680177" y="4241316"/>
              <a:ext cx="233164" cy="642004"/>
            </a:xfrm>
            <a:prstGeom prst="trapezoid">
              <a:avLst>
                <a:gd name="adj" fmla="val 23406"/>
              </a:avLst>
            </a:prstGeom>
            <a:solidFill>
              <a:srgbClr val="FFCC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台形 831">
              <a:extLst>
                <a:ext uri="{FF2B5EF4-FFF2-40B4-BE49-F238E27FC236}">
                  <a16:creationId xmlns:a16="http://schemas.microsoft.com/office/drawing/2014/main" id="{61585B71-B3CE-492B-BC4E-6D367348F8D1}"/>
                </a:ext>
              </a:extLst>
            </p:cNvPr>
            <p:cNvSpPr/>
            <p:nvPr/>
          </p:nvSpPr>
          <p:spPr>
            <a:xfrm rot="10800000">
              <a:off x="7226354" y="3988904"/>
              <a:ext cx="922468" cy="642004"/>
            </a:xfrm>
            <a:prstGeom prst="trapezoid">
              <a:avLst>
                <a:gd name="adj" fmla="val 11151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フリーフォーム: 図形 832">
              <a:extLst>
                <a:ext uri="{FF2B5EF4-FFF2-40B4-BE49-F238E27FC236}">
                  <a16:creationId xmlns:a16="http://schemas.microsoft.com/office/drawing/2014/main" id="{67CA29CA-F644-4500-BEEB-25EBAA3BE626}"/>
                </a:ext>
              </a:extLst>
            </p:cNvPr>
            <p:cNvSpPr/>
            <p:nvPr/>
          </p:nvSpPr>
          <p:spPr>
            <a:xfrm>
              <a:off x="7196323" y="4855063"/>
              <a:ext cx="458105" cy="237771"/>
            </a:xfrm>
            <a:custGeom>
              <a:avLst/>
              <a:gdLst>
                <a:gd name="connsiteX0" fmla="*/ 348539 w 536771"/>
                <a:gd name="connsiteY0" fmla="*/ 0 h 248173"/>
                <a:gd name="connsiteX1" fmla="*/ 366589 w 536771"/>
                <a:gd name="connsiteY1" fmla="*/ 6921 h 248173"/>
                <a:gd name="connsiteX2" fmla="*/ 452208 w 536771"/>
                <a:gd name="connsiteY2" fmla="*/ 16089 h 248173"/>
                <a:gd name="connsiteX3" fmla="*/ 515590 w 536771"/>
                <a:gd name="connsiteY3" fmla="*/ 9302 h 248173"/>
                <a:gd name="connsiteX4" fmla="*/ 526594 w 536771"/>
                <a:gd name="connsiteY4" fmla="*/ 21016 h 248173"/>
                <a:gd name="connsiteX5" fmla="*/ 534811 w 536771"/>
                <a:gd name="connsiteY5" fmla="*/ 64092 h 248173"/>
                <a:gd name="connsiteX6" fmla="*/ 534811 w 536771"/>
                <a:gd name="connsiteY6" fmla="*/ 214829 h 248173"/>
                <a:gd name="connsiteX7" fmla="*/ 508337 w 536771"/>
                <a:gd name="connsiteY7" fmla="*/ 248173 h 248173"/>
                <a:gd name="connsiteX8" fmla="*/ 26498 w 536771"/>
                <a:gd name="connsiteY8" fmla="*/ 248173 h 248173"/>
                <a:gd name="connsiteX9" fmla="*/ 24 w 536771"/>
                <a:gd name="connsiteY9" fmla="*/ 214829 h 248173"/>
                <a:gd name="connsiteX10" fmla="*/ 47651 w 536771"/>
                <a:gd name="connsiteY10" fmla="*/ 128386 h 248173"/>
                <a:gd name="connsiteX11" fmla="*/ 339941 w 536771"/>
                <a:gd name="connsiteY11" fmla="*/ 2166 h 24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6771" h="248173">
                  <a:moveTo>
                    <a:pt x="348539" y="0"/>
                  </a:moveTo>
                  <a:lnTo>
                    <a:pt x="366589" y="6921"/>
                  </a:lnTo>
                  <a:cubicBezTo>
                    <a:pt x="388501" y="12586"/>
                    <a:pt x="418772" y="16089"/>
                    <a:pt x="452208" y="16089"/>
                  </a:cubicBezTo>
                  <a:lnTo>
                    <a:pt x="515590" y="9302"/>
                  </a:lnTo>
                  <a:lnTo>
                    <a:pt x="526594" y="21016"/>
                  </a:lnTo>
                  <a:cubicBezTo>
                    <a:pt x="531885" y="31861"/>
                    <a:pt x="534811" y="45909"/>
                    <a:pt x="534811" y="64092"/>
                  </a:cubicBezTo>
                  <a:cubicBezTo>
                    <a:pt x="534811" y="96875"/>
                    <a:pt x="539223" y="184148"/>
                    <a:pt x="534811" y="214829"/>
                  </a:cubicBezTo>
                  <a:cubicBezTo>
                    <a:pt x="530398" y="245509"/>
                    <a:pt x="522958" y="248173"/>
                    <a:pt x="508337" y="248173"/>
                  </a:cubicBezTo>
                  <a:lnTo>
                    <a:pt x="26498" y="248173"/>
                  </a:lnTo>
                  <a:cubicBezTo>
                    <a:pt x="11877" y="248173"/>
                    <a:pt x="24" y="233245"/>
                    <a:pt x="24" y="214829"/>
                  </a:cubicBezTo>
                  <a:cubicBezTo>
                    <a:pt x="24" y="182046"/>
                    <a:pt x="-2622" y="164345"/>
                    <a:pt x="47651" y="128386"/>
                  </a:cubicBezTo>
                  <a:cubicBezTo>
                    <a:pt x="85355" y="101417"/>
                    <a:pt x="231582" y="34126"/>
                    <a:pt x="339941" y="216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フリーフォーム: 図形 833">
              <a:extLst>
                <a:ext uri="{FF2B5EF4-FFF2-40B4-BE49-F238E27FC236}">
                  <a16:creationId xmlns:a16="http://schemas.microsoft.com/office/drawing/2014/main" id="{1F9A5566-8524-4FC8-AAA1-489C9EB799B0}"/>
                </a:ext>
              </a:extLst>
            </p:cNvPr>
            <p:cNvSpPr/>
            <p:nvPr/>
          </p:nvSpPr>
          <p:spPr>
            <a:xfrm flipH="1">
              <a:off x="7706174" y="4855063"/>
              <a:ext cx="458105" cy="237771"/>
            </a:xfrm>
            <a:custGeom>
              <a:avLst/>
              <a:gdLst>
                <a:gd name="connsiteX0" fmla="*/ 348539 w 536771"/>
                <a:gd name="connsiteY0" fmla="*/ 0 h 248173"/>
                <a:gd name="connsiteX1" fmla="*/ 366589 w 536771"/>
                <a:gd name="connsiteY1" fmla="*/ 6921 h 248173"/>
                <a:gd name="connsiteX2" fmla="*/ 452208 w 536771"/>
                <a:gd name="connsiteY2" fmla="*/ 16089 h 248173"/>
                <a:gd name="connsiteX3" fmla="*/ 515590 w 536771"/>
                <a:gd name="connsiteY3" fmla="*/ 9302 h 248173"/>
                <a:gd name="connsiteX4" fmla="*/ 526594 w 536771"/>
                <a:gd name="connsiteY4" fmla="*/ 21016 h 248173"/>
                <a:gd name="connsiteX5" fmla="*/ 534811 w 536771"/>
                <a:gd name="connsiteY5" fmla="*/ 64092 h 248173"/>
                <a:gd name="connsiteX6" fmla="*/ 534811 w 536771"/>
                <a:gd name="connsiteY6" fmla="*/ 214829 h 248173"/>
                <a:gd name="connsiteX7" fmla="*/ 508337 w 536771"/>
                <a:gd name="connsiteY7" fmla="*/ 248173 h 248173"/>
                <a:gd name="connsiteX8" fmla="*/ 26498 w 536771"/>
                <a:gd name="connsiteY8" fmla="*/ 248173 h 248173"/>
                <a:gd name="connsiteX9" fmla="*/ 24 w 536771"/>
                <a:gd name="connsiteY9" fmla="*/ 214829 h 248173"/>
                <a:gd name="connsiteX10" fmla="*/ 47651 w 536771"/>
                <a:gd name="connsiteY10" fmla="*/ 128386 h 248173"/>
                <a:gd name="connsiteX11" fmla="*/ 339941 w 536771"/>
                <a:gd name="connsiteY11" fmla="*/ 2166 h 24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6771" h="248173">
                  <a:moveTo>
                    <a:pt x="348539" y="0"/>
                  </a:moveTo>
                  <a:lnTo>
                    <a:pt x="366589" y="6921"/>
                  </a:lnTo>
                  <a:cubicBezTo>
                    <a:pt x="388501" y="12586"/>
                    <a:pt x="418772" y="16089"/>
                    <a:pt x="452208" y="16089"/>
                  </a:cubicBezTo>
                  <a:lnTo>
                    <a:pt x="515590" y="9302"/>
                  </a:lnTo>
                  <a:lnTo>
                    <a:pt x="526594" y="21016"/>
                  </a:lnTo>
                  <a:cubicBezTo>
                    <a:pt x="531885" y="31861"/>
                    <a:pt x="534811" y="45909"/>
                    <a:pt x="534811" y="64092"/>
                  </a:cubicBezTo>
                  <a:cubicBezTo>
                    <a:pt x="534811" y="96875"/>
                    <a:pt x="539223" y="184148"/>
                    <a:pt x="534811" y="214829"/>
                  </a:cubicBezTo>
                  <a:cubicBezTo>
                    <a:pt x="530398" y="245509"/>
                    <a:pt x="522958" y="248173"/>
                    <a:pt x="508337" y="248173"/>
                  </a:cubicBezTo>
                  <a:lnTo>
                    <a:pt x="26498" y="248173"/>
                  </a:lnTo>
                  <a:cubicBezTo>
                    <a:pt x="11877" y="248173"/>
                    <a:pt x="24" y="233245"/>
                    <a:pt x="24" y="214829"/>
                  </a:cubicBezTo>
                  <a:cubicBezTo>
                    <a:pt x="24" y="182046"/>
                    <a:pt x="-2622" y="164345"/>
                    <a:pt x="47651" y="128386"/>
                  </a:cubicBezTo>
                  <a:cubicBezTo>
                    <a:pt x="85355" y="101417"/>
                    <a:pt x="231582" y="34126"/>
                    <a:pt x="339941" y="216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フリーフォーム: 図形 834">
              <a:extLst>
                <a:ext uri="{FF2B5EF4-FFF2-40B4-BE49-F238E27FC236}">
                  <a16:creationId xmlns:a16="http://schemas.microsoft.com/office/drawing/2014/main" id="{8DE5600D-5B2A-4185-A894-7FCDFFB01A38}"/>
                </a:ext>
              </a:extLst>
            </p:cNvPr>
            <p:cNvSpPr/>
            <p:nvPr/>
          </p:nvSpPr>
          <p:spPr>
            <a:xfrm>
              <a:off x="7144832" y="3100517"/>
              <a:ext cx="1070666" cy="1141771"/>
            </a:xfrm>
            <a:custGeom>
              <a:avLst/>
              <a:gdLst>
                <a:gd name="connsiteX0" fmla="*/ 188804 w 1070666"/>
                <a:gd name="connsiteY0" fmla="*/ 0 h 1141771"/>
                <a:gd name="connsiteX1" fmla="*/ 881863 w 1070666"/>
                <a:gd name="connsiteY1" fmla="*/ 0 h 1141771"/>
                <a:gd name="connsiteX2" fmla="*/ 890005 w 1070666"/>
                <a:gd name="connsiteY2" fmla="*/ 4511 h 1141771"/>
                <a:gd name="connsiteX3" fmla="*/ 1070666 w 1070666"/>
                <a:gd name="connsiteY3" fmla="*/ 351348 h 1141771"/>
                <a:gd name="connsiteX4" fmla="*/ 1070666 w 1070666"/>
                <a:gd name="connsiteY4" fmla="*/ 1141771 h 1141771"/>
                <a:gd name="connsiteX5" fmla="*/ 585974 w 1070666"/>
                <a:gd name="connsiteY5" fmla="*/ 1141771 h 1141771"/>
                <a:gd name="connsiteX6" fmla="*/ 535334 w 1070666"/>
                <a:gd name="connsiteY6" fmla="*/ 1077415 h 1141771"/>
                <a:gd name="connsiteX7" fmla="*/ 484694 w 1070666"/>
                <a:gd name="connsiteY7" fmla="*/ 1141771 h 1141771"/>
                <a:gd name="connsiteX8" fmla="*/ 0 w 1070666"/>
                <a:gd name="connsiteY8" fmla="*/ 1141771 h 1141771"/>
                <a:gd name="connsiteX9" fmla="*/ 0 w 1070666"/>
                <a:gd name="connsiteY9" fmla="*/ 351348 h 1141771"/>
                <a:gd name="connsiteX10" fmla="*/ 180662 w 1070666"/>
                <a:gd name="connsiteY10" fmla="*/ 4511 h 114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0666" h="1141771">
                  <a:moveTo>
                    <a:pt x="188804" y="0"/>
                  </a:moveTo>
                  <a:lnTo>
                    <a:pt x="881863" y="0"/>
                  </a:lnTo>
                  <a:lnTo>
                    <a:pt x="890005" y="4511"/>
                  </a:lnTo>
                  <a:cubicBezTo>
                    <a:pt x="999003" y="79677"/>
                    <a:pt x="1070666" y="206970"/>
                    <a:pt x="1070666" y="351348"/>
                  </a:cubicBezTo>
                  <a:cubicBezTo>
                    <a:pt x="1070666" y="614822"/>
                    <a:pt x="991351" y="880678"/>
                    <a:pt x="1070666" y="1141771"/>
                  </a:cubicBezTo>
                  <a:lnTo>
                    <a:pt x="585974" y="1141771"/>
                  </a:lnTo>
                  <a:lnTo>
                    <a:pt x="535334" y="1077415"/>
                  </a:lnTo>
                  <a:lnTo>
                    <a:pt x="484694" y="1141771"/>
                  </a:lnTo>
                  <a:lnTo>
                    <a:pt x="0" y="1141771"/>
                  </a:lnTo>
                  <a:cubicBezTo>
                    <a:pt x="74651" y="890204"/>
                    <a:pt x="0" y="614822"/>
                    <a:pt x="0" y="351348"/>
                  </a:cubicBezTo>
                  <a:cubicBezTo>
                    <a:pt x="0" y="206970"/>
                    <a:pt x="71663" y="79677"/>
                    <a:pt x="180662" y="451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6" name="四角形: 上の 2 つの角を丸める 835">
              <a:extLst>
                <a:ext uri="{FF2B5EF4-FFF2-40B4-BE49-F238E27FC236}">
                  <a16:creationId xmlns:a16="http://schemas.microsoft.com/office/drawing/2014/main" id="{C494AEC3-46FB-456C-8D9E-5ABBA953B505}"/>
                </a:ext>
              </a:extLst>
            </p:cNvPr>
            <p:cNvSpPr/>
            <p:nvPr/>
          </p:nvSpPr>
          <p:spPr>
            <a:xfrm>
              <a:off x="7899318" y="3499977"/>
              <a:ext cx="208928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7" name="四角形: 上の 2 つの角を丸める 836">
              <a:extLst>
                <a:ext uri="{FF2B5EF4-FFF2-40B4-BE49-F238E27FC236}">
                  <a16:creationId xmlns:a16="http://schemas.microsoft.com/office/drawing/2014/main" id="{C50E68A1-C2C1-40F2-B3D9-B2718A6B5E67}"/>
                </a:ext>
              </a:extLst>
            </p:cNvPr>
            <p:cNvSpPr/>
            <p:nvPr/>
          </p:nvSpPr>
          <p:spPr>
            <a:xfrm>
              <a:off x="7250590" y="3499977"/>
              <a:ext cx="208928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8" name="楕円 837">
              <a:extLst>
                <a:ext uri="{FF2B5EF4-FFF2-40B4-BE49-F238E27FC236}">
                  <a16:creationId xmlns:a16="http://schemas.microsoft.com/office/drawing/2014/main" id="{7A25754A-95A4-4273-9748-7CEA7E877B3A}"/>
                </a:ext>
              </a:extLst>
            </p:cNvPr>
            <p:cNvSpPr/>
            <p:nvPr/>
          </p:nvSpPr>
          <p:spPr>
            <a:xfrm>
              <a:off x="7624382" y="3580623"/>
              <a:ext cx="111566" cy="111566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9" name="楕円 838">
              <a:extLst>
                <a:ext uri="{FF2B5EF4-FFF2-40B4-BE49-F238E27FC236}">
                  <a16:creationId xmlns:a16="http://schemas.microsoft.com/office/drawing/2014/main" id="{A7CFAB58-2A53-428B-9459-31FC62A24186}"/>
                </a:ext>
              </a:extLst>
            </p:cNvPr>
            <p:cNvSpPr/>
            <p:nvPr/>
          </p:nvSpPr>
          <p:spPr>
            <a:xfrm>
              <a:off x="7624382" y="3780648"/>
              <a:ext cx="111566" cy="111566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楕円 839">
              <a:extLst>
                <a:ext uri="{FF2B5EF4-FFF2-40B4-BE49-F238E27FC236}">
                  <a16:creationId xmlns:a16="http://schemas.microsoft.com/office/drawing/2014/main" id="{10053873-653C-47A0-A28A-67A34C68E8E1}"/>
                </a:ext>
              </a:extLst>
            </p:cNvPr>
            <p:cNvSpPr/>
            <p:nvPr/>
          </p:nvSpPr>
          <p:spPr>
            <a:xfrm>
              <a:off x="7624382" y="3973529"/>
              <a:ext cx="111566" cy="111566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四角形: 上の 2 つの角を丸める 840">
              <a:extLst>
                <a:ext uri="{FF2B5EF4-FFF2-40B4-BE49-F238E27FC236}">
                  <a16:creationId xmlns:a16="http://schemas.microsoft.com/office/drawing/2014/main" id="{4C5356A2-4FC9-479E-9BC6-5CE965D2BBC9}"/>
                </a:ext>
              </a:extLst>
            </p:cNvPr>
            <p:cNvSpPr/>
            <p:nvPr/>
          </p:nvSpPr>
          <p:spPr>
            <a:xfrm>
              <a:off x="7899318" y="3871452"/>
              <a:ext cx="208928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四角形: 上の 2 つの角を丸める 841">
              <a:extLst>
                <a:ext uri="{FF2B5EF4-FFF2-40B4-BE49-F238E27FC236}">
                  <a16:creationId xmlns:a16="http://schemas.microsoft.com/office/drawing/2014/main" id="{EDA66117-0E3B-4F9E-8FB9-A86F6BD7D4DC}"/>
                </a:ext>
              </a:extLst>
            </p:cNvPr>
            <p:cNvSpPr/>
            <p:nvPr/>
          </p:nvSpPr>
          <p:spPr>
            <a:xfrm>
              <a:off x="7250590" y="3871452"/>
              <a:ext cx="208928" cy="208667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3" name="フローチャート: 手作業 203">
              <a:extLst>
                <a:ext uri="{FF2B5EF4-FFF2-40B4-BE49-F238E27FC236}">
                  <a16:creationId xmlns:a16="http://schemas.microsoft.com/office/drawing/2014/main" id="{3FB60B43-0D6B-4630-9AD2-4A97EA55888D}"/>
                </a:ext>
              </a:extLst>
            </p:cNvPr>
            <p:cNvSpPr/>
            <p:nvPr/>
          </p:nvSpPr>
          <p:spPr>
            <a:xfrm rot="9900000">
              <a:off x="8102396" y="3323412"/>
              <a:ext cx="250916" cy="859498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12" name="グループ化 1011">
              <a:extLst>
                <a:ext uri="{FF2B5EF4-FFF2-40B4-BE49-F238E27FC236}">
                  <a16:creationId xmlns:a16="http://schemas.microsoft.com/office/drawing/2014/main" id="{4DB04851-14E8-496C-BFB5-CA00D1C4B91A}"/>
                </a:ext>
              </a:extLst>
            </p:cNvPr>
            <p:cNvGrpSpPr/>
            <p:nvPr/>
          </p:nvGrpSpPr>
          <p:grpSpPr>
            <a:xfrm>
              <a:off x="7259532" y="3061836"/>
              <a:ext cx="841266" cy="472633"/>
              <a:chOff x="2963572" y="3592258"/>
              <a:chExt cx="841266" cy="472633"/>
            </a:xfrm>
          </p:grpSpPr>
          <p:sp>
            <p:nvSpPr>
              <p:cNvPr id="1013" name="台形 1012">
                <a:extLst>
                  <a:ext uri="{FF2B5EF4-FFF2-40B4-BE49-F238E27FC236}">
                    <a16:creationId xmlns:a16="http://schemas.microsoft.com/office/drawing/2014/main" id="{3EC6E60D-4450-4B98-A7AC-9A511304DC8C}"/>
                  </a:ext>
                </a:extLst>
              </p:cNvPr>
              <p:cNvSpPr/>
              <p:nvPr/>
            </p:nvSpPr>
            <p:spPr>
              <a:xfrm rot="10800000">
                <a:off x="3119333" y="3607627"/>
                <a:ext cx="537102" cy="457263"/>
              </a:xfrm>
              <a:prstGeom prst="trapezoid">
                <a:avLst>
                  <a:gd name="adj" fmla="val 5724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フリーフォーム: 図形 1013">
                <a:extLst>
                  <a:ext uri="{FF2B5EF4-FFF2-40B4-BE49-F238E27FC236}">
                    <a16:creationId xmlns:a16="http://schemas.microsoft.com/office/drawing/2014/main" id="{27403E0B-1AE2-4E6B-822B-C455DC1925CD}"/>
                  </a:ext>
                </a:extLst>
              </p:cNvPr>
              <p:cNvSpPr/>
              <p:nvPr/>
            </p:nvSpPr>
            <p:spPr>
              <a:xfrm rot="10800000">
                <a:off x="3318147" y="3712253"/>
                <a:ext cx="139472" cy="347975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台形 1014">
                <a:extLst>
                  <a:ext uri="{FF2B5EF4-FFF2-40B4-BE49-F238E27FC236}">
                    <a16:creationId xmlns:a16="http://schemas.microsoft.com/office/drawing/2014/main" id="{E0755AC4-D511-428B-8228-F01D99345455}"/>
                  </a:ext>
                </a:extLst>
              </p:cNvPr>
              <p:cNvSpPr/>
              <p:nvPr/>
            </p:nvSpPr>
            <p:spPr>
              <a:xfrm rot="10800000">
                <a:off x="3291808" y="3602964"/>
                <a:ext cx="192152" cy="163589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84A33DEC-2554-42B4-B0EF-44795D9A1EFC}"/>
                  </a:ext>
                </a:extLst>
              </p:cNvPr>
              <p:cNvSpPr/>
              <p:nvPr/>
            </p:nvSpPr>
            <p:spPr>
              <a:xfrm rot="10800000">
                <a:off x="3119333" y="3602965"/>
                <a:ext cx="537102" cy="194678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フリーフォーム: 図形 1016">
                <a:extLst>
                  <a:ext uri="{FF2B5EF4-FFF2-40B4-BE49-F238E27FC236}">
                    <a16:creationId xmlns:a16="http://schemas.microsoft.com/office/drawing/2014/main" id="{66CFB712-A788-4053-B17C-EA7650FF10BD}"/>
                  </a:ext>
                </a:extLst>
              </p:cNvPr>
              <p:cNvSpPr/>
              <p:nvPr/>
            </p:nvSpPr>
            <p:spPr>
              <a:xfrm>
                <a:off x="2963572" y="3592258"/>
                <a:ext cx="413676" cy="472633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8" name="フリーフォーム: 図形 1017">
                <a:extLst>
                  <a:ext uri="{FF2B5EF4-FFF2-40B4-BE49-F238E27FC236}">
                    <a16:creationId xmlns:a16="http://schemas.microsoft.com/office/drawing/2014/main" id="{ABB0882C-1DED-4BA3-8176-66490FFE12D7}"/>
                  </a:ext>
                </a:extLst>
              </p:cNvPr>
              <p:cNvSpPr/>
              <p:nvPr/>
            </p:nvSpPr>
            <p:spPr>
              <a:xfrm flipH="1">
                <a:off x="3391162" y="3592258"/>
                <a:ext cx="413676" cy="472633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7" name="グループ化 1046">
              <a:extLst>
                <a:ext uri="{FF2B5EF4-FFF2-40B4-BE49-F238E27FC236}">
                  <a16:creationId xmlns:a16="http://schemas.microsoft.com/office/drawing/2014/main" id="{59648C72-FD60-465E-9868-416C4F76D8BC}"/>
                </a:ext>
              </a:extLst>
            </p:cNvPr>
            <p:cNvGrpSpPr/>
            <p:nvPr/>
          </p:nvGrpSpPr>
          <p:grpSpPr>
            <a:xfrm>
              <a:off x="6848764" y="1515198"/>
              <a:ext cx="1676716" cy="1591278"/>
              <a:chOff x="-1206422" y="4401874"/>
              <a:chExt cx="1676716" cy="1591278"/>
            </a:xfrm>
          </p:grpSpPr>
          <p:sp>
            <p:nvSpPr>
              <p:cNvPr id="1048" name="楕円 1047">
                <a:extLst>
                  <a:ext uri="{FF2B5EF4-FFF2-40B4-BE49-F238E27FC236}">
                    <a16:creationId xmlns:a16="http://schemas.microsoft.com/office/drawing/2014/main" id="{5E8A4771-D3A8-4B29-8BB5-FB7EE7F44DED}"/>
                  </a:ext>
                </a:extLst>
              </p:cNvPr>
              <p:cNvSpPr/>
              <p:nvPr/>
            </p:nvSpPr>
            <p:spPr bwMode="auto">
              <a:xfrm rot="20700000">
                <a:off x="-1206422" y="5200590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楕円 1048">
                <a:extLst>
                  <a:ext uri="{FF2B5EF4-FFF2-40B4-BE49-F238E27FC236}">
                    <a16:creationId xmlns:a16="http://schemas.microsoft.com/office/drawing/2014/main" id="{B1AB1A70-7A88-4372-B082-2A4B5B51F777}"/>
                  </a:ext>
                </a:extLst>
              </p:cNvPr>
              <p:cNvSpPr/>
              <p:nvPr/>
            </p:nvSpPr>
            <p:spPr bwMode="auto">
              <a:xfrm rot="20700000">
                <a:off x="-1134930" y="5291138"/>
                <a:ext cx="211276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楕円 1049">
                <a:extLst>
                  <a:ext uri="{FF2B5EF4-FFF2-40B4-BE49-F238E27FC236}">
                    <a16:creationId xmlns:a16="http://schemas.microsoft.com/office/drawing/2014/main" id="{8BAFE9CA-D464-42E1-8BA5-12FF38CD36B1}"/>
                  </a:ext>
                </a:extLst>
              </p:cNvPr>
              <p:cNvSpPr/>
              <p:nvPr/>
            </p:nvSpPr>
            <p:spPr bwMode="auto">
              <a:xfrm rot="900000" flipH="1">
                <a:off x="116035" y="5200589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楕円 1050">
                <a:extLst>
                  <a:ext uri="{FF2B5EF4-FFF2-40B4-BE49-F238E27FC236}">
                    <a16:creationId xmlns:a16="http://schemas.microsoft.com/office/drawing/2014/main" id="{F3048392-F9E3-448B-A713-C235C43740A4}"/>
                  </a:ext>
                </a:extLst>
              </p:cNvPr>
              <p:cNvSpPr/>
              <p:nvPr/>
            </p:nvSpPr>
            <p:spPr bwMode="auto">
              <a:xfrm rot="900000" flipH="1">
                <a:off x="187526" y="5291137"/>
                <a:ext cx="211276" cy="26759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楕円 1051">
                <a:extLst>
                  <a:ext uri="{FF2B5EF4-FFF2-40B4-BE49-F238E27FC236}">
                    <a16:creationId xmlns:a16="http://schemas.microsoft.com/office/drawing/2014/main" id="{0B32C0F8-50EC-4283-B8D5-7E6D5F46A2D0}"/>
                  </a:ext>
                </a:extLst>
              </p:cNvPr>
              <p:cNvSpPr/>
              <p:nvPr/>
            </p:nvSpPr>
            <p:spPr bwMode="auto">
              <a:xfrm>
                <a:off x="-1056461" y="4631598"/>
                <a:ext cx="1361555" cy="1361554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3" name="グループ化 1052">
                <a:extLst>
                  <a:ext uri="{FF2B5EF4-FFF2-40B4-BE49-F238E27FC236}">
                    <a16:creationId xmlns:a16="http://schemas.microsoft.com/office/drawing/2014/main" id="{CDBD8227-07BC-4341-A55F-D25283F49E6B}"/>
                  </a:ext>
                </a:extLst>
              </p:cNvPr>
              <p:cNvGrpSpPr/>
              <p:nvPr/>
            </p:nvGrpSpPr>
            <p:grpSpPr>
              <a:xfrm>
                <a:off x="-1151384" y="4401874"/>
                <a:ext cx="1342190" cy="784104"/>
                <a:chOff x="4989476" y="3393321"/>
                <a:chExt cx="1624422" cy="948984"/>
              </a:xfrm>
              <a:solidFill>
                <a:schemeClr val="tx1"/>
              </a:solidFill>
            </p:grpSpPr>
            <p:sp>
              <p:nvSpPr>
                <p:cNvPr id="1066" name="月 1065">
                  <a:extLst>
                    <a:ext uri="{FF2B5EF4-FFF2-40B4-BE49-F238E27FC236}">
                      <a16:creationId xmlns:a16="http://schemas.microsoft.com/office/drawing/2014/main" id="{C465EEA9-7ADE-4095-B0C1-5BED872902C8}"/>
                    </a:ext>
                  </a:extLst>
                </p:cNvPr>
                <p:cNvSpPr/>
                <p:nvPr/>
              </p:nvSpPr>
              <p:spPr bwMode="auto">
                <a:xfrm rot="2700000">
                  <a:off x="5262982" y="3393322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月 1066">
                  <a:extLst>
                    <a:ext uri="{FF2B5EF4-FFF2-40B4-BE49-F238E27FC236}">
                      <a16:creationId xmlns:a16="http://schemas.microsoft.com/office/drawing/2014/main" id="{3DCA25E7-D312-475C-99C6-026AB49E2A9A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6211927" y="3393321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4" name="グループ化 1053">
                <a:extLst>
                  <a:ext uri="{FF2B5EF4-FFF2-40B4-BE49-F238E27FC236}">
                    <a16:creationId xmlns:a16="http://schemas.microsoft.com/office/drawing/2014/main" id="{C14DED56-B86E-4640-9043-F9FFD33FE4DB}"/>
                  </a:ext>
                </a:extLst>
              </p:cNvPr>
              <p:cNvGrpSpPr/>
              <p:nvPr/>
            </p:nvGrpSpPr>
            <p:grpSpPr>
              <a:xfrm>
                <a:off x="-977598" y="4466862"/>
                <a:ext cx="1048532" cy="612550"/>
                <a:chOff x="4989476" y="3393321"/>
                <a:chExt cx="1624422" cy="948984"/>
              </a:xfrm>
              <a:solidFill>
                <a:schemeClr val="tx1"/>
              </a:solidFill>
            </p:grpSpPr>
            <p:sp>
              <p:nvSpPr>
                <p:cNvPr id="1064" name="月 1063">
                  <a:extLst>
                    <a:ext uri="{FF2B5EF4-FFF2-40B4-BE49-F238E27FC236}">
                      <a16:creationId xmlns:a16="http://schemas.microsoft.com/office/drawing/2014/main" id="{6F06EEE4-C36D-47B3-9CCB-F912FC9CECA6}"/>
                    </a:ext>
                  </a:extLst>
                </p:cNvPr>
                <p:cNvSpPr/>
                <p:nvPr/>
              </p:nvSpPr>
              <p:spPr bwMode="auto">
                <a:xfrm rot="2700000">
                  <a:off x="5262982" y="3393322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月 1064">
                  <a:extLst>
                    <a:ext uri="{FF2B5EF4-FFF2-40B4-BE49-F238E27FC236}">
                      <a16:creationId xmlns:a16="http://schemas.microsoft.com/office/drawing/2014/main" id="{7BFF4584-941A-47F9-88A4-80818E1A7537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6211927" y="3393321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5" name="グループ化 1054">
                <a:extLst>
                  <a:ext uri="{FF2B5EF4-FFF2-40B4-BE49-F238E27FC236}">
                    <a16:creationId xmlns:a16="http://schemas.microsoft.com/office/drawing/2014/main" id="{578200B5-0219-4B01-B786-994AF7D96DB6}"/>
                  </a:ext>
                </a:extLst>
              </p:cNvPr>
              <p:cNvGrpSpPr/>
              <p:nvPr/>
            </p:nvGrpSpPr>
            <p:grpSpPr>
              <a:xfrm>
                <a:off x="-802809" y="4525533"/>
                <a:ext cx="742775" cy="433928"/>
                <a:chOff x="4989476" y="3393321"/>
                <a:chExt cx="1624422" cy="948984"/>
              </a:xfrm>
              <a:solidFill>
                <a:schemeClr val="tx1"/>
              </a:solidFill>
            </p:grpSpPr>
            <p:sp>
              <p:nvSpPr>
                <p:cNvPr id="1062" name="月 1061">
                  <a:extLst>
                    <a:ext uri="{FF2B5EF4-FFF2-40B4-BE49-F238E27FC236}">
                      <a16:creationId xmlns:a16="http://schemas.microsoft.com/office/drawing/2014/main" id="{B71956D0-04C4-446B-B810-6651B86CBFE0}"/>
                    </a:ext>
                  </a:extLst>
                </p:cNvPr>
                <p:cNvSpPr/>
                <p:nvPr/>
              </p:nvSpPr>
              <p:spPr bwMode="auto">
                <a:xfrm rot="2700000">
                  <a:off x="5262982" y="3393322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月 1062">
                  <a:extLst>
                    <a:ext uri="{FF2B5EF4-FFF2-40B4-BE49-F238E27FC236}">
                      <a16:creationId xmlns:a16="http://schemas.microsoft.com/office/drawing/2014/main" id="{B6CC87E0-C82A-4EE7-B2DE-B4548D90C443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6211927" y="3393321"/>
                  <a:ext cx="401971" cy="948984"/>
                </a:xfrm>
                <a:prstGeom prst="moon">
                  <a:avLst>
                    <a:gd name="adj" fmla="val 58523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56" name="角丸四角形 124">
                <a:extLst>
                  <a:ext uri="{FF2B5EF4-FFF2-40B4-BE49-F238E27FC236}">
                    <a16:creationId xmlns:a16="http://schemas.microsoft.com/office/drawing/2014/main" id="{AC5F90B9-D661-455A-A4ED-4ACF4E1921D6}"/>
                  </a:ext>
                </a:extLst>
              </p:cNvPr>
              <p:cNvSpPr/>
              <p:nvPr/>
            </p:nvSpPr>
            <p:spPr bwMode="auto">
              <a:xfrm>
                <a:off x="-787144" y="5169520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角丸四角形 125">
                <a:extLst>
                  <a:ext uri="{FF2B5EF4-FFF2-40B4-BE49-F238E27FC236}">
                    <a16:creationId xmlns:a16="http://schemas.microsoft.com/office/drawing/2014/main" id="{DB305CEB-EF8B-4194-B167-420309073C2C}"/>
                  </a:ext>
                </a:extLst>
              </p:cNvPr>
              <p:cNvSpPr/>
              <p:nvPr/>
            </p:nvSpPr>
            <p:spPr bwMode="auto">
              <a:xfrm>
                <a:off x="-107589" y="5169520"/>
                <a:ext cx="130872" cy="2685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月 1057">
                <a:extLst>
                  <a:ext uri="{FF2B5EF4-FFF2-40B4-BE49-F238E27FC236}">
                    <a16:creationId xmlns:a16="http://schemas.microsoft.com/office/drawing/2014/main" id="{AC5EB761-4111-4477-8F33-BE2E212D26E1}"/>
                  </a:ext>
                </a:extLst>
              </p:cNvPr>
              <p:cNvSpPr/>
              <p:nvPr/>
            </p:nvSpPr>
            <p:spPr bwMode="auto">
              <a:xfrm rot="5400000">
                <a:off x="-740597" y="4926081"/>
                <a:ext cx="3777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月 1058">
                <a:extLst>
                  <a:ext uri="{FF2B5EF4-FFF2-40B4-BE49-F238E27FC236}">
                    <a16:creationId xmlns:a16="http://schemas.microsoft.com/office/drawing/2014/main" id="{EDBE084D-4552-4913-A8F8-870A60B3AB31}"/>
                  </a:ext>
                </a:extLst>
              </p:cNvPr>
              <p:cNvSpPr/>
              <p:nvPr/>
            </p:nvSpPr>
            <p:spPr bwMode="auto">
              <a:xfrm rot="5400000">
                <a:off x="-65829" y="4926081"/>
                <a:ext cx="37776" cy="281316"/>
              </a:xfrm>
              <a:prstGeom prst="moon">
                <a:avLst>
                  <a:gd name="adj" fmla="val 71279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ひし形 16">
                <a:extLst>
                  <a:ext uri="{FF2B5EF4-FFF2-40B4-BE49-F238E27FC236}">
                    <a16:creationId xmlns:a16="http://schemas.microsoft.com/office/drawing/2014/main" id="{63E8DBB3-D7AA-4D77-B254-287AC3E2B1BF}"/>
                  </a:ext>
                </a:extLst>
              </p:cNvPr>
              <p:cNvSpPr/>
              <p:nvPr/>
            </p:nvSpPr>
            <p:spPr bwMode="auto">
              <a:xfrm>
                <a:off x="-479275" y="5568903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1" name="月 1060">
                <a:extLst>
                  <a:ext uri="{FF2B5EF4-FFF2-40B4-BE49-F238E27FC236}">
                    <a16:creationId xmlns:a16="http://schemas.microsoft.com/office/drawing/2014/main" id="{E318CDC8-8EF1-483E-B114-6597F82EF093}"/>
                  </a:ext>
                </a:extLst>
              </p:cNvPr>
              <p:cNvSpPr/>
              <p:nvPr/>
            </p:nvSpPr>
            <p:spPr bwMode="auto">
              <a:xfrm rot="16200000">
                <a:off x="-409418" y="5645291"/>
                <a:ext cx="65615" cy="27662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8" name="グループ化 1067">
              <a:extLst>
                <a:ext uri="{FF2B5EF4-FFF2-40B4-BE49-F238E27FC236}">
                  <a16:creationId xmlns:a16="http://schemas.microsoft.com/office/drawing/2014/main" id="{01ADEF26-B5A4-4FA2-85E5-5DA63D21C63F}"/>
                </a:ext>
              </a:extLst>
            </p:cNvPr>
            <p:cNvGrpSpPr/>
            <p:nvPr/>
          </p:nvGrpSpPr>
          <p:grpSpPr>
            <a:xfrm>
              <a:off x="6825788" y="1231262"/>
              <a:ext cx="1695992" cy="935422"/>
              <a:chOff x="2326523" y="925606"/>
              <a:chExt cx="2102602" cy="1159686"/>
            </a:xfrm>
          </p:grpSpPr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1F345965-23DD-4164-B043-6F1E0935FE84}"/>
                  </a:ext>
                </a:extLst>
              </p:cNvPr>
              <p:cNvSpPr/>
              <p:nvPr/>
            </p:nvSpPr>
            <p:spPr>
              <a:xfrm>
                <a:off x="2500226" y="925606"/>
                <a:ext cx="1755196" cy="1138144"/>
              </a:xfrm>
              <a:custGeom>
                <a:avLst/>
                <a:gdLst>
                  <a:gd name="connsiteX0" fmla="*/ 877598 w 1755196"/>
                  <a:gd name="connsiteY0" fmla="*/ 0 h 1073709"/>
                  <a:gd name="connsiteX1" fmla="*/ 1755196 w 1755196"/>
                  <a:gd name="connsiteY1" fmla="*/ 877598 h 1073709"/>
                  <a:gd name="connsiteX2" fmla="*/ 1745773 w 1755196"/>
                  <a:gd name="connsiteY2" fmla="*/ 971078 h 1073709"/>
                  <a:gd name="connsiteX3" fmla="*/ 1612363 w 1755196"/>
                  <a:gd name="connsiteY3" fmla="*/ 1004743 h 1073709"/>
                  <a:gd name="connsiteX4" fmla="*/ 877598 w 1755196"/>
                  <a:gd name="connsiteY4" fmla="*/ 1073709 h 1073709"/>
                  <a:gd name="connsiteX5" fmla="*/ 142834 w 1755196"/>
                  <a:gd name="connsiteY5" fmla="*/ 1004743 h 1073709"/>
                  <a:gd name="connsiteX6" fmla="*/ 9424 w 1755196"/>
                  <a:gd name="connsiteY6" fmla="*/ 971078 h 1073709"/>
                  <a:gd name="connsiteX7" fmla="*/ 0 w 1755196"/>
                  <a:gd name="connsiteY7" fmla="*/ 877598 h 1073709"/>
                  <a:gd name="connsiteX8" fmla="*/ 877598 w 1755196"/>
                  <a:gd name="connsiteY8" fmla="*/ 0 h 1073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073709">
                    <a:moveTo>
                      <a:pt x="877598" y="0"/>
                    </a:moveTo>
                    <a:cubicBezTo>
                      <a:pt x="1362282" y="0"/>
                      <a:pt x="1755196" y="392914"/>
                      <a:pt x="1755196" y="877598"/>
                    </a:cubicBezTo>
                    <a:lnTo>
                      <a:pt x="1745773" y="971078"/>
                    </a:lnTo>
                    <a:lnTo>
                      <a:pt x="1612363" y="1004743"/>
                    </a:lnTo>
                    <a:cubicBezTo>
                      <a:pt x="1386526" y="1049152"/>
                      <a:pt x="1138230" y="1073709"/>
                      <a:pt x="877598" y="1073709"/>
                    </a:cubicBezTo>
                    <a:cubicBezTo>
                      <a:pt x="616966" y="1073709"/>
                      <a:pt x="368671" y="1049152"/>
                      <a:pt x="142834" y="1004743"/>
                    </a:cubicBezTo>
                    <a:lnTo>
                      <a:pt x="9424" y="971078"/>
                    </a:lnTo>
                    <a:lnTo>
                      <a:pt x="0" y="877598"/>
                    </a:lnTo>
                    <a:cubicBezTo>
                      <a:pt x="0" y="392914"/>
                      <a:pt x="392914" y="0"/>
                      <a:pt x="87759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DBC237D6-5AE2-430E-8E30-2A6C14EFF544}"/>
                  </a:ext>
                </a:extLst>
              </p:cNvPr>
              <p:cNvSpPr/>
              <p:nvPr/>
            </p:nvSpPr>
            <p:spPr>
              <a:xfrm>
                <a:off x="2482098" y="1649181"/>
                <a:ext cx="1791452" cy="273050"/>
              </a:xfrm>
              <a:custGeom>
                <a:avLst/>
                <a:gdLst>
                  <a:gd name="connsiteX0" fmla="*/ 877598 w 1755196"/>
                  <a:gd name="connsiteY0" fmla="*/ 0 h 342377"/>
                  <a:gd name="connsiteX1" fmla="*/ 1618735 w 1755196"/>
                  <a:gd name="connsiteY1" fmla="*/ 71517 h 342377"/>
                  <a:gd name="connsiteX2" fmla="*/ 1742961 w 1755196"/>
                  <a:gd name="connsiteY2" fmla="*/ 106592 h 342377"/>
                  <a:gd name="connsiteX3" fmla="*/ 1755196 w 1755196"/>
                  <a:gd name="connsiteY3" fmla="*/ 227966 h 342377"/>
                  <a:gd name="connsiteX4" fmla="*/ 1745773 w 1755196"/>
                  <a:gd name="connsiteY4" fmla="*/ 321446 h 342377"/>
                  <a:gd name="connsiteX5" fmla="*/ 1662826 w 1755196"/>
                  <a:gd name="connsiteY5" fmla="*/ 342377 h 342377"/>
                  <a:gd name="connsiteX6" fmla="*/ 1659146 w 1755196"/>
                  <a:gd name="connsiteY6" fmla="*/ 341392 h 342377"/>
                  <a:gd name="connsiteX7" fmla="*/ 877598 w 1755196"/>
                  <a:gd name="connsiteY7" fmla="*/ 269875 h 342377"/>
                  <a:gd name="connsiteX8" fmla="*/ 96050 w 1755196"/>
                  <a:gd name="connsiteY8" fmla="*/ 341392 h 342377"/>
                  <a:gd name="connsiteX9" fmla="*/ 92371 w 1755196"/>
                  <a:gd name="connsiteY9" fmla="*/ 342377 h 342377"/>
                  <a:gd name="connsiteX10" fmla="*/ 9424 w 1755196"/>
                  <a:gd name="connsiteY10" fmla="*/ 321446 h 342377"/>
                  <a:gd name="connsiteX11" fmla="*/ 0 w 1755196"/>
                  <a:gd name="connsiteY11" fmla="*/ 227966 h 342377"/>
                  <a:gd name="connsiteX12" fmla="*/ 12236 w 1755196"/>
                  <a:gd name="connsiteY12" fmla="*/ 106592 h 342377"/>
                  <a:gd name="connsiteX13" fmla="*/ 136461 w 1755196"/>
                  <a:gd name="connsiteY13" fmla="*/ 71517 h 342377"/>
                  <a:gd name="connsiteX14" fmla="*/ 877598 w 1755196"/>
                  <a:gd name="connsiteY14" fmla="*/ 0 h 342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55196" h="342377">
                    <a:moveTo>
                      <a:pt x="877598" y="0"/>
                    </a:moveTo>
                    <a:cubicBezTo>
                      <a:pt x="1167030" y="0"/>
                      <a:pt x="1429062" y="27330"/>
                      <a:pt x="1618735" y="71517"/>
                    </a:cubicBezTo>
                    <a:lnTo>
                      <a:pt x="1742961" y="106592"/>
                    </a:lnTo>
                    <a:lnTo>
                      <a:pt x="1755196" y="227966"/>
                    </a:lnTo>
                    <a:lnTo>
                      <a:pt x="1745773" y="321446"/>
                    </a:lnTo>
                    <a:lnTo>
                      <a:pt x="1662826" y="342377"/>
                    </a:lnTo>
                    <a:lnTo>
                      <a:pt x="1659146" y="341392"/>
                    </a:lnTo>
                    <a:cubicBezTo>
                      <a:pt x="1459131" y="297205"/>
                      <a:pt x="1182812" y="269875"/>
                      <a:pt x="877598" y="269875"/>
                    </a:cubicBezTo>
                    <a:cubicBezTo>
                      <a:pt x="572385" y="269875"/>
                      <a:pt x="296066" y="297205"/>
                      <a:pt x="96050" y="341392"/>
                    </a:cubicBezTo>
                    <a:lnTo>
                      <a:pt x="92371" y="342377"/>
                    </a:lnTo>
                    <a:lnTo>
                      <a:pt x="9424" y="321446"/>
                    </a:lnTo>
                    <a:lnTo>
                      <a:pt x="0" y="227966"/>
                    </a:lnTo>
                    <a:lnTo>
                      <a:pt x="12236" y="106592"/>
                    </a:lnTo>
                    <a:lnTo>
                      <a:pt x="136461" y="71517"/>
                    </a:lnTo>
                    <a:cubicBezTo>
                      <a:pt x="326135" y="27330"/>
                      <a:pt x="588166" y="0"/>
                      <a:pt x="8775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673176B5-3524-4394-AB1E-399BF45216FA}"/>
                  </a:ext>
                </a:extLst>
              </p:cNvPr>
              <p:cNvSpPr/>
              <p:nvPr/>
            </p:nvSpPr>
            <p:spPr>
              <a:xfrm rot="10800000">
                <a:off x="3109820" y="1617650"/>
                <a:ext cx="571142" cy="277630"/>
              </a:xfrm>
              <a:custGeom>
                <a:avLst/>
                <a:gdLst>
                  <a:gd name="connsiteX0" fmla="*/ 303139 w 571142"/>
                  <a:gd name="connsiteY0" fmla="*/ 277630 h 277630"/>
                  <a:gd name="connsiteX1" fmla="*/ 91905 w 571142"/>
                  <a:gd name="connsiteY1" fmla="*/ 272669 h 277630"/>
                  <a:gd name="connsiteX2" fmla="*/ 0 w 571142"/>
                  <a:gd name="connsiteY2" fmla="*/ 266023 h 277630"/>
                  <a:gd name="connsiteX3" fmla="*/ 39640 w 571142"/>
                  <a:gd name="connsiteY3" fmla="*/ 0 h 277630"/>
                  <a:gd name="connsiteX4" fmla="*/ 80387 w 571142"/>
                  <a:gd name="connsiteY4" fmla="*/ 2794 h 277630"/>
                  <a:gd name="connsiteX5" fmla="*/ 303139 w 571142"/>
                  <a:gd name="connsiteY5" fmla="*/ 7755 h 277630"/>
                  <a:gd name="connsiteX6" fmla="*/ 525890 w 571142"/>
                  <a:gd name="connsiteY6" fmla="*/ 2794 h 277630"/>
                  <a:gd name="connsiteX7" fmla="*/ 531482 w 571142"/>
                  <a:gd name="connsiteY7" fmla="*/ 2411 h 277630"/>
                  <a:gd name="connsiteX8" fmla="*/ 571142 w 571142"/>
                  <a:gd name="connsiteY8" fmla="*/ 268564 h 277630"/>
                  <a:gd name="connsiteX9" fmla="*/ 514373 w 571142"/>
                  <a:gd name="connsiteY9" fmla="*/ 272669 h 277630"/>
                  <a:gd name="connsiteX10" fmla="*/ 303139 w 571142"/>
                  <a:gd name="connsiteY10" fmla="*/ 277630 h 277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1142" h="277630">
                    <a:moveTo>
                      <a:pt x="303139" y="277630"/>
                    </a:moveTo>
                    <a:cubicBezTo>
                      <a:pt x="230781" y="277630"/>
                      <a:pt x="160135" y="275922"/>
                      <a:pt x="91905" y="272669"/>
                    </a:cubicBezTo>
                    <a:lnTo>
                      <a:pt x="0" y="266023"/>
                    </a:lnTo>
                    <a:lnTo>
                      <a:pt x="39640" y="0"/>
                    </a:lnTo>
                    <a:lnTo>
                      <a:pt x="80387" y="2794"/>
                    </a:lnTo>
                    <a:cubicBezTo>
                      <a:pt x="152338" y="6047"/>
                      <a:pt x="226836" y="7755"/>
                      <a:pt x="303139" y="7755"/>
                    </a:cubicBezTo>
                    <a:cubicBezTo>
                      <a:pt x="379442" y="7755"/>
                      <a:pt x="453940" y="6047"/>
                      <a:pt x="525890" y="2794"/>
                    </a:cubicBezTo>
                    <a:lnTo>
                      <a:pt x="531482" y="2411"/>
                    </a:lnTo>
                    <a:lnTo>
                      <a:pt x="571142" y="268564"/>
                    </a:lnTo>
                    <a:lnTo>
                      <a:pt x="514373" y="272669"/>
                    </a:lnTo>
                    <a:cubicBezTo>
                      <a:pt x="446142" y="275922"/>
                      <a:pt x="375497" y="277630"/>
                      <a:pt x="303139" y="2776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03C1DC40-4948-4814-B79D-B2EA0A087754}"/>
                  </a:ext>
                </a:extLst>
              </p:cNvPr>
              <p:cNvSpPr/>
              <p:nvPr/>
            </p:nvSpPr>
            <p:spPr>
              <a:xfrm>
                <a:off x="2326523" y="1612660"/>
                <a:ext cx="2102602" cy="472632"/>
              </a:xfrm>
              <a:custGeom>
                <a:avLst/>
                <a:gdLst>
                  <a:gd name="connsiteX0" fmla="*/ 2093755 w 2102602"/>
                  <a:gd name="connsiteY0" fmla="*/ 0 h 472632"/>
                  <a:gd name="connsiteX1" fmla="*/ 2097175 w 2102602"/>
                  <a:gd name="connsiteY1" fmla="*/ 17705 h 472632"/>
                  <a:gd name="connsiteX2" fmla="*/ 2102602 w 2102602"/>
                  <a:gd name="connsiteY2" fmla="*/ 102641 h 472632"/>
                  <a:gd name="connsiteX3" fmla="*/ 2081244 w 2102602"/>
                  <a:gd name="connsiteY3" fmla="*/ 270060 h 472632"/>
                  <a:gd name="connsiteX4" fmla="*/ 2033567 w 2102602"/>
                  <a:gd name="connsiteY4" fmla="*/ 391423 h 472632"/>
                  <a:gd name="connsiteX5" fmla="*/ 1912470 w 2102602"/>
                  <a:gd name="connsiteY5" fmla="*/ 413778 h 472632"/>
                  <a:gd name="connsiteX6" fmla="*/ 1051301 w 2102602"/>
                  <a:gd name="connsiteY6" fmla="*/ 472632 h 472632"/>
                  <a:gd name="connsiteX7" fmla="*/ 190132 w 2102602"/>
                  <a:gd name="connsiteY7" fmla="*/ 413778 h 472632"/>
                  <a:gd name="connsiteX8" fmla="*/ 69036 w 2102602"/>
                  <a:gd name="connsiteY8" fmla="*/ 391423 h 472632"/>
                  <a:gd name="connsiteX9" fmla="*/ 21359 w 2102602"/>
                  <a:gd name="connsiteY9" fmla="*/ 270060 h 472632"/>
                  <a:gd name="connsiteX10" fmla="*/ 0 w 2102602"/>
                  <a:gd name="connsiteY10" fmla="*/ 102641 h 472632"/>
                  <a:gd name="connsiteX11" fmla="*/ 5428 w 2102602"/>
                  <a:gd name="connsiteY11" fmla="*/ 17705 h 472632"/>
                  <a:gd name="connsiteX12" fmla="*/ 8848 w 2102602"/>
                  <a:gd name="connsiteY12" fmla="*/ 0 h 472632"/>
                  <a:gd name="connsiteX13" fmla="*/ 61072 w 2102602"/>
                  <a:gd name="connsiteY13" fmla="*/ 39773 h 472632"/>
                  <a:gd name="connsiteX14" fmla="*/ 1051301 w 2102602"/>
                  <a:gd name="connsiteY14" fmla="*/ 257415 h 472632"/>
                  <a:gd name="connsiteX15" fmla="*/ 2041531 w 2102602"/>
                  <a:gd name="connsiteY15" fmla="*/ 39773 h 472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102602" h="472632">
                    <a:moveTo>
                      <a:pt x="2093755" y="0"/>
                    </a:moveTo>
                    <a:lnTo>
                      <a:pt x="2097175" y="17705"/>
                    </a:lnTo>
                    <a:cubicBezTo>
                      <a:pt x="2100764" y="45631"/>
                      <a:pt x="2102602" y="73967"/>
                      <a:pt x="2102602" y="102641"/>
                    </a:cubicBezTo>
                    <a:cubicBezTo>
                      <a:pt x="2102602" y="159990"/>
                      <a:pt x="2095248" y="215982"/>
                      <a:pt x="2081244" y="270060"/>
                    </a:cubicBezTo>
                    <a:lnTo>
                      <a:pt x="2033567" y="391423"/>
                    </a:lnTo>
                    <a:lnTo>
                      <a:pt x="1912470" y="413778"/>
                    </a:lnTo>
                    <a:cubicBezTo>
                      <a:pt x="1666644" y="450935"/>
                      <a:pt x="1370297" y="472632"/>
                      <a:pt x="1051301" y="472632"/>
                    </a:cubicBezTo>
                    <a:cubicBezTo>
                      <a:pt x="732305" y="472632"/>
                      <a:pt x="435958" y="450935"/>
                      <a:pt x="190132" y="413778"/>
                    </a:cubicBezTo>
                    <a:lnTo>
                      <a:pt x="69036" y="391423"/>
                    </a:lnTo>
                    <a:lnTo>
                      <a:pt x="21359" y="270060"/>
                    </a:lnTo>
                    <a:cubicBezTo>
                      <a:pt x="7355" y="215982"/>
                      <a:pt x="0" y="159990"/>
                      <a:pt x="0" y="102641"/>
                    </a:cubicBezTo>
                    <a:cubicBezTo>
                      <a:pt x="0" y="73967"/>
                      <a:pt x="1839" y="45631"/>
                      <a:pt x="5428" y="17705"/>
                    </a:cubicBezTo>
                    <a:lnTo>
                      <a:pt x="8848" y="0"/>
                    </a:lnTo>
                    <a:lnTo>
                      <a:pt x="61072" y="39773"/>
                    </a:lnTo>
                    <a:cubicBezTo>
                      <a:pt x="275674" y="171083"/>
                      <a:pt x="639098" y="257415"/>
                      <a:pt x="1051301" y="257415"/>
                    </a:cubicBezTo>
                    <a:cubicBezTo>
                      <a:pt x="1463504" y="257415"/>
                      <a:pt x="1826929" y="171083"/>
                      <a:pt x="2041531" y="3977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3" name="フリーフォーム: 図形 1072">
              <a:extLst>
                <a:ext uri="{FF2B5EF4-FFF2-40B4-BE49-F238E27FC236}">
                  <a16:creationId xmlns:a16="http://schemas.microsoft.com/office/drawing/2014/main" id="{AE8527F9-D7ED-4E6A-9DF1-9C90F6165FE7}"/>
                </a:ext>
              </a:extLst>
            </p:cNvPr>
            <p:cNvSpPr/>
            <p:nvPr/>
          </p:nvSpPr>
          <p:spPr>
            <a:xfrm>
              <a:off x="7548908" y="1360307"/>
              <a:ext cx="295216" cy="262008"/>
            </a:xfrm>
            <a:custGeom>
              <a:avLst/>
              <a:gdLst>
                <a:gd name="connsiteX0" fmla="*/ 237113 w 295216"/>
                <a:gd name="connsiteY0" fmla="*/ 0 h 262008"/>
                <a:gd name="connsiteX1" fmla="*/ 251983 w 295216"/>
                <a:gd name="connsiteY1" fmla="*/ 10025 h 262008"/>
                <a:gd name="connsiteX2" fmla="*/ 295216 w 295216"/>
                <a:gd name="connsiteY2" fmla="*/ 114400 h 262008"/>
                <a:gd name="connsiteX3" fmla="*/ 147608 w 295216"/>
                <a:gd name="connsiteY3" fmla="*/ 262008 h 262008"/>
                <a:gd name="connsiteX4" fmla="*/ 0 w 295216"/>
                <a:gd name="connsiteY4" fmla="*/ 114400 h 262008"/>
                <a:gd name="connsiteX5" fmla="*/ 43234 w 295216"/>
                <a:gd name="connsiteY5" fmla="*/ 10025 h 262008"/>
                <a:gd name="connsiteX6" fmla="*/ 58104 w 295216"/>
                <a:gd name="connsiteY6" fmla="*/ 0 h 262008"/>
                <a:gd name="connsiteX7" fmla="*/ 45133 w 295216"/>
                <a:gd name="connsiteY7" fmla="*/ 22037 h 262008"/>
                <a:gd name="connsiteX8" fmla="*/ 36393 w 295216"/>
                <a:gd name="connsiteY8" fmla="*/ 71625 h 262008"/>
                <a:gd name="connsiteX9" fmla="*/ 147608 w 295216"/>
                <a:gd name="connsiteY9" fmla="*/ 199022 h 262008"/>
                <a:gd name="connsiteX10" fmla="*/ 258823 w 295216"/>
                <a:gd name="connsiteY10" fmla="*/ 71625 h 262008"/>
                <a:gd name="connsiteX11" fmla="*/ 250083 w 295216"/>
                <a:gd name="connsiteY11" fmla="*/ 22037 h 262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16" h="262008">
                  <a:moveTo>
                    <a:pt x="237113" y="0"/>
                  </a:moveTo>
                  <a:lnTo>
                    <a:pt x="251983" y="10025"/>
                  </a:lnTo>
                  <a:cubicBezTo>
                    <a:pt x="278695" y="36737"/>
                    <a:pt x="295216" y="73639"/>
                    <a:pt x="295216" y="114400"/>
                  </a:cubicBezTo>
                  <a:cubicBezTo>
                    <a:pt x="295216" y="195922"/>
                    <a:pt x="229130" y="262008"/>
                    <a:pt x="147608" y="262008"/>
                  </a:cubicBezTo>
                  <a:cubicBezTo>
                    <a:pt x="66086" y="262008"/>
                    <a:pt x="0" y="195922"/>
                    <a:pt x="0" y="114400"/>
                  </a:cubicBezTo>
                  <a:cubicBezTo>
                    <a:pt x="0" y="73639"/>
                    <a:pt x="16522" y="36737"/>
                    <a:pt x="43234" y="10025"/>
                  </a:cubicBezTo>
                  <a:lnTo>
                    <a:pt x="58104" y="0"/>
                  </a:lnTo>
                  <a:lnTo>
                    <a:pt x="45133" y="22037"/>
                  </a:lnTo>
                  <a:cubicBezTo>
                    <a:pt x="39505" y="37278"/>
                    <a:pt x="36393" y="54035"/>
                    <a:pt x="36393" y="71625"/>
                  </a:cubicBezTo>
                  <a:cubicBezTo>
                    <a:pt x="36393" y="141984"/>
                    <a:pt x="86186" y="199022"/>
                    <a:pt x="147608" y="199022"/>
                  </a:cubicBezTo>
                  <a:cubicBezTo>
                    <a:pt x="209030" y="199022"/>
                    <a:pt x="258823" y="141984"/>
                    <a:pt x="258823" y="71625"/>
                  </a:cubicBezTo>
                  <a:cubicBezTo>
                    <a:pt x="258823" y="54035"/>
                    <a:pt x="255711" y="37278"/>
                    <a:pt x="250083" y="2203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楕円 1073">
              <a:extLst>
                <a:ext uri="{FF2B5EF4-FFF2-40B4-BE49-F238E27FC236}">
                  <a16:creationId xmlns:a16="http://schemas.microsoft.com/office/drawing/2014/main" id="{AB1D61B9-8F28-4CF8-85C4-3C9B06B8BDE6}"/>
                </a:ext>
              </a:extLst>
            </p:cNvPr>
            <p:cNvSpPr/>
            <p:nvPr/>
          </p:nvSpPr>
          <p:spPr>
            <a:xfrm>
              <a:off x="7608160" y="1348194"/>
              <a:ext cx="176714" cy="176712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49" name="グループ化 1148">
              <a:extLst>
                <a:ext uri="{FF2B5EF4-FFF2-40B4-BE49-F238E27FC236}">
                  <a16:creationId xmlns:a16="http://schemas.microsoft.com/office/drawing/2014/main" id="{21C9A374-F125-4996-A44D-A5A4EACCE1DA}"/>
                </a:ext>
              </a:extLst>
            </p:cNvPr>
            <p:cNvGrpSpPr/>
            <p:nvPr/>
          </p:nvGrpSpPr>
          <p:grpSpPr>
            <a:xfrm flipH="1">
              <a:off x="6973536" y="3323412"/>
              <a:ext cx="279914" cy="1225263"/>
              <a:chOff x="2995109" y="3954833"/>
              <a:chExt cx="279914" cy="1225263"/>
            </a:xfrm>
          </p:grpSpPr>
          <p:grpSp>
            <p:nvGrpSpPr>
              <p:cNvPr id="1143" name="グループ化 1142">
                <a:extLst>
                  <a:ext uri="{FF2B5EF4-FFF2-40B4-BE49-F238E27FC236}">
                    <a16:creationId xmlns:a16="http://schemas.microsoft.com/office/drawing/2014/main" id="{A7684A43-6C74-4B85-B4ED-A13D50EE59DE}"/>
                  </a:ext>
                </a:extLst>
              </p:cNvPr>
              <p:cNvGrpSpPr/>
              <p:nvPr/>
            </p:nvGrpSpPr>
            <p:grpSpPr>
              <a:xfrm rot="5400000">
                <a:off x="2966916" y="4871990"/>
                <a:ext cx="425773" cy="190440"/>
                <a:chOff x="554831" y="5303965"/>
                <a:chExt cx="1061359" cy="474726"/>
              </a:xfrm>
            </p:grpSpPr>
            <p:sp>
              <p:nvSpPr>
                <p:cNvPr id="1144" name="四角形: 上の 2 つの角を丸める 1143">
                  <a:extLst>
                    <a:ext uri="{FF2B5EF4-FFF2-40B4-BE49-F238E27FC236}">
                      <a16:creationId xmlns:a16="http://schemas.microsoft.com/office/drawing/2014/main" id="{B76B8FEA-FBE2-480B-A943-D2FDE8ED40A9}"/>
                    </a:ext>
                  </a:extLst>
                </p:cNvPr>
                <p:cNvSpPr/>
                <p:nvPr/>
              </p:nvSpPr>
              <p:spPr>
                <a:xfrm rot="16200000">
                  <a:off x="1060766" y="5237777"/>
                  <a:ext cx="106314" cy="51968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45" name="四角形: 上の 2 つの角を丸める 1144">
                  <a:extLst>
                    <a:ext uri="{FF2B5EF4-FFF2-40B4-BE49-F238E27FC236}">
                      <a16:creationId xmlns:a16="http://schemas.microsoft.com/office/drawing/2014/main" id="{ECF93236-C9A7-47B8-AAD3-D7365831F089}"/>
                    </a:ext>
                  </a:extLst>
                </p:cNvPr>
                <p:cNvSpPr/>
                <p:nvPr/>
              </p:nvSpPr>
              <p:spPr>
                <a:xfrm rot="16200000">
                  <a:off x="1128677" y="5129385"/>
                  <a:ext cx="106314" cy="65550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46" name="四角形: 上の 2 つの角を丸める 1145">
                  <a:extLst>
                    <a:ext uri="{FF2B5EF4-FFF2-40B4-BE49-F238E27FC236}">
                      <a16:creationId xmlns:a16="http://schemas.microsoft.com/office/drawing/2014/main" id="{C28F3376-2858-408B-B6AE-89314510AEF3}"/>
                    </a:ext>
                  </a:extLst>
                </p:cNvPr>
                <p:cNvSpPr/>
                <p:nvPr/>
              </p:nvSpPr>
              <p:spPr>
                <a:xfrm rot="16200000">
                  <a:off x="1181978" y="5026077"/>
                  <a:ext cx="106314" cy="7621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810D8FBA-3B95-4FA6-8794-2861A3E5B794}"/>
                    </a:ext>
                  </a:extLst>
                </p:cNvPr>
                <p:cNvSpPr/>
                <p:nvPr/>
              </p:nvSpPr>
              <p:spPr>
                <a:xfrm rot="16200000">
                  <a:off x="815330" y="5043466"/>
                  <a:ext cx="474726" cy="995723"/>
                </a:xfrm>
                <a:custGeom>
                  <a:avLst/>
                  <a:gdLst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3713 w 474726"/>
                    <a:gd name="connsiteY8" fmla="*/ 474833 h 995723"/>
                    <a:gd name="connsiteX9" fmla="*/ 351561 w 474726"/>
                    <a:gd name="connsiteY9" fmla="*/ 458626 h 995723"/>
                    <a:gd name="connsiteX10" fmla="*/ 286596 w 474726"/>
                    <a:gd name="connsiteY10" fmla="*/ 393143 h 995723"/>
                    <a:gd name="connsiteX11" fmla="*/ 221631 w 474726"/>
                    <a:gd name="connsiteY11" fmla="*/ 458626 h 995723"/>
                    <a:gd name="connsiteX12" fmla="*/ 219479 w 474726"/>
                    <a:gd name="connsiteY12" fmla="*/ 474833 h 995723"/>
                    <a:gd name="connsiteX13" fmla="*/ 215228 w 474726"/>
                    <a:gd name="connsiteY13" fmla="*/ 474833 h 995723"/>
                    <a:gd name="connsiteX14" fmla="*/ 165178 w 474726"/>
                    <a:gd name="connsiteY14" fmla="*/ 695322 h 995723"/>
                    <a:gd name="connsiteX15" fmla="*/ 65126 w 474726"/>
                    <a:gd name="connsiteY15" fmla="*/ 758355 h 995723"/>
                    <a:gd name="connsiteX16" fmla="*/ 2092 w 474726"/>
                    <a:gd name="connsiteY16" fmla="*/ 658303 h 995723"/>
                    <a:gd name="connsiteX17" fmla="*/ 58928 w 474726"/>
                    <a:gd name="connsiteY17" fmla="*/ 407922 h 995723"/>
                    <a:gd name="connsiteX18" fmla="*/ 58928 w 474726"/>
                    <a:gd name="connsiteY18" fmla="*/ 207899 h 995723"/>
                    <a:gd name="connsiteX19" fmla="*/ 266827 w 474726"/>
                    <a:gd name="connsiteY19" fmla="*/ 0 h 995723"/>
                    <a:gd name="connsiteX20" fmla="*/ 474726 w 474726"/>
                    <a:gd name="connsiteY20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1561 w 474726"/>
                    <a:gd name="connsiteY8" fmla="*/ 458626 h 995723"/>
                    <a:gd name="connsiteX9" fmla="*/ 286596 w 474726"/>
                    <a:gd name="connsiteY9" fmla="*/ 393143 h 995723"/>
                    <a:gd name="connsiteX10" fmla="*/ 221631 w 474726"/>
                    <a:gd name="connsiteY10" fmla="*/ 458626 h 995723"/>
                    <a:gd name="connsiteX11" fmla="*/ 219479 w 474726"/>
                    <a:gd name="connsiteY11" fmla="*/ 474833 h 995723"/>
                    <a:gd name="connsiteX12" fmla="*/ 215228 w 474726"/>
                    <a:gd name="connsiteY12" fmla="*/ 474833 h 995723"/>
                    <a:gd name="connsiteX13" fmla="*/ 165178 w 474726"/>
                    <a:gd name="connsiteY13" fmla="*/ 695322 h 995723"/>
                    <a:gd name="connsiteX14" fmla="*/ 65126 w 474726"/>
                    <a:gd name="connsiteY14" fmla="*/ 758355 h 995723"/>
                    <a:gd name="connsiteX15" fmla="*/ 2092 w 474726"/>
                    <a:gd name="connsiteY15" fmla="*/ 658303 h 995723"/>
                    <a:gd name="connsiteX16" fmla="*/ 58928 w 474726"/>
                    <a:gd name="connsiteY16" fmla="*/ 407922 h 995723"/>
                    <a:gd name="connsiteX17" fmla="*/ 58928 w 474726"/>
                    <a:gd name="connsiteY17" fmla="*/ 207899 h 995723"/>
                    <a:gd name="connsiteX18" fmla="*/ 266827 w 474726"/>
                    <a:gd name="connsiteY18" fmla="*/ 0 h 995723"/>
                    <a:gd name="connsiteX19" fmla="*/ 474726 w 474726"/>
                    <a:gd name="connsiteY19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215228 w 474726"/>
                    <a:gd name="connsiteY11" fmla="*/ 474833 h 995723"/>
                    <a:gd name="connsiteX12" fmla="*/ 165178 w 474726"/>
                    <a:gd name="connsiteY12" fmla="*/ 695322 h 995723"/>
                    <a:gd name="connsiteX13" fmla="*/ 65126 w 474726"/>
                    <a:gd name="connsiteY13" fmla="*/ 758355 h 995723"/>
                    <a:gd name="connsiteX14" fmla="*/ 2092 w 474726"/>
                    <a:gd name="connsiteY14" fmla="*/ 658303 h 995723"/>
                    <a:gd name="connsiteX15" fmla="*/ 58928 w 474726"/>
                    <a:gd name="connsiteY15" fmla="*/ 407922 h 995723"/>
                    <a:gd name="connsiteX16" fmla="*/ 58928 w 474726"/>
                    <a:gd name="connsiteY16" fmla="*/ 207899 h 995723"/>
                    <a:gd name="connsiteX17" fmla="*/ 266827 w 474726"/>
                    <a:gd name="connsiteY17" fmla="*/ 0 h 995723"/>
                    <a:gd name="connsiteX18" fmla="*/ 474726 w 474726"/>
                    <a:gd name="connsiteY18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165178 w 474726"/>
                    <a:gd name="connsiteY11" fmla="*/ 695322 h 995723"/>
                    <a:gd name="connsiteX12" fmla="*/ 65126 w 474726"/>
                    <a:gd name="connsiteY12" fmla="*/ 758355 h 995723"/>
                    <a:gd name="connsiteX13" fmla="*/ 2092 w 474726"/>
                    <a:gd name="connsiteY13" fmla="*/ 658303 h 995723"/>
                    <a:gd name="connsiteX14" fmla="*/ 58928 w 474726"/>
                    <a:gd name="connsiteY14" fmla="*/ 407922 h 995723"/>
                    <a:gd name="connsiteX15" fmla="*/ 58928 w 474726"/>
                    <a:gd name="connsiteY15" fmla="*/ 207899 h 995723"/>
                    <a:gd name="connsiteX16" fmla="*/ 266827 w 474726"/>
                    <a:gd name="connsiteY16" fmla="*/ 0 h 995723"/>
                    <a:gd name="connsiteX17" fmla="*/ 474726 w 474726"/>
                    <a:gd name="connsiteY17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165178 w 474726"/>
                    <a:gd name="connsiteY10" fmla="*/ 695322 h 995723"/>
                    <a:gd name="connsiteX11" fmla="*/ 65126 w 474726"/>
                    <a:gd name="connsiteY11" fmla="*/ 758355 h 995723"/>
                    <a:gd name="connsiteX12" fmla="*/ 2092 w 474726"/>
                    <a:gd name="connsiteY12" fmla="*/ 658303 h 995723"/>
                    <a:gd name="connsiteX13" fmla="*/ 58928 w 474726"/>
                    <a:gd name="connsiteY13" fmla="*/ 407922 h 995723"/>
                    <a:gd name="connsiteX14" fmla="*/ 58928 w 474726"/>
                    <a:gd name="connsiteY14" fmla="*/ 207899 h 995723"/>
                    <a:gd name="connsiteX15" fmla="*/ 266827 w 474726"/>
                    <a:gd name="connsiteY15" fmla="*/ 0 h 995723"/>
                    <a:gd name="connsiteX16" fmla="*/ 474726 w 474726"/>
                    <a:gd name="connsiteY16" fmla="*/ 207899 h 995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74726" h="995723">
                      <a:moveTo>
                        <a:pt x="474726" y="207899"/>
                      </a:moveTo>
                      <a:lnTo>
                        <a:pt x="474726" y="474833"/>
                      </a:lnTo>
                      <a:lnTo>
                        <a:pt x="474720" y="474833"/>
                      </a:lnTo>
                      <a:lnTo>
                        <a:pt x="474720" y="936655"/>
                      </a:lnTo>
                      <a:cubicBezTo>
                        <a:pt x="474720" y="969277"/>
                        <a:pt x="448274" y="995723"/>
                        <a:pt x="415652" y="995723"/>
                      </a:cubicBezTo>
                      <a:lnTo>
                        <a:pt x="415653" y="995722"/>
                      </a:lnTo>
                      <a:cubicBezTo>
                        <a:pt x="383031" y="995722"/>
                        <a:pt x="356585" y="969276"/>
                        <a:pt x="356585" y="936654"/>
                      </a:cubicBezTo>
                      <a:cubicBezTo>
                        <a:pt x="354910" y="777311"/>
                        <a:pt x="353236" y="617969"/>
                        <a:pt x="351561" y="458626"/>
                      </a:cubicBezTo>
                      <a:cubicBezTo>
                        <a:pt x="340857" y="420144"/>
                        <a:pt x="315800" y="393143"/>
                        <a:pt x="286596" y="393143"/>
                      </a:cubicBezTo>
                      <a:cubicBezTo>
                        <a:pt x="257391" y="393143"/>
                        <a:pt x="232334" y="420144"/>
                        <a:pt x="221631" y="458626"/>
                      </a:cubicBezTo>
                      <a:lnTo>
                        <a:pt x="165178" y="695322"/>
                      </a:lnTo>
                      <a:cubicBezTo>
                        <a:pt x="154955" y="740357"/>
                        <a:pt x="110160" y="768578"/>
                        <a:pt x="65126" y="758355"/>
                      </a:cubicBezTo>
                      <a:cubicBezTo>
                        <a:pt x="20091" y="748132"/>
                        <a:pt x="-8130" y="703337"/>
                        <a:pt x="2092" y="658303"/>
                      </a:cubicBezTo>
                      <a:lnTo>
                        <a:pt x="58928" y="407922"/>
                      </a:lnTo>
                      <a:lnTo>
                        <a:pt x="58928" y="207899"/>
                      </a:lnTo>
                      <a:cubicBezTo>
                        <a:pt x="58928" y="93080"/>
                        <a:pt x="152008" y="0"/>
                        <a:pt x="266827" y="0"/>
                      </a:cubicBezTo>
                      <a:cubicBezTo>
                        <a:pt x="381646" y="0"/>
                        <a:pt x="474726" y="93080"/>
                        <a:pt x="474726" y="20789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148" name="フローチャート: 手作業 203">
                <a:extLst>
                  <a:ext uri="{FF2B5EF4-FFF2-40B4-BE49-F238E27FC236}">
                    <a16:creationId xmlns:a16="http://schemas.microsoft.com/office/drawing/2014/main" id="{36364216-157F-4E43-91EA-1D194336E166}"/>
                  </a:ext>
                </a:extLst>
              </p:cNvPr>
              <p:cNvSpPr/>
              <p:nvPr/>
            </p:nvSpPr>
            <p:spPr>
              <a:xfrm rot="9900000">
                <a:off x="2995109" y="3954833"/>
                <a:ext cx="250916" cy="859498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770"/>
                  <a:gd name="connsiteX1" fmla="*/ 10000 w 10000"/>
                  <a:gd name="connsiteY1" fmla="*/ 0 h 10770"/>
                  <a:gd name="connsiteX2" fmla="*/ 8000 w 10000"/>
                  <a:gd name="connsiteY2" fmla="*/ 10000 h 10770"/>
                  <a:gd name="connsiteX3" fmla="*/ 4734 w 10000"/>
                  <a:gd name="connsiteY3" fmla="*/ 10770 h 10770"/>
                  <a:gd name="connsiteX4" fmla="*/ 2000 w 10000"/>
                  <a:gd name="connsiteY4" fmla="*/ 10000 h 10770"/>
                  <a:gd name="connsiteX5" fmla="*/ 0 w 10000"/>
                  <a:gd name="connsiteY5" fmla="*/ 0 h 10770"/>
                  <a:gd name="connsiteX0" fmla="*/ 4734 w 10000"/>
                  <a:gd name="connsiteY0" fmla="*/ 10770 h 11834"/>
                  <a:gd name="connsiteX1" fmla="*/ 2000 w 10000"/>
                  <a:gd name="connsiteY1" fmla="*/ 10000 h 11834"/>
                  <a:gd name="connsiteX2" fmla="*/ 0 w 10000"/>
                  <a:gd name="connsiteY2" fmla="*/ 0 h 11834"/>
                  <a:gd name="connsiteX3" fmla="*/ 10000 w 10000"/>
                  <a:gd name="connsiteY3" fmla="*/ 0 h 11834"/>
                  <a:gd name="connsiteX4" fmla="*/ 8000 w 10000"/>
                  <a:gd name="connsiteY4" fmla="*/ 10000 h 11834"/>
                  <a:gd name="connsiteX5" fmla="*/ 8378 w 10000"/>
                  <a:gd name="connsiteY5" fmla="*/ 11834 h 11834"/>
                  <a:gd name="connsiteX0" fmla="*/ 2000 w 10000"/>
                  <a:gd name="connsiteY0" fmla="*/ 10000 h 11834"/>
                  <a:gd name="connsiteX1" fmla="*/ 0 w 10000"/>
                  <a:gd name="connsiteY1" fmla="*/ 0 h 11834"/>
                  <a:gd name="connsiteX2" fmla="*/ 10000 w 10000"/>
                  <a:gd name="connsiteY2" fmla="*/ 0 h 11834"/>
                  <a:gd name="connsiteX3" fmla="*/ 8000 w 10000"/>
                  <a:gd name="connsiteY3" fmla="*/ 10000 h 11834"/>
                  <a:gd name="connsiteX4" fmla="*/ 8378 w 10000"/>
                  <a:gd name="connsiteY4" fmla="*/ 11834 h 11834"/>
                  <a:gd name="connsiteX0" fmla="*/ 200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2000" y="10000"/>
                    </a:moveTo>
                    <a:lnTo>
                      <a:pt x="0" y="0"/>
                    </a:lnTo>
                    <a:lnTo>
                      <a:pt x="10000" y="0"/>
                    </a:lnTo>
                    <a:lnTo>
                      <a:pt x="8000" y="10000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96" name="グループ化 1295">
            <a:extLst>
              <a:ext uri="{FF2B5EF4-FFF2-40B4-BE49-F238E27FC236}">
                <a16:creationId xmlns:a16="http://schemas.microsoft.com/office/drawing/2014/main" id="{187D89E7-9510-4B2D-89E7-20823A0D1C9F}"/>
              </a:ext>
            </a:extLst>
          </p:cNvPr>
          <p:cNvGrpSpPr/>
          <p:nvPr/>
        </p:nvGrpSpPr>
        <p:grpSpPr>
          <a:xfrm>
            <a:off x="1475388" y="3815658"/>
            <a:ext cx="1379744" cy="2559148"/>
            <a:chOff x="6382877" y="1322134"/>
            <a:chExt cx="2210856" cy="4100689"/>
          </a:xfrm>
        </p:grpSpPr>
        <p:sp>
          <p:nvSpPr>
            <p:cNvPr id="1226" name="フローチャート: 論理積ゲート 1225">
              <a:extLst>
                <a:ext uri="{FF2B5EF4-FFF2-40B4-BE49-F238E27FC236}">
                  <a16:creationId xmlns:a16="http://schemas.microsoft.com/office/drawing/2014/main" id="{3603771F-F86D-48DD-BA40-43F1AD780639}"/>
                </a:ext>
              </a:extLst>
            </p:cNvPr>
            <p:cNvSpPr/>
            <p:nvPr/>
          </p:nvSpPr>
          <p:spPr bwMode="auto">
            <a:xfrm rot="16200000">
              <a:off x="6484720" y="1590246"/>
              <a:ext cx="1517970" cy="1596802"/>
            </a:xfrm>
            <a:prstGeom prst="flowChartDelay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27" name="グループ化 1226">
              <a:extLst>
                <a:ext uri="{FF2B5EF4-FFF2-40B4-BE49-F238E27FC236}">
                  <a16:creationId xmlns:a16="http://schemas.microsoft.com/office/drawing/2014/main" id="{C982EC28-3593-4885-AD59-4FC52F646147}"/>
                </a:ext>
              </a:extLst>
            </p:cNvPr>
            <p:cNvGrpSpPr/>
            <p:nvPr/>
          </p:nvGrpSpPr>
          <p:grpSpPr>
            <a:xfrm>
              <a:off x="6654573" y="3171826"/>
              <a:ext cx="1184774" cy="2250997"/>
              <a:chOff x="6654573" y="3171826"/>
              <a:chExt cx="1184774" cy="2250997"/>
            </a:xfrm>
          </p:grpSpPr>
          <p:sp>
            <p:nvSpPr>
              <p:cNvPr id="1228" name="フリーフォーム: 図形 1227">
                <a:extLst>
                  <a:ext uri="{FF2B5EF4-FFF2-40B4-BE49-F238E27FC236}">
                    <a16:creationId xmlns:a16="http://schemas.microsoft.com/office/drawing/2014/main" id="{D25522F9-F467-46DE-A16B-5B37F5C5F7A9}"/>
                  </a:ext>
                </a:extLst>
              </p:cNvPr>
              <p:cNvSpPr/>
              <p:nvPr/>
            </p:nvSpPr>
            <p:spPr>
              <a:xfrm>
                <a:off x="6753363" y="5185052"/>
                <a:ext cx="458105" cy="237771"/>
              </a:xfrm>
              <a:custGeom>
                <a:avLst/>
                <a:gdLst>
                  <a:gd name="connsiteX0" fmla="*/ 348539 w 536771"/>
                  <a:gd name="connsiteY0" fmla="*/ 0 h 248173"/>
                  <a:gd name="connsiteX1" fmla="*/ 366589 w 536771"/>
                  <a:gd name="connsiteY1" fmla="*/ 6921 h 248173"/>
                  <a:gd name="connsiteX2" fmla="*/ 452208 w 536771"/>
                  <a:gd name="connsiteY2" fmla="*/ 16089 h 248173"/>
                  <a:gd name="connsiteX3" fmla="*/ 515590 w 536771"/>
                  <a:gd name="connsiteY3" fmla="*/ 9302 h 248173"/>
                  <a:gd name="connsiteX4" fmla="*/ 526594 w 536771"/>
                  <a:gd name="connsiteY4" fmla="*/ 21016 h 248173"/>
                  <a:gd name="connsiteX5" fmla="*/ 534811 w 536771"/>
                  <a:gd name="connsiteY5" fmla="*/ 64092 h 248173"/>
                  <a:gd name="connsiteX6" fmla="*/ 534811 w 536771"/>
                  <a:gd name="connsiteY6" fmla="*/ 214829 h 248173"/>
                  <a:gd name="connsiteX7" fmla="*/ 508337 w 536771"/>
                  <a:gd name="connsiteY7" fmla="*/ 248173 h 248173"/>
                  <a:gd name="connsiteX8" fmla="*/ 26498 w 536771"/>
                  <a:gd name="connsiteY8" fmla="*/ 248173 h 248173"/>
                  <a:gd name="connsiteX9" fmla="*/ 24 w 536771"/>
                  <a:gd name="connsiteY9" fmla="*/ 214829 h 248173"/>
                  <a:gd name="connsiteX10" fmla="*/ 47651 w 536771"/>
                  <a:gd name="connsiteY10" fmla="*/ 128386 h 248173"/>
                  <a:gd name="connsiteX11" fmla="*/ 339941 w 536771"/>
                  <a:gd name="connsiteY11" fmla="*/ 2166 h 2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771" h="248173">
                    <a:moveTo>
                      <a:pt x="348539" y="0"/>
                    </a:moveTo>
                    <a:lnTo>
                      <a:pt x="366589" y="6921"/>
                    </a:lnTo>
                    <a:cubicBezTo>
                      <a:pt x="388501" y="12586"/>
                      <a:pt x="418772" y="16089"/>
                      <a:pt x="452208" y="16089"/>
                    </a:cubicBezTo>
                    <a:lnTo>
                      <a:pt x="515590" y="9302"/>
                    </a:lnTo>
                    <a:lnTo>
                      <a:pt x="526594" y="21016"/>
                    </a:lnTo>
                    <a:cubicBezTo>
                      <a:pt x="531885" y="31861"/>
                      <a:pt x="534811" y="45909"/>
                      <a:pt x="534811" y="64092"/>
                    </a:cubicBezTo>
                    <a:cubicBezTo>
                      <a:pt x="534811" y="96875"/>
                      <a:pt x="539223" y="184148"/>
                      <a:pt x="534811" y="214829"/>
                    </a:cubicBezTo>
                    <a:cubicBezTo>
                      <a:pt x="530398" y="245509"/>
                      <a:pt x="522958" y="248173"/>
                      <a:pt x="508337" y="248173"/>
                    </a:cubicBezTo>
                    <a:lnTo>
                      <a:pt x="26498" y="248173"/>
                    </a:lnTo>
                    <a:cubicBezTo>
                      <a:pt x="11877" y="248173"/>
                      <a:pt x="24" y="233245"/>
                      <a:pt x="24" y="214829"/>
                    </a:cubicBezTo>
                    <a:cubicBezTo>
                      <a:pt x="24" y="182046"/>
                      <a:pt x="-2622" y="164345"/>
                      <a:pt x="47651" y="128386"/>
                    </a:cubicBezTo>
                    <a:cubicBezTo>
                      <a:pt x="85355" y="101417"/>
                      <a:pt x="231582" y="34126"/>
                      <a:pt x="339941" y="2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9" name="フリーフォーム: 図形 1228">
                <a:extLst>
                  <a:ext uri="{FF2B5EF4-FFF2-40B4-BE49-F238E27FC236}">
                    <a16:creationId xmlns:a16="http://schemas.microsoft.com/office/drawing/2014/main" id="{1FEDBF31-375A-43D4-A7B7-032DFFA69CE4}"/>
                  </a:ext>
                </a:extLst>
              </p:cNvPr>
              <p:cNvSpPr/>
              <p:nvPr/>
            </p:nvSpPr>
            <p:spPr>
              <a:xfrm flipH="1">
                <a:off x="7285088" y="5185052"/>
                <a:ext cx="458105" cy="237771"/>
              </a:xfrm>
              <a:custGeom>
                <a:avLst/>
                <a:gdLst>
                  <a:gd name="connsiteX0" fmla="*/ 348539 w 536771"/>
                  <a:gd name="connsiteY0" fmla="*/ 0 h 248173"/>
                  <a:gd name="connsiteX1" fmla="*/ 366589 w 536771"/>
                  <a:gd name="connsiteY1" fmla="*/ 6921 h 248173"/>
                  <a:gd name="connsiteX2" fmla="*/ 452208 w 536771"/>
                  <a:gd name="connsiteY2" fmla="*/ 16089 h 248173"/>
                  <a:gd name="connsiteX3" fmla="*/ 515590 w 536771"/>
                  <a:gd name="connsiteY3" fmla="*/ 9302 h 248173"/>
                  <a:gd name="connsiteX4" fmla="*/ 526594 w 536771"/>
                  <a:gd name="connsiteY4" fmla="*/ 21016 h 248173"/>
                  <a:gd name="connsiteX5" fmla="*/ 534811 w 536771"/>
                  <a:gd name="connsiteY5" fmla="*/ 64092 h 248173"/>
                  <a:gd name="connsiteX6" fmla="*/ 534811 w 536771"/>
                  <a:gd name="connsiteY6" fmla="*/ 214829 h 248173"/>
                  <a:gd name="connsiteX7" fmla="*/ 508337 w 536771"/>
                  <a:gd name="connsiteY7" fmla="*/ 248173 h 248173"/>
                  <a:gd name="connsiteX8" fmla="*/ 26498 w 536771"/>
                  <a:gd name="connsiteY8" fmla="*/ 248173 h 248173"/>
                  <a:gd name="connsiteX9" fmla="*/ 24 w 536771"/>
                  <a:gd name="connsiteY9" fmla="*/ 214829 h 248173"/>
                  <a:gd name="connsiteX10" fmla="*/ 47651 w 536771"/>
                  <a:gd name="connsiteY10" fmla="*/ 128386 h 248173"/>
                  <a:gd name="connsiteX11" fmla="*/ 339941 w 536771"/>
                  <a:gd name="connsiteY11" fmla="*/ 2166 h 2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771" h="248173">
                    <a:moveTo>
                      <a:pt x="348539" y="0"/>
                    </a:moveTo>
                    <a:lnTo>
                      <a:pt x="366589" y="6921"/>
                    </a:lnTo>
                    <a:cubicBezTo>
                      <a:pt x="388501" y="12586"/>
                      <a:pt x="418772" y="16089"/>
                      <a:pt x="452208" y="16089"/>
                    </a:cubicBezTo>
                    <a:lnTo>
                      <a:pt x="515590" y="9302"/>
                    </a:lnTo>
                    <a:lnTo>
                      <a:pt x="526594" y="21016"/>
                    </a:lnTo>
                    <a:cubicBezTo>
                      <a:pt x="531885" y="31861"/>
                      <a:pt x="534811" y="45909"/>
                      <a:pt x="534811" y="64092"/>
                    </a:cubicBezTo>
                    <a:cubicBezTo>
                      <a:pt x="534811" y="96875"/>
                      <a:pt x="539223" y="184148"/>
                      <a:pt x="534811" y="214829"/>
                    </a:cubicBezTo>
                    <a:cubicBezTo>
                      <a:pt x="530398" y="245509"/>
                      <a:pt x="522958" y="248173"/>
                      <a:pt x="508337" y="248173"/>
                    </a:cubicBezTo>
                    <a:lnTo>
                      <a:pt x="26498" y="248173"/>
                    </a:lnTo>
                    <a:cubicBezTo>
                      <a:pt x="11877" y="248173"/>
                      <a:pt x="24" y="233245"/>
                      <a:pt x="24" y="214829"/>
                    </a:cubicBezTo>
                    <a:cubicBezTo>
                      <a:pt x="24" y="182046"/>
                      <a:pt x="-2622" y="164345"/>
                      <a:pt x="47651" y="128386"/>
                    </a:cubicBezTo>
                    <a:cubicBezTo>
                      <a:pt x="85355" y="101417"/>
                      <a:pt x="231582" y="34126"/>
                      <a:pt x="339941" y="2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0" name="フリーフォーム: 図形 1229">
                <a:extLst>
                  <a:ext uri="{FF2B5EF4-FFF2-40B4-BE49-F238E27FC236}">
                    <a16:creationId xmlns:a16="http://schemas.microsoft.com/office/drawing/2014/main" id="{7938F4A6-CF55-4648-8D2E-437642D3DE25}"/>
                  </a:ext>
                </a:extLst>
              </p:cNvPr>
              <p:cNvSpPr/>
              <p:nvPr/>
            </p:nvSpPr>
            <p:spPr>
              <a:xfrm>
                <a:off x="6753364" y="4221471"/>
                <a:ext cx="987790" cy="1001656"/>
              </a:xfrm>
              <a:custGeom>
                <a:avLst/>
                <a:gdLst>
                  <a:gd name="connsiteX0" fmla="*/ 0 w 1025619"/>
                  <a:gd name="connsiteY0" fmla="*/ 0 h 990843"/>
                  <a:gd name="connsiteX1" fmla="*/ 1025619 w 1025619"/>
                  <a:gd name="connsiteY1" fmla="*/ 0 h 990843"/>
                  <a:gd name="connsiteX2" fmla="*/ 846868 w 1025619"/>
                  <a:gd name="connsiteY2" fmla="*/ 990843 h 990843"/>
                  <a:gd name="connsiteX3" fmla="*/ 532774 w 1025619"/>
                  <a:gd name="connsiteY3" fmla="*/ 990843 h 990843"/>
                  <a:gd name="connsiteX4" fmla="*/ 532774 w 1025619"/>
                  <a:gd name="connsiteY4" fmla="*/ 327966 h 990843"/>
                  <a:gd name="connsiteX5" fmla="*/ 485703 w 1025619"/>
                  <a:gd name="connsiteY5" fmla="*/ 327966 h 990843"/>
                  <a:gd name="connsiteX6" fmla="*/ 485703 w 1025619"/>
                  <a:gd name="connsiteY6" fmla="*/ 990843 h 990843"/>
                  <a:gd name="connsiteX7" fmla="*/ 171609 w 1025619"/>
                  <a:gd name="connsiteY7" fmla="*/ 990843 h 99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619" h="990843">
                    <a:moveTo>
                      <a:pt x="0" y="0"/>
                    </a:moveTo>
                    <a:lnTo>
                      <a:pt x="1025619" y="0"/>
                    </a:lnTo>
                    <a:lnTo>
                      <a:pt x="846868" y="990843"/>
                    </a:lnTo>
                    <a:lnTo>
                      <a:pt x="532774" y="990843"/>
                    </a:lnTo>
                    <a:lnTo>
                      <a:pt x="532774" y="327966"/>
                    </a:lnTo>
                    <a:lnTo>
                      <a:pt x="485703" y="327966"/>
                    </a:lnTo>
                    <a:lnTo>
                      <a:pt x="485703" y="990843"/>
                    </a:lnTo>
                    <a:lnTo>
                      <a:pt x="171609" y="990843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3" name="グループ化 1232">
                <a:extLst>
                  <a:ext uri="{FF2B5EF4-FFF2-40B4-BE49-F238E27FC236}">
                    <a16:creationId xmlns:a16="http://schemas.microsoft.com/office/drawing/2014/main" id="{F92CCA1B-846D-4D04-BAD0-BC90AEBFFF77}"/>
                  </a:ext>
                </a:extLst>
              </p:cNvPr>
              <p:cNvGrpSpPr/>
              <p:nvPr/>
            </p:nvGrpSpPr>
            <p:grpSpPr>
              <a:xfrm>
                <a:off x="6654573" y="3171826"/>
                <a:ext cx="1184774" cy="970632"/>
                <a:chOff x="4647471" y="3260818"/>
                <a:chExt cx="1184774" cy="881639"/>
              </a:xfrm>
            </p:grpSpPr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968B79B8-7FBD-469D-8C92-E0A006247946}"/>
                    </a:ext>
                  </a:extLst>
                </p:cNvPr>
                <p:cNvSpPr/>
                <p:nvPr/>
              </p:nvSpPr>
              <p:spPr>
                <a:xfrm>
                  <a:off x="4647471" y="3260818"/>
                  <a:ext cx="1184774" cy="877812"/>
                </a:xfrm>
                <a:custGeom>
                  <a:avLst/>
                  <a:gdLst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838916 h 873050"/>
                    <a:gd name="connsiteX9" fmla="*/ 0 w 1184774"/>
                    <a:gd name="connsiteY9" fmla="*/ 321070 h 873050"/>
                    <a:gd name="connsiteX10" fmla="*/ 321070 w 1184774"/>
                    <a:gd name="connsiteY10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321070 h 873050"/>
                    <a:gd name="connsiteX9" fmla="*/ 321070 w 1184774"/>
                    <a:gd name="connsiteY9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34925 w 1184774"/>
                    <a:gd name="connsiteY6" fmla="*/ 838916 h 873050"/>
                    <a:gd name="connsiteX7" fmla="*/ 0 w 1184774"/>
                    <a:gd name="connsiteY7" fmla="*/ 321070 h 873050"/>
                    <a:gd name="connsiteX8" fmla="*/ 321070 w 1184774"/>
                    <a:gd name="connsiteY8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0 w 1184774"/>
                    <a:gd name="connsiteY6" fmla="*/ 321070 h 873050"/>
                    <a:gd name="connsiteX7" fmla="*/ 321070 w 1184774"/>
                    <a:gd name="connsiteY7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73050 h 873050"/>
                    <a:gd name="connsiteX4" fmla="*/ 34925 w 1184774"/>
                    <a:gd name="connsiteY4" fmla="*/ 873050 h 873050"/>
                    <a:gd name="connsiteX5" fmla="*/ 0 w 1184774"/>
                    <a:gd name="connsiteY5" fmla="*/ 321070 h 873050"/>
                    <a:gd name="connsiteX6" fmla="*/ 321070 w 1184774"/>
                    <a:gd name="connsiteY6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73050 h 873050"/>
                    <a:gd name="connsiteX4" fmla="*/ 77788 w 1184774"/>
                    <a:gd name="connsiteY4" fmla="*/ 870669 h 873050"/>
                    <a:gd name="connsiteX5" fmla="*/ 0 w 1184774"/>
                    <a:gd name="connsiteY5" fmla="*/ 321070 h 873050"/>
                    <a:gd name="connsiteX6" fmla="*/ 321070 w 1184774"/>
                    <a:gd name="connsiteY6" fmla="*/ 0 h 873050"/>
                    <a:gd name="connsiteX0" fmla="*/ 321070 w 1184774"/>
                    <a:gd name="connsiteY0" fmla="*/ 0 h 877812"/>
                    <a:gd name="connsiteX1" fmla="*/ 863704 w 1184774"/>
                    <a:gd name="connsiteY1" fmla="*/ 0 h 877812"/>
                    <a:gd name="connsiteX2" fmla="*/ 1184774 w 1184774"/>
                    <a:gd name="connsiteY2" fmla="*/ 321070 h 877812"/>
                    <a:gd name="connsiteX3" fmla="*/ 1097462 w 1184774"/>
                    <a:gd name="connsiteY3" fmla="*/ 877812 h 877812"/>
                    <a:gd name="connsiteX4" fmla="*/ 77788 w 1184774"/>
                    <a:gd name="connsiteY4" fmla="*/ 870669 h 877812"/>
                    <a:gd name="connsiteX5" fmla="*/ 0 w 1184774"/>
                    <a:gd name="connsiteY5" fmla="*/ 321070 h 877812"/>
                    <a:gd name="connsiteX6" fmla="*/ 321070 w 1184774"/>
                    <a:gd name="connsiteY6" fmla="*/ 0 h 877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4774" h="877812">
                      <a:moveTo>
                        <a:pt x="321070" y="0"/>
                      </a:moveTo>
                      <a:lnTo>
                        <a:pt x="863704" y="0"/>
                      </a:lnTo>
                      <a:cubicBezTo>
                        <a:pt x="1041026" y="0"/>
                        <a:pt x="1184774" y="143748"/>
                        <a:pt x="1184774" y="321070"/>
                      </a:cubicBezTo>
                      <a:lnTo>
                        <a:pt x="1097462" y="877812"/>
                      </a:lnTo>
                      <a:lnTo>
                        <a:pt x="77788" y="870669"/>
                      </a:lnTo>
                      <a:lnTo>
                        <a:pt x="0" y="321070"/>
                      </a:lnTo>
                      <a:cubicBezTo>
                        <a:pt x="0" y="143748"/>
                        <a:pt x="143748" y="0"/>
                        <a:pt x="321070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5" name="矢印: 五方向 1234">
                  <a:extLst>
                    <a:ext uri="{FF2B5EF4-FFF2-40B4-BE49-F238E27FC236}">
                      <a16:creationId xmlns:a16="http://schemas.microsoft.com/office/drawing/2014/main" id="{B6B5013B-C375-4F47-9A28-7013197B8070}"/>
                    </a:ext>
                  </a:extLst>
                </p:cNvPr>
                <p:cNvSpPr/>
                <p:nvPr/>
              </p:nvSpPr>
              <p:spPr>
                <a:xfrm rot="5400000">
                  <a:off x="4843941" y="3445508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6" name="正方形/長方形 1235">
                  <a:extLst>
                    <a:ext uri="{FF2B5EF4-FFF2-40B4-BE49-F238E27FC236}">
                      <a16:creationId xmlns:a16="http://schemas.microsoft.com/office/drawing/2014/main" id="{6A5B2C1B-D58D-46BC-9BCF-903922366750}"/>
                    </a:ext>
                  </a:extLst>
                </p:cNvPr>
                <p:cNvSpPr/>
                <p:nvPr/>
              </p:nvSpPr>
              <p:spPr>
                <a:xfrm>
                  <a:off x="5165483" y="3269407"/>
                  <a:ext cx="147171" cy="873050"/>
                </a:xfrm>
                <a:prstGeom prst="rect">
                  <a:avLst/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7" name="矢印: 五方向 1236">
                  <a:extLst>
                    <a:ext uri="{FF2B5EF4-FFF2-40B4-BE49-F238E27FC236}">
                      <a16:creationId xmlns:a16="http://schemas.microsoft.com/office/drawing/2014/main" id="{085807C2-267A-4C22-8A54-0CC2D0934DBA}"/>
                    </a:ext>
                  </a:extLst>
                </p:cNvPr>
                <p:cNvSpPr/>
                <p:nvPr/>
              </p:nvSpPr>
              <p:spPr>
                <a:xfrm rot="5400000">
                  <a:off x="5500704" y="3445510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38" name="グループ化 1237">
                  <a:extLst>
                    <a:ext uri="{FF2B5EF4-FFF2-40B4-BE49-F238E27FC236}">
                      <a16:creationId xmlns:a16="http://schemas.microsoft.com/office/drawing/2014/main" id="{9A0F07E9-2B85-4360-A3E6-032DEA754E27}"/>
                    </a:ext>
                  </a:extLst>
                </p:cNvPr>
                <p:cNvGrpSpPr/>
                <p:nvPr/>
              </p:nvGrpSpPr>
              <p:grpSpPr>
                <a:xfrm>
                  <a:off x="4952490" y="3265331"/>
                  <a:ext cx="560104" cy="150923"/>
                  <a:chOff x="4922950" y="4555385"/>
                  <a:chExt cx="733111" cy="441452"/>
                </a:xfrm>
              </p:grpSpPr>
              <p:sp>
                <p:nvSpPr>
                  <p:cNvPr id="1239" name="フリーフォーム: 図形 1238">
                    <a:extLst>
                      <a:ext uri="{FF2B5EF4-FFF2-40B4-BE49-F238E27FC236}">
                        <a16:creationId xmlns:a16="http://schemas.microsoft.com/office/drawing/2014/main" id="{FCC328BC-E4C1-4F40-B3E2-3A0BC1D285F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22950" y="4555386"/>
                    <a:ext cx="733111" cy="441451"/>
                  </a:xfrm>
                  <a:custGeom>
                    <a:avLst/>
                    <a:gdLst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690917 w 733111"/>
                      <a:gd name="connsiteY8" fmla="*/ 425019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703489 w 733111"/>
                      <a:gd name="connsiteY8" fmla="*/ 441451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0 w 733111"/>
                      <a:gd name="connsiteY2" fmla="*/ 36611 h 441451"/>
                      <a:gd name="connsiteX3" fmla="*/ 216745 w 733111"/>
                      <a:gd name="connsiteY3" fmla="*/ 194737 h 441451"/>
                      <a:gd name="connsiteX4" fmla="*/ 365737 w 733111"/>
                      <a:gd name="connsiteY4" fmla="*/ 0 h 441451"/>
                      <a:gd name="connsiteX5" fmla="*/ 515315 w 733111"/>
                      <a:gd name="connsiteY5" fmla="*/ 195503 h 441451"/>
                      <a:gd name="connsiteX6" fmla="*/ 733111 w 733111"/>
                      <a:gd name="connsiteY6" fmla="*/ 36610 h 441451"/>
                      <a:gd name="connsiteX7" fmla="*/ 703489 w 733111"/>
                      <a:gd name="connsiteY7" fmla="*/ 441451 h 441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33111" h="441451">
                        <a:moveTo>
                          <a:pt x="703489" y="441451"/>
                        </a:moveTo>
                        <a:lnTo>
                          <a:pt x="27985" y="441451"/>
                        </a:lnTo>
                        <a:lnTo>
                          <a:pt x="0" y="36611"/>
                        </a:lnTo>
                        <a:lnTo>
                          <a:pt x="216745" y="194737"/>
                        </a:lnTo>
                        <a:lnTo>
                          <a:pt x="365737" y="0"/>
                        </a:lnTo>
                        <a:lnTo>
                          <a:pt x="515315" y="195503"/>
                        </a:lnTo>
                        <a:lnTo>
                          <a:pt x="733111" y="36610"/>
                        </a:lnTo>
                        <a:lnTo>
                          <a:pt x="703489" y="441451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40" name="二等辺三角形 1239">
                    <a:extLst>
                      <a:ext uri="{FF2B5EF4-FFF2-40B4-BE49-F238E27FC236}">
                        <a16:creationId xmlns:a16="http://schemas.microsoft.com/office/drawing/2014/main" id="{16C06C0D-05B3-4798-BE58-91C601715F6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95446" y="4555385"/>
                    <a:ext cx="397614" cy="441451"/>
                  </a:xfrm>
                  <a:prstGeom prst="triangl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231" name="正方形/長方形 1230">
                <a:extLst>
                  <a:ext uri="{FF2B5EF4-FFF2-40B4-BE49-F238E27FC236}">
                    <a16:creationId xmlns:a16="http://schemas.microsoft.com/office/drawing/2014/main" id="{705D6D7F-F69D-4C3C-B7DB-33A2FB2AE0BD}"/>
                  </a:ext>
                </a:extLst>
              </p:cNvPr>
              <p:cNvSpPr/>
              <p:nvPr/>
            </p:nvSpPr>
            <p:spPr>
              <a:xfrm>
                <a:off x="6743243" y="4119299"/>
                <a:ext cx="1007434" cy="107076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四角形: 角を丸くする 1231">
                <a:extLst>
                  <a:ext uri="{FF2B5EF4-FFF2-40B4-BE49-F238E27FC236}">
                    <a16:creationId xmlns:a16="http://schemas.microsoft.com/office/drawing/2014/main" id="{6DAA873D-7361-471B-9286-3EDF3728ABAF}"/>
                  </a:ext>
                </a:extLst>
              </p:cNvPr>
              <p:cNvSpPr/>
              <p:nvPr/>
            </p:nvSpPr>
            <p:spPr>
              <a:xfrm>
                <a:off x="7133768" y="4108592"/>
                <a:ext cx="226384" cy="12849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1" name="グループ化 1240">
              <a:extLst>
                <a:ext uri="{FF2B5EF4-FFF2-40B4-BE49-F238E27FC236}">
                  <a16:creationId xmlns:a16="http://schemas.microsoft.com/office/drawing/2014/main" id="{B43554B5-28DC-4214-A9EF-C62F0F492931}"/>
                </a:ext>
              </a:extLst>
            </p:cNvPr>
            <p:cNvGrpSpPr/>
            <p:nvPr/>
          </p:nvGrpSpPr>
          <p:grpSpPr>
            <a:xfrm>
              <a:off x="6382877" y="1322134"/>
              <a:ext cx="1699692" cy="1875214"/>
              <a:chOff x="6825788" y="1231262"/>
              <a:chExt cx="1699692" cy="1875214"/>
            </a:xfrm>
          </p:grpSpPr>
          <p:grpSp>
            <p:nvGrpSpPr>
              <p:cNvPr id="1242" name="グループ化 1241">
                <a:extLst>
                  <a:ext uri="{FF2B5EF4-FFF2-40B4-BE49-F238E27FC236}">
                    <a16:creationId xmlns:a16="http://schemas.microsoft.com/office/drawing/2014/main" id="{52E4BC93-0D75-43D0-912A-20BD84184CAB}"/>
                  </a:ext>
                </a:extLst>
              </p:cNvPr>
              <p:cNvGrpSpPr/>
              <p:nvPr/>
            </p:nvGrpSpPr>
            <p:grpSpPr>
              <a:xfrm>
                <a:off x="6848764" y="1515198"/>
                <a:ext cx="1676716" cy="1591278"/>
                <a:chOff x="-1206422" y="4401874"/>
                <a:chExt cx="1676716" cy="1591278"/>
              </a:xfrm>
            </p:grpSpPr>
            <p:sp>
              <p:nvSpPr>
                <p:cNvPr id="1250" name="楕円 1249">
                  <a:extLst>
                    <a:ext uri="{FF2B5EF4-FFF2-40B4-BE49-F238E27FC236}">
                      <a16:creationId xmlns:a16="http://schemas.microsoft.com/office/drawing/2014/main" id="{0B98E467-DF00-40B3-8917-EC01D4C96B58}"/>
                    </a:ext>
                  </a:extLst>
                </p:cNvPr>
                <p:cNvSpPr/>
                <p:nvPr/>
              </p:nvSpPr>
              <p:spPr bwMode="auto">
                <a:xfrm rot="20700000">
                  <a:off x="-1206422" y="5200590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1" name="楕円 1250">
                  <a:extLst>
                    <a:ext uri="{FF2B5EF4-FFF2-40B4-BE49-F238E27FC236}">
                      <a16:creationId xmlns:a16="http://schemas.microsoft.com/office/drawing/2014/main" id="{F9283FFD-373B-4E0D-84C6-0AFF3927B0A0}"/>
                    </a:ext>
                  </a:extLst>
                </p:cNvPr>
                <p:cNvSpPr/>
                <p:nvPr/>
              </p:nvSpPr>
              <p:spPr bwMode="auto">
                <a:xfrm rot="20700000">
                  <a:off x="-1134930" y="5291138"/>
                  <a:ext cx="211276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2" name="楕円 1251">
                  <a:extLst>
                    <a:ext uri="{FF2B5EF4-FFF2-40B4-BE49-F238E27FC236}">
                      <a16:creationId xmlns:a16="http://schemas.microsoft.com/office/drawing/2014/main" id="{3E4D31BF-5E0D-4DEC-8F70-B6ACB3970BF9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16035" y="5200589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3" name="楕円 1252">
                  <a:extLst>
                    <a:ext uri="{FF2B5EF4-FFF2-40B4-BE49-F238E27FC236}">
                      <a16:creationId xmlns:a16="http://schemas.microsoft.com/office/drawing/2014/main" id="{B428FBD7-6179-4F93-96A2-6A8CD6E89B0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87526" y="5291137"/>
                  <a:ext cx="211276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4" name="楕円 1253">
                  <a:extLst>
                    <a:ext uri="{FF2B5EF4-FFF2-40B4-BE49-F238E27FC236}">
                      <a16:creationId xmlns:a16="http://schemas.microsoft.com/office/drawing/2014/main" id="{CE5A26D8-F845-4C0C-BA6A-D033300DEA01}"/>
                    </a:ext>
                  </a:extLst>
                </p:cNvPr>
                <p:cNvSpPr/>
                <p:nvPr/>
              </p:nvSpPr>
              <p:spPr bwMode="auto">
                <a:xfrm>
                  <a:off x="-1056461" y="4631598"/>
                  <a:ext cx="1361555" cy="1361554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55" name="グループ化 1254">
                  <a:extLst>
                    <a:ext uri="{FF2B5EF4-FFF2-40B4-BE49-F238E27FC236}">
                      <a16:creationId xmlns:a16="http://schemas.microsoft.com/office/drawing/2014/main" id="{A0C145D2-0BCE-46E2-9113-F6318A609F88}"/>
                    </a:ext>
                  </a:extLst>
                </p:cNvPr>
                <p:cNvGrpSpPr/>
                <p:nvPr/>
              </p:nvGrpSpPr>
              <p:grpSpPr>
                <a:xfrm>
                  <a:off x="-1151384" y="4401874"/>
                  <a:ext cx="1342190" cy="784104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1268" name="月 1267">
                    <a:extLst>
                      <a:ext uri="{FF2B5EF4-FFF2-40B4-BE49-F238E27FC236}">
                        <a16:creationId xmlns:a16="http://schemas.microsoft.com/office/drawing/2014/main" id="{C6504A33-CD5B-4B67-B6E9-48BBFCD71B4D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9" name="月 1268">
                    <a:extLst>
                      <a:ext uri="{FF2B5EF4-FFF2-40B4-BE49-F238E27FC236}">
                        <a16:creationId xmlns:a16="http://schemas.microsoft.com/office/drawing/2014/main" id="{15CBF229-5245-44CA-B312-4A5EEA686F27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56" name="グループ化 1255">
                  <a:extLst>
                    <a:ext uri="{FF2B5EF4-FFF2-40B4-BE49-F238E27FC236}">
                      <a16:creationId xmlns:a16="http://schemas.microsoft.com/office/drawing/2014/main" id="{F4E3F81D-6250-4A93-8074-B8F23636E125}"/>
                    </a:ext>
                  </a:extLst>
                </p:cNvPr>
                <p:cNvGrpSpPr/>
                <p:nvPr/>
              </p:nvGrpSpPr>
              <p:grpSpPr>
                <a:xfrm>
                  <a:off x="-977598" y="4466862"/>
                  <a:ext cx="1048532" cy="612550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1266" name="月 1265">
                    <a:extLst>
                      <a:ext uri="{FF2B5EF4-FFF2-40B4-BE49-F238E27FC236}">
                        <a16:creationId xmlns:a16="http://schemas.microsoft.com/office/drawing/2014/main" id="{D66D40C9-8DBD-4B10-9AB5-ED073059EA50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7" name="月 1266">
                    <a:extLst>
                      <a:ext uri="{FF2B5EF4-FFF2-40B4-BE49-F238E27FC236}">
                        <a16:creationId xmlns:a16="http://schemas.microsoft.com/office/drawing/2014/main" id="{A756CF17-636B-4367-8470-A6A7D35B8E01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57" name="グループ化 1256">
                  <a:extLst>
                    <a:ext uri="{FF2B5EF4-FFF2-40B4-BE49-F238E27FC236}">
                      <a16:creationId xmlns:a16="http://schemas.microsoft.com/office/drawing/2014/main" id="{A560C48E-2593-441C-9138-1838E33F16ED}"/>
                    </a:ext>
                  </a:extLst>
                </p:cNvPr>
                <p:cNvGrpSpPr/>
                <p:nvPr/>
              </p:nvGrpSpPr>
              <p:grpSpPr>
                <a:xfrm>
                  <a:off x="-802809" y="4525533"/>
                  <a:ext cx="742775" cy="433928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1264" name="月 1263">
                    <a:extLst>
                      <a:ext uri="{FF2B5EF4-FFF2-40B4-BE49-F238E27FC236}">
                        <a16:creationId xmlns:a16="http://schemas.microsoft.com/office/drawing/2014/main" id="{F73C59CE-7FDC-40BE-ADBA-12E7C2793081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5" name="月 1264">
                    <a:extLst>
                      <a:ext uri="{FF2B5EF4-FFF2-40B4-BE49-F238E27FC236}">
                        <a16:creationId xmlns:a16="http://schemas.microsoft.com/office/drawing/2014/main" id="{B18DE400-3183-4B13-91E6-C716915432E5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58" name="角丸四角形 124">
                  <a:extLst>
                    <a:ext uri="{FF2B5EF4-FFF2-40B4-BE49-F238E27FC236}">
                      <a16:creationId xmlns:a16="http://schemas.microsoft.com/office/drawing/2014/main" id="{4AD436ED-FECF-49DD-A200-2EB8B9FD310F}"/>
                    </a:ext>
                  </a:extLst>
                </p:cNvPr>
                <p:cNvSpPr/>
                <p:nvPr/>
              </p:nvSpPr>
              <p:spPr bwMode="auto">
                <a:xfrm>
                  <a:off x="-787144" y="5169520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角丸四角形 125">
                  <a:extLst>
                    <a:ext uri="{FF2B5EF4-FFF2-40B4-BE49-F238E27FC236}">
                      <a16:creationId xmlns:a16="http://schemas.microsoft.com/office/drawing/2014/main" id="{C6B270EE-C2F8-4343-917B-E38584B05CDC}"/>
                    </a:ext>
                  </a:extLst>
                </p:cNvPr>
                <p:cNvSpPr/>
                <p:nvPr/>
              </p:nvSpPr>
              <p:spPr bwMode="auto">
                <a:xfrm>
                  <a:off x="-107589" y="5169520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月 1259">
                  <a:extLst>
                    <a:ext uri="{FF2B5EF4-FFF2-40B4-BE49-F238E27FC236}">
                      <a16:creationId xmlns:a16="http://schemas.microsoft.com/office/drawing/2014/main" id="{18F93768-D95E-4B15-AC37-256C25D508C3}"/>
                    </a:ext>
                  </a:extLst>
                </p:cNvPr>
                <p:cNvSpPr/>
                <p:nvPr/>
              </p:nvSpPr>
              <p:spPr bwMode="auto">
                <a:xfrm rot="6300000">
                  <a:off x="-740597" y="4926081"/>
                  <a:ext cx="3777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1" name="月 1260">
                  <a:extLst>
                    <a:ext uri="{FF2B5EF4-FFF2-40B4-BE49-F238E27FC236}">
                      <a16:creationId xmlns:a16="http://schemas.microsoft.com/office/drawing/2014/main" id="{9A74A603-50C8-4A84-815C-C6C1D2589E02}"/>
                    </a:ext>
                  </a:extLst>
                </p:cNvPr>
                <p:cNvSpPr/>
                <p:nvPr/>
              </p:nvSpPr>
              <p:spPr bwMode="auto">
                <a:xfrm rot="4500000">
                  <a:off x="-65829" y="4926081"/>
                  <a:ext cx="3777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2" name="ひし形 16">
                  <a:extLst>
                    <a:ext uri="{FF2B5EF4-FFF2-40B4-BE49-F238E27FC236}">
                      <a16:creationId xmlns:a16="http://schemas.microsoft.com/office/drawing/2014/main" id="{63813952-CC31-4C2A-80D7-05EF50BE4546}"/>
                    </a:ext>
                  </a:extLst>
                </p:cNvPr>
                <p:cNvSpPr/>
                <p:nvPr/>
              </p:nvSpPr>
              <p:spPr bwMode="auto">
                <a:xfrm>
                  <a:off x="-479275" y="5568903"/>
                  <a:ext cx="184313" cy="65004"/>
                </a:xfrm>
                <a:custGeom>
                  <a:avLst/>
                  <a:gdLst>
                    <a:gd name="connsiteX0" fmla="*/ 0 w 270030"/>
                    <a:gd name="connsiteY0" fmla="*/ 45005 h 90010"/>
                    <a:gd name="connsiteX1" fmla="*/ 135015 w 270030"/>
                    <a:gd name="connsiteY1" fmla="*/ 0 h 90010"/>
                    <a:gd name="connsiteX2" fmla="*/ 270030 w 270030"/>
                    <a:gd name="connsiteY2" fmla="*/ 45005 h 90010"/>
                    <a:gd name="connsiteX3" fmla="*/ 135015 w 270030"/>
                    <a:gd name="connsiteY3" fmla="*/ 90010 h 90010"/>
                    <a:gd name="connsiteX4" fmla="*/ 0 w 270030"/>
                    <a:gd name="connsiteY4" fmla="*/ 45005 h 90010"/>
                    <a:gd name="connsiteX0" fmla="*/ 0 w 270030"/>
                    <a:gd name="connsiteY0" fmla="*/ 45005 h 90011"/>
                    <a:gd name="connsiteX1" fmla="*/ 135015 w 270030"/>
                    <a:gd name="connsiteY1" fmla="*/ 0 h 90011"/>
                    <a:gd name="connsiteX2" fmla="*/ 270030 w 270030"/>
                    <a:gd name="connsiteY2" fmla="*/ 45005 h 90011"/>
                    <a:gd name="connsiteX3" fmla="*/ 135015 w 270030"/>
                    <a:gd name="connsiteY3" fmla="*/ 90010 h 90011"/>
                    <a:gd name="connsiteX4" fmla="*/ 0 w 270030"/>
                    <a:gd name="connsiteY4" fmla="*/ 45005 h 90011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030" h="90014">
                      <a:moveTo>
                        <a:pt x="0" y="45005"/>
                      </a:moveTo>
                      <a:lnTo>
                        <a:pt x="135015" y="0"/>
                      </a:lnTo>
                      <a:lnTo>
                        <a:pt x="270030" y="45005"/>
                      </a:lnTo>
                      <a:cubicBezTo>
                        <a:pt x="228100" y="86163"/>
                        <a:pt x="220660" y="89772"/>
                        <a:pt x="135015" y="90010"/>
                      </a:cubicBezTo>
                      <a:cubicBezTo>
                        <a:pt x="49370" y="90248"/>
                        <a:pt x="45005" y="80350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3" name="月 1262">
                  <a:extLst>
                    <a:ext uri="{FF2B5EF4-FFF2-40B4-BE49-F238E27FC236}">
                      <a16:creationId xmlns:a16="http://schemas.microsoft.com/office/drawing/2014/main" id="{2006AA0D-EA17-4633-87D7-DBBD2FD56789}"/>
                    </a:ext>
                  </a:extLst>
                </p:cNvPr>
                <p:cNvSpPr/>
                <p:nvPr/>
              </p:nvSpPr>
              <p:spPr bwMode="auto">
                <a:xfrm rot="5400000">
                  <a:off x="-409418" y="5645291"/>
                  <a:ext cx="65615" cy="27662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3" name="グループ化 1242">
                <a:extLst>
                  <a:ext uri="{FF2B5EF4-FFF2-40B4-BE49-F238E27FC236}">
                    <a16:creationId xmlns:a16="http://schemas.microsoft.com/office/drawing/2014/main" id="{60FBBA0E-E391-4834-99A7-0F8CF2ACE469}"/>
                  </a:ext>
                </a:extLst>
              </p:cNvPr>
              <p:cNvGrpSpPr/>
              <p:nvPr/>
            </p:nvGrpSpPr>
            <p:grpSpPr>
              <a:xfrm>
                <a:off x="6825788" y="1231262"/>
                <a:ext cx="1695992" cy="935422"/>
                <a:chOff x="2326523" y="925606"/>
                <a:chExt cx="2102602" cy="1159686"/>
              </a:xfrm>
            </p:grpSpPr>
            <p:sp>
              <p:nvSpPr>
                <p:cNvPr id="1246" name="フリーフォーム: 図形 1245">
                  <a:extLst>
                    <a:ext uri="{FF2B5EF4-FFF2-40B4-BE49-F238E27FC236}">
                      <a16:creationId xmlns:a16="http://schemas.microsoft.com/office/drawing/2014/main" id="{FB961B3A-7D7D-44D4-8080-9257BE73A812}"/>
                    </a:ext>
                  </a:extLst>
                </p:cNvPr>
                <p:cNvSpPr/>
                <p:nvPr/>
              </p:nvSpPr>
              <p:spPr>
                <a:xfrm>
                  <a:off x="2500226" y="925606"/>
                  <a:ext cx="1755196" cy="1138144"/>
                </a:xfrm>
                <a:custGeom>
                  <a:avLst/>
                  <a:gdLst>
                    <a:gd name="connsiteX0" fmla="*/ 877598 w 1755196"/>
                    <a:gd name="connsiteY0" fmla="*/ 0 h 1073709"/>
                    <a:gd name="connsiteX1" fmla="*/ 1755196 w 1755196"/>
                    <a:gd name="connsiteY1" fmla="*/ 877598 h 1073709"/>
                    <a:gd name="connsiteX2" fmla="*/ 1745773 w 1755196"/>
                    <a:gd name="connsiteY2" fmla="*/ 971078 h 1073709"/>
                    <a:gd name="connsiteX3" fmla="*/ 1612363 w 1755196"/>
                    <a:gd name="connsiteY3" fmla="*/ 1004743 h 1073709"/>
                    <a:gd name="connsiteX4" fmla="*/ 877598 w 1755196"/>
                    <a:gd name="connsiteY4" fmla="*/ 1073709 h 1073709"/>
                    <a:gd name="connsiteX5" fmla="*/ 142834 w 1755196"/>
                    <a:gd name="connsiteY5" fmla="*/ 1004743 h 1073709"/>
                    <a:gd name="connsiteX6" fmla="*/ 9424 w 1755196"/>
                    <a:gd name="connsiteY6" fmla="*/ 971078 h 1073709"/>
                    <a:gd name="connsiteX7" fmla="*/ 0 w 1755196"/>
                    <a:gd name="connsiteY7" fmla="*/ 877598 h 1073709"/>
                    <a:gd name="connsiteX8" fmla="*/ 877598 w 1755196"/>
                    <a:gd name="connsiteY8" fmla="*/ 0 h 1073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55196" h="1073709">
                      <a:moveTo>
                        <a:pt x="877598" y="0"/>
                      </a:moveTo>
                      <a:cubicBezTo>
                        <a:pt x="1362282" y="0"/>
                        <a:pt x="1755196" y="392914"/>
                        <a:pt x="1755196" y="877598"/>
                      </a:cubicBezTo>
                      <a:lnTo>
                        <a:pt x="1745773" y="971078"/>
                      </a:lnTo>
                      <a:lnTo>
                        <a:pt x="1612363" y="1004743"/>
                      </a:lnTo>
                      <a:cubicBezTo>
                        <a:pt x="1386526" y="1049152"/>
                        <a:pt x="1138230" y="1073709"/>
                        <a:pt x="877598" y="1073709"/>
                      </a:cubicBezTo>
                      <a:cubicBezTo>
                        <a:pt x="616966" y="1073709"/>
                        <a:pt x="368671" y="1049152"/>
                        <a:pt x="142834" y="1004743"/>
                      </a:cubicBezTo>
                      <a:lnTo>
                        <a:pt x="9424" y="971078"/>
                      </a:lnTo>
                      <a:lnTo>
                        <a:pt x="0" y="877598"/>
                      </a:lnTo>
                      <a:cubicBezTo>
                        <a:pt x="0" y="392914"/>
                        <a:pt x="392914" y="0"/>
                        <a:pt x="87759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7" name="フリーフォーム: 図形 1246">
                  <a:extLst>
                    <a:ext uri="{FF2B5EF4-FFF2-40B4-BE49-F238E27FC236}">
                      <a16:creationId xmlns:a16="http://schemas.microsoft.com/office/drawing/2014/main" id="{613E45A5-1CF1-4BA6-9846-3BB39F25D5D0}"/>
                    </a:ext>
                  </a:extLst>
                </p:cNvPr>
                <p:cNvSpPr/>
                <p:nvPr/>
              </p:nvSpPr>
              <p:spPr>
                <a:xfrm>
                  <a:off x="2482098" y="1649181"/>
                  <a:ext cx="1791452" cy="273050"/>
                </a:xfrm>
                <a:custGeom>
                  <a:avLst/>
                  <a:gdLst>
                    <a:gd name="connsiteX0" fmla="*/ 877598 w 1755196"/>
                    <a:gd name="connsiteY0" fmla="*/ 0 h 342377"/>
                    <a:gd name="connsiteX1" fmla="*/ 1618735 w 1755196"/>
                    <a:gd name="connsiteY1" fmla="*/ 71517 h 342377"/>
                    <a:gd name="connsiteX2" fmla="*/ 1742961 w 1755196"/>
                    <a:gd name="connsiteY2" fmla="*/ 106592 h 342377"/>
                    <a:gd name="connsiteX3" fmla="*/ 1755196 w 1755196"/>
                    <a:gd name="connsiteY3" fmla="*/ 227966 h 342377"/>
                    <a:gd name="connsiteX4" fmla="*/ 1745773 w 1755196"/>
                    <a:gd name="connsiteY4" fmla="*/ 321446 h 342377"/>
                    <a:gd name="connsiteX5" fmla="*/ 1662826 w 1755196"/>
                    <a:gd name="connsiteY5" fmla="*/ 342377 h 342377"/>
                    <a:gd name="connsiteX6" fmla="*/ 1659146 w 1755196"/>
                    <a:gd name="connsiteY6" fmla="*/ 341392 h 342377"/>
                    <a:gd name="connsiteX7" fmla="*/ 877598 w 1755196"/>
                    <a:gd name="connsiteY7" fmla="*/ 269875 h 342377"/>
                    <a:gd name="connsiteX8" fmla="*/ 96050 w 1755196"/>
                    <a:gd name="connsiteY8" fmla="*/ 341392 h 342377"/>
                    <a:gd name="connsiteX9" fmla="*/ 92371 w 1755196"/>
                    <a:gd name="connsiteY9" fmla="*/ 342377 h 342377"/>
                    <a:gd name="connsiteX10" fmla="*/ 9424 w 1755196"/>
                    <a:gd name="connsiteY10" fmla="*/ 321446 h 342377"/>
                    <a:gd name="connsiteX11" fmla="*/ 0 w 1755196"/>
                    <a:gd name="connsiteY11" fmla="*/ 227966 h 342377"/>
                    <a:gd name="connsiteX12" fmla="*/ 12236 w 1755196"/>
                    <a:gd name="connsiteY12" fmla="*/ 106592 h 342377"/>
                    <a:gd name="connsiteX13" fmla="*/ 136461 w 1755196"/>
                    <a:gd name="connsiteY13" fmla="*/ 71517 h 342377"/>
                    <a:gd name="connsiteX14" fmla="*/ 877598 w 1755196"/>
                    <a:gd name="connsiteY14" fmla="*/ 0 h 342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5196" h="342377">
                      <a:moveTo>
                        <a:pt x="877598" y="0"/>
                      </a:moveTo>
                      <a:cubicBezTo>
                        <a:pt x="1167030" y="0"/>
                        <a:pt x="1429062" y="27330"/>
                        <a:pt x="1618735" y="71517"/>
                      </a:cubicBezTo>
                      <a:lnTo>
                        <a:pt x="1742961" y="106592"/>
                      </a:lnTo>
                      <a:lnTo>
                        <a:pt x="1755196" y="227966"/>
                      </a:lnTo>
                      <a:lnTo>
                        <a:pt x="1745773" y="321446"/>
                      </a:lnTo>
                      <a:lnTo>
                        <a:pt x="1662826" y="342377"/>
                      </a:lnTo>
                      <a:lnTo>
                        <a:pt x="1659146" y="341392"/>
                      </a:lnTo>
                      <a:cubicBezTo>
                        <a:pt x="1459131" y="297205"/>
                        <a:pt x="1182812" y="269875"/>
                        <a:pt x="877598" y="269875"/>
                      </a:cubicBezTo>
                      <a:cubicBezTo>
                        <a:pt x="572385" y="269875"/>
                        <a:pt x="296066" y="297205"/>
                        <a:pt x="96050" y="341392"/>
                      </a:cubicBezTo>
                      <a:lnTo>
                        <a:pt x="92371" y="342377"/>
                      </a:lnTo>
                      <a:lnTo>
                        <a:pt x="9424" y="321446"/>
                      </a:lnTo>
                      <a:lnTo>
                        <a:pt x="0" y="227966"/>
                      </a:lnTo>
                      <a:lnTo>
                        <a:pt x="12236" y="106592"/>
                      </a:lnTo>
                      <a:lnTo>
                        <a:pt x="136461" y="71517"/>
                      </a:lnTo>
                      <a:cubicBezTo>
                        <a:pt x="326135" y="27330"/>
                        <a:pt x="588166" y="0"/>
                        <a:pt x="87759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8" name="フリーフォーム: 図形 1247">
                  <a:extLst>
                    <a:ext uri="{FF2B5EF4-FFF2-40B4-BE49-F238E27FC236}">
                      <a16:creationId xmlns:a16="http://schemas.microsoft.com/office/drawing/2014/main" id="{D13788DA-6BC9-489A-98C6-DD621E5A459B}"/>
                    </a:ext>
                  </a:extLst>
                </p:cNvPr>
                <p:cNvSpPr/>
                <p:nvPr/>
              </p:nvSpPr>
              <p:spPr>
                <a:xfrm rot="10800000">
                  <a:off x="3109820" y="1617650"/>
                  <a:ext cx="571142" cy="277630"/>
                </a:xfrm>
                <a:custGeom>
                  <a:avLst/>
                  <a:gdLst>
                    <a:gd name="connsiteX0" fmla="*/ 303139 w 571142"/>
                    <a:gd name="connsiteY0" fmla="*/ 277630 h 277630"/>
                    <a:gd name="connsiteX1" fmla="*/ 91905 w 571142"/>
                    <a:gd name="connsiteY1" fmla="*/ 272669 h 277630"/>
                    <a:gd name="connsiteX2" fmla="*/ 0 w 571142"/>
                    <a:gd name="connsiteY2" fmla="*/ 266023 h 277630"/>
                    <a:gd name="connsiteX3" fmla="*/ 39640 w 571142"/>
                    <a:gd name="connsiteY3" fmla="*/ 0 h 277630"/>
                    <a:gd name="connsiteX4" fmla="*/ 80387 w 571142"/>
                    <a:gd name="connsiteY4" fmla="*/ 2794 h 277630"/>
                    <a:gd name="connsiteX5" fmla="*/ 303139 w 571142"/>
                    <a:gd name="connsiteY5" fmla="*/ 7755 h 277630"/>
                    <a:gd name="connsiteX6" fmla="*/ 525890 w 571142"/>
                    <a:gd name="connsiteY6" fmla="*/ 2794 h 277630"/>
                    <a:gd name="connsiteX7" fmla="*/ 531482 w 571142"/>
                    <a:gd name="connsiteY7" fmla="*/ 2411 h 277630"/>
                    <a:gd name="connsiteX8" fmla="*/ 571142 w 571142"/>
                    <a:gd name="connsiteY8" fmla="*/ 268564 h 277630"/>
                    <a:gd name="connsiteX9" fmla="*/ 514373 w 571142"/>
                    <a:gd name="connsiteY9" fmla="*/ 272669 h 277630"/>
                    <a:gd name="connsiteX10" fmla="*/ 303139 w 571142"/>
                    <a:gd name="connsiteY10" fmla="*/ 277630 h 277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71142" h="277630">
                      <a:moveTo>
                        <a:pt x="303139" y="277630"/>
                      </a:moveTo>
                      <a:cubicBezTo>
                        <a:pt x="230781" y="277630"/>
                        <a:pt x="160135" y="275922"/>
                        <a:pt x="91905" y="272669"/>
                      </a:cubicBezTo>
                      <a:lnTo>
                        <a:pt x="0" y="266023"/>
                      </a:lnTo>
                      <a:lnTo>
                        <a:pt x="39640" y="0"/>
                      </a:lnTo>
                      <a:lnTo>
                        <a:pt x="80387" y="2794"/>
                      </a:lnTo>
                      <a:cubicBezTo>
                        <a:pt x="152338" y="6047"/>
                        <a:pt x="226836" y="7755"/>
                        <a:pt x="303139" y="7755"/>
                      </a:cubicBezTo>
                      <a:cubicBezTo>
                        <a:pt x="379442" y="7755"/>
                        <a:pt x="453940" y="6047"/>
                        <a:pt x="525890" y="2794"/>
                      </a:cubicBezTo>
                      <a:lnTo>
                        <a:pt x="531482" y="2411"/>
                      </a:lnTo>
                      <a:lnTo>
                        <a:pt x="571142" y="268564"/>
                      </a:lnTo>
                      <a:lnTo>
                        <a:pt x="514373" y="272669"/>
                      </a:lnTo>
                      <a:cubicBezTo>
                        <a:pt x="446142" y="275922"/>
                        <a:pt x="375497" y="277630"/>
                        <a:pt x="303139" y="2776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9" name="フリーフォーム: 図形 1248">
                  <a:extLst>
                    <a:ext uri="{FF2B5EF4-FFF2-40B4-BE49-F238E27FC236}">
                      <a16:creationId xmlns:a16="http://schemas.microsoft.com/office/drawing/2014/main" id="{325623F9-3E72-4597-8A5F-31D2CF674A4E}"/>
                    </a:ext>
                  </a:extLst>
                </p:cNvPr>
                <p:cNvSpPr/>
                <p:nvPr/>
              </p:nvSpPr>
              <p:spPr>
                <a:xfrm>
                  <a:off x="2326523" y="1612660"/>
                  <a:ext cx="2102602" cy="472632"/>
                </a:xfrm>
                <a:custGeom>
                  <a:avLst/>
                  <a:gdLst>
                    <a:gd name="connsiteX0" fmla="*/ 2093755 w 2102602"/>
                    <a:gd name="connsiteY0" fmla="*/ 0 h 472632"/>
                    <a:gd name="connsiteX1" fmla="*/ 2097175 w 2102602"/>
                    <a:gd name="connsiteY1" fmla="*/ 17705 h 472632"/>
                    <a:gd name="connsiteX2" fmla="*/ 2102602 w 2102602"/>
                    <a:gd name="connsiteY2" fmla="*/ 102641 h 472632"/>
                    <a:gd name="connsiteX3" fmla="*/ 2081244 w 2102602"/>
                    <a:gd name="connsiteY3" fmla="*/ 270060 h 472632"/>
                    <a:gd name="connsiteX4" fmla="*/ 2033567 w 2102602"/>
                    <a:gd name="connsiteY4" fmla="*/ 391423 h 472632"/>
                    <a:gd name="connsiteX5" fmla="*/ 1912470 w 2102602"/>
                    <a:gd name="connsiteY5" fmla="*/ 413778 h 472632"/>
                    <a:gd name="connsiteX6" fmla="*/ 1051301 w 2102602"/>
                    <a:gd name="connsiteY6" fmla="*/ 472632 h 472632"/>
                    <a:gd name="connsiteX7" fmla="*/ 190132 w 2102602"/>
                    <a:gd name="connsiteY7" fmla="*/ 413778 h 472632"/>
                    <a:gd name="connsiteX8" fmla="*/ 69036 w 2102602"/>
                    <a:gd name="connsiteY8" fmla="*/ 391423 h 472632"/>
                    <a:gd name="connsiteX9" fmla="*/ 21359 w 2102602"/>
                    <a:gd name="connsiteY9" fmla="*/ 270060 h 472632"/>
                    <a:gd name="connsiteX10" fmla="*/ 0 w 2102602"/>
                    <a:gd name="connsiteY10" fmla="*/ 102641 h 472632"/>
                    <a:gd name="connsiteX11" fmla="*/ 5428 w 2102602"/>
                    <a:gd name="connsiteY11" fmla="*/ 17705 h 472632"/>
                    <a:gd name="connsiteX12" fmla="*/ 8848 w 2102602"/>
                    <a:gd name="connsiteY12" fmla="*/ 0 h 472632"/>
                    <a:gd name="connsiteX13" fmla="*/ 61072 w 2102602"/>
                    <a:gd name="connsiteY13" fmla="*/ 39773 h 472632"/>
                    <a:gd name="connsiteX14" fmla="*/ 1051301 w 2102602"/>
                    <a:gd name="connsiteY14" fmla="*/ 257415 h 472632"/>
                    <a:gd name="connsiteX15" fmla="*/ 2041531 w 2102602"/>
                    <a:gd name="connsiteY15" fmla="*/ 39773 h 472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102602" h="472632">
                      <a:moveTo>
                        <a:pt x="2093755" y="0"/>
                      </a:moveTo>
                      <a:lnTo>
                        <a:pt x="2097175" y="17705"/>
                      </a:lnTo>
                      <a:cubicBezTo>
                        <a:pt x="2100764" y="45631"/>
                        <a:pt x="2102602" y="73967"/>
                        <a:pt x="2102602" y="102641"/>
                      </a:cubicBezTo>
                      <a:cubicBezTo>
                        <a:pt x="2102602" y="159990"/>
                        <a:pt x="2095248" y="215982"/>
                        <a:pt x="2081244" y="270060"/>
                      </a:cubicBezTo>
                      <a:lnTo>
                        <a:pt x="2033567" y="391423"/>
                      </a:lnTo>
                      <a:lnTo>
                        <a:pt x="1912470" y="413778"/>
                      </a:lnTo>
                      <a:cubicBezTo>
                        <a:pt x="1666644" y="450935"/>
                        <a:pt x="1370297" y="472632"/>
                        <a:pt x="1051301" y="472632"/>
                      </a:cubicBezTo>
                      <a:cubicBezTo>
                        <a:pt x="732305" y="472632"/>
                        <a:pt x="435958" y="450935"/>
                        <a:pt x="190132" y="413778"/>
                      </a:cubicBezTo>
                      <a:lnTo>
                        <a:pt x="69036" y="391423"/>
                      </a:lnTo>
                      <a:lnTo>
                        <a:pt x="21359" y="270060"/>
                      </a:lnTo>
                      <a:cubicBezTo>
                        <a:pt x="7355" y="215982"/>
                        <a:pt x="0" y="159990"/>
                        <a:pt x="0" y="102641"/>
                      </a:cubicBezTo>
                      <a:cubicBezTo>
                        <a:pt x="0" y="73967"/>
                        <a:pt x="1839" y="45631"/>
                        <a:pt x="5428" y="17705"/>
                      </a:cubicBezTo>
                      <a:lnTo>
                        <a:pt x="8848" y="0"/>
                      </a:lnTo>
                      <a:lnTo>
                        <a:pt x="61072" y="39773"/>
                      </a:lnTo>
                      <a:cubicBezTo>
                        <a:pt x="275674" y="171083"/>
                        <a:pt x="639098" y="257415"/>
                        <a:pt x="1051301" y="257415"/>
                      </a:cubicBezTo>
                      <a:cubicBezTo>
                        <a:pt x="1463504" y="257415"/>
                        <a:pt x="1826929" y="171083"/>
                        <a:pt x="2041531" y="39773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44" name="フリーフォーム: 図形 1243">
                <a:extLst>
                  <a:ext uri="{FF2B5EF4-FFF2-40B4-BE49-F238E27FC236}">
                    <a16:creationId xmlns:a16="http://schemas.microsoft.com/office/drawing/2014/main" id="{29BBA1AD-A7D7-4E4F-9EB6-B9821463A6F8}"/>
                  </a:ext>
                </a:extLst>
              </p:cNvPr>
              <p:cNvSpPr/>
              <p:nvPr/>
            </p:nvSpPr>
            <p:spPr>
              <a:xfrm>
                <a:off x="7548908" y="1360307"/>
                <a:ext cx="295216" cy="2620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5" name="楕円 1244">
                <a:extLst>
                  <a:ext uri="{FF2B5EF4-FFF2-40B4-BE49-F238E27FC236}">
                    <a16:creationId xmlns:a16="http://schemas.microsoft.com/office/drawing/2014/main" id="{6A0D6029-C37B-4121-A95A-9959D1E91D12}"/>
                  </a:ext>
                </a:extLst>
              </p:cNvPr>
              <p:cNvSpPr/>
              <p:nvPr/>
            </p:nvSpPr>
            <p:spPr>
              <a:xfrm>
                <a:off x="7608160" y="1348194"/>
                <a:ext cx="176714" cy="176712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0" name="グループ化 1269">
              <a:extLst>
                <a:ext uri="{FF2B5EF4-FFF2-40B4-BE49-F238E27FC236}">
                  <a16:creationId xmlns:a16="http://schemas.microsoft.com/office/drawing/2014/main" id="{2FCD8056-7CB4-4230-A49A-59B9DEBA7C43}"/>
                </a:ext>
              </a:extLst>
            </p:cNvPr>
            <p:cNvGrpSpPr/>
            <p:nvPr/>
          </p:nvGrpSpPr>
          <p:grpSpPr>
            <a:xfrm>
              <a:off x="7113890" y="2977217"/>
              <a:ext cx="300063" cy="433930"/>
              <a:chOff x="3465766" y="2539151"/>
              <a:chExt cx="764650" cy="1105784"/>
            </a:xfrm>
          </p:grpSpPr>
          <p:sp>
            <p:nvSpPr>
              <p:cNvPr id="1271" name="四角形: 上の 2 つの角を丸める 1270">
                <a:extLst>
                  <a:ext uri="{FF2B5EF4-FFF2-40B4-BE49-F238E27FC236}">
                    <a16:creationId xmlns:a16="http://schemas.microsoft.com/office/drawing/2014/main" id="{56107C6D-EA29-466D-AAE9-AC8EACA9BBC7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72" name="四角形: 上の 2 つの角を丸める 1271">
                <a:extLst>
                  <a:ext uri="{FF2B5EF4-FFF2-40B4-BE49-F238E27FC236}">
                    <a16:creationId xmlns:a16="http://schemas.microsoft.com/office/drawing/2014/main" id="{36780341-893C-4D5D-89A9-FB5B3E477AE3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273" name="グループ化 1272">
                <a:extLst>
                  <a:ext uri="{FF2B5EF4-FFF2-40B4-BE49-F238E27FC236}">
                    <a16:creationId xmlns:a16="http://schemas.microsoft.com/office/drawing/2014/main" id="{F84ED5E6-424A-42EC-B3EA-873A47BE8B45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1274" name="グループ化 1273">
                  <a:extLst>
                    <a:ext uri="{FF2B5EF4-FFF2-40B4-BE49-F238E27FC236}">
                      <a16:creationId xmlns:a16="http://schemas.microsoft.com/office/drawing/2014/main" id="{8F0BE88B-627A-4718-B342-615C3BFACA56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1276" name="フローチャート: 手作業 1275">
                    <a:extLst>
                      <a:ext uri="{FF2B5EF4-FFF2-40B4-BE49-F238E27FC236}">
                        <a16:creationId xmlns:a16="http://schemas.microsoft.com/office/drawing/2014/main" id="{01641199-EEDC-4C80-B372-5481AD89D1C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7" name="四角形: 角を丸くする 1276">
                    <a:extLst>
                      <a:ext uri="{FF2B5EF4-FFF2-40B4-BE49-F238E27FC236}">
                        <a16:creationId xmlns:a16="http://schemas.microsoft.com/office/drawing/2014/main" id="{E47BE5DC-77F8-437E-A425-612B58D4A4E8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8" name="フリーフォーム: 図形 1277">
                    <a:extLst>
                      <a:ext uri="{FF2B5EF4-FFF2-40B4-BE49-F238E27FC236}">
                        <a16:creationId xmlns:a16="http://schemas.microsoft.com/office/drawing/2014/main" id="{4AB3254B-0F9B-4834-95B0-1EC44439A014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75" name="フリーフォーム: 図形 1274">
                  <a:extLst>
                    <a:ext uri="{FF2B5EF4-FFF2-40B4-BE49-F238E27FC236}">
                      <a16:creationId xmlns:a16="http://schemas.microsoft.com/office/drawing/2014/main" id="{D3353BA3-51A3-4030-98F2-20DADB1E9F33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79" name="台形 691">
              <a:extLst>
                <a:ext uri="{FF2B5EF4-FFF2-40B4-BE49-F238E27FC236}">
                  <a16:creationId xmlns:a16="http://schemas.microsoft.com/office/drawing/2014/main" id="{D6929587-AB0C-4C1F-9A13-C4E5E2570654}"/>
                </a:ext>
              </a:extLst>
            </p:cNvPr>
            <p:cNvSpPr/>
            <p:nvPr/>
          </p:nvSpPr>
          <p:spPr>
            <a:xfrm rot="1978833">
              <a:off x="6448230" y="3288496"/>
              <a:ext cx="384500" cy="498646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  <a:gd name="connsiteX0" fmla="*/ 305341 w 305341"/>
                <a:gd name="connsiteY0" fmla="*/ 123017 h 382901"/>
                <a:gd name="connsiteX1" fmla="*/ 301549 w 305341"/>
                <a:gd name="connsiteY1" fmla="*/ 376250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  <a:gd name="connsiteX0" fmla="*/ 305341 w 305341"/>
                <a:gd name="connsiteY0" fmla="*/ 123017 h 387766"/>
                <a:gd name="connsiteX1" fmla="*/ 301549 w 305341"/>
                <a:gd name="connsiteY1" fmla="*/ 376250 h 387766"/>
                <a:gd name="connsiteX2" fmla="*/ 28742 w 305341"/>
                <a:gd name="connsiteY2" fmla="*/ 387766 h 387766"/>
                <a:gd name="connsiteX3" fmla="*/ 0 w 305341"/>
                <a:gd name="connsiteY3" fmla="*/ 0 h 387766"/>
                <a:gd name="connsiteX0" fmla="*/ 305341 w 306031"/>
                <a:gd name="connsiteY0" fmla="*/ 123017 h 387766"/>
                <a:gd name="connsiteX1" fmla="*/ 306031 w 306031"/>
                <a:gd name="connsiteY1" fmla="*/ 387533 h 387766"/>
                <a:gd name="connsiteX2" fmla="*/ 28742 w 306031"/>
                <a:gd name="connsiteY2" fmla="*/ 387766 h 387766"/>
                <a:gd name="connsiteX3" fmla="*/ 0 w 306031"/>
                <a:gd name="connsiteY3" fmla="*/ 0 h 387766"/>
                <a:gd name="connsiteX0" fmla="*/ 348510 w 349200"/>
                <a:gd name="connsiteY0" fmla="*/ 123017 h 434430"/>
                <a:gd name="connsiteX1" fmla="*/ 349200 w 349200"/>
                <a:gd name="connsiteY1" fmla="*/ 387533 h 434430"/>
                <a:gd name="connsiteX2" fmla="*/ 0 w 349200"/>
                <a:gd name="connsiteY2" fmla="*/ 434430 h 434430"/>
                <a:gd name="connsiteX3" fmla="*/ 43169 w 349200"/>
                <a:gd name="connsiteY3" fmla="*/ 0 h 434430"/>
                <a:gd name="connsiteX0" fmla="*/ 369817 w 370507"/>
                <a:gd name="connsiteY0" fmla="*/ 123017 h 448257"/>
                <a:gd name="connsiteX1" fmla="*/ 370507 w 370507"/>
                <a:gd name="connsiteY1" fmla="*/ 387533 h 448257"/>
                <a:gd name="connsiteX2" fmla="*/ 0 w 370507"/>
                <a:gd name="connsiteY2" fmla="*/ 448257 h 448257"/>
                <a:gd name="connsiteX3" fmla="*/ 64476 w 370507"/>
                <a:gd name="connsiteY3" fmla="*/ 0 h 448257"/>
                <a:gd name="connsiteX0" fmla="*/ 369817 w 369817"/>
                <a:gd name="connsiteY0" fmla="*/ 123017 h 448257"/>
                <a:gd name="connsiteX1" fmla="*/ 319903 w 369817"/>
                <a:gd name="connsiteY1" fmla="*/ 420372 h 448257"/>
                <a:gd name="connsiteX2" fmla="*/ 0 w 369817"/>
                <a:gd name="connsiteY2" fmla="*/ 448257 h 448257"/>
                <a:gd name="connsiteX3" fmla="*/ 64476 w 369817"/>
                <a:gd name="connsiteY3" fmla="*/ 0 h 448257"/>
                <a:gd name="connsiteX0" fmla="*/ 306321 w 319903"/>
                <a:gd name="connsiteY0" fmla="*/ 130157 h 448257"/>
                <a:gd name="connsiteX1" fmla="*/ 319903 w 319903"/>
                <a:gd name="connsiteY1" fmla="*/ 420372 h 448257"/>
                <a:gd name="connsiteX2" fmla="*/ 0 w 319903"/>
                <a:gd name="connsiteY2" fmla="*/ 448257 h 448257"/>
                <a:gd name="connsiteX3" fmla="*/ 64476 w 319903"/>
                <a:gd name="connsiteY3" fmla="*/ 0 h 448257"/>
                <a:gd name="connsiteX0" fmla="*/ 306321 w 319903"/>
                <a:gd name="connsiteY0" fmla="*/ 170759 h 488859"/>
                <a:gd name="connsiteX1" fmla="*/ 319903 w 319903"/>
                <a:gd name="connsiteY1" fmla="*/ 460974 h 488859"/>
                <a:gd name="connsiteX2" fmla="*/ 0 w 319903"/>
                <a:gd name="connsiteY2" fmla="*/ 488859 h 488859"/>
                <a:gd name="connsiteX3" fmla="*/ 57053 w 319903"/>
                <a:gd name="connsiteY3" fmla="*/ 0 h 488859"/>
                <a:gd name="connsiteX0" fmla="*/ 306321 w 319903"/>
                <a:gd name="connsiteY0" fmla="*/ 180477 h 498577"/>
                <a:gd name="connsiteX1" fmla="*/ 319903 w 319903"/>
                <a:gd name="connsiteY1" fmla="*/ 470692 h 498577"/>
                <a:gd name="connsiteX2" fmla="*/ 0 w 319903"/>
                <a:gd name="connsiteY2" fmla="*/ 498577 h 498577"/>
                <a:gd name="connsiteX3" fmla="*/ 54531 w 319903"/>
                <a:gd name="connsiteY3" fmla="*/ 0 h 498577"/>
                <a:gd name="connsiteX0" fmla="*/ 306321 w 319903"/>
                <a:gd name="connsiteY0" fmla="*/ 180477 h 498577"/>
                <a:gd name="connsiteX1" fmla="*/ 319903 w 319903"/>
                <a:gd name="connsiteY1" fmla="*/ 470692 h 498577"/>
                <a:gd name="connsiteX2" fmla="*/ 0 w 319903"/>
                <a:gd name="connsiteY2" fmla="*/ 498577 h 498577"/>
                <a:gd name="connsiteX3" fmla="*/ 54531 w 319903"/>
                <a:gd name="connsiteY3" fmla="*/ 0 h 498577"/>
                <a:gd name="connsiteX0" fmla="*/ 306321 w 319903"/>
                <a:gd name="connsiteY0" fmla="*/ 161040 h 479140"/>
                <a:gd name="connsiteX1" fmla="*/ 319903 w 319903"/>
                <a:gd name="connsiteY1" fmla="*/ 451255 h 479140"/>
                <a:gd name="connsiteX2" fmla="*/ 0 w 319903"/>
                <a:gd name="connsiteY2" fmla="*/ 479140 h 479140"/>
                <a:gd name="connsiteX3" fmla="*/ 59574 w 319903"/>
                <a:gd name="connsiteY3" fmla="*/ 0 h 479140"/>
                <a:gd name="connsiteX0" fmla="*/ 372132 w 385714"/>
                <a:gd name="connsiteY0" fmla="*/ 161040 h 513330"/>
                <a:gd name="connsiteX1" fmla="*/ 385714 w 385714"/>
                <a:gd name="connsiteY1" fmla="*/ 451255 h 513330"/>
                <a:gd name="connsiteX2" fmla="*/ 0 w 385714"/>
                <a:gd name="connsiteY2" fmla="*/ 513330 h 513330"/>
                <a:gd name="connsiteX3" fmla="*/ 125385 w 385714"/>
                <a:gd name="connsiteY3" fmla="*/ 0 h 513330"/>
                <a:gd name="connsiteX0" fmla="*/ 358532 w 372114"/>
                <a:gd name="connsiteY0" fmla="*/ 161040 h 481795"/>
                <a:gd name="connsiteX1" fmla="*/ 372114 w 372114"/>
                <a:gd name="connsiteY1" fmla="*/ 451255 h 481795"/>
                <a:gd name="connsiteX2" fmla="*/ 0 w 372114"/>
                <a:gd name="connsiteY2" fmla="*/ 481795 h 481795"/>
                <a:gd name="connsiteX3" fmla="*/ 111785 w 372114"/>
                <a:gd name="connsiteY3" fmla="*/ 0 h 481795"/>
                <a:gd name="connsiteX0" fmla="*/ 358532 w 358532"/>
                <a:gd name="connsiteY0" fmla="*/ 161040 h 488358"/>
                <a:gd name="connsiteX1" fmla="*/ 328062 w 358532"/>
                <a:gd name="connsiteY1" fmla="*/ 488358 h 488358"/>
                <a:gd name="connsiteX2" fmla="*/ 0 w 358532"/>
                <a:gd name="connsiteY2" fmla="*/ 481795 h 488358"/>
                <a:gd name="connsiteX3" fmla="*/ 111785 w 358532"/>
                <a:gd name="connsiteY3" fmla="*/ 0 h 488358"/>
                <a:gd name="connsiteX0" fmla="*/ 384500 w 384500"/>
                <a:gd name="connsiteY0" fmla="*/ 161040 h 498646"/>
                <a:gd name="connsiteX1" fmla="*/ 354030 w 384500"/>
                <a:gd name="connsiteY1" fmla="*/ 488358 h 498646"/>
                <a:gd name="connsiteX2" fmla="*/ 0 w 384500"/>
                <a:gd name="connsiteY2" fmla="*/ 498646 h 498646"/>
                <a:gd name="connsiteX3" fmla="*/ 137753 w 384500"/>
                <a:gd name="connsiteY3" fmla="*/ 0 h 498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500" h="498646">
                  <a:moveTo>
                    <a:pt x="384500" y="161040"/>
                  </a:moveTo>
                  <a:lnTo>
                    <a:pt x="354030" y="488358"/>
                  </a:lnTo>
                  <a:lnTo>
                    <a:pt x="0" y="498646"/>
                  </a:lnTo>
                  <a:lnTo>
                    <a:pt x="137753" y="0"/>
                  </a:lnTo>
                </a:path>
              </a:pathLst>
            </a:custGeom>
            <a:solidFill>
              <a:srgbClr val="66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0" name="フリーフォーム: 図形 1279">
              <a:extLst>
                <a:ext uri="{FF2B5EF4-FFF2-40B4-BE49-F238E27FC236}">
                  <a16:creationId xmlns:a16="http://schemas.microsoft.com/office/drawing/2014/main" id="{0B9F1C02-A570-49EE-8354-83CD5691F926}"/>
                </a:ext>
              </a:extLst>
            </p:cNvPr>
            <p:cNvSpPr/>
            <p:nvPr/>
          </p:nvSpPr>
          <p:spPr>
            <a:xfrm>
              <a:off x="6385391" y="3112848"/>
              <a:ext cx="1146498" cy="779425"/>
            </a:xfrm>
            <a:custGeom>
              <a:avLst/>
              <a:gdLst>
                <a:gd name="connsiteX0" fmla="*/ 999277 w 1146498"/>
                <a:gd name="connsiteY0" fmla="*/ 346 h 779425"/>
                <a:gd name="connsiteX1" fmla="*/ 1044484 w 1146498"/>
                <a:gd name="connsiteY1" fmla="*/ 22848 h 779425"/>
                <a:gd name="connsiteX2" fmla="*/ 1137080 w 1146498"/>
                <a:gd name="connsiteY2" fmla="*/ 183228 h 779425"/>
                <a:gd name="connsiteX3" fmla="*/ 1138919 w 1146498"/>
                <a:gd name="connsiteY3" fmla="*/ 185280 h 779425"/>
                <a:gd name="connsiteX4" fmla="*/ 1144677 w 1146498"/>
                <a:gd name="connsiteY4" fmla="*/ 197753 h 779425"/>
                <a:gd name="connsiteX5" fmla="*/ 1113537 w 1146498"/>
                <a:gd name="connsiteY5" fmla="*/ 254354 h 779425"/>
                <a:gd name="connsiteX6" fmla="*/ 1100877 w 1146498"/>
                <a:gd name="connsiteY6" fmla="*/ 258028 h 779425"/>
                <a:gd name="connsiteX7" fmla="*/ 1103853 w 1146498"/>
                <a:gd name="connsiteY7" fmla="*/ 266878 h 779425"/>
                <a:gd name="connsiteX8" fmla="*/ 1081351 w 1146498"/>
                <a:gd name="connsiteY8" fmla="*/ 312085 h 779425"/>
                <a:gd name="connsiteX9" fmla="*/ 1075514 w 1146498"/>
                <a:gd name="connsiteY9" fmla="*/ 315454 h 779425"/>
                <a:gd name="connsiteX10" fmla="*/ 1077660 w 1146498"/>
                <a:gd name="connsiteY10" fmla="*/ 321837 h 779425"/>
                <a:gd name="connsiteX11" fmla="*/ 1055158 w 1146498"/>
                <a:gd name="connsiteY11" fmla="*/ 367043 h 779425"/>
                <a:gd name="connsiteX12" fmla="*/ 1018949 w 1146498"/>
                <a:gd name="connsiteY12" fmla="*/ 387949 h 779425"/>
                <a:gd name="connsiteX13" fmla="*/ 1008887 w 1146498"/>
                <a:gd name="connsiteY13" fmla="*/ 407890 h 779425"/>
                <a:gd name="connsiteX14" fmla="*/ 788346 w 1146498"/>
                <a:gd name="connsiteY14" fmla="*/ 515123 h 779425"/>
                <a:gd name="connsiteX15" fmla="*/ 737336 w 1146498"/>
                <a:gd name="connsiteY15" fmla="*/ 495317 h 779425"/>
                <a:gd name="connsiteX16" fmla="*/ 727300 w 1146498"/>
                <a:gd name="connsiteY16" fmla="*/ 487407 h 779425"/>
                <a:gd name="connsiteX17" fmla="*/ 181418 w 1146498"/>
                <a:gd name="connsiteY17" fmla="*/ 765421 h 779425"/>
                <a:gd name="connsiteX18" fmla="*/ 177970 w 1146498"/>
                <a:gd name="connsiteY18" fmla="*/ 767398 h 779425"/>
                <a:gd name="connsiteX19" fmla="*/ 10411 w 1146498"/>
                <a:gd name="connsiteY19" fmla="*/ 709156 h 779425"/>
                <a:gd name="connsiteX20" fmla="*/ 77176 w 1146498"/>
                <a:gd name="connsiteY20" fmla="*/ 544807 h 779425"/>
                <a:gd name="connsiteX21" fmla="*/ 80937 w 1146498"/>
                <a:gd name="connsiteY21" fmla="*/ 543520 h 779425"/>
                <a:gd name="connsiteX22" fmla="*/ 623583 w 1146498"/>
                <a:gd name="connsiteY22" fmla="*/ 327195 h 779425"/>
                <a:gd name="connsiteX23" fmla="*/ 614310 w 1146498"/>
                <a:gd name="connsiteY23" fmla="*/ 300903 h 779425"/>
                <a:gd name="connsiteX24" fmla="*/ 596701 w 1146498"/>
                <a:gd name="connsiteY24" fmla="*/ 158406 h 779425"/>
                <a:gd name="connsiteX25" fmla="*/ 599363 w 1146498"/>
                <a:gd name="connsiteY25" fmla="*/ 138859 h 779425"/>
                <a:gd name="connsiteX26" fmla="*/ 599360 w 1146498"/>
                <a:gd name="connsiteY26" fmla="*/ 136954 h 779425"/>
                <a:gd name="connsiteX27" fmla="*/ 606886 w 1146498"/>
                <a:gd name="connsiteY27" fmla="*/ 101855 h 779425"/>
                <a:gd name="connsiteX28" fmla="*/ 617342 w 1146498"/>
                <a:gd name="connsiteY28" fmla="*/ 78777 h 779425"/>
                <a:gd name="connsiteX29" fmla="*/ 618006 w 1146498"/>
                <a:gd name="connsiteY29" fmla="*/ 75487 h 779425"/>
                <a:gd name="connsiteX30" fmla="*/ 620525 w 1146498"/>
                <a:gd name="connsiteY30" fmla="*/ 71751 h 779425"/>
                <a:gd name="connsiteX31" fmla="*/ 621866 w 1146498"/>
                <a:gd name="connsiteY31" fmla="*/ 68792 h 779425"/>
                <a:gd name="connsiteX32" fmla="*/ 622335 w 1146498"/>
                <a:gd name="connsiteY32" fmla="*/ 69068 h 779425"/>
                <a:gd name="connsiteX33" fmla="*/ 630330 w 1146498"/>
                <a:gd name="connsiteY33" fmla="*/ 57208 h 779425"/>
                <a:gd name="connsiteX34" fmla="*/ 670993 w 1146498"/>
                <a:gd name="connsiteY34" fmla="*/ 40365 h 779425"/>
                <a:gd name="connsiteX35" fmla="*/ 728500 w 1146498"/>
                <a:gd name="connsiteY35" fmla="*/ 97872 h 779425"/>
                <a:gd name="connsiteX36" fmla="*/ 718679 w 1146498"/>
                <a:gd name="connsiteY36" fmla="*/ 130024 h 779425"/>
                <a:gd name="connsiteX37" fmla="*/ 718021 w 1146498"/>
                <a:gd name="connsiteY37" fmla="*/ 130747 h 779425"/>
                <a:gd name="connsiteX38" fmla="*/ 712058 w 1146498"/>
                <a:gd name="connsiteY38" fmla="*/ 148808 h 779425"/>
                <a:gd name="connsiteX39" fmla="*/ 714635 w 1146498"/>
                <a:gd name="connsiteY39" fmla="*/ 172291 h 779425"/>
                <a:gd name="connsiteX40" fmla="*/ 746162 w 1146498"/>
                <a:gd name="connsiteY40" fmla="*/ 206019 h 779425"/>
                <a:gd name="connsiteX41" fmla="*/ 746045 w 1146498"/>
                <a:gd name="connsiteY41" fmla="*/ 206300 h 779425"/>
                <a:gd name="connsiteX42" fmla="*/ 772031 w 1146498"/>
                <a:gd name="connsiteY42" fmla="*/ 219593 h 779425"/>
                <a:gd name="connsiteX43" fmla="*/ 855919 w 1146498"/>
                <a:gd name="connsiteY43" fmla="*/ 231013 h 779425"/>
                <a:gd name="connsiteX44" fmla="*/ 890833 w 1146498"/>
                <a:gd name="connsiteY44" fmla="*/ 223852 h 779425"/>
                <a:gd name="connsiteX45" fmla="*/ 1031477 w 1146498"/>
                <a:gd name="connsiteY45" fmla="*/ 183038 h 779425"/>
                <a:gd name="connsiteX46" fmla="*/ 965364 w 1146498"/>
                <a:gd name="connsiteY46" fmla="*/ 68527 h 779425"/>
                <a:gd name="connsiteX47" fmla="*/ 982084 w 1146498"/>
                <a:gd name="connsiteY47" fmla="*/ 6127 h 779425"/>
                <a:gd name="connsiteX48" fmla="*/ 982084 w 1146498"/>
                <a:gd name="connsiteY48" fmla="*/ 6127 h 779425"/>
                <a:gd name="connsiteX49" fmla="*/ 999277 w 1146498"/>
                <a:gd name="connsiteY49" fmla="*/ 346 h 779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46498" h="779425">
                  <a:moveTo>
                    <a:pt x="999277" y="346"/>
                  </a:moveTo>
                  <a:cubicBezTo>
                    <a:pt x="1016944" y="-1846"/>
                    <a:pt x="1035023" y="6461"/>
                    <a:pt x="1044484" y="22848"/>
                  </a:cubicBezTo>
                  <a:lnTo>
                    <a:pt x="1137080" y="183228"/>
                  </a:lnTo>
                  <a:lnTo>
                    <a:pt x="1138919" y="185280"/>
                  </a:lnTo>
                  <a:cubicBezTo>
                    <a:pt x="1141396" y="189029"/>
                    <a:pt x="1143358" y="193210"/>
                    <a:pt x="1144677" y="197753"/>
                  </a:cubicBezTo>
                  <a:cubicBezTo>
                    <a:pt x="1151708" y="221982"/>
                    <a:pt x="1137766" y="247323"/>
                    <a:pt x="1113537" y="254354"/>
                  </a:cubicBezTo>
                  <a:lnTo>
                    <a:pt x="1100877" y="258028"/>
                  </a:lnTo>
                  <a:lnTo>
                    <a:pt x="1103853" y="266878"/>
                  </a:lnTo>
                  <a:cubicBezTo>
                    <a:pt x="1106045" y="284544"/>
                    <a:pt x="1097737" y="302624"/>
                    <a:pt x="1081351" y="312085"/>
                  </a:cubicBezTo>
                  <a:lnTo>
                    <a:pt x="1075514" y="315454"/>
                  </a:lnTo>
                  <a:lnTo>
                    <a:pt x="1077660" y="321837"/>
                  </a:lnTo>
                  <a:cubicBezTo>
                    <a:pt x="1079852" y="339503"/>
                    <a:pt x="1071545" y="357583"/>
                    <a:pt x="1055158" y="367043"/>
                  </a:cubicBezTo>
                  <a:lnTo>
                    <a:pt x="1018949" y="387949"/>
                  </a:lnTo>
                  <a:lnTo>
                    <a:pt x="1008887" y="407890"/>
                  </a:lnTo>
                  <a:cubicBezTo>
                    <a:pt x="960147" y="488460"/>
                    <a:pt x="873616" y="533970"/>
                    <a:pt x="788346" y="515123"/>
                  </a:cubicBezTo>
                  <a:cubicBezTo>
                    <a:pt x="770074" y="511084"/>
                    <a:pt x="752995" y="504341"/>
                    <a:pt x="737336" y="495317"/>
                  </a:cubicBezTo>
                  <a:lnTo>
                    <a:pt x="727300" y="487407"/>
                  </a:lnTo>
                  <a:lnTo>
                    <a:pt x="181418" y="765421"/>
                  </a:lnTo>
                  <a:lnTo>
                    <a:pt x="177970" y="767398"/>
                  </a:lnTo>
                  <a:cubicBezTo>
                    <a:pt x="113263" y="796699"/>
                    <a:pt x="38245" y="770623"/>
                    <a:pt x="10411" y="709156"/>
                  </a:cubicBezTo>
                  <a:cubicBezTo>
                    <a:pt x="-17422" y="647688"/>
                    <a:pt x="12469" y="574107"/>
                    <a:pt x="77176" y="544807"/>
                  </a:cubicBezTo>
                  <a:lnTo>
                    <a:pt x="80937" y="543520"/>
                  </a:lnTo>
                  <a:lnTo>
                    <a:pt x="623583" y="327195"/>
                  </a:lnTo>
                  <a:lnTo>
                    <a:pt x="614310" y="300903"/>
                  </a:lnTo>
                  <a:cubicBezTo>
                    <a:pt x="599609" y="246039"/>
                    <a:pt x="593868" y="194863"/>
                    <a:pt x="596701" y="158406"/>
                  </a:cubicBezTo>
                  <a:lnTo>
                    <a:pt x="599363" y="138859"/>
                  </a:lnTo>
                  <a:lnTo>
                    <a:pt x="599360" y="136954"/>
                  </a:lnTo>
                  <a:cubicBezTo>
                    <a:pt x="600611" y="125053"/>
                    <a:pt x="603127" y="113285"/>
                    <a:pt x="606886" y="101855"/>
                  </a:cubicBezTo>
                  <a:lnTo>
                    <a:pt x="617342" y="78777"/>
                  </a:lnTo>
                  <a:lnTo>
                    <a:pt x="618006" y="75487"/>
                  </a:lnTo>
                  <a:lnTo>
                    <a:pt x="620525" y="71751"/>
                  </a:lnTo>
                  <a:lnTo>
                    <a:pt x="621866" y="68792"/>
                  </a:lnTo>
                  <a:lnTo>
                    <a:pt x="622335" y="69068"/>
                  </a:lnTo>
                  <a:lnTo>
                    <a:pt x="630330" y="57208"/>
                  </a:lnTo>
                  <a:cubicBezTo>
                    <a:pt x="640737" y="46802"/>
                    <a:pt x="655113" y="40365"/>
                    <a:pt x="670993" y="40365"/>
                  </a:cubicBezTo>
                  <a:cubicBezTo>
                    <a:pt x="702753" y="40365"/>
                    <a:pt x="728500" y="66112"/>
                    <a:pt x="728500" y="97872"/>
                  </a:cubicBezTo>
                  <a:cubicBezTo>
                    <a:pt x="728500" y="109782"/>
                    <a:pt x="724879" y="120845"/>
                    <a:pt x="718679" y="130024"/>
                  </a:cubicBezTo>
                  <a:lnTo>
                    <a:pt x="718021" y="130747"/>
                  </a:lnTo>
                  <a:lnTo>
                    <a:pt x="712058" y="148808"/>
                  </a:lnTo>
                  <a:cubicBezTo>
                    <a:pt x="711234" y="156642"/>
                    <a:pt x="712074" y="164650"/>
                    <a:pt x="714635" y="172291"/>
                  </a:cubicBezTo>
                  <a:cubicBezTo>
                    <a:pt x="719758" y="187572"/>
                    <a:pt x="731260" y="199878"/>
                    <a:pt x="746162" y="206019"/>
                  </a:cubicBezTo>
                  <a:lnTo>
                    <a:pt x="746045" y="206300"/>
                  </a:lnTo>
                  <a:lnTo>
                    <a:pt x="772031" y="219593"/>
                  </a:lnTo>
                  <a:cubicBezTo>
                    <a:pt x="798552" y="229432"/>
                    <a:pt x="827733" y="233405"/>
                    <a:pt x="855919" y="231013"/>
                  </a:cubicBezTo>
                  <a:lnTo>
                    <a:pt x="890833" y="223852"/>
                  </a:lnTo>
                  <a:lnTo>
                    <a:pt x="1031477" y="183038"/>
                  </a:lnTo>
                  <a:lnTo>
                    <a:pt x="965364" y="68527"/>
                  </a:lnTo>
                  <a:cubicBezTo>
                    <a:pt x="952750" y="46678"/>
                    <a:pt x="960236" y="18741"/>
                    <a:pt x="982084" y="6127"/>
                  </a:cubicBezTo>
                  <a:lnTo>
                    <a:pt x="982084" y="6127"/>
                  </a:lnTo>
                  <a:cubicBezTo>
                    <a:pt x="987546" y="2974"/>
                    <a:pt x="993389" y="1077"/>
                    <a:pt x="999277" y="346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grpSp>
          <p:nvGrpSpPr>
            <p:cNvPr id="1281" name="グループ化 1280">
              <a:extLst>
                <a:ext uri="{FF2B5EF4-FFF2-40B4-BE49-F238E27FC236}">
                  <a16:creationId xmlns:a16="http://schemas.microsoft.com/office/drawing/2014/main" id="{658B27E0-39B5-4F88-BB69-3247A3677BD8}"/>
                </a:ext>
              </a:extLst>
            </p:cNvPr>
            <p:cNvGrpSpPr/>
            <p:nvPr/>
          </p:nvGrpSpPr>
          <p:grpSpPr>
            <a:xfrm>
              <a:off x="6685947" y="3208055"/>
              <a:ext cx="260642" cy="106384"/>
              <a:chOff x="5278656" y="3107581"/>
              <a:chExt cx="354372" cy="144641"/>
            </a:xfrm>
          </p:grpSpPr>
          <p:sp>
            <p:nvSpPr>
              <p:cNvPr id="1282" name="フリーフォーム: 図形 1281">
                <a:extLst>
                  <a:ext uri="{FF2B5EF4-FFF2-40B4-BE49-F238E27FC236}">
                    <a16:creationId xmlns:a16="http://schemas.microsoft.com/office/drawing/2014/main" id="{1FDF9829-B717-4AA0-8BC3-F49617C4AD78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3" name="フリーフォーム: 図形 1282">
                <a:extLst>
                  <a:ext uri="{FF2B5EF4-FFF2-40B4-BE49-F238E27FC236}">
                    <a16:creationId xmlns:a16="http://schemas.microsoft.com/office/drawing/2014/main" id="{23C402CA-D1CD-4584-9B87-EABBC2882C63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4" name="グループ化 1283">
              <a:extLst>
                <a:ext uri="{FF2B5EF4-FFF2-40B4-BE49-F238E27FC236}">
                  <a16:creationId xmlns:a16="http://schemas.microsoft.com/office/drawing/2014/main" id="{6BB0FB99-9D61-4564-8790-AECFC22DCC21}"/>
                </a:ext>
              </a:extLst>
            </p:cNvPr>
            <p:cNvGrpSpPr/>
            <p:nvPr/>
          </p:nvGrpSpPr>
          <p:grpSpPr>
            <a:xfrm flipH="1">
              <a:off x="7544839" y="3208055"/>
              <a:ext cx="260642" cy="106384"/>
              <a:chOff x="5278656" y="3107581"/>
              <a:chExt cx="354372" cy="144641"/>
            </a:xfrm>
          </p:grpSpPr>
          <p:sp>
            <p:nvSpPr>
              <p:cNvPr id="1285" name="フリーフォーム: 図形 1284">
                <a:extLst>
                  <a:ext uri="{FF2B5EF4-FFF2-40B4-BE49-F238E27FC236}">
                    <a16:creationId xmlns:a16="http://schemas.microsoft.com/office/drawing/2014/main" id="{D5529D6D-6058-4018-AE17-4E6345DF217F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6" name="フリーフォーム: 図形 1285">
                <a:extLst>
                  <a:ext uri="{FF2B5EF4-FFF2-40B4-BE49-F238E27FC236}">
                    <a16:creationId xmlns:a16="http://schemas.microsoft.com/office/drawing/2014/main" id="{772B24A7-1C7A-424E-A204-E82FF6684EB6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7" name="グループ化 1286">
              <a:extLst>
                <a:ext uri="{FF2B5EF4-FFF2-40B4-BE49-F238E27FC236}">
                  <a16:creationId xmlns:a16="http://schemas.microsoft.com/office/drawing/2014/main" id="{27244E0B-EE79-4C60-B28A-0DD22A60FC3E}"/>
                </a:ext>
              </a:extLst>
            </p:cNvPr>
            <p:cNvGrpSpPr/>
            <p:nvPr/>
          </p:nvGrpSpPr>
          <p:grpSpPr>
            <a:xfrm>
              <a:off x="7545260" y="3096731"/>
              <a:ext cx="1048473" cy="562820"/>
              <a:chOff x="3064700" y="3096731"/>
              <a:chExt cx="1048473" cy="562820"/>
            </a:xfrm>
          </p:grpSpPr>
          <p:sp>
            <p:nvSpPr>
              <p:cNvPr id="1288" name="楕円 1287">
                <a:extLst>
                  <a:ext uri="{FF2B5EF4-FFF2-40B4-BE49-F238E27FC236}">
                    <a16:creationId xmlns:a16="http://schemas.microsoft.com/office/drawing/2014/main" id="{EAB0032B-5CF0-4967-8E80-2EFD4A5B3635}"/>
                  </a:ext>
                </a:extLst>
              </p:cNvPr>
              <p:cNvSpPr/>
              <p:nvPr/>
            </p:nvSpPr>
            <p:spPr>
              <a:xfrm rot="797922">
                <a:off x="3292398" y="3266869"/>
                <a:ext cx="535820" cy="392682"/>
              </a:xfrm>
              <a:prstGeom prst="ellipse">
                <a:avLst/>
              </a:prstGeom>
              <a:solidFill>
                <a:srgbClr val="66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89" name="楕円 1288">
                <a:extLst>
                  <a:ext uri="{FF2B5EF4-FFF2-40B4-BE49-F238E27FC236}">
                    <a16:creationId xmlns:a16="http://schemas.microsoft.com/office/drawing/2014/main" id="{EE46EA30-B35D-41BD-A9A4-9F9E29173AF7}"/>
                  </a:ext>
                </a:extLst>
              </p:cNvPr>
              <p:cNvSpPr/>
              <p:nvPr/>
            </p:nvSpPr>
            <p:spPr>
              <a:xfrm>
                <a:off x="3388783" y="3276103"/>
                <a:ext cx="456862" cy="351859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290" name="グループ化 1289">
                <a:extLst>
                  <a:ext uri="{FF2B5EF4-FFF2-40B4-BE49-F238E27FC236}">
                    <a16:creationId xmlns:a16="http://schemas.microsoft.com/office/drawing/2014/main" id="{C26D73B8-7E70-4788-9850-798B459156CD}"/>
                  </a:ext>
                </a:extLst>
              </p:cNvPr>
              <p:cNvGrpSpPr/>
              <p:nvPr/>
            </p:nvGrpSpPr>
            <p:grpSpPr>
              <a:xfrm flipH="1">
                <a:off x="3064700" y="3096731"/>
                <a:ext cx="1048473" cy="522749"/>
                <a:chOff x="1538286" y="3344653"/>
                <a:chExt cx="1658580" cy="759597"/>
              </a:xfrm>
            </p:grpSpPr>
            <p:sp>
              <p:nvSpPr>
                <p:cNvPr id="1291" name="フリーフォーム: 図形 1290">
                  <a:extLst>
                    <a:ext uri="{FF2B5EF4-FFF2-40B4-BE49-F238E27FC236}">
                      <a16:creationId xmlns:a16="http://schemas.microsoft.com/office/drawing/2014/main" id="{E956DFC8-3BC3-4823-AB8D-C8C3F32BF46C}"/>
                    </a:ext>
                  </a:extLst>
                </p:cNvPr>
                <p:cNvSpPr/>
                <p:nvPr/>
              </p:nvSpPr>
              <p:spPr>
                <a:xfrm>
                  <a:off x="1568454" y="3551297"/>
                  <a:ext cx="1628412" cy="552953"/>
                </a:xfrm>
                <a:custGeom>
                  <a:avLst/>
                  <a:gdLst>
                    <a:gd name="connsiteX0" fmla="*/ 1431672 w 1595658"/>
                    <a:gd name="connsiteY0" fmla="*/ 599 h 541864"/>
                    <a:gd name="connsiteX1" fmla="*/ 1595059 w 1595658"/>
                    <a:gd name="connsiteY1" fmla="*/ 137350 h 541864"/>
                    <a:gd name="connsiteX2" fmla="*/ 1458308 w 1595658"/>
                    <a:gd name="connsiteY2" fmla="*/ 300738 h 541864"/>
                    <a:gd name="connsiteX3" fmla="*/ 992413 w 1595658"/>
                    <a:gd name="connsiteY3" fmla="*/ 342083 h 541864"/>
                    <a:gd name="connsiteX4" fmla="*/ 988267 w 1595658"/>
                    <a:gd name="connsiteY4" fmla="*/ 345631 h 541864"/>
                    <a:gd name="connsiteX5" fmla="*/ 505203 w 1595658"/>
                    <a:gd name="connsiteY5" fmla="*/ 541770 h 541864"/>
                    <a:gd name="connsiteX6" fmla="*/ 0 w 1595658"/>
                    <a:gd name="connsiteY6" fmla="*/ 322614 h 541864"/>
                    <a:gd name="connsiteX7" fmla="*/ 10312 w 1595658"/>
                    <a:gd name="connsiteY7" fmla="*/ 176361 h 541864"/>
                    <a:gd name="connsiteX8" fmla="*/ 5810 w 1595658"/>
                    <a:gd name="connsiteY8" fmla="*/ 81050 h 541864"/>
                    <a:gd name="connsiteX9" fmla="*/ 712526 w 1595658"/>
                    <a:gd name="connsiteY9" fmla="*/ 81050 h 541864"/>
                    <a:gd name="connsiteX10" fmla="*/ 711062 w 1595658"/>
                    <a:gd name="connsiteY10" fmla="*/ 64551 h 541864"/>
                    <a:gd name="connsiteX0" fmla="*/ 1431672 w 1595658"/>
                    <a:gd name="connsiteY0" fmla="*/ 599 h 541864"/>
                    <a:gd name="connsiteX1" fmla="*/ 1595059 w 1595658"/>
                    <a:gd name="connsiteY1" fmla="*/ 137350 h 541864"/>
                    <a:gd name="connsiteX2" fmla="*/ 1458308 w 1595658"/>
                    <a:gd name="connsiteY2" fmla="*/ 300738 h 541864"/>
                    <a:gd name="connsiteX3" fmla="*/ 988267 w 1595658"/>
                    <a:gd name="connsiteY3" fmla="*/ 345631 h 541864"/>
                    <a:gd name="connsiteX4" fmla="*/ 505203 w 1595658"/>
                    <a:gd name="connsiteY4" fmla="*/ 541770 h 541864"/>
                    <a:gd name="connsiteX5" fmla="*/ 0 w 1595658"/>
                    <a:gd name="connsiteY5" fmla="*/ 322614 h 541864"/>
                    <a:gd name="connsiteX6" fmla="*/ 10312 w 1595658"/>
                    <a:gd name="connsiteY6" fmla="*/ 176361 h 541864"/>
                    <a:gd name="connsiteX7" fmla="*/ 5810 w 1595658"/>
                    <a:gd name="connsiteY7" fmla="*/ 81050 h 541864"/>
                    <a:gd name="connsiteX8" fmla="*/ 712526 w 1595658"/>
                    <a:gd name="connsiteY8" fmla="*/ 81050 h 541864"/>
                    <a:gd name="connsiteX9" fmla="*/ 711062 w 1595658"/>
                    <a:gd name="connsiteY9" fmla="*/ 64551 h 541864"/>
                    <a:gd name="connsiteX10" fmla="*/ 1431672 w 1595658"/>
                    <a:gd name="connsiteY10" fmla="*/ 599 h 541864"/>
                    <a:gd name="connsiteX0" fmla="*/ 1431672 w 1628800"/>
                    <a:gd name="connsiteY0" fmla="*/ 2064 h 543329"/>
                    <a:gd name="connsiteX1" fmla="*/ 1628397 w 1628800"/>
                    <a:gd name="connsiteY1" fmla="*/ 86428 h 543329"/>
                    <a:gd name="connsiteX2" fmla="*/ 1458308 w 1628800"/>
                    <a:gd name="connsiteY2" fmla="*/ 302203 h 543329"/>
                    <a:gd name="connsiteX3" fmla="*/ 988267 w 1628800"/>
                    <a:gd name="connsiteY3" fmla="*/ 347096 h 543329"/>
                    <a:gd name="connsiteX4" fmla="*/ 505203 w 1628800"/>
                    <a:gd name="connsiteY4" fmla="*/ 543235 h 543329"/>
                    <a:gd name="connsiteX5" fmla="*/ 0 w 1628800"/>
                    <a:gd name="connsiteY5" fmla="*/ 324079 h 543329"/>
                    <a:gd name="connsiteX6" fmla="*/ 10312 w 1628800"/>
                    <a:gd name="connsiteY6" fmla="*/ 177826 h 543329"/>
                    <a:gd name="connsiteX7" fmla="*/ 5810 w 1628800"/>
                    <a:gd name="connsiteY7" fmla="*/ 82515 h 543329"/>
                    <a:gd name="connsiteX8" fmla="*/ 712526 w 1628800"/>
                    <a:gd name="connsiteY8" fmla="*/ 82515 h 543329"/>
                    <a:gd name="connsiteX9" fmla="*/ 711062 w 1628800"/>
                    <a:gd name="connsiteY9" fmla="*/ 66016 h 543329"/>
                    <a:gd name="connsiteX10" fmla="*/ 1431672 w 1628800"/>
                    <a:gd name="connsiteY10" fmla="*/ 2064 h 543329"/>
                    <a:gd name="connsiteX0" fmla="*/ 1431672 w 1629011"/>
                    <a:gd name="connsiteY0" fmla="*/ 2064 h 543329"/>
                    <a:gd name="connsiteX1" fmla="*/ 1628397 w 1629011"/>
                    <a:gd name="connsiteY1" fmla="*/ 86428 h 543329"/>
                    <a:gd name="connsiteX2" fmla="*/ 1458308 w 1629011"/>
                    <a:gd name="connsiteY2" fmla="*/ 302203 h 543329"/>
                    <a:gd name="connsiteX3" fmla="*/ 988267 w 1629011"/>
                    <a:gd name="connsiteY3" fmla="*/ 347096 h 543329"/>
                    <a:gd name="connsiteX4" fmla="*/ 505203 w 1629011"/>
                    <a:gd name="connsiteY4" fmla="*/ 543235 h 543329"/>
                    <a:gd name="connsiteX5" fmla="*/ 0 w 1629011"/>
                    <a:gd name="connsiteY5" fmla="*/ 324079 h 543329"/>
                    <a:gd name="connsiteX6" fmla="*/ 10312 w 1629011"/>
                    <a:gd name="connsiteY6" fmla="*/ 177826 h 543329"/>
                    <a:gd name="connsiteX7" fmla="*/ 5810 w 1629011"/>
                    <a:gd name="connsiteY7" fmla="*/ 82515 h 543329"/>
                    <a:gd name="connsiteX8" fmla="*/ 712526 w 1629011"/>
                    <a:gd name="connsiteY8" fmla="*/ 82515 h 543329"/>
                    <a:gd name="connsiteX9" fmla="*/ 711062 w 1629011"/>
                    <a:gd name="connsiteY9" fmla="*/ 66016 h 543329"/>
                    <a:gd name="connsiteX10" fmla="*/ 1431672 w 1629011"/>
                    <a:gd name="connsiteY10" fmla="*/ 2064 h 543329"/>
                    <a:gd name="connsiteX0" fmla="*/ 1431672 w 1629011"/>
                    <a:gd name="connsiteY0" fmla="*/ 2064 h 543329"/>
                    <a:gd name="connsiteX1" fmla="*/ 1628397 w 1629011"/>
                    <a:gd name="connsiteY1" fmla="*/ 86428 h 543329"/>
                    <a:gd name="connsiteX2" fmla="*/ 1458308 w 1629011"/>
                    <a:gd name="connsiteY2" fmla="*/ 302203 h 543329"/>
                    <a:gd name="connsiteX3" fmla="*/ 988267 w 1629011"/>
                    <a:gd name="connsiteY3" fmla="*/ 347096 h 543329"/>
                    <a:gd name="connsiteX4" fmla="*/ 505203 w 1629011"/>
                    <a:gd name="connsiteY4" fmla="*/ 543235 h 543329"/>
                    <a:gd name="connsiteX5" fmla="*/ 0 w 1629011"/>
                    <a:gd name="connsiteY5" fmla="*/ 324079 h 543329"/>
                    <a:gd name="connsiteX6" fmla="*/ 10312 w 1629011"/>
                    <a:gd name="connsiteY6" fmla="*/ 177826 h 543329"/>
                    <a:gd name="connsiteX7" fmla="*/ 5810 w 1629011"/>
                    <a:gd name="connsiteY7" fmla="*/ 82515 h 543329"/>
                    <a:gd name="connsiteX8" fmla="*/ 712526 w 1629011"/>
                    <a:gd name="connsiteY8" fmla="*/ 82515 h 543329"/>
                    <a:gd name="connsiteX9" fmla="*/ 1431672 w 1629011"/>
                    <a:gd name="connsiteY9" fmla="*/ 2064 h 543329"/>
                    <a:gd name="connsiteX0" fmla="*/ 1431672 w 1629011"/>
                    <a:gd name="connsiteY0" fmla="*/ 2064 h 543329"/>
                    <a:gd name="connsiteX1" fmla="*/ 1628397 w 1629011"/>
                    <a:gd name="connsiteY1" fmla="*/ 86428 h 543329"/>
                    <a:gd name="connsiteX2" fmla="*/ 1458308 w 1629011"/>
                    <a:gd name="connsiteY2" fmla="*/ 302203 h 543329"/>
                    <a:gd name="connsiteX3" fmla="*/ 988267 w 1629011"/>
                    <a:gd name="connsiteY3" fmla="*/ 347096 h 543329"/>
                    <a:gd name="connsiteX4" fmla="*/ 505203 w 1629011"/>
                    <a:gd name="connsiteY4" fmla="*/ 543235 h 543329"/>
                    <a:gd name="connsiteX5" fmla="*/ 0 w 1629011"/>
                    <a:gd name="connsiteY5" fmla="*/ 324079 h 543329"/>
                    <a:gd name="connsiteX6" fmla="*/ 10312 w 1629011"/>
                    <a:gd name="connsiteY6" fmla="*/ 177826 h 543329"/>
                    <a:gd name="connsiteX7" fmla="*/ 5810 w 1629011"/>
                    <a:gd name="connsiteY7" fmla="*/ 82515 h 543329"/>
                    <a:gd name="connsiteX8" fmla="*/ 712526 w 1629011"/>
                    <a:gd name="connsiteY8" fmla="*/ 82515 h 543329"/>
                    <a:gd name="connsiteX9" fmla="*/ 1431672 w 1629011"/>
                    <a:gd name="connsiteY9" fmla="*/ 2064 h 543329"/>
                    <a:gd name="connsiteX0" fmla="*/ 1431672 w 1629011"/>
                    <a:gd name="connsiteY0" fmla="*/ 7647 h 548912"/>
                    <a:gd name="connsiteX1" fmla="*/ 1628397 w 1629011"/>
                    <a:gd name="connsiteY1" fmla="*/ 92011 h 548912"/>
                    <a:gd name="connsiteX2" fmla="*/ 1458308 w 1629011"/>
                    <a:gd name="connsiteY2" fmla="*/ 307786 h 548912"/>
                    <a:gd name="connsiteX3" fmla="*/ 988267 w 1629011"/>
                    <a:gd name="connsiteY3" fmla="*/ 352679 h 548912"/>
                    <a:gd name="connsiteX4" fmla="*/ 505203 w 1629011"/>
                    <a:gd name="connsiteY4" fmla="*/ 548818 h 548912"/>
                    <a:gd name="connsiteX5" fmla="*/ 0 w 1629011"/>
                    <a:gd name="connsiteY5" fmla="*/ 329662 h 548912"/>
                    <a:gd name="connsiteX6" fmla="*/ 10312 w 1629011"/>
                    <a:gd name="connsiteY6" fmla="*/ 183409 h 548912"/>
                    <a:gd name="connsiteX7" fmla="*/ 5810 w 1629011"/>
                    <a:gd name="connsiteY7" fmla="*/ 88098 h 548912"/>
                    <a:gd name="connsiteX8" fmla="*/ 712526 w 1629011"/>
                    <a:gd name="connsiteY8" fmla="*/ 88098 h 548912"/>
                    <a:gd name="connsiteX9" fmla="*/ 1431672 w 1629011"/>
                    <a:gd name="connsiteY9" fmla="*/ 7647 h 548912"/>
                    <a:gd name="connsiteX0" fmla="*/ 1431672 w 1629394"/>
                    <a:gd name="connsiteY0" fmla="*/ 4806 h 546071"/>
                    <a:gd name="connsiteX1" fmla="*/ 1628397 w 1629394"/>
                    <a:gd name="connsiteY1" fmla="*/ 89170 h 546071"/>
                    <a:gd name="connsiteX2" fmla="*/ 1351151 w 1629394"/>
                    <a:gd name="connsiteY2" fmla="*/ 307327 h 546071"/>
                    <a:gd name="connsiteX3" fmla="*/ 988267 w 1629394"/>
                    <a:gd name="connsiteY3" fmla="*/ 349838 h 546071"/>
                    <a:gd name="connsiteX4" fmla="*/ 505203 w 1629394"/>
                    <a:gd name="connsiteY4" fmla="*/ 545977 h 546071"/>
                    <a:gd name="connsiteX5" fmla="*/ 0 w 1629394"/>
                    <a:gd name="connsiteY5" fmla="*/ 326821 h 546071"/>
                    <a:gd name="connsiteX6" fmla="*/ 10312 w 1629394"/>
                    <a:gd name="connsiteY6" fmla="*/ 180568 h 546071"/>
                    <a:gd name="connsiteX7" fmla="*/ 5810 w 1629394"/>
                    <a:gd name="connsiteY7" fmla="*/ 85257 h 546071"/>
                    <a:gd name="connsiteX8" fmla="*/ 712526 w 1629394"/>
                    <a:gd name="connsiteY8" fmla="*/ 85257 h 546071"/>
                    <a:gd name="connsiteX9" fmla="*/ 1431672 w 1629394"/>
                    <a:gd name="connsiteY9" fmla="*/ 4806 h 546071"/>
                    <a:gd name="connsiteX0" fmla="*/ 1431672 w 1630122"/>
                    <a:gd name="connsiteY0" fmla="*/ 7758 h 549023"/>
                    <a:gd name="connsiteX1" fmla="*/ 1628397 w 1630122"/>
                    <a:gd name="connsiteY1" fmla="*/ 92122 h 549023"/>
                    <a:gd name="connsiteX2" fmla="*/ 1351151 w 1630122"/>
                    <a:gd name="connsiteY2" fmla="*/ 310279 h 549023"/>
                    <a:gd name="connsiteX3" fmla="*/ 988267 w 1630122"/>
                    <a:gd name="connsiteY3" fmla="*/ 352790 h 549023"/>
                    <a:gd name="connsiteX4" fmla="*/ 505203 w 1630122"/>
                    <a:gd name="connsiteY4" fmla="*/ 548929 h 549023"/>
                    <a:gd name="connsiteX5" fmla="*/ 0 w 1630122"/>
                    <a:gd name="connsiteY5" fmla="*/ 329773 h 549023"/>
                    <a:gd name="connsiteX6" fmla="*/ 10312 w 1630122"/>
                    <a:gd name="connsiteY6" fmla="*/ 183520 h 549023"/>
                    <a:gd name="connsiteX7" fmla="*/ 5810 w 1630122"/>
                    <a:gd name="connsiteY7" fmla="*/ 88209 h 549023"/>
                    <a:gd name="connsiteX8" fmla="*/ 712526 w 1630122"/>
                    <a:gd name="connsiteY8" fmla="*/ 88209 h 549023"/>
                    <a:gd name="connsiteX9" fmla="*/ 1431672 w 1630122"/>
                    <a:gd name="connsiteY9" fmla="*/ 7758 h 549023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10312 w 1628412"/>
                    <a:gd name="connsiteY6" fmla="*/ 186975 h 552478"/>
                    <a:gd name="connsiteX7" fmla="*/ 5810 w 1628412"/>
                    <a:gd name="connsiteY7" fmla="*/ 91664 h 552478"/>
                    <a:gd name="connsiteX8" fmla="*/ 712526 w 1628412"/>
                    <a:gd name="connsiteY8" fmla="*/ 91664 h 552478"/>
                    <a:gd name="connsiteX9" fmla="*/ 1431672 w 1628412"/>
                    <a:gd name="connsiteY9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5810 w 1628412"/>
                    <a:gd name="connsiteY6" fmla="*/ 91664 h 552478"/>
                    <a:gd name="connsiteX7" fmla="*/ 712526 w 1628412"/>
                    <a:gd name="connsiteY7" fmla="*/ 91664 h 552478"/>
                    <a:gd name="connsiteX8" fmla="*/ 1431672 w 1628412"/>
                    <a:gd name="connsiteY8" fmla="*/ 11213 h 552478"/>
                    <a:gd name="connsiteX0" fmla="*/ 1431672 w 1628412"/>
                    <a:gd name="connsiteY0" fmla="*/ 11213 h 552478"/>
                    <a:gd name="connsiteX1" fmla="*/ 1628397 w 1628412"/>
                    <a:gd name="connsiteY1" fmla="*/ 95577 h 552478"/>
                    <a:gd name="connsiteX2" fmla="*/ 1351151 w 1628412"/>
                    <a:gd name="connsiteY2" fmla="*/ 313734 h 552478"/>
                    <a:gd name="connsiteX3" fmla="*/ 988267 w 1628412"/>
                    <a:gd name="connsiteY3" fmla="*/ 356245 h 552478"/>
                    <a:gd name="connsiteX4" fmla="*/ 505203 w 1628412"/>
                    <a:gd name="connsiteY4" fmla="*/ 552384 h 552478"/>
                    <a:gd name="connsiteX5" fmla="*/ 0 w 1628412"/>
                    <a:gd name="connsiteY5" fmla="*/ 333228 h 552478"/>
                    <a:gd name="connsiteX6" fmla="*/ 5810 w 1628412"/>
                    <a:gd name="connsiteY6" fmla="*/ 91664 h 552478"/>
                    <a:gd name="connsiteX7" fmla="*/ 712526 w 1628412"/>
                    <a:gd name="connsiteY7" fmla="*/ 91664 h 552478"/>
                    <a:gd name="connsiteX8" fmla="*/ 1431672 w 1628412"/>
                    <a:gd name="connsiteY8" fmla="*/ 11213 h 552478"/>
                    <a:gd name="connsiteX0" fmla="*/ 1431672 w 1628412"/>
                    <a:gd name="connsiteY0" fmla="*/ 11213 h 553027"/>
                    <a:gd name="connsiteX1" fmla="*/ 1628397 w 1628412"/>
                    <a:gd name="connsiteY1" fmla="*/ 95577 h 553027"/>
                    <a:gd name="connsiteX2" fmla="*/ 1351151 w 1628412"/>
                    <a:gd name="connsiteY2" fmla="*/ 313734 h 553027"/>
                    <a:gd name="connsiteX3" fmla="*/ 988267 w 1628412"/>
                    <a:gd name="connsiteY3" fmla="*/ 356245 h 553027"/>
                    <a:gd name="connsiteX4" fmla="*/ 505203 w 1628412"/>
                    <a:gd name="connsiteY4" fmla="*/ 552384 h 553027"/>
                    <a:gd name="connsiteX5" fmla="*/ 0 w 1628412"/>
                    <a:gd name="connsiteY5" fmla="*/ 287984 h 553027"/>
                    <a:gd name="connsiteX6" fmla="*/ 5810 w 1628412"/>
                    <a:gd name="connsiteY6" fmla="*/ 91664 h 553027"/>
                    <a:gd name="connsiteX7" fmla="*/ 712526 w 1628412"/>
                    <a:gd name="connsiteY7" fmla="*/ 91664 h 553027"/>
                    <a:gd name="connsiteX8" fmla="*/ 1431672 w 1628412"/>
                    <a:gd name="connsiteY8" fmla="*/ 11213 h 553027"/>
                    <a:gd name="connsiteX0" fmla="*/ 1431672 w 1628412"/>
                    <a:gd name="connsiteY0" fmla="*/ 11213 h 552953"/>
                    <a:gd name="connsiteX1" fmla="*/ 1628397 w 1628412"/>
                    <a:gd name="connsiteY1" fmla="*/ 95577 h 552953"/>
                    <a:gd name="connsiteX2" fmla="*/ 1351151 w 1628412"/>
                    <a:gd name="connsiteY2" fmla="*/ 313734 h 552953"/>
                    <a:gd name="connsiteX3" fmla="*/ 988267 w 1628412"/>
                    <a:gd name="connsiteY3" fmla="*/ 356245 h 552953"/>
                    <a:gd name="connsiteX4" fmla="*/ 505203 w 1628412"/>
                    <a:gd name="connsiteY4" fmla="*/ 552384 h 552953"/>
                    <a:gd name="connsiteX5" fmla="*/ 0 w 1628412"/>
                    <a:gd name="connsiteY5" fmla="*/ 287984 h 552953"/>
                    <a:gd name="connsiteX6" fmla="*/ 5810 w 1628412"/>
                    <a:gd name="connsiteY6" fmla="*/ 91664 h 552953"/>
                    <a:gd name="connsiteX7" fmla="*/ 712526 w 1628412"/>
                    <a:gd name="connsiteY7" fmla="*/ 91664 h 552953"/>
                    <a:gd name="connsiteX8" fmla="*/ 1431672 w 1628412"/>
                    <a:gd name="connsiteY8" fmla="*/ 11213 h 552953"/>
                    <a:gd name="connsiteX0" fmla="*/ 1431672 w 1628412"/>
                    <a:gd name="connsiteY0" fmla="*/ 11213 h 552953"/>
                    <a:gd name="connsiteX1" fmla="*/ 1628397 w 1628412"/>
                    <a:gd name="connsiteY1" fmla="*/ 95577 h 552953"/>
                    <a:gd name="connsiteX2" fmla="*/ 1351151 w 1628412"/>
                    <a:gd name="connsiteY2" fmla="*/ 313734 h 552953"/>
                    <a:gd name="connsiteX3" fmla="*/ 988267 w 1628412"/>
                    <a:gd name="connsiteY3" fmla="*/ 356245 h 552953"/>
                    <a:gd name="connsiteX4" fmla="*/ 505203 w 1628412"/>
                    <a:gd name="connsiteY4" fmla="*/ 552384 h 552953"/>
                    <a:gd name="connsiteX5" fmla="*/ 0 w 1628412"/>
                    <a:gd name="connsiteY5" fmla="*/ 287984 h 552953"/>
                    <a:gd name="connsiteX6" fmla="*/ 5810 w 1628412"/>
                    <a:gd name="connsiteY6" fmla="*/ 91664 h 552953"/>
                    <a:gd name="connsiteX7" fmla="*/ 712526 w 1628412"/>
                    <a:gd name="connsiteY7" fmla="*/ 91664 h 552953"/>
                    <a:gd name="connsiteX8" fmla="*/ 1431672 w 1628412"/>
                    <a:gd name="connsiteY8" fmla="*/ 11213 h 552953"/>
                    <a:gd name="connsiteX0" fmla="*/ 1431672 w 1628412"/>
                    <a:gd name="connsiteY0" fmla="*/ 11213 h 552953"/>
                    <a:gd name="connsiteX1" fmla="*/ 1628397 w 1628412"/>
                    <a:gd name="connsiteY1" fmla="*/ 95577 h 552953"/>
                    <a:gd name="connsiteX2" fmla="*/ 1351151 w 1628412"/>
                    <a:gd name="connsiteY2" fmla="*/ 313734 h 552953"/>
                    <a:gd name="connsiteX3" fmla="*/ 988267 w 1628412"/>
                    <a:gd name="connsiteY3" fmla="*/ 356245 h 552953"/>
                    <a:gd name="connsiteX4" fmla="*/ 505203 w 1628412"/>
                    <a:gd name="connsiteY4" fmla="*/ 552384 h 552953"/>
                    <a:gd name="connsiteX5" fmla="*/ 0 w 1628412"/>
                    <a:gd name="connsiteY5" fmla="*/ 287984 h 552953"/>
                    <a:gd name="connsiteX6" fmla="*/ 5810 w 1628412"/>
                    <a:gd name="connsiteY6" fmla="*/ 91664 h 552953"/>
                    <a:gd name="connsiteX7" fmla="*/ 712526 w 1628412"/>
                    <a:gd name="connsiteY7" fmla="*/ 91664 h 552953"/>
                    <a:gd name="connsiteX8" fmla="*/ 1431672 w 1628412"/>
                    <a:gd name="connsiteY8" fmla="*/ 11213 h 552953"/>
                    <a:gd name="connsiteX0" fmla="*/ 1431672 w 1628412"/>
                    <a:gd name="connsiteY0" fmla="*/ 11213 h 552953"/>
                    <a:gd name="connsiteX1" fmla="*/ 1628397 w 1628412"/>
                    <a:gd name="connsiteY1" fmla="*/ 95577 h 552953"/>
                    <a:gd name="connsiteX2" fmla="*/ 1351151 w 1628412"/>
                    <a:gd name="connsiteY2" fmla="*/ 313734 h 552953"/>
                    <a:gd name="connsiteX3" fmla="*/ 988267 w 1628412"/>
                    <a:gd name="connsiteY3" fmla="*/ 356245 h 552953"/>
                    <a:gd name="connsiteX4" fmla="*/ 505203 w 1628412"/>
                    <a:gd name="connsiteY4" fmla="*/ 552384 h 552953"/>
                    <a:gd name="connsiteX5" fmla="*/ 0 w 1628412"/>
                    <a:gd name="connsiteY5" fmla="*/ 287984 h 552953"/>
                    <a:gd name="connsiteX6" fmla="*/ 5810 w 1628412"/>
                    <a:gd name="connsiteY6" fmla="*/ 91664 h 552953"/>
                    <a:gd name="connsiteX7" fmla="*/ 712526 w 1628412"/>
                    <a:gd name="connsiteY7" fmla="*/ 91664 h 552953"/>
                    <a:gd name="connsiteX8" fmla="*/ 1431672 w 1628412"/>
                    <a:gd name="connsiteY8" fmla="*/ 11213 h 55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28412" h="552953">
                      <a:moveTo>
                        <a:pt x="1431672" y="11213"/>
                      </a:moveTo>
                      <a:cubicBezTo>
                        <a:pt x="1516934" y="-10431"/>
                        <a:pt x="1629911" y="-9612"/>
                        <a:pt x="1628397" y="95577"/>
                      </a:cubicBezTo>
                      <a:cubicBezTo>
                        <a:pt x="1626883" y="200766"/>
                        <a:pt x="1469749" y="313522"/>
                        <a:pt x="1351151" y="313734"/>
                      </a:cubicBezTo>
                      <a:cubicBezTo>
                        <a:pt x="1232553" y="313946"/>
                        <a:pt x="1090178" y="341281"/>
                        <a:pt x="988267" y="356245"/>
                      </a:cubicBezTo>
                      <a:cubicBezTo>
                        <a:pt x="932798" y="421379"/>
                        <a:pt x="848508" y="539949"/>
                        <a:pt x="505203" y="552384"/>
                      </a:cubicBezTo>
                      <a:cubicBezTo>
                        <a:pt x="161898" y="564819"/>
                        <a:pt x="30095" y="370317"/>
                        <a:pt x="0" y="287984"/>
                      </a:cubicBezTo>
                      <a:lnTo>
                        <a:pt x="5810" y="91664"/>
                      </a:lnTo>
                      <a:cubicBezTo>
                        <a:pt x="241382" y="91664"/>
                        <a:pt x="313268" y="99431"/>
                        <a:pt x="712526" y="91664"/>
                      </a:cubicBezTo>
                      <a:cubicBezTo>
                        <a:pt x="1111784" y="83897"/>
                        <a:pt x="1346410" y="32857"/>
                        <a:pt x="1431672" y="11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2" name="四角形: 上の 2 つの角を丸める 1291">
                  <a:extLst>
                    <a:ext uri="{FF2B5EF4-FFF2-40B4-BE49-F238E27FC236}">
                      <a16:creationId xmlns:a16="http://schemas.microsoft.com/office/drawing/2014/main" id="{359EC5EB-EB00-4B0D-A965-9A6672378A6C}"/>
                    </a:ext>
                  </a:extLst>
                </p:cNvPr>
                <p:cNvSpPr/>
                <p:nvPr/>
              </p:nvSpPr>
              <p:spPr>
                <a:xfrm rot="5400000">
                  <a:off x="1817887" y="3575905"/>
                  <a:ext cx="490629" cy="231571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3" name="四角形: 上の 2 つの角を丸める 1292">
                  <a:extLst>
                    <a:ext uri="{FF2B5EF4-FFF2-40B4-BE49-F238E27FC236}">
                      <a16:creationId xmlns:a16="http://schemas.microsoft.com/office/drawing/2014/main" id="{8ABDE606-5F55-4A31-859B-FA64A4B3A995}"/>
                    </a:ext>
                  </a:extLst>
                </p:cNvPr>
                <p:cNvSpPr/>
                <p:nvPr/>
              </p:nvSpPr>
              <p:spPr>
                <a:xfrm rot="5400000">
                  <a:off x="1594724" y="3583095"/>
                  <a:ext cx="476257" cy="231571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4" name="四角形: 上の 2 つの角を丸める 1293">
                  <a:extLst>
                    <a:ext uri="{FF2B5EF4-FFF2-40B4-BE49-F238E27FC236}">
                      <a16:creationId xmlns:a16="http://schemas.microsoft.com/office/drawing/2014/main" id="{06560604-9EFA-4AFB-A5AA-6AA1FAA29E36}"/>
                    </a:ext>
                  </a:extLst>
                </p:cNvPr>
                <p:cNvSpPr/>
                <p:nvPr/>
              </p:nvSpPr>
              <p:spPr>
                <a:xfrm rot="5400000">
                  <a:off x="1416543" y="3614249"/>
                  <a:ext cx="422273" cy="17878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5" name="四角形: 上の 2 つの角を丸める 1294">
                  <a:extLst>
                    <a:ext uri="{FF2B5EF4-FFF2-40B4-BE49-F238E27FC236}">
                      <a16:creationId xmlns:a16="http://schemas.microsoft.com/office/drawing/2014/main" id="{0ECB0B0D-62A8-49D0-82B8-A02DE3336780}"/>
                    </a:ext>
                  </a:extLst>
                </p:cNvPr>
                <p:cNvSpPr/>
                <p:nvPr/>
              </p:nvSpPr>
              <p:spPr>
                <a:xfrm rot="5400000">
                  <a:off x="2144787" y="3325317"/>
                  <a:ext cx="465078" cy="50375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accent2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297" name="グループ化 1296">
            <a:extLst>
              <a:ext uri="{FF2B5EF4-FFF2-40B4-BE49-F238E27FC236}">
                <a16:creationId xmlns:a16="http://schemas.microsoft.com/office/drawing/2014/main" id="{76A1439C-0105-4DE6-A0B7-97CD70B6932A}"/>
              </a:ext>
            </a:extLst>
          </p:cNvPr>
          <p:cNvGrpSpPr/>
          <p:nvPr/>
        </p:nvGrpSpPr>
        <p:grpSpPr>
          <a:xfrm>
            <a:off x="7435560" y="3813295"/>
            <a:ext cx="1060740" cy="2559146"/>
            <a:chOff x="6382877" y="1322134"/>
            <a:chExt cx="1699692" cy="4100689"/>
          </a:xfrm>
        </p:grpSpPr>
        <p:grpSp>
          <p:nvGrpSpPr>
            <p:cNvPr id="1298" name="グループ化 1297">
              <a:extLst>
                <a:ext uri="{FF2B5EF4-FFF2-40B4-BE49-F238E27FC236}">
                  <a16:creationId xmlns:a16="http://schemas.microsoft.com/office/drawing/2014/main" id="{8C5BEEDC-3346-4B25-BCE1-D5E14159DB70}"/>
                </a:ext>
              </a:extLst>
            </p:cNvPr>
            <p:cNvGrpSpPr/>
            <p:nvPr/>
          </p:nvGrpSpPr>
          <p:grpSpPr>
            <a:xfrm flipH="1">
              <a:off x="6497719" y="3386483"/>
              <a:ext cx="330315" cy="1447746"/>
              <a:chOff x="7668573" y="3386483"/>
              <a:chExt cx="330315" cy="1447746"/>
            </a:xfrm>
          </p:grpSpPr>
          <p:grpSp>
            <p:nvGrpSpPr>
              <p:cNvPr id="1357" name="グループ化 1356">
                <a:extLst>
                  <a:ext uri="{FF2B5EF4-FFF2-40B4-BE49-F238E27FC236}">
                    <a16:creationId xmlns:a16="http://schemas.microsoft.com/office/drawing/2014/main" id="{922DF7E4-79B0-42DA-B57A-ED4808D5B04B}"/>
                  </a:ext>
                </a:extLst>
              </p:cNvPr>
              <p:cNvGrpSpPr/>
              <p:nvPr/>
            </p:nvGrpSpPr>
            <p:grpSpPr>
              <a:xfrm rot="5400000">
                <a:off x="7690781" y="4526123"/>
                <a:ext cx="425773" cy="190440"/>
                <a:chOff x="554831" y="5303965"/>
                <a:chExt cx="1061359" cy="474726"/>
              </a:xfrm>
            </p:grpSpPr>
            <p:sp>
              <p:nvSpPr>
                <p:cNvPr id="1360" name="四角形: 上の 2 つの角を丸める 1359">
                  <a:extLst>
                    <a:ext uri="{FF2B5EF4-FFF2-40B4-BE49-F238E27FC236}">
                      <a16:creationId xmlns:a16="http://schemas.microsoft.com/office/drawing/2014/main" id="{97F8582F-6114-47DA-99EC-61ECA1945941}"/>
                    </a:ext>
                  </a:extLst>
                </p:cNvPr>
                <p:cNvSpPr/>
                <p:nvPr/>
              </p:nvSpPr>
              <p:spPr>
                <a:xfrm rot="16200000">
                  <a:off x="1060766" y="5237777"/>
                  <a:ext cx="106314" cy="51968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61" name="四角形: 上の 2 つの角を丸める 1360">
                  <a:extLst>
                    <a:ext uri="{FF2B5EF4-FFF2-40B4-BE49-F238E27FC236}">
                      <a16:creationId xmlns:a16="http://schemas.microsoft.com/office/drawing/2014/main" id="{DD14C29B-A2A8-4740-B7AA-CB3C0E1CBDF9}"/>
                    </a:ext>
                  </a:extLst>
                </p:cNvPr>
                <p:cNvSpPr/>
                <p:nvPr/>
              </p:nvSpPr>
              <p:spPr>
                <a:xfrm rot="16200000">
                  <a:off x="1128677" y="5129385"/>
                  <a:ext cx="106314" cy="65550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62" name="四角形: 上の 2 つの角を丸める 1361">
                  <a:extLst>
                    <a:ext uri="{FF2B5EF4-FFF2-40B4-BE49-F238E27FC236}">
                      <a16:creationId xmlns:a16="http://schemas.microsoft.com/office/drawing/2014/main" id="{92B55F9E-6FAD-44ED-822D-0F7370DA59C0}"/>
                    </a:ext>
                  </a:extLst>
                </p:cNvPr>
                <p:cNvSpPr/>
                <p:nvPr/>
              </p:nvSpPr>
              <p:spPr>
                <a:xfrm rot="16200000">
                  <a:off x="1181978" y="5026077"/>
                  <a:ext cx="106314" cy="7621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63" name="フリーフォーム: 図形 1362">
                  <a:extLst>
                    <a:ext uri="{FF2B5EF4-FFF2-40B4-BE49-F238E27FC236}">
                      <a16:creationId xmlns:a16="http://schemas.microsoft.com/office/drawing/2014/main" id="{BB3AFBBC-C6A7-4D04-8FF9-F8A918E239BB}"/>
                    </a:ext>
                  </a:extLst>
                </p:cNvPr>
                <p:cNvSpPr/>
                <p:nvPr/>
              </p:nvSpPr>
              <p:spPr>
                <a:xfrm rot="16200000">
                  <a:off x="815330" y="5043466"/>
                  <a:ext cx="474726" cy="995723"/>
                </a:xfrm>
                <a:custGeom>
                  <a:avLst/>
                  <a:gdLst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3713 w 474726"/>
                    <a:gd name="connsiteY8" fmla="*/ 474833 h 995723"/>
                    <a:gd name="connsiteX9" fmla="*/ 351561 w 474726"/>
                    <a:gd name="connsiteY9" fmla="*/ 458626 h 995723"/>
                    <a:gd name="connsiteX10" fmla="*/ 286596 w 474726"/>
                    <a:gd name="connsiteY10" fmla="*/ 393143 h 995723"/>
                    <a:gd name="connsiteX11" fmla="*/ 221631 w 474726"/>
                    <a:gd name="connsiteY11" fmla="*/ 458626 h 995723"/>
                    <a:gd name="connsiteX12" fmla="*/ 219479 w 474726"/>
                    <a:gd name="connsiteY12" fmla="*/ 474833 h 995723"/>
                    <a:gd name="connsiteX13" fmla="*/ 215228 w 474726"/>
                    <a:gd name="connsiteY13" fmla="*/ 474833 h 995723"/>
                    <a:gd name="connsiteX14" fmla="*/ 165178 w 474726"/>
                    <a:gd name="connsiteY14" fmla="*/ 695322 h 995723"/>
                    <a:gd name="connsiteX15" fmla="*/ 65126 w 474726"/>
                    <a:gd name="connsiteY15" fmla="*/ 758355 h 995723"/>
                    <a:gd name="connsiteX16" fmla="*/ 2092 w 474726"/>
                    <a:gd name="connsiteY16" fmla="*/ 658303 h 995723"/>
                    <a:gd name="connsiteX17" fmla="*/ 58928 w 474726"/>
                    <a:gd name="connsiteY17" fmla="*/ 407922 h 995723"/>
                    <a:gd name="connsiteX18" fmla="*/ 58928 w 474726"/>
                    <a:gd name="connsiteY18" fmla="*/ 207899 h 995723"/>
                    <a:gd name="connsiteX19" fmla="*/ 266827 w 474726"/>
                    <a:gd name="connsiteY19" fmla="*/ 0 h 995723"/>
                    <a:gd name="connsiteX20" fmla="*/ 474726 w 474726"/>
                    <a:gd name="connsiteY20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1561 w 474726"/>
                    <a:gd name="connsiteY8" fmla="*/ 458626 h 995723"/>
                    <a:gd name="connsiteX9" fmla="*/ 286596 w 474726"/>
                    <a:gd name="connsiteY9" fmla="*/ 393143 h 995723"/>
                    <a:gd name="connsiteX10" fmla="*/ 221631 w 474726"/>
                    <a:gd name="connsiteY10" fmla="*/ 458626 h 995723"/>
                    <a:gd name="connsiteX11" fmla="*/ 219479 w 474726"/>
                    <a:gd name="connsiteY11" fmla="*/ 474833 h 995723"/>
                    <a:gd name="connsiteX12" fmla="*/ 215228 w 474726"/>
                    <a:gd name="connsiteY12" fmla="*/ 474833 h 995723"/>
                    <a:gd name="connsiteX13" fmla="*/ 165178 w 474726"/>
                    <a:gd name="connsiteY13" fmla="*/ 695322 h 995723"/>
                    <a:gd name="connsiteX14" fmla="*/ 65126 w 474726"/>
                    <a:gd name="connsiteY14" fmla="*/ 758355 h 995723"/>
                    <a:gd name="connsiteX15" fmla="*/ 2092 w 474726"/>
                    <a:gd name="connsiteY15" fmla="*/ 658303 h 995723"/>
                    <a:gd name="connsiteX16" fmla="*/ 58928 w 474726"/>
                    <a:gd name="connsiteY16" fmla="*/ 407922 h 995723"/>
                    <a:gd name="connsiteX17" fmla="*/ 58928 w 474726"/>
                    <a:gd name="connsiteY17" fmla="*/ 207899 h 995723"/>
                    <a:gd name="connsiteX18" fmla="*/ 266827 w 474726"/>
                    <a:gd name="connsiteY18" fmla="*/ 0 h 995723"/>
                    <a:gd name="connsiteX19" fmla="*/ 474726 w 474726"/>
                    <a:gd name="connsiteY19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215228 w 474726"/>
                    <a:gd name="connsiteY11" fmla="*/ 474833 h 995723"/>
                    <a:gd name="connsiteX12" fmla="*/ 165178 w 474726"/>
                    <a:gd name="connsiteY12" fmla="*/ 695322 h 995723"/>
                    <a:gd name="connsiteX13" fmla="*/ 65126 w 474726"/>
                    <a:gd name="connsiteY13" fmla="*/ 758355 h 995723"/>
                    <a:gd name="connsiteX14" fmla="*/ 2092 w 474726"/>
                    <a:gd name="connsiteY14" fmla="*/ 658303 h 995723"/>
                    <a:gd name="connsiteX15" fmla="*/ 58928 w 474726"/>
                    <a:gd name="connsiteY15" fmla="*/ 407922 h 995723"/>
                    <a:gd name="connsiteX16" fmla="*/ 58928 w 474726"/>
                    <a:gd name="connsiteY16" fmla="*/ 207899 h 995723"/>
                    <a:gd name="connsiteX17" fmla="*/ 266827 w 474726"/>
                    <a:gd name="connsiteY17" fmla="*/ 0 h 995723"/>
                    <a:gd name="connsiteX18" fmla="*/ 474726 w 474726"/>
                    <a:gd name="connsiteY18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165178 w 474726"/>
                    <a:gd name="connsiteY11" fmla="*/ 695322 h 995723"/>
                    <a:gd name="connsiteX12" fmla="*/ 65126 w 474726"/>
                    <a:gd name="connsiteY12" fmla="*/ 758355 h 995723"/>
                    <a:gd name="connsiteX13" fmla="*/ 2092 w 474726"/>
                    <a:gd name="connsiteY13" fmla="*/ 658303 h 995723"/>
                    <a:gd name="connsiteX14" fmla="*/ 58928 w 474726"/>
                    <a:gd name="connsiteY14" fmla="*/ 407922 h 995723"/>
                    <a:gd name="connsiteX15" fmla="*/ 58928 w 474726"/>
                    <a:gd name="connsiteY15" fmla="*/ 207899 h 995723"/>
                    <a:gd name="connsiteX16" fmla="*/ 266827 w 474726"/>
                    <a:gd name="connsiteY16" fmla="*/ 0 h 995723"/>
                    <a:gd name="connsiteX17" fmla="*/ 474726 w 474726"/>
                    <a:gd name="connsiteY17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165178 w 474726"/>
                    <a:gd name="connsiteY10" fmla="*/ 695322 h 995723"/>
                    <a:gd name="connsiteX11" fmla="*/ 65126 w 474726"/>
                    <a:gd name="connsiteY11" fmla="*/ 758355 h 995723"/>
                    <a:gd name="connsiteX12" fmla="*/ 2092 w 474726"/>
                    <a:gd name="connsiteY12" fmla="*/ 658303 h 995723"/>
                    <a:gd name="connsiteX13" fmla="*/ 58928 w 474726"/>
                    <a:gd name="connsiteY13" fmla="*/ 407922 h 995723"/>
                    <a:gd name="connsiteX14" fmla="*/ 58928 w 474726"/>
                    <a:gd name="connsiteY14" fmla="*/ 207899 h 995723"/>
                    <a:gd name="connsiteX15" fmla="*/ 266827 w 474726"/>
                    <a:gd name="connsiteY15" fmla="*/ 0 h 995723"/>
                    <a:gd name="connsiteX16" fmla="*/ 474726 w 474726"/>
                    <a:gd name="connsiteY16" fmla="*/ 207899 h 995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74726" h="995723">
                      <a:moveTo>
                        <a:pt x="474726" y="207899"/>
                      </a:moveTo>
                      <a:lnTo>
                        <a:pt x="474726" y="474833"/>
                      </a:lnTo>
                      <a:lnTo>
                        <a:pt x="474720" y="474833"/>
                      </a:lnTo>
                      <a:lnTo>
                        <a:pt x="474720" y="936655"/>
                      </a:lnTo>
                      <a:cubicBezTo>
                        <a:pt x="474720" y="969277"/>
                        <a:pt x="448274" y="995723"/>
                        <a:pt x="415652" y="995723"/>
                      </a:cubicBezTo>
                      <a:lnTo>
                        <a:pt x="415653" y="995722"/>
                      </a:lnTo>
                      <a:cubicBezTo>
                        <a:pt x="383031" y="995722"/>
                        <a:pt x="356585" y="969276"/>
                        <a:pt x="356585" y="936654"/>
                      </a:cubicBezTo>
                      <a:cubicBezTo>
                        <a:pt x="354910" y="777311"/>
                        <a:pt x="353236" y="617969"/>
                        <a:pt x="351561" y="458626"/>
                      </a:cubicBezTo>
                      <a:cubicBezTo>
                        <a:pt x="340857" y="420144"/>
                        <a:pt x="315800" y="393143"/>
                        <a:pt x="286596" y="393143"/>
                      </a:cubicBezTo>
                      <a:cubicBezTo>
                        <a:pt x="257391" y="393143"/>
                        <a:pt x="232334" y="420144"/>
                        <a:pt x="221631" y="458626"/>
                      </a:cubicBezTo>
                      <a:lnTo>
                        <a:pt x="165178" y="695322"/>
                      </a:lnTo>
                      <a:cubicBezTo>
                        <a:pt x="154955" y="740357"/>
                        <a:pt x="110160" y="768578"/>
                        <a:pt x="65126" y="758355"/>
                      </a:cubicBezTo>
                      <a:cubicBezTo>
                        <a:pt x="20091" y="748132"/>
                        <a:pt x="-8130" y="703337"/>
                        <a:pt x="2092" y="658303"/>
                      </a:cubicBezTo>
                      <a:lnTo>
                        <a:pt x="58928" y="407922"/>
                      </a:lnTo>
                      <a:lnTo>
                        <a:pt x="58928" y="207899"/>
                      </a:lnTo>
                      <a:cubicBezTo>
                        <a:pt x="58928" y="93080"/>
                        <a:pt x="152008" y="0"/>
                        <a:pt x="266827" y="0"/>
                      </a:cubicBezTo>
                      <a:cubicBezTo>
                        <a:pt x="381646" y="0"/>
                        <a:pt x="474726" y="93080"/>
                        <a:pt x="474726" y="20789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358" name="フリーフォーム: 図形 1357">
                <a:extLst>
                  <a:ext uri="{FF2B5EF4-FFF2-40B4-BE49-F238E27FC236}">
                    <a16:creationId xmlns:a16="http://schemas.microsoft.com/office/drawing/2014/main" id="{09E7A535-3DC5-43EF-9AB4-11CA363EF607}"/>
                  </a:ext>
                </a:extLst>
              </p:cNvPr>
              <p:cNvSpPr/>
              <p:nvPr/>
            </p:nvSpPr>
            <p:spPr>
              <a:xfrm rot="10379192">
                <a:off x="7799335" y="3750081"/>
                <a:ext cx="169963" cy="724675"/>
              </a:xfrm>
              <a:custGeom>
                <a:avLst/>
                <a:gdLst>
                  <a:gd name="connsiteX0" fmla="*/ 69908 w 589296"/>
                  <a:gd name="connsiteY0" fmla="*/ 0 h 1587245"/>
                  <a:gd name="connsiteX1" fmla="*/ 519389 w 589296"/>
                  <a:gd name="connsiteY1" fmla="*/ 0 h 1587245"/>
                  <a:gd name="connsiteX2" fmla="*/ 588382 w 589296"/>
                  <a:gd name="connsiteY2" fmla="*/ 1308901 h 1587245"/>
                  <a:gd name="connsiteX3" fmla="*/ 589296 w 589296"/>
                  <a:gd name="connsiteY3" fmla="*/ 1317210 h 1587245"/>
                  <a:gd name="connsiteX4" fmla="*/ 294648 w 589296"/>
                  <a:gd name="connsiteY4" fmla="*/ 1587245 h 1587245"/>
                  <a:gd name="connsiteX5" fmla="*/ 0 w 589296"/>
                  <a:gd name="connsiteY5" fmla="*/ 1317210 h 1587245"/>
                  <a:gd name="connsiteX6" fmla="*/ 914 w 589296"/>
                  <a:gd name="connsiteY6" fmla="*/ 1308901 h 1587245"/>
                  <a:gd name="connsiteX0" fmla="*/ 69908 w 589296"/>
                  <a:gd name="connsiteY0" fmla="*/ 75113 h 1662358"/>
                  <a:gd name="connsiteX1" fmla="*/ 303453 w 589296"/>
                  <a:gd name="connsiteY1" fmla="*/ 0 h 1662358"/>
                  <a:gd name="connsiteX2" fmla="*/ 519389 w 589296"/>
                  <a:gd name="connsiteY2" fmla="*/ 75113 h 1662358"/>
                  <a:gd name="connsiteX3" fmla="*/ 588382 w 589296"/>
                  <a:gd name="connsiteY3" fmla="*/ 1384014 h 1662358"/>
                  <a:gd name="connsiteX4" fmla="*/ 589296 w 589296"/>
                  <a:gd name="connsiteY4" fmla="*/ 1392323 h 1662358"/>
                  <a:gd name="connsiteX5" fmla="*/ 294648 w 589296"/>
                  <a:gd name="connsiteY5" fmla="*/ 1662358 h 1662358"/>
                  <a:gd name="connsiteX6" fmla="*/ 0 w 589296"/>
                  <a:gd name="connsiteY6" fmla="*/ 1392323 h 1662358"/>
                  <a:gd name="connsiteX7" fmla="*/ 914 w 589296"/>
                  <a:gd name="connsiteY7" fmla="*/ 1384014 h 1662358"/>
                  <a:gd name="connsiteX8" fmla="*/ 69908 w 589296"/>
                  <a:gd name="connsiteY8" fmla="*/ 75113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8" fmla="*/ 505770 w 589296"/>
                  <a:gd name="connsiteY8" fmla="*/ 158121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0" fmla="*/ 519389 w 589296"/>
                  <a:gd name="connsiteY0" fmla="*/ 0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  <a:gd name="connsiteX0" fmla="*/ 521888 w 589296"/>
                  <a:gd name="connsiteY0" fmla="*/ 93969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9296" h="1587245">
                    <a:moveTo>
                      <a:pt x="521888" y="93969"/>
                    </a:moveTo>
                    <a:lnTo>
                      <a:pt x="588382" y="1308901"/>
                    </a:lnTo>
                    <a:lnTo>
                      <a:pt x="589296" y="1317210"/>
                    </a:lnTo>
                    <a:cubicBezTo>
                      <a:pt x="589296" y="1466346"/>
                      <a:pt x="457378" y="1587245"/>
                      <a:pt x="294648" y="1587245"/>
                    </a:cubicBezTo>
                    <a:cubicBezTo>
                      <a:pt x="131918" y="1587245"/>
                      <a:pt x="0" y="1466346"/>
                      <a:pt x="0" y="1317210"/>
                    </a:cubicBezTo>
                    <a:lnTo>
                      <a:pt x="914" y="1308901"/>
                    </a:lnTo>
                    <a:lnTo>
                      <a:pt x="69908" y="0"/>
                    </a:lnTo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59" name="フローチャート: 手作業 203">
                <a:extLst>
                  <a:ext uri="{FF2B5EF4-FFF2-40B4-BE49-F238E27FC236}">
                    <a16:creationId xmlns:a16="http://schemas.microsoft.com/office/drawing/2014/main" id="{35F05857-4FCC-47D4-89D8-78942EF7BFC6}"/>
                  </a:ext>
                </a:extLst>
              </p:cNvPr>
              <p:cNvSpPr/>
              <p:nvPr/>
            </p:nvSpPr>
            <p:spPr>
              <a:xfrm rot="9543319">
                <a:off x="7668573" y="3386483"/>
                <a:ext cx="304454" cy="554367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770"/>
                  <a:gd name="connsiteX1" fmla="*/ 10000 w 10000"/>
                  <a:gd name="connsiteY1" fmla="*/ 0 h 10770"/>
                  <a:gd name="connsiteX2" fmla="*/ 8000 w 10000"/>
                  <a:gd name="connsiteY2" fmla="*/ 10000 h 10770"/>
                  <a:gd name="connsiteX3" fmla="*/ 4734 w 10000"/>
                  <a:gd name="connsiteY3" fmla="*/ 10770 h 10770"/>
                  <a:gd name="connsiteX4" fmla="*/ 2000 w 10000"/>
                  <a:gd name="connsiteY4" fmla="*/ 10000 h 10770"/>
                  <a:gd name="connsiteX5" fmla="*/ 0 w 10000"/>
                  <a:gd name="connsiteY5" fmla="*/ 0 h 10770"/>
                  <a:gd name="connsiteX0" fmla="*/ 4734 w 10000"/>
                  <a:gd name="connsiteY0" fmla="*/ 10770 h 11834"/>
                  <a:gd name="connsiteX1" fmla="*/ 2000 w 10000"/>
                  <a:gd name="connsiteY1" fmla="*/ 10000 h 11834"/>
                  <a:gd name="connsiteX2" fmla="*/ 0 w 10000"/>
                  <a:gd name="connsiteY2" fmla="*/ 0 h 11834"/>
                  <a:gd name="connsiteX3" fmla="*/ 10000 w 10000"/>
                  <a:gd name="connsiteY3" fmla="*/ 0 h 11834"/>
                  <a:gd name="connsiteX4" fmla="*/ 8000 w 10000"/>
                  <a:gd name="connsiteY4" fmla="*/ 10000 h 11834"/>
                  <a:gd name="connsiteX5" fmla="*/ 8378 w 10000"/>
                  <a:gd name="connsiteY5" fmla="*/ 11834 h 11834"/>
                  <a:gd name="connsiteX0" fmla="*/ 2000 w 10000"/>
                  <a:gd name="connsiteY0" fmla="*/ 10000 h 11834"/>
                  <a:gd name="connsiteX1" fmla="*/ 0 w 10000"/>
                  <a:gd name="connsiteY1" fmla="*/ 0 h 11834"/>
                  <a:gd name="connsiteX2" fmla="*/ 10000 w 10000"/>
                  <a:gd name="connsiteY2" fmla="*/ 0 h 11834"/>
                  <a:gd name="connsiteX3" fmla="*/ 8000 w 10000"/>
                  <a:gd name="connsiteY3" fmla="*/ 10000 h 11834"/>
                  <a:gd name="connsiteX4" fmla="*/ 8378 w 10000"/>
                  <a:gd name="connsiteY4" fmla="*/ 11834 h 11834"/>
                  <a:gd name="connsiteX0" fmla="*/ 200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2000" y="10000"/>
                    </a:moveTo>
                    <a:lnTo>
                      <a:pt x="0" y="0"/>
                    </a:lnTo>
                    <a:lnTo>
                      <a:pt x="10000" y="0"/>
                    </a:lnTo>
                    <a:lnTo>
                      <a:pt x="8000" y="10000"/>
                    </a:lnTo>
                  </a:path>
                </a:pathLst>
              </a:custGeom>
              <a:solidFill>
                <a:srgbClr val="66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99" name="グループ化 1298">
              <a:extLst>
                <a:ext uri="{FF2B5EF4-FFF2-40B4-BE49-F238E27FC236}">
                  <a16:creationId xmlns:a16="http://schemas.microsoft.com/office/drawing/2014/main" id="{9F8583BC-652F-4769-B4DB-D83376DBFFF1}"/>
                </a:ext>
              </a:extLst>
            </p:cNvPr>
            <p:cNvGrpSpPr/>
            <p:nvPr/>
          </p:nvGrpSpPr>
          <p:grpSpPr>
            <a:xfrm>
              <a:off x="7667626" y="3386658"/>
              <a:ext cx="331262" cy="1447571"/>
              <a:chOff x="7667626" y="3386658"/>
              <a:chExt cx="331262" cy="1447571"/>
            </a:xfrm>
          </p:grpSpPr>
          <p:grpSp>
            <p:nvGrpSpPr>
              <p:cNvPr id="1350" name="グループ化 1349">
                <a:extLst>
                  <a:ext uri="{FF2B5EF4-FFF2-40B4-BE49-F238E27FC236}">
                    <a16:creationId xmlns:a16="http://schemas.microsoft.com/office/drawing/2014/main" id="{57DAD72C-C7F0-4C2F-B412-B1AF2669C69D}"/>
                  </a:ext>
                </a:extLst>
              </p:cNvPr>
              <p:cNvGrpSpPr/>
              <p:nvPr/>
            </p:nvGrpSpPr>
            <p:grpSpPr>
              <a:xfrm rot="5400000">
                <a:off x="7690781" y="4526123"/>
                <a:ext cx="425773" cy="190440"/>
                <a:chOff x="554831" y="5303965"/>
                <a:chExt cx="1061359" cy="474726"/>
              </a:xfrm>
            </p:grpSpPr>
            <p:sp>
              <p:nvSpPr>
                <p:cNvPr id="1353" name="四角形: 上の 2 つの角を丸める 1352">
                  <a:extLst>
                    <a:ext uri="{FF2B5EF4-FFF2-40B4-BE49-F238E27FC236}">
                      <a16:creationId xmlns:a16="http://schemas.microsoft.com/office/drawing/2014/main" id="{7B75D9AF-F4B5-4297-AA55-E3A096480D7D}"/>
                    </a:ext>
                  </a:extLst>
                </p:cNvPr>
                <p:cNvSpPr/>
                <p:nvPr/>
              </p:nvSpPr>
              <p:spPr>
                <a:xfrm rot="16200000">
                  <a:off x="1060766" y="5237777"/>
                  <a:ext cx="106314" cy="51968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54" name="四角形: 上の 2 つの角を丸める 1353">
                  <a:extLst>
                    <a:ext uri="{FF2B5EF4-FFF2-40B4-BE49-F238E27FC236}">
                      <a16:creationId xmlns:a16="http://schemas.microsoft.com/office/drawing/2014/main" id="{73B390F9-EC39-495E-9F77-32D2300A99E0}"/>
                    </a:ext>
                  </a:extLst>
                </p:cNvPr>
                <p:cNvSpPr/>
                <p:nvPr/>
              </p:nvSpPr>
              <p:spPr>
                <a:xfrm rot="16200000">
                  <a:off x="1128677" y="5129385"/>
                  <a:ext cx="106314" cy="65550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55" name="四角形: 上の 2 つの角を丸める 1354">
                  <a:extLst>
                    <a:ext uri="{FF2B5EF4-FFF2-40B4-BE49-F238E27FC236}">
                      <a16:creationId xmlns:a16="http://schemas.microsoft.com/office/drawing/2014/main" id="{4542AAA3-806A-487A-AC68-7269E071BF38}"/>
                    </a:ext>
                  </a:extLst>
                </p:cNvPr>
                <p:cNvSpPr/>
                <p:nvPr/>
              </p:nvSpPr>
              <p:spPr>
                <a:xfrm rot="16200000">
                  <a:off x="1181978" y="5026077"/>
                  <a:ext cx="106314" cy="7621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56" name="フリーフォーム: 図形 1355">
                  <a:extLst>
                    <a:ext uri="{FF2B5EF4-FFF2-40B4-BE49-F238E27FC236}">
                      <a16:creationId xmlns:a16="http://schemas.microsoft.com/office/drawing/2014/main" id="{9651A0F6-6370-4B12-A373-40E23A045AB3}"/>
                    </a:ext>
                  </a:extLst>
                </p:cNvPr>
                <p:cNvSpPr/>
                <p:nvPr/>
              </p:nvSpPr>
              <p:spPr>
                <a:xfrm rot="16200000">
                  <a:off x="815330" y="5043466"/>
                  <a:ext cx="474726" cy="995723"/>
                </a:xfrm>
                <a:custGeom>
                  <a:avLst/>
                  <a:gdLst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3713 w 474726"/>
                    <a:gd name="connsiteY8" fmla="*/ 474833 h 995723"/>
                    <a:gd name="connsiteX9" fmla="*/ 351561 w 474726"/>
                    <a:gd name="connsiteY9" fmla="*/ 458626 h 995723"/>
                    <a:gd name="connsiteX10" fmla="*/ 286596 w 474726"/>
                    <a:gd name="connsiteY10" fmla="*/ 393143 h 995723"/>
                    <a:gd name="connsiteX11" fmla="*/ 221631 w 474726"/>
                    <a:gd name="connsiteY11" fmla="*/ 458626 h 995723"/>
                    <a:gd name="connsiteX12" fmla="*/ 219479 w 474726"/>
                    <a:gd name="connsiteY12" fmla="*/ 474833 h 995723"/>
                    <a:gd name="connsiteX13" fmla="*/ 215228 w 474726"/>
                    <a:gd name="connsiteY13" fmla="*/ 474833 h 995723"/>
                    <a:gd name="connsiteX14" fmla="*/ 165178 w 474726"/>
                    <a:gd name="connsiteY14" fmla="*/ 695322 h 995723"/>
                    <a:gd name="connsiteX15" fmla="*/ 65126 w 474726"/>
                    <a:gd name="connsiteY15" fmla="*/ 758355 h 995723"/>
                    <a:gd name="connsiteX16" fmla="*/ 2092 w 474726"/>
                    <a:gd name="connsiteY16" fmla="*/ 658303 h 995723"/>
                    <a:gd name="connsiteX17" fmla="*/ 58928 w 474726"/>
                    <a:gd name="connsiteY17" fmla="*/ 407922 h 995723"/>
                    <a:gd name="connsiteX18" fmla="*/ 58928 w 474726"/>
                    <a:gd name="connsiteY18" fmla="*/ 207899 h 995723"/>
                    <a:gd name="connsiteX19" fmla="*/ 266827 w 474726"/>
                    <a:gd name="connsiteY19" fmla="*/ 0 h 995723"/>
                    <a:gd name="connsiteX20" fmla="*/ 474726 w 474726"/>
                    <a:gd name="connsiteY20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1561 w 474726"/>
                    <a:gd name="connsiteY8" fmla="*/ 458626 h 995723"/>
                    <a:gd name="connsiteX9" fmla="*/ 286596 w 474726"/>
                    <a:gd name="connsiteY9" fmla="*/ 393143 h 995723"/>
                    <a:gd name="connsiteX10" fmla="*/ 221631 w 474726"/>
                    <a:gd name="connsiteY10" fmla="*/ 458626 h 995723"/>
                    <a:gd name="connsiteX11" fmla="*/ 219479 w 474726"/>
                    <a:gd name="connsiteY11" fmla="*/ 474833 h 995723"/>
                    <a:gd name="connsiteX12" fmla="*/ 215228 w 474726"/>
                    <a:gd name="connsiteY12" fmla="*/ 474833 h 995723"/>
                    <a:gd name="connsiteX13" fmla="*/ 165178 w 474726"/>
                    <a:gd name="connsiteY13" fmla="*/ 695322 h 995723"/>
                    <a:gd name="connsiteX14" fmla="*/ 65126 w 474726"/>
                    <a:gd name="connsiteY14" fmla="*/ 758355 h 995723"/>
                    <a:gd name="connsiteX15" fmla="*/ 2092 w 474726"/>
                    <a:gd name="connsiteY15" fmla="*/ 658303 h 995723"/>
                    <a:gd name="connsiteX16" fmla="*/ 58928 w 474726"/>
                    <a:gd name="connsiteY16" fmla="*/ 407922 h 995723"/>
                    <a:gd name="connsiteX17" fmla="*/ 58928 w 474726"/>
                    <a:gd name="connsiteY17" fmla="*/ 207899 h 995723"/>
                    <a:gd name="connsiteX18" fmla="*/ 266827 w 474726"/>
                    <a:gd name="connsiteY18" fmla="*/ 0 h 995723"/>
                    <a:gd name="connsiteX19" fmla="*/ 474726 w 474726"/>
                    <a:gd name="connsiteY19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215228 w 474726"/>
                    <a:gd name="connsiteY11" fmla="*/ 474833 h 995723"/>
                    <a:gd name="connsiteX12" fmla="*/ 165178 w 474726"/>
                    <a:gd name="connsiteY12" fmla="*/ 695322 h 995723"/>
                    <a:gd name="connsiteX13" fmla="*/ 65126 w 474726"/>
                    <a:gd name="connsiteY13" fmla="*/ 758355 h 995723"/>
                    <a:gd name="connsiteX14" fmla="*/ 2092 w 474726"/>
                    <a:gd name="connsiteY14" fmla="*/ 658303 h 995723"/>
                    <a:gd name="connsiteX15" fmla="*/ 58928 w 474726"/>
                    <a:gd name="connsiteY15" fmla="*/ 407922 h 995723"/>
                    <a:gd name="connsiteX16" fmla="*/ 58928 w 474726"/>
                    <a:gd name="connsiteY16" fmla="*/ 207899 h 995723"/>
                    <a:gd name="connsiteX17" fmla="*/ 266827 w 474726"/>
                    <a:gd name="connsiteY17" fmla="*/ 0 h 995723"/>
                    <a:gd name="connsiteX18" fmla="*/ 474726 w 474726"/>
                    <a:gd name="connsiteY18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165178 w 474726"/>
                    <a:gd name="connsiteY11" fmla="*/ 695322 h 995723"/>
                    <a:gd name="connsiteX12" fmla="*/ 65126 w 474726"/>
                    <a:gd name="connsiteY12" fmla="*/ 758355 h 995723"/>
                    <a:gd name="connsiteX13" fmla="*/ 2092 w 474726"/>
                    <a:gd name="connsiteY13" fmla="*/ 658303 h 995723"/>
                    <a:gd name="connsiteX14" fmla="*/ 58928 w 474726"/>
                    <a:gd name="connsiteY14" fmla="*/ 407922 h 995723"/>
                    <a:gd name="connsiteX15" fmla="*/ 58928 w 474726"/>
                    <a:gd name="connsiteY15" fmla="*/ 207899 h 995723"/>
                    <a:gd name="connsiteX16" fmla="*/ 266827 w 474726"/>
                    <a:gd name="connsiteY16" fmla="*/ 0 h 995723"/>
                    <a:gd name="connsiteX17" fmla="*/ 474726 w 474726"/>
                    <a:gd name="connsiteY17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165178 w 474726"/>
                    <a:gd name="connsiteY10" fmla="*/ 695322 h 995723"/>
                    <a:gd name="connsiteX11" fmla="*/ 65126 w 474726"/>
                    <a:gd name="connsiteY11" fmla="*/ 758355 h 995723"/>
                    <a:gd name="connsiteX12" fmla="*/ 2092 w 474726"/>
                    <a:gd name="connsiteY12" fmla="*/ 658303 h 995723"/>
                    <a:gd name="connsiteX13" fmla="*/ 58928 w 474726"/>
                    <a:gd name="connsiteY13" fmla="*/ 407922 h 995723"/>
                    <a:gd name="connsiteX14" fmla="*/ 58928 w 474726"/>
                    <a:gd name="connsiteY14" fmla="*/ 207899 h 995723"/>
                    <a:gd name="connsiteX15" fmla="*/ 266827 w 474726"/>
                    <a:gd name="connsiteY15" fmla="*/ 0 h 995723"/>
                    <a:gd name="connsiteX16" fmla="*/ 474726 w 474726"/>
                    <a:gd name="connsiteY16" fmla="*/ 207899 h 995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74726" h="995723">
                      <a:moveTo>
                        <a:pt x="474726" y="207899"/>
                      </a:moveTo>
                      <a:lnTo>
                        <a:pt x="474726" y="474833"/>
                      </a:lnTo>
                      <a:lnTo>
                        <a:pt x="474720" y="474833"/>
                      </a:lnTo>
                      <a:lnTo>
                        <a:pt x="474720" y="936655"/>
                      </a:lnTo>
                      <a:cubicBezTo>
                        <a:pt x="474720" y="969277"/>
                        <a:pt x="448274" y="995723"/>
                        <a:pt x="415652" y="995723"/>
                      </a:cubicBezTo>
                      <a:lnTo>
                        <a:pt x="415653" y="995722"/>
                      </a:lnTo>
                      <a:cubicBezTo>
                        <a:pt x="383031" y="995722"/>
                        <a:pt x="356585" y="969276"/>
                        <a:pt x="356585" y="936654"/>
                      </a:cubicBezTo>
                      <a:cubicBezTo>
                        <a:pt x="354910" y="777311"/>
                        <a:pt x="353236" y="617969"/>
                        <a:pt x="351561" y="458626"/>
                      </a:cubicBezTo>
                      <a:cubicBezTo>
                        <a:pt x="340857" y="420144"/>
                        <a:pt x="315800" y="393143"/>
                        <a:pt x="286596" y="393143"/>
                      </a:cubicBezTo>
                      <a:cubicBezTo>
                        <a:pt x="257391" y="393143"/>
                        <a:pt x="232334" y="420144"/>
                        <a:pt x="221631" y="458626"/>
                      </a:cubicBezTo>
                      <a:lnTo>
                        <a:pt x="165178" y="695322"/>
                      </a:lnTo>
                      <a:cubicBezTo>
                        <a:pt x="154955" y="740357"/>
                        <a:pt x="110160" y="768578"/>
                        <a:pt x="65126" y="758355"/>
                      </a:cubicBezTo>
                      <a:cubicBezTo>
                        <a:pt x="20091" y="748132"/>
                        <a:pt x="-8130" y="703337"/>
                        <a:pt x="2092" y="658303"/>
                      </a:cubicBezTo>
                      <a:lnTo>
                        <a:pt x="58928" y="407922"/>
                      </a:lnTo>
                      <a:lnTo>
                        <a:pt x="58928" y="207899"/>
                      </a:lnTo>
                      <a:cubicBezTo>
                        <a:pt x="58928" y="93080"/>
                        <a:pt x="152008" y="0"/>
                        <a:pt x="266827" y="0"/>
                      </a:cubicBezTo>
                      <a:cubicBezTo>
                        <a:pt x="381646" y="0"/>
                        <a:pt x="474726" y="93080"/>
                        <a:pt x="474726" y="20789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351" name="フリーフォーム: 図形 1350">
                <a:extLst>
                  <a:ext uri="{FF2B5EF4-FFF2-40B4-BE49-F238E27FC236}">
                    <a16:creationId xmlns:a16="http://schemas.microsoft.com/office/drawing/2014/main" id="{57E3326B-1BCF-49C5-9871-3105DF22B3E4}"/>
                  </a:ext>
                </a:extLst>
              </p:cNvPr>
              <p:cNvSpPr/>
              <p:nvPr/>
            </p:nvSpPr>
            <p:spPr>
              <a:xfrm rot="10379192">
                <a:off x="7796955" y="3754844"/>
                <a:ext cx="169963" cy="724675"/>
              </a:xfrm>
              <a:custGeom>
                <a:avLst/>
                <a:gdLst>
                  <a:gd name="connsiteX0" fmla="*/ 69908 w 589296"/>
                  <a:gd name="connsiteY0" fmla="*/ 0 h 1587245"/>
                  <a:gd name="connsiteX1" fmla="*/ 519389 w 589296"/>
                  <a:gd name="connsiteY1" fmla="*/ 0 h 1587245"/>
                  <a:gd name="connsiteX2" fmla="*/ 588382 w 589296"/>
                  <a:gd name="connsiteY2" fmla="*/ 1308901 h 1587245"/>
                  <a:gd name="connsiteX3" fmla="*/ 589296 w 589296"/>
                  <a:gd name="connsiteY3" fmla="*/ 1317210 h 1587245"/>
                  <a:gd name="connsiteX4" fmla="*/ 294648 w 589296"/>
                  <a:gd name="connsiteY4" fmla="*/ 1587245 h 1587245"/>
                  <a:gd name="connsiteX5" fmla="*/ 0 w 589296"/>
                  <a:gd name="connsiteY5" fmla="*/ 1317210 h 1587245"/>
                  <a:gd name="connsiteX6" fmla="*/ 914 w 589296"/>
                  <a:gd name="connsiteY6" fmla="*/ 1308901 h 1587245"/>
                  <a:gd name="connsiteX0" fmla="*/ 69908 w 589296"/>
                  <a:gd name="connsiteY0" fmla="*/ 75113 h 1662358"/>
                  <a:gd name="connsiteX1" fmla="*/ 303453 w 589296"/>
                  <a:gd name="connsiteY1" fmla="*/ 0 h 1662358"/>
                  <a:gd name="connsiteX2" fmla="*/ 519389 w 589296"/>
                  <a:gd name="connsiteY2" fmla="*/ 75113 h 1662358"/>
                  <a:gd name="connsiteX3" fmla="*/ 588382 w 589296"/>
                  <a:gd name="connsiteY3" fmla="*/ 1384014 h 1662358"/>
                  <a:gd name="connsiteX4" fmla="*/ 589296 w 589296"/>
                  <a:gd name="connsiteY4" fmla="*/ 1392323 h 1662358"/>
                  <a:gd name="connsiteX5" fmla="*/ 294648 w 589296"/>
                  <a:gd name="connsiteY5" fmla="*/ 1662358 h 1662358"/>
                  <a:gd name="connsiteX6" fmla="*/ 0 w 589296"/>
                  <a:gd name="connsiteY6" fmla="*/ 1392323 h 1662358"/>
                  <a:gd name="connsiteX7" fmla="*/ 914 w 589296"/>
                  <a:gd name="connsiteY7" fmla="*/ 1384014 h 1662358"/>
                  <a:gd name="connsiteX8" fmla="*/ 69908 w 589296"/>
                  <a:gd name="connsiteY8" fmla="*/ 75113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8" fmla="*/ 505770 w 589296"/>
                  <a:gd name="connsiteY8" fmla="*/ 158121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0" fmla="*/ 519389 w 589296"/>
                  <a:gd name="connsiteY0" fmla="*/ 0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  <a:gd name="connsiteX0" fmla="*/ 521888 w 589296"/>
                  <a:gd name="connsiteY0" fmla="*/ 93969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9296" h="1587245">
                    <a:moveTo>
                      <a:pt x="521888" y="93969"/>
                    </a:moveTo>
                    <a:lnTo>
                      <a:pt x="588382" y="1308901"/>
                    </a:lnTo>
                    <a:lnTo>
                      <a:pt x="589296" y="1317210"/>
                    </a:lnTo>
                    <a:cubicBezTo>
                      <a:pt x="589296" y="1466346"/>
                      <a:pt x="457378" y="1587245"/>
                      <a:pt x="294648" y="1587245"/>
                    </a:cubicBezTo>
                    <a:cubicBezTo>
                      <a:pt x="131918" y="1587245"/>
                      <a:pt x="0" y="1466346"/>
                      <a:pt x="0" y="1317210"/>
                    </a:cubicBezTo>
                    <a:lnTo>
                      <a:pt x="914" y="1308901"/>
                    </a:lnTo>
                    <a:lnTo>
                      <a:pt x="69908" y="0"/>
                    </a:lnTo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52" name="フローチャート: 手作業 203">
                <a:extLst>
                  <a:ext uri="{FF2B5EF4-FFF2-40B4-BE49-F238E27FC236}">
                    <a16:creationId xmlns:a16="http://schemas.microsoft.com/office/drawing/2014/main" id="{FC20F430-AB9D-485C-B5AC-FDFC12A5C0AE}"/>
                  </a:ext>
                </a:extLst>
              </p:cNvPr>
              <p:cNvSpPr/>
              <p:nvPr/>
            </p:nvSpPr>
            <p:spPr>
              <a:xfrm rot="9543319">
                <a:off x="7667626" y="3386658"/>
                <a:ext cx="304454" cy="549071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770"/>
                  <a:gd name="connsiteX1" fmla="*/ 10000 w 10000"/>
                  <a:gd name="connsiteY1" fmla="*/ 0 h 10770"/>
                  <a:gd name="connsiteX2" fmla="*/ 8000 w 10000"/>
                  <a:gd name="connsiteY2" fmla="*/ 10000 h 10770"/>
                  <a:gd name="connsiteX3" fmla="*/ 4734 w 10000"/>
                  <a:gd name="connsiteY3" fmla="*/ 10770 h 10770"/>
                  <a:gd name="connsiteX4" fmla="*/ 2000 w 10000"/>
                  <a:gd name="connsiteY4" fmla="*/ 10000 h 10770"/>
                  <a:gd name="connsiteX5" fmla="*/ 0 w 10000"/>
                  <a:gd name="connsiteY5" fmla="*/ 0 h 10770"/>
                  <a:gd name="connsiteX0" fmla="*/ 4734 w 10000"/>
                  <a:gd name="connsiteY0" fmla="*/ 10770 h 11834"/>
                  <a:gd name="connsiteX1" fmla="*/ 2000 w 10000"/>
                  <a:gd name="connsiteY1" fmla="*/ 10000 h 11834"/>
                  <a:gd name="connsiteX2" fmla="*/ 0 w 10000"/>
                  <a:gd name="connsiteY2" fmla="*/ 0 h 11834"/>
                  <a:gd name="connsiteX3" fmla="*/ 10000 w 10000"/>
                  <a:gd name="connsiteY3" fmla="*/ 0 h 11834"/>
                  <a:gd name="connsiteX4" fmla="*/ 8000 w 10000"/>
                  <a:gd name="connsiteY4" fmla="*/ 10000 h 11834"/>
                  <a:gd name="connsiteX5" fmla="*/ 8378 w 10000"/>
                  <a:gd name="connsiteY5" fmla="*/ 11834 h 11834"/>
                  <a:gd name="connsiteX0" fmla="*/ 2000 w 10000"/>
                  <a:gd name="connsiteY0" fmla="*/ 10000 h 11834"/>
                  <a:gd name="connsiteX1" fmla="*/ 0 w 10000"/>
                  <a:gd name="connsiteY1" fmla="*/ 0 h 11834"/>
                  <a:gd name="connsiteX2" fmla="*/ 10000 w 10000"/>
                  <a:gd name="connsiteY2" fmla="*/ 0 h 11834"/>
                  <a:gd name="connsiteX3" fmla="*/ 8000 w 10000"/>
                  <a:gd name="connsiteY3" fmla="*/ 10000 h 11834"/>
                  <a:gd name="connsiteX4" fmla="*/ 8378 w 10000"/>
                  <a:gd name="connsiteY4" fmla="*/ 11834 h 11834"/>
                  <a:gd name="connsiteX0" fmla="*/ 200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2000" y="10000"/>
                    </a:moveTo>
                    <a:lnTo>
                      <a:pt x="0" y="0"/>
                    </a:lnTo>
                    <a:lnTo>
                      <a:pt x="10000" y="0"/>
                    </a:lnTo>
                    <a:lnTo>
                      <a:pt x="8000" y="10000"/>
                    </a:lnTo>
                  </a:path>
                </a:pathLst>
              </a:custGeom>
              <a:solidFill>
                <a:srgbClr val="66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00" name="フローチャート: 論理積ゲート 1299">
              <a:extLst>
                <a:ext uri="{FF2B5EF4-FFF2-40B4-BE49-F238E27FC236}">
                  <a16:creationId xmlns:a16="http://schemas.microsoft.com/office/drawing/2014/main" id="{5FD4856E-83D9-4B30-8F57-21BB4C58B758}"/>
                </a:ext>
              </a:extLst>
            </p:cNvPr>
            <p:cNvSpPr/>
            <p:nvPr/>
          </p:nvSpPr>
          <p:spPr bwMode="auto">
            <a:xfrm rot="16200000">
              <a:off x="6484720" y="1590246"/>
              <a:ext cx="1517970" cy="1596802"/>
            </a:xfrm>
            <a:prstGeom prst="flowChartDelay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01" name="グループ化 1300">
              <a:extLst>
                <a:ext uri="{FF2B5EF4-FFF2-40B4-BE49-F238E27FC236}">
                  <a16:creationId xmlns:a16="http://schemas.microsoft.com/office/drawing/2014/main" id="{B60C49AB-5791-4CC4-BCD5-F6C3EDB8169D}"/>
                </a:ext>
              </a:extLst>
            </p:cNvPr>
            <p:cNvGrpSpPr/>
            <p:nvPr/>
          </p:nvGrpSpPr>
          <p:grpSpPr>
            <a:xfrm>
              <a:off x="6654573" y="3171826"/>
              <a:ext cx="1184774" cy="2250997"/>
              <a:chOff x="6654573" y="3171826"/>
              <a:chExt cx="1184774" cy="2250997"/>
            </a:xfrm>
          </p:grpSpPr>
          <p:sp>
            <p:nvSpPr>
              <p:cNvPr id="1337" name="フリーフォーム: 図形 1336">
                <a:extLst>
                  <a:ext uri="{FF2B5EF4-FFF2-40B4-BE49-F238E27FC236}">
                    <a16:creationId xmlns:a16="http://schemas.microsoft.com/office/drawing/2014/main" id="{9C80701C-8D88-4F92-8B4D-1354AD87EE24}"/>
                  </a:ext>
                </a:extLst>
              </p:cNvPr>
              <p:cNvSpPr/>
              <p:nvPr/>
            </p:nvSpPr>
            <p:spPr>
              <a:xfrm>
                <a:off x="6753363" y="5185052"/>
                <a:ext cx="458105" cy="237771"/>
              </a:xfrm>
              <a:custGeom>
                <a:avLst/>
                <a:gdLst>
                  <a:gd name="connsiteX0" fmla="*/ 348539 w 536771"/>
                  <a:gd name="connsiteY0" fmla="*/ 0 h 248173"/>
                  <a:gd name="connsiteX1" fmla="*/ 366589 w 536771"/>
                  <a:gd name="connsiteY1" fmla="*/ 6921 h 248173"/>
                  <a:gd name="connsiteX2" fmla="*/ 452208 w 536771"/>
                  <a:gd name="connsiteY2" fmla="*/ 16089 h 248173"/>
                  <a:gd name="connsiteX3" fmla="*/ 515590 w 536771"/>
                  <a:gd name="connsiteY3" fmla="*/ 9302 h 248173"/>
                  <a:gd name="connsiteX4" fmla="*/ 526594 w 536771"/>
                  <a:gd name="connsiteY4" fmla="*/ 21016 h 248173"/>
                  <a:gd name="connsiteX5" fmla="*/ 534811 w 536771"/>
                  <a:gd name="connsiteY5" fmla="*/ 64092 h 248173"/>
                  <a:gd name="connsiteX6" fmla="*/ 534811 w 536771"/>
                  <a:gd name="connsiteY6" fmla="*/ 214829 h 248173"/>
                  <a:gd name="connsiteX7" fmla="*/ 508337 w 536771"/>
                  <a:gd name="connsiteY7" fmla="*/ 248173 h 248173"/>
                  <a:gd name="connsiteX8" fmla="*/ 26498 w 536771"/>
                  <a:gd name="connsiteY8" fmla="*/ 248173 h 248173"/>
                  <a:gd name="connsiteX9" fmla="*/ 24 w 536771"/>
                  <a:gd name="connsiteY9" fmla="*/ 214829 h 248173"/>
                  <a:gd name="connsiteX10" fmla="*/ 47651 w 536771"/>
                  <a:gd name="connsiteY10" fmla="*/ 128386 h 248173"/>
                  <a:gd name="connsiteX11" fmla="*/ 339941 w 536771"/>
                  <a:gd name="connsiteY11" fmla="*/ 2166 h 2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771" h="248173">
                    <a:moveTo>
                      <a:pt x="348539" y="0"/>
                    </a:moveTo>
                    <a:lnTo>
                      <a:pt x="366589" y="6921"/>
                    </a:lnTo>
                    <a:cubicBezTo>
                      <a:pt x="388501" y="12586"/>
                      <a:pt x="418772" y="16089"/>
                      <a:pt x="452208" y="16089"/>
                    </a:cubicBezTo>
                    <a:lnTo>
                      <a:pt x="515590" y="9302"/>
                    </a:lnTo>
                    <a:lnTo>
                      <a:pt x="526594" y="21016"/>
                    </a:lnTo>
                    <a:cubicBezTo>
                      <a:pt x="531885" y="31861"/>
                      <a:pt x="534811" y="45909"/>
                      <a:pt x="534811" y="64092"/>
                    </a:cubicBezTo>
                    <a:cubicBezTo>
                      <a:pt x="534811" y="96875"/>
                      <a:pt x="539223" y="184148"/>
                      <a:pt x="534811" y="214829"/>
                    </a:cubicBezTo>
                    <a:cubicBezTo>
                      <a:pt x="530398" y="245509"/>
                      <a:pt x="522958" y="248173"/>
                      <a:pt x="508337" y="248173"/>
                    </a:cubicBezTo>
                    <a:lnTo>
                      <a:pt x="26498" y="248173"/>
                    </a:lnTo>
                    <a:cubicBezTo>
                      <a:pt x="11877" y="248173"/>
                      <a:pt x="24" y="233245"/>
                      <a:pt x="24" y="214829"/>
                    </a:cubicBezTo>
                    <a:cubicBezTo>
                      <a:pt x="24" y="182046"/>
                      <a:pt x="-2622" y="164345"/>
                      <a:pt x="47651" y="128386"/>
                    </a:cubicBezTo>
                    <a:cubicBezTo>
                      <a:pt x="85355" y="101417"/>
                      <a:pt x="231582" y="34126"/>
                      <a:pt x="339941" y="2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8" name="フリーフォーム: 図形 1337">
                <a:extLst>
                  <a:ext uri="{FF2B5EF4-FFF2-40B4-BE49-F238E27FC236}">
                    <a16:creationId xmlns:a16="http://schemas.microsoft.com/office/drawing/2014/main" id="{6F7D5516-3869-45FB-8559-CDAA8953489C}"/>
                  </a:ext>
                </a:extLst>
              </p:cNvPr>
              <p:cNvSpPr/>
              <p:nvPr/>
            </p:nvSpPr>
            <p:spPr>
              <a:xfrm flipH="1">
                <a:off x="7285088" y="5185052"/>
                <a:ext cx="458105" cy="237771"/>
              </a:xfrm>
              <a:custGeom>
                <a:avLst/>
                <a:gdLst>
                  <a:gd name="connsiteX0" fmla="*/ 348539 w 536771"/>
                  <a:gd name="connsiteY0" fmla="*/ 0 h 248173"/>
                  <a:gd name="connsiteX1" fmla="*/ 366589 w 536771"/>
                  <a:gd name="connsiteY1" fmla="*/ 6921 h 248173"/>
                  <a:gd name="connsiteX2" fmla="*/ 452208 w 536771"/>
                  <a:gd name="connsiteY2" fmla="*/ 16089 h 248173"/>
                  <a:gd name="connsiteX3" fmla="*/ 515590 w 536771"/>
                  <a:gd name="connsiteY3" fmla="*/ 9302 h 248173"/>
                  <a:gd name="connsiteX4" fmla="*/ 526594 w 536771"/>
                  <a:gd name="connsiteY4" fmla="*/ 21016 h 248173"/>
                  <a:gd name="connsiteX5" fmla="*/ 534811 w 536771"/>
                  <a:gd name="connsiteY5" fmla="*/ 64092 h 248173"/>
                  <a:gd name="connsiteX6" fmla="*/ 534811 w 536771"/>
                  <a:gd name="connsiteY6" fmla="*/ 214829 h 248173"/>
                  <a:gd name="connsiteX7" fmla="*/ 508337 w 536771"/>
                  <a:gd name="connsiteY7" fmla="*/ 248173 h 248173"/>
                  <a:gd name="connsiteX8" fmla="*/ 26498 w 536771"/>
                  <a:gd name="connsiteY8" fmla="*/ 248173 h 248173"/>
                  <a:gd name="connsiteX9" fmla="*/ 24 w 536771"/>
                  <a:gd name="connsiteY9" fmla="*/ 214829 h 248173"/>
                  <a:gd name="connsiteX10" fmla="*/ 47651 w 536771"/>
                  <a:gd name="connsiteY10" fmla="*/ 128386 h 248173"/>
                  <a:gd name="connsiteX11" fmla="*/ 339941 w 536771"/>
                  <a:gd name="connsiteY11" fmla="*/ 2166 h 2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771" h="248173">
                    <a:moveTo>
                      <a:pt x="348539" y="0"/>
                    </a:moveTo>
                    <a:lnTo>
                      <a:pt x="366589" y="6921"/>
                    </a:lnTo>
                    <a:cubicBezTo>
                      <a:pt x="388501" y="12586"/>
                      <a:pt x="418772" y="16089"/>
                      <a:pt x="452208" y="16089"/>
                    </a:cubicBezTo>
                    <a:lnTo>
                      <a:pt x="515590" y="9302"/>
                    </a:lnTo>
                    <a:lnTo>
                      <a:pt x="526594" y="21016"/>
                    </a:lnTo>
                    <a:cubicBezTo>
                      <a:pt x="531885" y="31861"/>
                      <a:pt x="534811" y="45909"/>
                      <a:pt x="534811" y="64092"/>
                    </a:cubicBezTo>
                    <a:cubicBezTo>
                      <a:pt x="534811" y="96875"/>
                      <a:pt x="539223" y="184148"/>
                      <a:pt x="534811" y="214829"/>
                    </a:cubicBezTo>
                    <a:cubicBezTo>
                      <a:pt x="530398" y="245509"/>
                      <a:pt x="522958" y="248173"/>
                      <a:pt x="508337" y="248173"/>
                    </a:cubicBezTo>
                    <a:lnTo>
                      <a:pt x="26498" y="248173"/>
                    </a:lnTo>
                    <a:cubicBezTo>
                      <a:pt x="11877" y="248173"/>
                      <a:pt x="24" y="233245"/>
                      <a:pt x="24" y="214829"/>
                    </a:cubicBezTo>
                    <a:cubicBezTo>
                      <a:pt x="24" y="182046"/>
                      <a:pt x="-2622" y="164345"/>
                      <a:pt x="47651" y="128386"/>
                    </a:cubicBezTo>
                    <a:cubicBezTo>
                      <a:pt x="85355" y="101417"/>
                      <a:pt x="231582" y="34126"/>
                      <a:pt x="339941" y="2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9" name="フリーフォーム: 図形 1338">
                <a:extLst>
                  <a:ext uri="{FF2B5EF4-FFF2-40B4-BE49-F238E27FC236}">
                    <a16:creationId xmlns:a16="http://schemas.microsoft.com/office/drawing/2014/main" id="{334B61B2-F3B8-44C7-95F3-BB3901FFEC31}"/>
                  </a:ext>
                </a:extLst>
              </p:cNvPr>
              <p:cNvSpPr/>
              <p:nvPr/>
            </p:nvSpPr>
            <p:spPr>
              <a:xfrm>
                <a:off x="6753364" y="4221472"/>
                <a:ext cx="987791" cy="1001656"/>
              </a:xfrm>
              <a:custGeom>
                <a:avLst/>
                <a:gdLst>
                  <a:gd name="connsiteX0" fmla="*/ 0 w 1025619"/>
                  <a:gd name="connsiteY0" fmla="*/ 0 h 990843"/>
                  <a:gd name="connsiteX1" fmla="*/ 1025619 w 1025619"/>
                  <a:gd name="connsiteY1" fmla="*/ 0 h 990843"/>
                  <a:gd name="connsiteX2" fmla="*/ 846868 w 1025619"/>
                  <a:gd name="connsiteY2" fmla="*/ 990843 h 990843"/>
                  <a:gd name="connsiteX3" fmla="*/ 532774 w 1025619"/>
                  <a:gd name="connsiteY3" fmla="*/ 990843 h 990843"/>
                  <a:gd name="connsiteX4" fmla="*/ 532774 w 1025619"/>
                  <a:gd name="connsiteY4" fmla="*/ 327966 h 990843"/>
                  <a:gd name="connsiteX5" fmla="*/ 485703 w 1025619"/>
                  <a:gd name="connsiteY5" fmla="*/ 327966 h 990843"/>
                  <a:gd name="connsiteX6" fmla="*/ 485703 w 1025619"/>
                  <a:gd name="connsiteY6" fmla="*/ 990843 h 990843"/>
                  <a:gd name="connsiteX7" fmla="*/ 171609 w 1025619"/>
                  <a:gd name="connsiteY7" fmla="*/ 990843 h 99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619" h="990843">
                    <a:moveTo>
                      <a:pt x="0" y="0"/>
                    </a:moveTo>
                    <a:lnTo>
                      <a:pt x="1025619" y="0"/>
                    </a:lnTo>
                    <a:lnTo>
                      <a:pt x="846868" y="990843"/>
                    </a:lnTo>
                    <a:lnTo>
                      <a:pt x="532774" y="990843"/>
                    </a:lnTo>
                    <a:lnTo>
                      <a:pt x="532774" y="327966"/>
                    </a:lnTo>
                    <a:lnTo>
                      <a:pt x="485703" y="327966"/>
                    </a:lnTo>
                    <a:lnTo>
                      <a:pt x="485703" y="990843"/>
                    </a:lnTo>
                    <a:lnTo>
                      <a:pt x="171609" y="990843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42" name="グループ化 1341">
                <a:extLst>
                  <a:ext uri="{FF2B5EF4-FFF2-40B4-BE49-F238E27FC236}">
                    <a16:creationId xmlns:a16="http://schemas.microsoft.com/office/drawing/2014/main" id="{45296B3E-FADD-415F-9428-F84F1278A7E0}"/>
                  </a:ext>
                </a:extLst>
              </p:cNvPr>
              <p:cNvGrpSpPr/>
              <p:nvPr/>
            </p:nvGrpSpPr>
            <p:grpSpPr>
              <a:xfrm>
                <a:off x="6654573" y="3171826"/>
                <a:ext cx="1184774" cy="970632"/>
                <a:chOff x="4647471" y="3260818"/>
                <a:chExt cx="1184774" cy="881639"/>
              </a:xfrm>
            </p:grpSpPr>
            <p:sp>
              <p:nvSpPr>
                <p:cNvPr id="1343" name="フリーフォーム: 図形 1342">
                  <a:extLst>
                    <a:ext uri="{FF2B5EF4-FFF2-40B4-BE49-F238E27FC236}">
                      <a16:creationId xmlns:a16="http://schemas.microsoft.com/office/drawing/2014/main" id="{A47606F7-948C-422D-BE64-6B7DD21789D5}"/>
                    </a:ext>
                  </a:extLst>
                </p:cNvPr>
                <p:cNvSpPr/>
                <p:nvPr/>
              </p:nvSpPr>
              <p:spPr>
                <a:xfrm>
                  <a:off x="4647471" y="3260818"/>
                  <a:ext cx="1184774" cy="877812"/>
                </a:xfrm>
                <a:custGeom>
                  <a:avLst/>
                  <a:gdLst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838916 h 873050"/>
                    <a:gd name="connsiteX9" fmla="*/ 0 w 1184774"/>
                    <a:gd name="connsiteY9" fmla="*/ 321070 h 873050"/>
                    <a:gd name="connsiteX10" fmla="*/ 321070 w 1184774"/>
                    <a:gd name="connsiteY10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321070 h 873050"/>
                    <a:gd name="connsiteX9" fmla="*/ 321070 w 1184774"/>
                    <a:gd name="connsiteY9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34925 w 1184774"/>
                    <a:gd name="connsiteY6" fmla="*/ 838916 h 873050"/>
                    <a:gd name="connsiteX7" fmla="*/ 0 w 1184774"/>
                    <a:gd name="connsiteY7" fmla="*/ 321070 h 873050"/>
                    <a:gd name="connsiteX8" fmla="*/ 321070 w 1184774"/>
                    <a:gd name="connsiteY8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0 w 1184774"/>
                    <a:gd name="connsiteY6" fmla="*/ 321070 h 873050"/>
                    <a:gd name="connsiteX7" fmla="*/ 321070 w 1184774"/>
                    <a:gd name="connsiteY7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73050 h 873050"/>
                    <a:gd name="connsiteX4" fmla="*/ 34925 w 1184774"/>
                    <a:gd name="connsiteY4" fmla="*/ 873050 h 873050"/>
                    <a:gd name="connsiteX5" fmla="*/ 0 w 1184774"/>
                    <a:gd name="connsiteY5" fmla="*/ 321070 h 873050"/>
                    <a:gd name="connsiteX6" fmla="*/ 321070 w 1184774"/>
                    <a:gd name="connsiteY6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73050 h 873050"/>
                    <a:gd name="connsiteX4" fmla="*/ 77788 w 1184774"/>
                    <a:gd name="connsiteY4" fmla="*/ 870669 h 873050"/>
                    <a:gd name="connsiteX5" fmla="*/ 0 w 1184774"/>
                    <a:gd name="connsiteY5" fmla="*/ 321070 h 873050"/>
                    <a:gd name="connsiteX6" fmla="*/ 321070 w 1184774"/>
                    <a:gd name="connsiteY6" fmla="*/ 0 h 873050"/>
                    <a:gd name="connsiteX0" fmla="*/ 321070 w 1184774"/>
                    <a:gd name="connsiteY0" fmla="*/ 0 h 877812"/>
                    <a:gd name="connsiteX1" fmla="*/ 863704 w 1184774"/>
                    <a:gd name="connsiteY1" fmla="*/ 0 h 877812"/>
                    <a:gd name="connsiteX2" fmla="*/ 1184774 w 1184774"/>
                    <a:gd name="connsiteY2" fmla="*/ 321070 h 877812"/>
                    <a:gd name="connsiteX3" fmla="*/ 1097462 w 1184774"/>
                    <a:gd name="connsiteY3" fmla="*/ 877812 h 877812"/>
                    <a:gd name="connsiteX4" fmla="*/ 77788 w 1184774"/>
                    <a:gd name="connsiteY4" fmla="*/ 870669 h 877812"/>
                    <a:gd name="connsiteX5" fmla="*/ 0 w 1184774"/>
                    <a:gd name="connsiteY5" fmla="*/ 321070 h 877812"/>
                    <a:gd name="connsiteX6" fmla="*/ 321070 w 1184774"/>
                    <a:gd name="connsiteY6" fmla="*/ 0 h 877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4774" h="877812">
                      <a:moveTo>
                        <a:pt x="321070" y="0"/>
                      </a:moveTo>
                      <a:lnTo>
                        <a:pt x="863704" y="0"/>
                      </a:lnTo>
                      <a:cubicBezTo>
                        <a:pt x="1041026" y="0"/>
                        <a:pt x="1184774" y="143748"/>
                        <a:pt x="1184774" y="321070"/>
                      </a:cubicBezTo>
                      <a:lnTo>
                        <a:pt x="1097462" y="877812"/>
                      </a:lnTo>
                      <a:lnTo>
                        <a:pt x="77788" y="870669"/>
                      </a:lnTo>
                      <a:lnTo>
                        <a:pt x="0" y="321070"/>
                      </a:lnTo>
                      <a:cubicBezTo>
                        <a:pt x="0" y="143748"/>
                        <a:pt x="143748" y="0"/>
                        <a:pt x="321070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4" name="矢印: 五方向 1343">
                  <a:extLst>
                    <a:ext uri="{FF2B5EF4-FFF2-40B4-BE49-F238E27FC236}">
                      <a16:creationId xmlns:a16="http://schemas.microsoft.com/office/drawing/2014/main" id="{559CD225-B30D-427B-82EA-FE817008B072}"/>
                    </a:ext>
                  </a:extLst>
                </p:cNvPr>
                <p:cNvSpPr/>
                <p:nvPr/>
              </p:nvSpPr>
              <p:spPr>
                <a:xfrm rot="5400000">
                  <a:off x="4843941" y="3445508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5" name="正方形/長方形 1344">
                  <a:extLst>
                    <a:ext uri="{FF2B5EF4-FFF2-40B4-BE49-F238E27FC236}">
                      <a16:creationId xmlns:a16="http://schemas.microsoft.com/office/drawing/2014/main" id="{0EEE53E9-A997-494E-9FAB-2ED0C1F7970C}"/>
                    </a:ext>
                  </a:extLst>
                </p:cNvPr>
                <p:cNvSpPr/>
                <p:nvPr/>
              </p:nvSpPr>
              <p:spPr>
                <a:xfrm>
                  <a:off x="5165483" y="3269407"/>
                  <a:ext cx="147171" cy="873050"/>
                </a:xfrm>
                <a:prstGeom prst="rect">
                  <a:avLst/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6" name="矢印: 五方向 1345">
                  <a:extLst>
                    <a:ext uri="{FF2B5EF4-FFF2-40B4-BE49-F238E27FC236}">
                      <a16:creationId xmlns:a16="http://schemas.microsoft.com/office/drawing/2014/main" id="{FD2CD07E-B180-4A2A-B4C9-E9E97E430EAE}"/>
                    </a:ext>
                  </a:extLst>
                </p:cNvPr>
                <p:cNvSpPr/>
                <p:nvPr/>
              </p:nvSpPr>
              <p:spPr>
                <a:xfrm rot="5400000">
                  <a:off x="5500704" y="3445510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47" name="グループ化 1346">
                  <a:extLst>
                    <a:ext uri="{FF2B5EF4-FFF2-40B4-BE49-F238E27FC236}">
                      <a16:creationId xmlns:a16="http://schemas.microsoft.com/office/drawing/2014/main" id="{91519E3D-C911-49E8-B361-35B9542147E9}"/>
                    </a:ext>
                  </a:extLst>
                </p:cNvPr>
                <p:cNvGrpSpPr/>
                <p:nvPr/>
              </p:nvGrpSpPr>
              <p:grpSpPr>
                <a:xfrm>
                  <a:off x="4952490" y="3265331"/>
                  <a:ext cx="560104" cy="150923"/>
                  <a:chOff x="4922950" y="4555385"/>
                  <a:chExt cx="733111" cy="441452"/>
                </a:xfrm>
              </p:grpSpPr>
              <p:sp>
                <p:nvSpPr>
                  <p:cNvPr id="1348" name="フリーフォーム: 図形 1347">
                    <a:extLst>
                      <a:ext uri="{FF2B5EF4-FFF2-40B4-BE49-F238E27FC236}">
                        <a16:creationId xmlns:a16="http://schemas.microsoft.com/office/drawing/2014/main" id="{22231637-C223-4E88-BFFB-CD10139087F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22950" y="4555386"/>
                    <a:ext cx="733111" cy="441451"/>
                  </a:xfrm>
                  <a:custGeom>
                    <a:avLst/>
                    <a:gdLst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690917 w 733111"/>
                      <a:gd name="connsiteY8" fmla="*/ 425019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703489 w 733111"/>
                      <a:gd name="connsiteY8" fmla="*/ 441451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0 w 733111"/>
                      <a:gd name="connsiteY2" fmla="*/ 36611 h 441451"/>
                      <a:gd name="connsiteX3" fmla="*/ 216745 w 733111"/>
                      <a:gd name="connsiteY3" fmla="*/ 194737 h 441451"/>
                      <a:gd name="connsiteX4" fmla="*/ 365737 w 733111"/>
                      <a:gd name="connsiteY4" fmla="*/ 0 h 441451"/>
                      <a:gd name="connsiteX5" fmla="*/ 515315 w 733111"/>
                      <a:gd name="connsiteY5" fmla="*/ 195503 h 441451"/>
                      <a:gd name="connsiteX6" fmla="*/ 733111 w 733111"/>
                      <a:gd name="connsiteY6" fmla="*/ 36610 h 441451"/>
                      <a:gd name="connsiteX7" fmla="*/ 703489 w 733111"/>
                      <a:gd name="connsiteY7" fmla="*/ 441451 h 441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33111" h="441451">
                        <a:moveTo>
                          <a:pt x="703489" y="441451"/>
                        </a:moveTo>
                        <a:lnTo>
                          <a:pt x="27985" y="441451"/>
                        </a:lnTo>
                        <a:lnTo>
                          <a:pt x="0" y="36611"/>
                        </a:lnTo>
                        <a:lnTo>
                          <a:pt x="216745" y="194737"/>
                        </a:lnTo>
                        <a:lnTo>
                          <a:pt x="365737" y="0"/>
                        </a:lnTo>
                        <a:lnTo>
                          <a:pt x="515315" y="195503"/>
                        </a:lnTo>
                        <a:lnTo>
                          <a:pt x="733111" y="36610"/>
                        </a:lnTo>
                        <a:lnTo>
                          <a:pt x="703489" y="441451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49" name="二等辺三角形 1348">
                    <a:extLst>
                      <a:ext uri="{FF2B5EF4-FFF2-40B4-BE49-F238E27FC236}">
                        <a16:creationId xmlns:a16="http://schemas.microsoft.com/office/drawing/2014/main" id="{C4D5FECF-B65A-4583-83F2-9B97AA84BA7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95446" y="4555385"/>
                    <a:ext cx="397614" cy="441451"/>
                  </a:xfrm>
                  <a:prstGeom prst="triangl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340" name="正方形/長方形 1339">
                <a:extLst>
                  <a:ext uri="{FF2B5EF4-FFF2-40B4-BE49-F238E27FC236}">
                    <a16:creationId xmlns:a16="http://schemas.microsoft.com/office/drawing/2014/main" id="{E9296E86-0D05-4622-B586-75A745095D31}"/>
                  </a:ext>
                </a:extLst>
              </p:cNvPr>
              <p:cNvSpPr/>
              <p:nvPr/>
            </p:nvSpPr>
            <p:spPr>
              <a:xfrm>
                <a:off x="6743243" y="4119299"/>
                <a:ext cx="1007434" cy="107076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1" name="四角形: 角を丸くする 1340">
                <a:extLst>
                  <a:ext uri="{FF2B5EF4-FFF2-40B4-BE49-F238E27FC236}">
                    <a16:creationId xmlns:a16="http://schemas.microsoft.com/office/drawing/2014/main" id="{1C4A04BB-33DE-47CB-9360-47FC5390C821}"/>
                  </a:ext>
                </a:extLst>
              </p:cNvPr>
              <p:cNvSpPr/>
              <p:nvPr/>
            </p:nvSpPr>
            <p:spPr>
              <a:xfrm>
                <a:off x="7133768" y="4108592"/>
                <a:ext cx="226384" cy="12849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2" name="グループ化 1301">
              <a:extLst>
                <a:ext uri="{FF2B5EF4-FFF2-40B4-BE49-F238E27FC236}">
                  <a16:creationId xmlns:a16="http://schemas.microsoft.com/office/drawing/2014/main" id="{F6963A2A-7E9E-418A-ABBA-007F001BE8C4}"/>
                </a:ext>
              </a:extLst>
            </p:cNvPr>
            <p:cNvGrpSpPr/>
            <p:nvPr/>
          </p:nvGrpSpPr>
          <p:grpSpPr>
            <a:xfrm>
              <a:off x="6382877" y="1322134"/>
              <a:ext cx="1699692" cy="1875214"/>
              <a:chOff x="6825788" y="1231262"/>
              <a:chExt cx="1699692" cy="1875214"/>
            </a:xfrm>
          </p:grpSpPr>
          <p:grpSp>
            <p:nvGrpSpPr>
              <p:cNvPr id="1309" name="グループ化 1308">
                <a:extLst>
                  <a:ext uri="{FF2B5EF4-FFF2-40B4-BE49-F238E27FC236}">
                    <a16:creationId xmlns:a16="http://schemas.microsoft.com/office/drawing/2014/main" id="{A91D1C60-E8A3-446D-81C5-6E4823750EBB}"/>
                  </a:ext>
                </a:extLst>
              </p:cNvPr>
              <p:cNvGrpSpPr/>
              <p:nvPr/>
            </p:nvGrpSpPr>
            <p:grpSpPr>
              <a:xfrm>
                <a:off x="6848764" y="1515198"/>
                <a:ext cx="1676716" cy="1591278"/>
                <a:chOff x="-1206422" y="4401874"/>
                <a:chExt cx="1676716" cy="1591278"/>
              </a:xfrm>
            </p:grpSpPr>
            <p:sp>
              <p:nvSpPr>
                <p:cNvPr id="1317" name="楕円 1316">
                  <a:extLst>
                    <a:ext uri="{FF2B5EF4-FFF2-40B4-BE49-F238E27FC236}">
                      <a16:creationId xmlns:a16="http://schemas.microsoft.com/office/drawing/2014/main" id="{77274D65-14AB-4B57-8CBB-E3B92029E97D}"/>
                    </a:ext>
                  </a:extLst>
                </p:cNvPr>
                <p:cNvSpPr/>
                <p:nvPr/>
              </p:nvSpPr>
              <p:spPr bwMode="auto">
                <a:xfrm rot="20700000">
                  <a:off x="-1206422" y="5200590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8" name="楕円 1317">
                  <a:extLst>
                    <a:ext uri="{FF2B5EF4-FFF2-40B4-BE49-F238E27FC236}">
                      <a16:creationId xmlns:a16="http://schemas.microsoft.com/office/drawing/2014/main" id="{07AD1635-4364-456D-8BCD-D7E35D5C182A}"/>
                    </a:ext>
                  </a:extLst>
                </p:cNvPr>
                <p:cNvSpPr/>
                <p:nvPr/>
              </p:nvSpPr>
              <p:spPr bwMode="auto">
                <a:xfrm rot="20700000">
                  <a:off x="-1134930" y="5291138"/>
                  <a:ext cx="211276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9" name="楕円 1318">
                  <a:extLst>
                    <a:ext uri="{FF2B5EF4-FFF2-40B4-BE49-F238E27FC236}">
                      <a16:creationId xmlns:a16="http://schemas.microsoft.com/office/drawing/2014/main" id="{A7BA8F2B-C628-4E21-951A-B6F90CF54C2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16035" y="5200589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0" name="楕円 1319">
                  <a:extLst>
                    <a:ext uri="{FF2B5EF4-FFF2-40B4-BE49-F238E27FC236}">
                      <a16:creationId xmlns:a16="http://schemas.microsoft.com/office/drawing/2014/main" id="{D98B33D9-633B-4F21-8EA3-F550B802B3E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87526" y="5291137"/>
                  <a:ext cx="211276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1" name="楕円 1320">
                  <a:extLst>
                    <a:ext uri="{FF2B5EF4-FFF2-40B4-BE49-F238E27FC236}">
                      <a16:creationId xmlns:a16="http://schemas.microsoft.com/office/drawing/2014/main" id="{300EB6E4-8B92-4054-AD59-D84BA325F72B}"/>
                    </a:ext>
                  </a:extLst>
                </p:cNvPr>
                <p:cNvSpPr/>
                <p:nvPr/>
              </p:nvSpPr>
              <p:spPr bwMode="auto">
                <a:xfrm>
                  <a:off x="-1056461" y="4631598"/>
                  <a:ext cx="1361555" cy="1361554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22" name="グループ化 1321">
                  <a:extLst>
                    <a:ext uri="{FF2B5EF4-FFF2-40B4-BE49-F238E27FC236}">
                      <a16:creationId xmlns:a16="http://schemas.microsoft.com/office/drawing/2014/main" id="{F9A0AA17-024C-4F32-B23C-090D8616DEF2}"/>
                    </a:ext>
                  </a:extLst>
                </p:cNvPr>
                <p:cNvGrpSpPr/>
                <p:nvPr/>
              </p:nvGrpSpPr>
              <p:grpSpPr>
                <a:xfrm>
                  <a:off x="-1151384" y="4401874"/>
                  <a:ext cx="1342190" cy="784104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1335" name="月 1334">
                    <a:extLst>
                      <a:ext uri="{FF2B5EF4-FFF2-40B4-BE49-F238E27FC236}">
                        <a16:creationId xmlns:a16="http://schemas.microsoft.com/office/drawing/2014/main" id="{83AF2D29-13ED-45B1-A211-EAF5538CC2F6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6" name="月 1335">
                    <a:extLst>
                      <a:ext uri="{FF2B5EF4-FFF2-40B4-BE49-F238E27FC236}">
                        <a16:creationId xmlns:a16="http://schemas.microsoft.com/office/drawing/2014/main" id="{2E5A2B98-69EF-4226-926D-145C56CD641A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23" name="グループ化 1322">
                  <a:extLst>
                    <a:ext uri="{FF2B5EF4-FFF2-40B4-BE49-F238E27FC236}">
                      <a16:creationId xmlns:a16="http://schemas.microsoft.com/office/drawing/2014/main" id="{7E5B8E72-1F3B-45A8-9CDF-4AFB86A1EB15}"/>
                    </a:ext>
                  </a:extLst>
                </p:cNvPr>
                <p:cNvGrpSpPr/>
                <p:nvPr/>
              </p:nvGrpSpPr>
              <p:grpSpPr>
                <a:xfrm>
                  <a:off x="-977598" y="4466862"/>
                  <a:ext cx="1048532" cy="612550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1333" name="月 1332">
                    <a:extLst>
                      <a:ext uri="{FF2B5EF4-FFF2-40B4-BE49-F238E27FC236}">
                        <a16:creationId xmlns:a16="http://schemas.microsoft.com/office/drawing/2014/main" id="{1C789F01-95BB-4B74-8422-B980D27EA565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4" name="月 1333">
                    <a:extLst>
                      <a:ext uri="{FF2B5EF4-FFF2-40B4-BE49-F238E27FC236}">
                        <a16:creationId xmlns:a16="http://schemas.microsoft.com/office/drawing/2014/main" id="{ADCA68ED-0C6E-4DF8-A49A-D2EA74095DEB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24" name="グループ化 1323">
                  <a:extLst>
                    <a:ext uri="{FF2B5EF4-FFF2-40B4-BE49-F238E27FC236}">
                      <a16:creationId xmlns:a16="http://schemas.microsoft.com/office/drawing/2014/main" id="{04C6DE46-710D-4168-8F50-F24AC2ACD8C3}"/>
                    </a:ext>
                  </a:extLst>
                </p:cNvPr>
                <p:cNvGrpSpPr/>
                <p:nvPr/>
              </p:nvGrpSpPr>
              <p:grpSpPr>
                <a:xfrm>
                  <a:off x="-802809" y="4525533"/>
                  <a:ext cx="742775" cy="433928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1331" name="月 1330">
                    <a:extLst>
                      <a:ext uri="{FF2B5EF4-FFF2-40B4-BE49-F238E27FC236}">
                        <a16:creationId xmlns:a16="http://schemas.microsoft.com/office/drawing/2014/main" id="{0CB0C374-8384-48AE-9ADB-E5EB1407B442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2" name="月 1331">
                    <a:extLst>
                      <a:ext uri="{FF2B5EF4-FFF2-40B4-BE49-F238E27FC236}">
                        <a16:creationId xmlns:a16="http://schemas.microsoft.com/office/drawing/2014/main" id="{31D7279A-1595-44CA-8130-37EF18648326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25" name="角丸四角形 124">
                  <a:extLst>
                    <a:ext uri="{FF2B5EF4-FFF2-40B4-BE49-F238E27FC236}">
                      <a16:creationId xmlns:a16="http://schemas.microsoft.com/office/drawing/2014/main" id="{98ECCB93-F6FB-424B-A5A2-A01EB271C8F6}"/>
                    </a:ext>
                  </a:extLst>
                </p:cNvPr>
                <p:cNvSpPr/>
                <p:nvPr/>
              </p:nvSpPr>
              <p:spPr bwMode="auto">
                <a:xfrm>
                  <a:off x="-787144" y="5169520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6" name="角丸四角形 125">
                  <a:extLst>
                    <a:ext uri="{FF2B5EF4-FFF2-40B4-BE49-F238E27FC236}">
                      <a16:creationId xmlns:a16="http://schemas.microsoft.com/office/drawing/2014/main" id="{62043F0E-86E7-4587-846F-278FD362CF6F}"/>
                    </a:ext>
                  </a:extLst>
                </p:cNvPr>
                <p:cNvSpPr/>
                <p:nvPr/>
              </p:nvSpPr>
              <p:spPr bwMode="auto">
                <a:xfrm>
                  <a:off x="-107589" y="5169520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7" name="月 1326">
                  <a:extLst>
                    <a:ext uri="{FF2B5EF4-FFF2-40B4-BE49-F238E27FC236}">
                      <a16:creationId xmlns:a16="http://schemas.microsoft.com/office/drawing/2014/main" id="{6D2D2059-F7B3-4107-8B0B-AC6DC4BEB781}"/>
                    </a:ext>
                  </a:extLst>
                </p:cNvPr>
                <p:cNvSpPr/>
                <p:nvPr/>
              </p:nvSpPr>
              <p:spPr bwMode="auto">
                <a:xfrm rot="5400000">
                  <a:off x="-740597" y="4926081"/>
                  <a:ext cx="3777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8" name="月 1327">
                  <a:extLst>
                    <a:ext uri="{FF2B5EF4-FFF2-40B4-BE49-F238E27FC236}">
                      <a16:creationId xmlns:a16="http://schemas.microsoft.com/office/drawing/2014/main" id="{31482C1C-618F-4A68-A9FA-FCE492D40333}"/>
                    </a:ext>
                  </a:extLst>
                </p:cNvPr>
                <p:cNvSpPr/>
                <p:nvPr/>
              </p:nvSpPr>
              <p:spPr bwMode="auto">
                <a:xfrm rot="5400000">
                  <a:off x="-65829" y="4926081"/>
                  <a:ext cx="3777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9" name="ひし形 16">
                  <a:extLst>
                    <a:ext uri="{FF2B5EF4-FFF2-40B4-BE49-F238E27FC236}">
                      <a16:creationId xmlns:a16="http://schemas.microsoft.com/office/drawing/2014/main" id="{7A91FCC2-A062-4EF8-A89A-ADF0C89F189B}"/>
                    </a:ext>
                  </a:extLst>
                </p:cNvPr>
                <p:cNvSpPr/>
                <p:nvPr/>
              </p:nvSpPr>
              <p:spPr bwMode="auto">
                <a:xfrm>
                  <a:off x="-479275" y="5568903"/>
                  <a:ext cx="184313" cy="65004"/>
                </a:xfrm>
                <a:custGeom>
                  <a:avLst/>
                  <a:gdLst>
                    <a:gd name="connsiteX0" fmla="*/ 0 w 270030"/>
                    <a:gd name="connsiteY0" fmla="*/ 45005 h 90010"/>
                    <a:gd name="connsiteX1" fmla="*/ 135015 w 270030"/>
                    <a:gd name="connsiteY1" fmla="*/ 0 h 90010"/>
                    <a:gd name="connsiteX2" fmla="*/ 270030 w 270030"/>
                    <a:gd name="connsiteY2" fmla="*/ 45005 h 90010"/>
                    <a:gd name="connsiteX3" fmla="*/ 135015 w 270030"/>
                    <a:gd name="connsiteY3" fmla="*/ 90010 h 90010"/>
                    <a:gd name="connsiteX4" fmla="*/ 0 w 270030"/>
                    <a:gd name="connsiteY4" fmla="*/ 45005 h 90010"/>
                    <a:gd name="connsiteX0" fmla="*/ 0 w 270030"/>
                    <a:gd name="connsiteY0" fmla="*/ 45005 h 90011"/>
                    <a:gd name="connsiteX1" fmla="*/ 135015 w 270030"/>
                    <a:gd name="connsiteY1" fmla="*/ 0 h 90011"/>
                    <a:gd name="connsiteX2" fmla="*/ 270030 w 270030"/>
                    <a:gd name="connsiteY2" fmla="*/ 45005 h 90011"/>
                    <a:gd name="connsiteX3" fmla="*/ 135015 w 270030"/>
                    <a:gd name="connsiteY3" fmla="*/ 90010 h 90011"/>
                    <a:gd name="connsiteX4" fmla="*/ 0 w 270030"/>
                    <a:gd name="connsiteY4" fmla="*/ 45005 h 90011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030" h="90014">
                      <a:moveTo>
                        <a:pt x="0" y="45005"/>
                      </a:moveTo>
                      <a:lnTo>
                        <a:pt x="135015" y="0"/>
                      </a:lnTo>
                      <a:lnTo>
                        <a:pt x="270030" y="45005"/>
                      </a:lnTo>
                      <a:cubicBezTo>
                        <a:pt x="228100" y="86163"/>
                        <a:pt x="220660" y="89772"/>
                        <a:pt x="135015" y="90010"/>
                      </a:cubicBezTo>
                      <a:cubicBezTo>
                        <a:pt x="49370" y="90248"/>
                        <a:pt x="45005" y="80350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0" name="月 1329">
                  <a:extLst>
                    <a:ext uri="{FF2B5EF4-FFF2-40B4-BE49-F238E27FC236}">
                      <a16:creationId xmlns:a16="http://schemas.microsoft.com/office/drawing/2014/main" id="{5C46D2A2-DB00-4E23-A351-52B67FD956D4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9418" y="5645291"/>
                  <a:ext cx="65615" cy="27662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0" name="グループ化 1309">
                <a:extLst>
                  <a:ext uri="{FF2B5EF4-FFF2-40B4-BE49-F238E27FC236}">
                    <a16:creationId xmlns:a16="http://schemas.microsoft.com/office/drawing/2014/main" id="{A48104F9-4BBE-47C4-8B02-811C672E046F}"/>
                  </a:ext>
                </a:extLst>
              </p:cNvPr>
              <p:cNvGrpSpPr/>
              <p:nvPr/>
            </p:nvGrpSpPr>
            <p:grpSpPr>
              <a:xfrm>
                <a:off x="6825788" y="1231262"/>
                <a:ext cx="1695992" cy="935422"/>
                <a:chOff x="2326523" y="925606"/>
                <a:chExt cx="2102602" cy="1159686"/>
              </a:xfrm>
            </p:grpSpPr>
            <p:sp>
              <p:nvSpPr>
                <p:cNvPr id="1313" name="フリーフォーム: 図形 1312">
                  <a:extLst>
                    <a:ext uri="{FF2B5EF4-FFF2-40B4-BE49-F238E27FC236}">
                      <a16:creationId xmlns:a16="http://schemas.microsoft.com/office/drawing/2014/main" id="{119A6A42-CF5D-4834-9830-D8164917547A}"/>
                    </a:ext>
                  </a:extLst>
                </p:cNvPr>
                <p:cNvSpPr/>
                <p:nvPr/>
              </p:nvSpPr>
              <p:spPr>
                <a:xfrm>
                  <a:off x="2500226" y="925606"/>
                  <a:ext cx="1755196" cy="1138144"/>
                </a:xfrm>
                <a:custGeom>
                  <a:avLst/>
                  <a:gdLst>
                    <a:gd name="connsiteX0" fmla="*/ 877598 w 1755196"/>
                    <a:gd name="connsiteY0" fmla="*/ 0 h 1073709"/>
                    <a:gd name="connsiteX1" fmla="*/ 1755196 w 1755196"/>
                    <a:gd name="connsiteY1" fmla="*/ 877598 h 1073709"/>
                    <a:gd name="connsiteX2" fmla="*/ 1745773 w 1755196"/>
                    <a:gd name="connsiteY2" fmla="*/ 971078 h 1073709"/>
                    <a:gd name="connsiteX3" fmla="*/ 1612363 w 1755196"/>
                    <a:gd name="connsiteY3" fmla="*/ 1004743 h 1073709"/>
                    <a:gd name="connsiteX4" fmla="*/ 877598 w 1755196"/>
                    <a:gd name="connsiteY4" fmla="*/ 1073709 h 1073709"/>
                    <a:gd name="connsiteX5" fmla="*/ 142834 w 1755196"/>
                    <a:gd name="connsiteY5" fmla="*/ 1004743 h 1073709"/>
                    <a:gd name="connsiteX6" fmla="*/ 9424 w 1755196"/>
                    <a:gd name="connsiteY6" fmla="*/ 971078 h 1073709"/>
                    <a:gd name="connsiteX7" fmla="*/ 0 w 1755196"/>
                    <a:gd name="connsiteY7" fmla="*/ 877598 h 1073709"/>
                    <a:gd name="connsiteX8" fmla="*/ 877598 w 1755196"/>
                    <a:gd name="connsiteY8" fmla="*/ 0 h 1073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55196" h="1073709">
                      <a:moveTo>
                        <a:pt x="877598" y="0"/>
                      </a:moveTo>
                      <a:cubicBezTo>
                        <a:pt x="1362282" y="0"/>
                        <a:pt x="1755196" y="392914"/>
                        <a:pt x="1755196" y="877598"/>
                      </a:cubicBezTo>
                      <a:lnTo>
                        <a:pt x="1745773" y="971078"/>
                      </a:lnTo>
                      <a:lnTo>
                        <a:pt x="1612363" y="1004743"/>
                      </a:lnTo>
                      <a:cubicBezTo>
                        <a:pt x="1386526" y="1049152"/>
                        <a:pt x="1138230" y="1073709"/>
                        <a:pt x="877598" y="1073709"/>
                      </a:cubicBezTo>
                      <a:cubicBezTo>
                        <a:pt x="616966" y="1073709"/>
                        <a:pt x="368671" y="1049152"/>
                        <a:pt x="142834" y="1004743"/>
                      </a:cubicBezTo>
                      <a:lnTo>
                        <a:pt x="9424" y="971078"/>
                      </a:lnTo>
                      <a:lnTo>
                        <a:pt x="0" y="877598"/>
                      </a:lnTo>
                      <a:cubicBezTo>
                        <a:pt x="0" y="392914"/>
                        <a:pt x="392914" y="0"/>
                        <a:pt x="87759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4" name="フリーフォーム: 図形 1313">
                  <a:extLst>
                    <a:ext uri="{FF2B5EF4-FFF2-40B4-BE49-F238E27FC236}">
                      <a16:creationId xmlns:a16="http://schemas.microsoft.com/office/drawing/2014/main" id="{3F71BF9E-A55C-4A15-B0EB-C505B5922196}"/>
                    </a:ext>
                  </a:extLst>
                </p:cNvPr>
                <p:cNvSpPr/>
                <p:nvPr/>
              </p:nvSpPr>
              <p:spPr>
                <a:xfrm>
                  <a:off x="2482098" y="1649181"/>
                  <a:ext cx="1791452" cy="273050"/>
                </a:xfrm>
                <a:custGeom>
                  <a:avLst/>
                  <a:gdLst>
                    <a:gd name="connsiteX0" fmla="*/ 877598 w 1755196"/>
                    <a:gd name="connsiteY0" fmla="*/ 0 h 342377"/>
                    <a:gd name="connsiteX1" fmla="*/ 1618735 w 1755196"/>
                    <a:gd name="connsiteY1" fmla="*/ 71517 h 342377"/>
                    <a:gd name="connsiteX2" fmla="*/ 1742961 w 1755196"/>
                    <a:gd name="connsiteY2" fmla="*/ 106592 h 342377"/>
                    <a:gd name="connsiteX3" fmla="*/ 1755196 w 1755196"/>
                    <a:gd name="connsiteY3" fmla="*/ 227966 h 342377"/>
                    <a:gd name="connsiteX4" fmla="*/ 1745773 w 1755196"/>
                    <a:gd name="connsiteY4" fmla="*/ 321446 h 342377"/>
                    <a:gd name="connsiteX5" fmla="*/ 1662826 w 1755196"/>
                    <a:gd name="connsiteY5" fmla="*/ 342377 h 342377"/>
                    <a:gd name="connsiteX6" fmla="*/ 1659146 w 1755196"/>
                    <a:gd name="connsiteY6" fmla="*/ 341392 h 342377"/>
                    <a:gd name="connsiteX7" fmla="*/ 877598 w 1755196"/>
                    <a:gd name="connsiteY7" fmla="*/ 269875 h 342377"/>
                    <a:gd name="connsiteX8" fmla="*/ 96050 w 1755196"/>
                    <a:gd name="connsiteY8" fmla="*/ 341392 h 342377"/>
                    <a:gd name="connsiteX9" fmla="*/ 92371 w 1755196"/>
                    <a:gd name="connsiteY9" fmla="*/ 342377 h 342377"/>
                    <a:gd name="connsiteX10" fmla="*/ 9424 w 1755196"/>
                    <a:gd name="connsiteY10" fmla="*/ 321446 h 342377"/>
                    <a:gd name="connsiteX11" fmla="*/ 0 w 1755196"/>
                    <a:gd name="connsiteY11" fmla="*/ 227966 h 342377"/>
                    <a:gd name="connsiteX12" fmla="*/ 12236 w 1755196"/>
                    <a:gd name="connsiteY12" fmla="*/ 106592 h 342377"/>
                    <a:gd name="connsiteX13" fmla="*/ 136461 w 1755196"/>
                    <a:gd name="connsiteY13" fmla="*/ 71517 h 342377"/>
                    <a:gd name="connsiteX14" fmla="*/ 877598 w 1755196"/>
                    <a:gd name="connsiteY14" fmla="*/ 0 h 342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5196" h="342377">
                      <a:moveTo>
                        <a:pt x="877598" y="0"/>
                      </a:moveTo>
                      <a:cubicBezTo>
                        <a:pt x="1167030" y="0"/>
                        <a:pt x="1429062" y="27330"/>
                        <a:pt x="1618735" y="71517"/>
                      </a:cubicBezTo>
                      <a:lnTo>
                        <a:pt x="1742961" y="106592"/>
                      </a:lnTo>
                      <a:lnTo>
                        <a:pt x="1755196" y="227966"/>
                      </a:lnTo>
                      <a:lnTo>
                        <a:pt x="1745773" y="321446"/>
                      </a:lnTo>
                      <a:lnTo>
                        <a:pt x="1662826" y="342377"/>
                      </a:lnTo>
                      <a:lnTo>
                        <a:pt x="1659146" y="341392"/>
                      </a:lnTo>
                      <a:cubicBezTo>
                        <a:pt x="1459131" y="297205"/>
                        <a:pt x="1182812" y="269875"/>
                        <a:pt x="877598" y="269875"/>
                      </a:cubicBezTo>
                      <a:cubicBezTo>
                        <a:pt x="572385" y="269875"/>
                        <a:pt x="296066" y="297205"/>
                        <a:pt x="96050" y="341392"/>
                      </a:cubicBezTo>
                      <a:lnTo>
                        <a:pt x="92371" y="342377"/>
                      </a:lnTo>
                      <a:lnTo>
                        <a:pt x="9424" y="321446"/>
                      </a:lnTo>
                      <a:lnTo>
                        <a:pt x="0" y="227966"/>
                      </a:lnTo>
                      <a:lnTo>
                        <a:pt x="12236" y="106592"/>
                      </a:lnTo>
                      <a:lnTo>
                        <a:pt x="136461" y="71517"/>
                      </a:lnTo>
                      <a:cubicBezTo>
                        <a:pt x="326135" y="27330"/>
                        <a:pt x="588166" y="0"/>
                        <a:pt x="87759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5" name="フリーフォーム: 図形 1314">
                  <a:extLst>
                    <a:ext uri="{FF2B5EF4-FFF2-40B4-BE49-F238E27FC236}">
                      <a16:creationId xmlns:a16="http://schemas.microsoft.com/office/drawing/2014/main" id="{FBEA48D2-4D33-41B8-AA12-61FD1F6F3980}"/>
                    </a:ext>
                  </a:extLst>
                </p:cNvPr>
                <p:cNvSpPr/>
                <p:nvPr/>
              </p:nvSpPr>
              <p:spPr>
                <a:xfrm rot="10800000">
                  <a:off x="3109820" y="1617650"/>
                  <a:ext cx="571142" cy="277630"/>
                </a:xfrm>
                <a:custGeom>
                  <a:avLst/>
                  <a:gdLst>
                    <a:gd name="connsiteX0" fmla="*/ 303139 w 571142"/>
                    <a:gd name="connsiteY0" fmla="*/ 277630 h 277630"/>
                    <a:gd name="connsiteX1" fmla="*/ 91905 w 571142"/>
                    <a:gd name="connsiteY1" fmla="*/ 272669 h 277630"/>
                    <a:gd name="connsiteX2" fmla="*/ 0 w 571142"/>
                    <a:gd name="connsiteY2" fmla="*/ 266023 h 277630"/>
                    <a:gd name="connsiteX3" fmla="*/ 39640 w 571142"/>
                    <a:gd name="connsiteY3" fmla="*/ 0 h 277630"/>
                    <a:gd name="connsiteX4" fmla="*/ 80387 w 571142"/>
                    <a:gd name="connsiteY4" fmla="*/ 2794 h 277630"/>
                    <a:gd name="connsiteX5" fmla="*/ 303139 w 571142"/>
                    <a:gd name="connsiteY5" fmla="*/ 7755 h 277630"/>
                    <a:gd name="connsiteX6" fmla="*/ 525890 w 571142"/>
                    <a:gd name="connsiteY6" fmla="*/ 2794 h 277630"/>
                    <a:gd name="connsiteX7" fmla="*/ 531482 w 571142"/>
                    <a:gd name="connsiteY7" fmla="*/ 2411 h 277630"/>
                    <a:gd name="connsiteX8" fmla="*/ 571142 w 571142"/>
                    <a:gd name="connsiteY8" fmla="*/ 268564 h 277630"/>
                    <a:gd name="connsiteX9" fmla="*/ 514373 w 571142"/>
                    <a:gd name="connsiteY9" fmla="*/ 272669 h 277630"/>
                    <a:gd name="connsiteX10" fmla="*/ 303139 w 571142"/>
                    <a:gd name="connsiteY10" fmla="*/ 277630 h 277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71142" h="277630">
                      <a:moveTo>
                        <a:pt x="303139" y="277630"/>
                      </a:moveTo>
                      <a:cubicBezTo>
                        <a:pt x="230781" y="277630"/>
                        <a:pt x="160135" y="275922"/>
                        <a:pt x="91905" y="272669"/>
                      </a:cubicBezTo>
                      <a:lnTo>
                        <a:pt x="0" y="266023"/>
                      </a:lnTo>
                      <a:lnTo>
                        <a:pt x="39640" y="0"/>
                      </a:lnTo>
                      <a:lnTo>
                        <a:pt x="80387" y="2794"/>
                      </a:lnTo>
                      <a:cubicBezTo>
                        <a:pt x="152338" y="6047"/>
                        <a:pt x="226836" y="7755"/>
                        <a:pt x="303139" y="7755"/>
                      </a:cubicBezTo>
                      <a:cubicBezTo>
                        <a:pt x="379442" y="7755"/>
                        <a:pt x="453940" y="6047"/>
                        <a:pt x="525890" y="2794"/>
                      </a:cubicBezTo>
                      <a:lnTo>
                        <a:pt x="531482" y="2411"/>
                      </a:lnTo>
                      <a:lnTo>
                        <a:pt x="571142" y="268564"/>
                      </a:lnTo>
                      <a:lnTo>
                        <a:pt x="514373" y="272669"/>
                      </a:lnTo>
                      <a:cubicBezTo>
                        <a:pt x="446142" y="275922"/>
                        <a:pt x="375497" y="277630"/>
                        <a:pt x="303139" y="2776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6" name="フリーフォーム: 図形 1315">
                  <a:extLst>
                    <a:ext uri="{FF2B5EF4-FFF2-40B4-BE49-F238E27FC236}">
                      <a16:creationId xmlns:a16="http://schemas.microsoft.com/office/drawing/2014/main" id="{520ADCDA-58CE-4EC6-B013-527CB97B357B}"/>
                    </a:ext>
                  </a:extLst>
                </p:cNvPr>
                <p:cNvSpPr/>
                <p:nvPr/>
              </p:nvSpPr>
              <p:spPr>
                <a:xfrm>
                  <a:off x="2326523" y="1612660"/>
                  <a:ext cx="2102602" cy="472632"/>
                </a:xfrm>
                <a:custGeom>
                  <a:avLst/>
                  <a:gdLst>
                    <a:gd name="connsiteX0" fmla="*/ 2093755 w 2102602"/>
                    <a:gd name="connsiteY0" fmla="*/ 0 h 472632"/>
                    <a:gd name="connsiteX1" fmla="*/ 2097175 w 2102602"/>
                    <a:gd name="connsiteY1" fmla="*/ 17705 h 472632"/>
                    <a:gd name="connsiteX2" fmla="*/ 2102602 w 2102602"/>
                    <a:gd name="connsiteY2" fmla="*/ 102641 h 472632"/>
                    <a:gd name="connsiteX3" fmla="*/ 2081244 w 2102602"/>
                    <a:gd name="connsiteY3" fmla="*/ 270060 h 472632"/>
                    <a:gd name="connsiteX4" fmla="*/ 2033567 w 2102602"/>
                    <a:gd name="connsiteY4" fmla="*/ 391423 h 472632"/>
                    <a:gd name="connsiteX5" fmla="*/ 1912470 w 2102602"/>
                    <a:gd name="connsiteY5" fmla="*/ 413778 h 472632"/>
                    <a:gd name="connsiteX6" fmla="*/ 1051301 w 2102602"/>
                    <a:gd name="connsiteY6" fmla="*/ 472632 h 472632"/>
                    <a:gd name="connsiteX7" fmla="*/ 190132 w 2102602"/>
                    <a:gd name="connsiteY7" fmla="*/ 413778 h 472632"/>
                    <a:gd name="connsiteX8" fmla="*/ 69036 w 2102602"/>
                    <a:gd name="connsiteY8" fmla="*/ 391423 h 472632"/>
                    <a:gd name="connsiteX9" fmla="*/ 21359 w 2102602"/>
                    <a:gd name="connsiteY9" fmla="*/ 270060 h 472632"/>
                    <a:gd name="connsiteX10" fmla="*/ 0 w 2102602"/>
                    <a:gd name="connsiteY10" fmla="*/ 102641 h 472632"/>
                    <a:gd name="connsiteX11" fmla="*/ 5428 w 2102602"/>
                    <a:gd name="connsiteY11" fmla="*/ 17705 h 472632"/>
                    <a:gd name="connsiteX12" fmla="*/ 8848 w 2102602"/>
                    <a:gd name="connsiteY12" fmla="*/ 0 h 472632"/>
                    <a:gd name="connsiteX13" fmla="*/ 61072 w 2102602"/>
                    <a:gd name="connsiteY13" fmla="*/ 39773 h 472632"/>
                    <a:gd name="connsiteX14" fmla="*/ 1051301 w 2102602"/>
                    <a:gd name="connsiteY14" fmla="*/ 257415 h 472632"/>
                    <a:gd name="connsiteX15" fmla="*/ 2041531 w 2102602"/>
                    <a:gd name="connsiteY15" fmla="*/ 39773 h 472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102602" h="472632">
                      <a:moveTo>
                        <a:pt x="2093755" y="0"/>
                      </a:moveTo>
                      <a:lnTo>
                        <a:pt x="2097175" y="17705"/>
                      </a:lnTo>
                      <a:cubicBezTo>
                        <a:pt x="2100764" y="45631"/>
                        <a:pt x="2102602" y="73967"/>
                        <a:pt x="2102602" y="102641"/>
                      </a:cubicBezTo>
                      <a:cubicBezTo>
                        <a:pt x="2102602" y="159990"/>
                        <a:pt x="2095248" y="215982"/>
                        <a:pt x="2081244" y="270060"/>
                      </a:cubicBezTo>
                      <a:lnTo>
                        <a:pt x="2033567" y="391423"/>
                      </a:lnTo>
                      <a:lnTo>
                        <a:pt x="1912470" y="413778"/>
                      </a:lnTo>
                      <a:cubicBezTo>
                        <a:pt x="1666644" y="450935"/>
                        <a:pt x="1370297" y="472632"/>
                        <a:pt x="1051301" y="472632"/>
                      </a:cubicBezTo>
                      <a:cubicBezTo>
                        <a:pt x="732305" y="472632"/>
                        <a:pt x="435958" y="450935"/>
                        <a:pt x="190132" y="413778"/>
                      </a:cubicBezTo>
                      <a:lnTo>
                        <a:pt x="69036" y="391423"/>
                      </a:lnTo>
                      <a:lnTo>
                        <a:pt x="21359" y="270060"/>
                      </a:lnTo>
                      <a:cubicBezTo>
                        <a:pt x="7355" y="215982"/>
                        <a:pt x="0" y="159990"/>
                        <a:pt x="0" y="102641"/>
                      </a:cubicBezTo>
                      <a:cubicBezTo>
                        <a:pt x="0" y="73967"/>
                        <a:pt x="1839" y="45631"/>
                        <a:pt x="5428" y="17705"/>
                      </a:cubicBezTo>
                      <a:lnTo>
                        <a:pt x="8848" y="0"/>
                      </a:lnTo>
                      <a:lnTo>
                        <a:pt x="61072" y="39773"/>
                      </a:lnTo>
                      <a:cubicBezTo>
                        <a:pt x="275674" y="171083"/>
                        <a:pt x="639098" y="257415"/>
                        <a:pt x="1051301" y="257415"/>
                      </a:cubicBezTo>
                      <a:cubicBezTo>
                        <a:pt x="1463504" y="257415"/>
                        <a:pt x="1826929" y="171083"/>
                        <a:pt x="2041531" y="39773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11" name="フリーフォーム: 図形 1310">
                <a:extLst>
                  <a:ext uri="{FF2B5EF4-FFF2-40B4-BE49-F238E27FC236}">
                    <a16:creationId xmlns:a16="http://schemas.microsoft.com/office/drawing/2014/main" id="{C84ED83D-B34B-4AEC-A6F3-32A38397CA36}"/>
                  </a:ext>
                </a:extLst>
              </p:cNvPr>
              <p:cNvSpPr/>
              <p:nvPr/>
            </p:nvSpPr>
            <p:spPr>
              <a:xfrm>
                <a:off x="7548908" y="1360307"/>
                <a:ext cx="295216" cy="2620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2" name="楕円 1311">
                <a:extLst>
                  <a:ext uri="{FF2B5EF4-FFF2-40B4-BE49-F238E27FC236}">
                    <a16:creationId xmlns:a16="http://schemas.microsoft.com/office/drawing/2014/main" id="{80DF04A4-092D-48F7-92EA-1F868B306156}"/>
                  </a:ext>
                </a:extLst>
              </p:cNvPr>
              <p:cNvSpPr/>
              <p:nvPr/>
            </p:nvSpPr>
            <p:spPr>
              <a:xfrm>
                <a:off x="7608160" y="1348194"/>
                <a:ext cx="176714" cy="176712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03" name="グループ化 1302">
              <a:extLst>
                <a:ext uri="{FF2B5EF4-FFF2-40B4-BE49-F238E27FC236}">
                  <a16:creationId xmlns:a16="http://schemas.microsoft.com/office/drawing/2014/main" id="{E23ACAC1-36A6-40AC-B2AB-09D0E215BA6E}"/>
                </a:ext>
              </a:extLst>
            </p:cNvPr>
            <p:cNvGrpSpPr/>
            <p:nvPr/>
          </p:nvGrpSpPr>
          <p:grpSpPr>
            <a:xfrm>
              <a:off x="6685947" y="3208055"/>
              <a:ext cx="260642" cy="106384"/>
              <a:chOff x="5278656" y="3107581"/>
              <a:chExt cx="354372" cy="144641"/>
            </a:xfrm>
          </p:grpSpPr>
          <p:sp>
            <p:nvSpPr>
              <p:cNvPr id="1307" name="フリーフォーム: 図形 1306">
                <a:extLst>
                  <a:ext uri="{FF2B5EF4-FFF2-40B4-BE49-F238E27FC236}">
                    <a16:creationId xmlns:a16="http://schemas.microsoft.com/office/drawing/2014/main" id="{69994636-EEC5-42BD-B174-94F65CE82859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8" name="フリーフォーム: 図形 1307">
                <a:extLst>
                  <a:ext uri="{FF2B5EF4-FFF2-40B4-BE49-F238E27FC236}">
                    <a16:creationId xmlns:a16="http://schemas.microsoft.com/office/drawing/2014/main" id="{4A007C56-A29F-45D2-AB4F-CE513C36536B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04" name="グループ化 1303">
              <a:extLst>
                <a:ext uri="{FF2B5EF4-FFF2-40B4-BE49-F238E27FC236}">
                  <a16:creationId xmlns:a16="http://schemas.microsoft.com/office/drawing/2014/main" id="{8BF23AC8-68EE-4FE1-9426-2B8CFF84364D}"/>
                </a:ext>
              </a:extLst>
            </p:cNvPr>
            <p:cNvGrpSpPr/>
            <p:nvPr/>
          </p:nvGrpSpPr>
          <p:grpSpPr>
            <a:xfrm flipH="1">
              <a:off x="7544839" y="3208055"/>
              <a:ext cx="260642" cy="106384"/>
              <a:chOff x="5278656" y="3107581"/>
              <a:chExt cx="354372" cy="144641"/>
            </a:xfrm>
          </p:grpSpPr>
          <p:sp>
            <p:nvSpPr>
              <p:cNvPr id="1305" name="フリーフォーム: 図形 1304">
                <a:extLst>
                  <a:ext uri="{FF2B5EF4-FFF2-40B4-BE49-F238E27FC236}">
                    <a16:creationId xmlns:a16="http://schemas.microsoft.com/office/drawing/2014/main" id="{0A810D93-4882-4D7B-A05D-1DC9D9B2F833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6" name="フリーフォーム: 図形 1305">
                <a:extLst>
                  <a:ext uri="{FF2B5EF4-FFF2-40B4-BE49-F238E27FC236}">
                    <a16:creationId xmlns:a16="http://schemas.microsoft.com/office/drawing/2014/main" id="{8036F44E-B120-4A5C-BCF9-6E539772A300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40" name="グループ化 339">
            <a:extLst>
              <a:ext uri="{FF2B5EF4-FFF2-40B4-BE49-F238E27FC236}">
                <a16:creationId xmlns:a16="http://schemas.microsoft.com/office/drawing/2014/main" id="{17C5C345-039A-4EF7-B610-DC0DAAC1FDCD}"/>
              </a:ext>
            </a:extLst>
          </p:cNvPr>
          <p:cNvGrpSpPr/>
          <p:nvPr/>
        </p:nvGrpSpPr>
        <p:grpSpPr>
          <a:xfrm>
            <a:off x="4311649" y="3818719"/>
            <a:ext cx="1197822" cy="2559148"/>
            <a:chOff x="6018976" y="1063863"/>
            <a:chExt cx="1919347" cy="4100689"/>
          </a:xfrm>
        </p:grpSpPr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3F102B95-6B9A-4C9D-BBB2-71546312DBB0}"/>
                </a:ext>
              </a:extLst>
            </p:cNvPr>
            <p:cNvGrpSpPr/>
            <p:nvPr/>
          </p:nvGrpSpPr>
          <p:grpSpPr>
            <a:xfrm>
              <a:off x="7523380" y="3128387"/>
              <a:ext cx="331262" cy="1447571"/>
              <a:chOff x="7667626" y="3386658"/>
              <a:chExt cx="331262" cy="1447571"/>
            </a:xfrm>
          </p:grpSpPr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6AE1FF39-30F8-4660-A8B4-019027AA290A}"/>
                  </a:ext>
                </a:extLst>
              </p:cNvPr>
              <p:cNvGrpSpPr/>
              <p:nvPr/>
            </p:nvGrpSpPr>
            <p:grpSpPr>
              <a:xfrm rot="5400000">
                <a:off x="7690781" y="4526123"/>
                <a:ext cx="425773" cy="190440"/>
                <a:chOff x="554831" y="5303965"/>
                <a:chExt cx="1061359" cy="474726"/>
              </a:xfrm>
            </p:grpSpPr>
            <p:sp>
              <p:nvSpPr>
                <p:cNvPr id="406" name="四角形: 上の 2 つの角を丸める 405">
                  <a:extLst>
                    <a:ext uri="{FF2B5EF4-FFF2-40B4-BE49-F238E27FC236}">
                      <a16:creationId xmlns:a16="http://schemas.microsoft.com/office/drawing/2014/main" id="{A08E9FB9-B751-45AB-85F9-63EBAD2AD76A}"/>
                    </a:ext>
                  </a:extLst>
                </p:cNvPr>
                <p:cNvSpPr/>
                <p:nvPr/>
              </p:nvSpPr>
              <p:spPr>
                <a:xfrm rot="16200000">
                  <a:off x="1060766" y="5237777"/>
                  <a:ext cx="106314" cy="519688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7" name="四角形: 上の 2 つの角を丸める 406">
                  <a:extLst>
                    <a:ext uri="{FF2B5EF4-FFF2-40B4-BE49-F238E27FC236}">
                      <a16:creationId xmlns:a16="http://schemas.microsoft.com/office/drawing/2014/main" id="{27CA7B93-CFB5-4F0C-BCEF-BE7371EE7B23}"/>
                    </a:ext>
                  </a:extLst>
                </p:cNvPr>
                <p:cNvSpPr/>
                <p:nvPr/>
              </p:nvSpPr>
              <p:spPr>
                <a:xfrm rot="16200000">
                  <a:off x="1128677" y="5129385"/>
                  <a:ext cx="106314" cy="65550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8" name="四角形: 上の 2 つの角を丸める 407">
                  <a:extLst>
                    <a:ext uri="{FF2B5EF4-FFF2-40B4-BE49-F238E27FC236}">
                      <a16:creationId xmlns:a16="http://schemas.microsoft.com/office/drawing/2014/main" id="{29D8F9F0-C700-48FC-9D52-AB075BC96F5A}"/>
                    </a:ext>
                  </a:extLst>
                </p:cNvPr>
                <p:cNvSpPr/>
                <p:nvPr/>
              </p:nvSpPr>
              <p:spPr>
                <a:xfrm rot="16200000">
                  <a:off x="1181978" y="5026077"/>
                  <a:ext cx="106314" cy="7621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FE73B410-3356-4B13-A70B-69CB4FE30BDD}"/>
                    </a:ext>
                  </a:extLst>
                </p:cNvPr>
                <p:cNvSpPr/>
                <p:nvPr/>
              </p:nvSpPr>
              <p:spPr>
                <a:xfrm rot="16200000">
                  <a:off x="815330" y="5043466"/>
                  <a:ext cx="474726" cy="995723"/>
                </a:xfrm>
                <a:custGeom>
                  <a:avLst/>
                  <a:gdLst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3713 w 474726"/>
                    <a:gd name="connsiteY8" fmla="*/ 474833 h 995723"/>
                    <a:gd name="connsiteX9" fmla="*/ 351561 w 474726"/>
                    <a:gd name="connsiteY9" fmla="*/ 458626 h 995723"/>
                    <a:gd name="connsiteX10" fmla="*/ 286596 w 474726"/>
                    <a:gd name="connsiteY10" fmla="*/ 393143 h 995723"/>
                    <a:gd name="connsiteX11" fmla="*/ 221631 w 474726"/>
                    <a:gd name="connsiteY11" fmla="*/ 458626 h 995723"/>
                    <a:gd name="connsiteX12" fmla="*/ 219479 w 474726"/>
                    <a:gd name="connsiteY12" fmla="*/ 474833 h 995723"/>
                    <a:gd name="connsiteX13" fmla="*/ 215228 w 474726"/>
                    <a:gd name="connsiteY13" fmla="*/ 474833 h 995723"/>
                    <a:gd name="connsiteX14" fmla="*/ 165178 w 474726"/>
                    <a:gd name="connsiteY14" fmla="*/ 695322 h 995723"/>
                    <a:gd name="connsiteX15" fmla="*/ 65126 w 474726"/>
                    <a:gd name="connsiteY15" fmla="*/ 758355 h 995723"/>
                    <a:gd name="connsiteX16" fmla="*/ 2092 w 474726"/>
                    <a:gd name="connsiteY16" fmla="*/ 658303 h 995723"/>
                    <a:gd name="connsiteX17" fmla="*/ 58928 w 474726"/>
                    <a:gd name="connsiteY17" fmla="*/ 407922 h 995723"/>
                    <a:gd name="connsiteX18" fmla="*/ 58928 w 474726"/>
                    <a:gd name="connsiteY18" fmla="*/ 207899 h 995723"/>
                    <a:gd name="connsiteX19" fmla="*/ 266827 w 474726"/>
                    <a:gd name="connsiteY19" fmla="*/ 0 h 995723"/>
                    <a:gd name="connsiteX20" fmla="*/ 474726 w 474726"/>
                    <a:gd name="connsiteY20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6585 w 474726"/>
                    <a:gd name="connsiteY7" fmla="*/ 474833 h 995723"/>
                    <a:gd name="connsiteX8" fmla="*/ 351561 w 474726"/>
                    <a:gd name="connsiteY8" fmla="*/ 458626 h 995723"/>
                    <a:gd name="connsiteX9" fmla="*/ 286596 w 474726"/>
                    <a:gd name="connsiteY9" fmla="*/ 393143 h 995723"/>
                    <a:gd name="connsiteX10" fmla="*/ 221631 w 474726"/>
                    <a:gd name="connsiteY10" fmla="*/ 458626 h 995723"/>
                    <a:gd name="connsiteX11" fmla="*/ 219479 w 474726"/>
                    <a:gd name="connsiteY11" fmla="*/ 474833 h 995723"/>
                    <a:gd name="connsiteX12" fmla="*/ 215228 w 474726"/>
                    <a:gd name="connsiteY12" fmla="*/ 474833 h 995723"/>
                    <a:gd name="connsiteX13" fmla="*/ 165178 w 474726"/>
                    <a:gd name="connsiteY13" fmla="*/ 695322 h 995723"/>
                    <a:gd name="connsiteX14" fmla="*/ 65126 w 474726"/>
                    <a:gd name="connsiteY14" fmla="*/ 758355 h 995723"/>
                    <a:gd name="connsiteX15" fmla="*/ 2092 w 474726"/>
                    <a:gd name="connsiteY15" fmla="*/ 658303 h 995723"/>
                    <a:gd name="connsiteX16" fmla="*/ 58928 w 474726"/>
                    <a:gd name="connsiteY16" fmla="*/ 407922 h 995723"/>
                    <a:gd name="connsiteX17" fmla="*/ 58928 w 474726"/>
                    <a:gd name="connsiteY17" fmla="*/ 207899 h 995723"/>
                    <a:gd name="connsiteX18" fmla="*/ 266827 w 474726"/>
                    <a:gd name="connsiteY18" fmla="*/ 0 h 995723"/>
                    <a:gd name="connsiteX19" fmla="*/ 474726 w 474726"/>
                    <a:gd name="connsiteY19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215228 w 474726"/>
                    <a:gd name="connsiteY11" fmla="*/ 474833 h 995723"/>
                    <a:gd name="connsiteX12" fmla="*/ 165178 w 474726"/>
                    <a:gd name="connsiteY12" fmla="*/ 695322 h 995723"/>
                    <a:gd name="connsiteX13" fmla="*/ 65126 w 474726"/>
                    <a:gd name="connsiteY13" fmla="*/ 758355 h 995723"/>
                    <a:gd name="connsiteX14" fmla="*/ 2092 w 474726"/>
                    <a:gd name="connsiteY14" fmla="*/ 658303 h 995723"/>
                    <a:gd name="connsiteX15" fmla="*/ 58928 w 474726"/>
                    <a:gd name="connsiteY15" fmla="*/ 407922 h 995723"/>
                    <a:gd name="connsiteX16" fmla="*/ 58928 w 474726"/>
                    <a:gd name="connsiteY16" fmla="*/ 207899 h 995723"/>
                    <a:gd name="connsiteX17" fmla="*/ 266827 w 474726"/>
                    <a:gd name="connsiteY17" fmla="*/ 0 h 995723"/>
                    <a:gd name="connsiteX18" fmla="*/ 474726 w 474726"/>
                    <a:gd name="connsiteY18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219479 w 474726"/>
                    <a:gd name="connsiteY10" fmla="*/ 474833 h 995723"/>
                    <a:gd name="connsiteX11" fmla="*/ 165178 w 474726"/>
                    <a:gd name="connsiteY11" fmla="*/ 695322 h 995723"/>
                    <a:gd name="connsiteX12" fmla="*/ 65126 w 474726"/>
                    <a:gd name="connsiteY12" fmla="*/ 758355 h 995723"/>
                    <a:gd name="connsiteX13" fmla="*/ 2092 w 474726"/>
                    <a:gd name="connsiteY13" fmla="*/ 658303 h 995723"/>
                    <a:gd name="connsiteX14" fmla="*/ 58928 w 474726"/>
                    <a:gd name="connsiteY14" fmla="*/ 407922 h 995723"/>
                    <a:gd name="connsiteX15" fmla="*/ 58928 w 474726"/>
                    <a:gd name="connsiteY15" fmla="*/ 207899 h 995723"/>
                    <a:gd name="connsiteX16" fmla="*/ 266827 w 474726"/>
                    <a:gd name="connsiteY16" fmla="*/ 0 h 995723"/>
                    <a:gd name="connsiteX17" fmla="*/ 474726 w 474726"/>
                    <a:gd name="connsiteY17" fmla="*/ 207899 h 995723"/>
                    <a:gd name="connsiteX0" fmla="*/ 474726 w 474726"/>
                    <a:gd name="connsiteY0" fmla="*/ 207899 h 995723"/>
                    <a:gd name="connsiteX1" fmla="*/ 474726 w 474726"/>
                    <a:gd name="connsiteY1" fmla="*/ 474833 h 995723"/>
                    <a:gd name="connsiteX2" fmla="*/ 474720 w 474726"/>
                    <a:gd name="connsiteY2" fmla="*/ 474833 h 995723"/>
                    <a:gd name="connsiteX3" fmla="*/ 474720 w 474726"/>
                    <a:gd name="connsiteY3" fmla="*/ 936655 h 995723"/>
                    <a:gd name="connsiteX4" fmla="*/ 415652 w 474726"/>
                    <a:gd name="connsiteY4" fmla="*/ 995723 h 995723"/>
                    <a:gd name="connsiteX5" fmla="*/ 415653 w 474726"/>
                    <a:gd name="connsiteY5" fmla="*/ 995722 h 995723"/>
                    <a:gd name="connsiteX6" fmla="*/ 356585 w 474726"/>
                    <a:gd name="connsiteY6" fmla="*/ 936654 h 995723"/>
                    <a:gd name="connsiteX7" fmla="*/ 351561 w 474726"/>
                    <a:gd name="connsiteY7" fmla="*/ 458626 h 995723"/>
                    <a:gd name="connsiteX8" fmla="*/ 286596 w 474726"/>
                    <a:gd name="connsiteY8" fmla="*/ 393143 h 995723"/>
                    <a:gd name="connsiteX9" fmla="*/ 221631 w 474726"/>
                    <a:gd name="connsiteY9" fmla="*/ 458626 h 995723"/>
                    <a:gd name="connsiteX10" fmla="*/ 165178 w 474726"/>
                    <a:gd name="connsiteY10" fmla="*/ 695322 h 995723"/>
                    <a:gd name="connsiteX11" fmla="*/ 65126 w 474726"/>
                    <a:gd name="connsiteY11" fmla="*/ 758355 h 995723"/>
                    <a:gd name="connsiteX12" fmla="*/ 2092 w 474726"/>
                    <a:gd name="connsiteY12" fmla="*/ 658303 h 995723"/>
                    <a:gd name="connsiteX13" fmla="*/ 58928 w 474726"/>
                    <a:gd name="connsiteY13" fmla="*/ 407922 h 995723"/>
                    <a:gd name="connsiteX14" fmla="*/ 58928 w 474726"/>
                    <a:gd name="connsiteY14" fmla="*/ 207899 h 995723"/>
                    <a:gd name="connsiteX15" fmla="*/ 266827 w 474726"/>
                    <a:gd name="connsiteY15" fmla="*/ 0 h 995723"/>
                    <a:gd name="connsiteX16" fmla="*/ 474726 w 474726"/>
                    <a:gd name="connsiteY16" fmla="*/ 207899 h 995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74726" h="995723">
                      <a:moveTo>
                        <a:pt x="474726" y="207899"/>
                      </a:moveTo>
                      <a:lnTo>
                        <a:pt x="474726" y="474833"/>
                      </a:lnTo>
                      <a:lnTo>
                        <a:pt x="474720" y="474833"/>
                      </a:lnTo>
                      <a:lnTo>
                        <a:pt x="474720" y="936655"/>
                      </a:lnTo>
                      <a:cubicBezTo>
                        <a:pt x="474720" y="969277"/>
                        <a:pt x="448274" y="995723"/>
                        <a:pt x="415652" y="995723"/>
                      </a:cubicBezTo>
                      <a:lnTo>
                        <a:pt x="415653" y="995722"/>
                      </a:lnTo>
                      <a:cubicBezTo>
                        <a:pt x="383031" y="995722"/>
                        <a:pt x="356585" y="969276"/>
                        <a:pt x="356585" y="936654"/>
                      </a:cubicBezTo>
                      <a:cubicBezTo>
                        <a:pt x="354910" y="777311"/>
                        <a:pt x="353236" y="617969"/>
                        <a:pt x="351561" y="458626"/>
                      </a:cubicBezTo>
                      <a:cubicBezTo>
                        <a:pt x="340857" y="420144"/>
                        <a:pt x="315800" y="393143"/>
                        <a:pt x="286596" y="393143"/>
                      </a:cubicBezTo>
                      <a:cubicBezTo>
                        <a:pt x="257391" y="393143"/>
                        <a:pt x="232334" y="420144"/>
                        <a:pt x="221631" y="458626"/>
                      </a:cubicBezTo>
                      <a:lnTo>
                        <a:pt x="165178" y="695322"/>
                      </a:lnTo>
                      <a:cubicBezTo>
                        <a:pt x="154955" y="740357"/>
                        <a:pt x="110160" y="768578"/>
                        <a:pt x="65126" y="758355"/>
                      </a:cubicBezTo>
                      <a:cubicBezTo>
                        <a:pt x="20091" y="748132"/>
                        <a:pt x="-8130" y="703337"/>
                        <a:pt x="2092" y="658303"/>
                      </a:cubicBezTo>
                      <a:lnTo>
                        <a:pt x="58928" y="407922"/>
                      </a:lnTo>
                      <a:lnTo>
                        <a:pt x="58928" y="207899"/>
                      </a:lnTo>
                      <a:cubicBezTo>
                        <a:pt x="58928" y="93080"/>
                        <a:pt x="152008" y="0"/>
                        <a:pt x="266827" y="0"/>
                      </a:cubicBezTo>
                      <a:cubicBezTo>
                        <a:pt x="381646" y="0"/>
                        <a:pt x="474726" y="93080"/>
                        <a:pt x="474726" y="20789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CB5A8F3F-9F24-46B3-A00A-2436B8D2E53A}"/>
                  </a:ext>
                </a:extLst>
              </p:cNvPr>
              <p:cNvSpPr/>
              <p:nvPr/>
            </p:nvSpPr>
            <p:spPr>
              <a:xfrm rot="10379192">
                <a:off x="7796955" y="3754844"/>
                <a:ext cx="169963" cy="724675"/>
              </a:xfrm>
              <a:custGeom>
                <a:avLst/>
                <a:gdLst>
                  <a:gd name="connsiteX0" fmla="*/ 69908 w 589296"/>
                  <a:gd name="connsiteY0" fmla="*/ 0 h 1587245"/>
                  <a:gd name="connsiteX1" fmla="*/ 519389 w 589296"/>
                  <a:gd name="connsiteY1" fmla="*/ 0 h 1587245"/>
                  <a:gd name="connsiteX2" fmla="*/ 588382 w 589296"/>
                  <a:gd name="connsiteY2" fmla="*/ 1308901 h 1587245"/>
                  <a:gd name="connsiteX3" fmla="*/ 589296 w 589296"/>
                  <a:gd name="connsiteY3" fmla="*/ 1317210 h 1587245"/>
                  <a:gd name="connsiteX4" fmla="*/ 294648 w 589296"/>
                  <a:gd name="connsiteY4" fmla="*/ 1587245 h 1587245"/>
                  <a:gd name="connsiteX5" fmla="*/ 0 w 589296"/>
                  <a:gd name="connsiteY5" fmla="*/ 1317210 h 1587245"/>
                  <a:gd name="connsiteX6" fmla="*/ 914 w 589296"/>
                  <a:gd name="connsiteY6" fmla="*/ 1308901 h 1587245"/>
                  <a:gd name="connsiteX0" fmla="*/ 69908 w 589296"/>
                  <a:gd name="connsiteY0" fmla="*/ 75113 h 1662358"/>
                  <a:gd name="connsiteX1" fmla="*/ 303453 w 589296"/>
                  <a:gd name="connsiteY1" fmla="*/ 0 h 1662358"/>
                  <a:gd name="connsiteX2" fmla="*/ 519389 w 589296"/>
                  <a:gd name="connsiteY2" fmla="*/ 75113 h 1662358"/>
                  <a:gd name="connsiteX3" fmla="*/ 588382 w 589296"/>
                  <a:gd name="connsiteY3" fmla="*/ 1384014 h 1662358"/>
                  <a:gd name="connsiteX4" fmla="*/ 589296 w 589296"/>
                  <a:gd name="connsiteY4" fmla="*/ 1392323 h 1662358"/>
                  <a:gd name="connsiteX5" fmla="*/ 294648 w 589296"/>
                  <a:gd name="connsiteY5" fmla="*/ 1662358 h 1662358"/>
                  <a:gd name="connsiteX6" fmla="*/ 0 w 589296"/>
                  <a:gd name="connsiteY6" fmla="*/ 1392323 h 1662358"/>
                  <a:gd name="connsiteX7" fmla="*/ 914 w 589296"/>
                  <a:gd name="connsiteY7" fmla="*/ 1384014 h 1662358"/>
                  <a:gd name="connsiteX8" fmla="*/ 69908 w 589296"/>
                  <a:gd name="connsiteY8" fmla="*/ 75113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8" fmla="*/ 505770 w 589296"/>
                  <a:gd name="connsiteY8" fmla="*/ 158121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0" fmla="*/ 519389 w 589296"/>
                  <a:gd name="connsiteY0" fmla="*/ 0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  <a:gd name="connsiteX0" fmla="*/ 521888 w 589296"/>
                  <a:gd name="connsiteY0" fmla="*/ 93969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9296" h="1587245">
                    <a:moveTo>
                      <a:pt x="521888" y="93969"/>
                    </a:moveTo>
                    <a:lnTo>
                      <a:pt x="588382" y="1308901"/>
                    </a:lnTo>
                    <a:lnTo>
                      <a:pt x="589296" y="1317210"/>
                    </a:lnTo>
                    <a:cubicBezTo>
                      <a:pt x="589296" y="1466346"/>
                      <a:pt x="457378" y="1587245"/>
                      <a:pt x="294648" y="1587245"/>
                    </a:cubicBezTo>
                    <a:cubicBezTo>
                      <a:pt x="131918" y="1587245"/>
                      <a:pt x="0" y="1466346"/>
                      <a:pt x="0" y="1317210"/>
                    </a:cubicBezTo>
                    <a:lnTo>
                      <a:pt x="914" y="1308901"/>
                    </a:lnTo>
                    <a:lnTo>
                      <a:pt x="69908" y="0"/>
                    </a:lnTo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05" name="フローチャート: 手作業 203">
                <a:extLst>
                  <a:ext uri="{FF2B5EF4-FFF2-40B4-BE49-F238E27FC236}">
                    <a16:creationId xmlns:a16="http://schemas.microsoft.com/office/drawing/2014/main" id="{D72AF8BE-02C3-4A08-9B5F-B1138E634E11}"/>
                  </a:ext>
                </a:extLst>
              </p:cNvPr>
              <p:cNvSpPr/>
              <p:nvPr/>
            </p:nvSpPr>
            <p:spPr>
              <a:xfrm rot="9543319">
                <a:off x="7667626" y="3386658"/>
                <a:ext cx="304454" cy="549071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770"/>
                  <a:gd name="connsiteX1" fmla="*/ 10000 w 10000"/>
                  <a:gd name="connsiteY1" fmla="*/ 0 h 10770"/>
                  <a:gd name="connsiteX2" fmla="*/ 8000 w 10000"/>
                  <a:gd name="connsiteY2" fmla="*/ 10000 h 10770"/>
                  <a:gd name="connsiteX3" fmla="*/ 4734 w 10000"/>
                  <a:gd name="connsiteY3" fmla="*/ 10770 h 10770"/>
                  <a:gd name="connsiteX4" fmla="*/ 2000 w 10000"/>
                  <a:gd name="connsiteY4" fmla="*/ 10000 h 10770"/>
                  <a:gd name="connsiteX5" fmla="*/ 0 w 10000"/>
                  <a:gd name="connsiteY5" fmla="*/ 0 h 10770"/>
                  <a:gd name="connsiteX0" fmla="*/ 4734 w 10000"/>
                  <a:gd name="connsiteY0" fmla="*/ 10770 h 11834"/>
                  <a:gd name="connsiteX1" fmla="*/ 2000 w 10000"/>
                  <a:gd name="connsiteY1" fmla="*/ 10000 h 11834"/>
                  <a:gd name="connsiteX2" fmla="*/ 0 w 10000"/>
                  <a:gd name="connsiteY2" fmla="*/ 0 h 11834"/>
                  <a:gd name="connsiteX3" fmla="*/ 10000 w 10000"/>
                  <a:gd name="connsiteY3" fmla="*/ 0 h 11834"/>
                  <a:gd name="connsiteX4" fmla="*/ 8000 w 10000"/>
                  <a:gd name="connsiteY4" fmla="*/ 10000 h 11834"/>
                  <a:gd name="connsiteX5" fmla="*/ 8378 w 10000"/>
                  <a:gd name="connsiteY5" fmla="*/ 11834 h 11834"/>
                  <a:gd name="connsiteX0" fmla="*/ 2000 w 10000"/>
                  <a:gd name="connsiteY0" fmla="*/ 10000 h 11834"/>
                  <a:gd name="connsiteX1" fmla="*/ 0 w 10000"/>
                  <a:gd name="connsiteY1" fmla="*/ 0 h 11834"/>
                  <a:gd name="connsiteX2" fmla="*/ 10000 w 10000"/>
                  <a:gd name="connsiteY2" fmla="*/ 0 h 11834"/>
                  <a:gd name="connsiteX3" fmla="*/ 8000 w 10000"/>
                  <a:gd name="connsiteY3" fmla="*/ 10000 h 11834"/>
                  <a:gd name="connsiteX4" fmla="*/ 8378 w 10000"/>
                  <a:gd name="connsiteY4" fmla="*/ 11834 h 11834"/>
                  <a:gd name="connsiteX0" fmla="*/ 200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2000" y="10000"/>
                    </a:moveTo>
                    <a:lnTo>
                      <a:pt x="0" y="0"/>
                    </a:lnTo>
                    <a:lnTo>
                      <a:pt x="10000" y="0"/>
                    </a:lnTo>
                    <a:lnTo>
                      <a:pt x="8000" y="10000"/>
                    </a:lnTo>
                  </a:path>
                </a:pathLst>
              </a:custGeom>
              <a:solidFill>
                <a:srgbClr val="66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2" name="フローチャート: 論理積ゲート 341">
              <a:extLst>
                <a:ext uri="{FF2B5EF4-FFF2-40B4-BE49-F238E27FC236}">
                  <a16:creationId xmlns:a16="http://schemas.microsoft.com/office/drawing/2014/main" id="{4F091907-B1BF-4B9D-B83F-2B7C2AA983B5}"/>
                </a:ext>
              </a:extLst>
            </p:cNvPr>
            <p:cNvSpPr/>
            <p:nvPr/>
          </p:nvSpPr>
          <p:spPr bwMode="auto">
            <a:xfrm rot="16200000">
              <a:off x="6340474" y="1331975"/>
              <a:ext cx="1517970" cy="1596802"/>
            </a:xfrm>
            <a:prstGeom prst="flowChartDelay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3B6F05C5-B5B4-49C4-979E-98A6A40EFD17}"/>
                </a:ext>
              </a:extLst>
            </p:cNvPr>
            <p:cNvGrpSpPr/>
            <p:nvPr/>
          </p:nvGrpSpPr>
          <p:grpSpPr>
            <a:xfrm>
              <a:off x="6510327" y="2913555"/>
              <a:ext cx="1184774" cy="2250997"/>
              <a:chOff x="6654573" y="3171826"/>
              <a:chExt cx="1184774" cy="2250997"/>
            </a:xfrm>
          </p:grpSpPr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EF9E541D-8E6A-4784-9339-B8E8541E9483}"/>
                  </a:ext>
                </a:extLst>
              </p:cNvPr>
              <p:cNvSpPr/>
              <p:nvPr/>
            </p:nvSpPr>
            <p:spPr>
              <a:xfrm>
                <a:off x="6753363" y="5185052"/>
                <a:ext cx="458105" cy="237771"/>
              </a:xfrm>
              <a:custGeom>
                <a:avLst/>
                <a:gdLst>
                  <a:gd name="connsiteX0" fmla="*/ 348539 w 536771"/>
                  <a:gd name="connsiteY0" fmla="*/ 0 h 248173"/>
                  <a:gd name="connsiteX1" fmla="*/ 366589 w 536771"/>
                  <a:gd name="connsiteY1" fmla="*/ 6921 h 248173"/>
                  <a:gd name="connsiteX2" fmla="*/ 452208 w 536771"/>
                  <a:gd name="connsiteY2" fmla="*/ 16089 h 248173"/>
                  <a:gd name="connsiteX3" fmla="*/ 515590 w 536771"/>
                  <a:gd name="connsiteY3" fmla="*/ 9302 h 248173"/>
                  <a:gd name="connsiteX4" fmla="*/ 526594 w 536771"/>
                  <a:gd name="connsiteY4" fmla="*/ 21016 h 248173"/>
                  <a:gd name="connsiteX5" fmla="*/ 534811 w 536771"/>
                  <a:gd name="connsiteY5" fmla="*/ 64092 h 248173"/>
                  <a:gd name="connsiteX6" fmla="*/ 534811 w 536771"/>
                  <a:gd name="connsiteY6" fmla="*/ 214829 h 248173"/>
                  <a:gd name="connsiteX7" fmla="*/ 508337 w 536771"/>
                  <a:gd name="connsiteY7" fmla="*/ 248173 h 248173"/>
                  <a:gd name="connsiteX8" fmla="*/ 26498 w 536771"/>
                  <a:gd name="connsiteY8" fmla="*/ 248173 h 248173"/>
                  <a:gd name="connsiteX9" fmla="*/ 24 w 536771"/>
                  <a:gd name="connsiteY9" fmla="*/ 214829 h 248173"/>
                  <a:gd name="connsiteX10" fmla="*/ 47651 w 536771"/>
                  <a:gd name="connsiteY10" fmla="*/ 128386 h 248173"/>
                  <a:gd name="connsiteX11" fmla="*/ 339941 w 536771"/>
                  <a:gd name="connsiteY11" fmla="*/ 2166 h 2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771" h="248173">
                    <a:moveTo>
                      <a:pt x="348539" y="0"/>
                    </a:moveTo>
                    <a:lnTo>
                      <a:pt x="366589" y="6921"/>
                    </a:lnTo>
                    <a:cubicBezTo>
                      <a:pt x="388501" y="12586"/>
                      <a:pt x="418772" y="16089"/>
                      <a:pt x="452208" y="16089"/>
                    </a:cubicBezTo>
                    <a:lnTo>
                      <a:pt x="515590" y="9302"/>
                    </a:lnTo>
                    <a:lnTo>
                      <a:pt x="526594" y="21016"/>
                    </a:lnTo>
                    <a:cubicBezTo>
                      <a:pt x="531885" y="31861"/>
                      <a:pt x="534811" y="45909"/>
                      <a:pt x="534811" y="64092"/>
                    </a:cubicBezTo>
                    <a:cubicBezTo>
                      <a:pt x="534811" y="96875"/>
                      <a:pt x="539223" y="184148"/>
                      <a:pt x="534811" y="214829"/>
                    </a:cubicBezTo>
                    <a:cubicBezTo>
                      <a:pt x="530398" y="245509"/>
                      <a:pt x="522958" y="248173"/>
                      <a:pt x="508337" y="248173"/>
                    </a:cubicBezTo>
                    <a:lnTo>
                      <a:pt x="26498" y="248173"/>
                    </a:lnTo>
                    <a:cubicBezTo>
                      <a:pt x="11877" y="248173"/>
                      <a:pt x="24" y="233245"/>
                      <a:pt x="24" y="214829"/>
                    </a:cubicBezTo>
                    <a:cubicBezTo>
                      <a:pt x="24" y="182046"/>
                      <a:pt x="-2622" y="164345"/>
                      <a:pt x="47651" y="128386"/>
                    </a:cubicBezTo>
                    <a:cubicBezTo>
                      <a:pt x="85355" y="101417"/>
                      <a:pt x="231582" y="34126"/>
                      <a:pt x="339941" y="2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A10CA9C8-2388-4CF1-9A03-255EDC109FE2}"/>
                  </a:ext>
                </a:extLst>
              </p:cNvPr>
              <p:cNvSpPr/>
              <p:nvPr/>
            </p:nvSpPr>
            <p:spPr>
              <a:xfrm flipH="1">
                <a:off x="7285088" y="5185052"/>
                <a:ext cx="458105" cy="237771"/>
              </a:xfrm>
              <a:custGeom>
                <a:avLst/>
                <a:gdLst>
                  <a:gd name="connsiteX0" fmla="*/ 348539 w 536771"/>
                  <a:gd name="connsiteY0" fmla="*/ 0 h 248173"/>
                  <a:gd name="connsiteX1" fmla="*/ 366589 w 536771"/>
                  <a:gd name="connsiteY1" fmla="*/ 6921 h 248173"/>
                  <a:gd name="connsiteX2" fmla="*/ 452208 w 536771"/>
                  <a:gd name="connsiteY2" fmla="*/ 16089 h 248173"/>
                  <a:gd name="connsiteX3" fmla="*/ 515590 w 536771"/>
                  <a:gd name="connsiteY3" fmla="*/ 9302 h 248173"/>
                  <a:gd name="connsiteX4" fmla="*/ 526594 w 536771"/>
                  <a:gd name="connsiteY4" fmla="*/ 21016 h 248173"/>
                  <a:gd name="connsiteX5" fmla="*/ 534811 w 536771"/>
                  <a:gd name="connsiteY5" fmla="*/ 64092 h 248173"/>
                  <a:gd name="connsiteX6" fmla="*/ 534811 w 536771"/>
                  <a:gd name="connsiteY6" fmla="*/ 214829 h 248173"/>
                  <a:gd name="connsiteX7" fmla="*/ 508337 w 536771"/>
                  <a:gd name="connsiteY7" fmla="*/ 248173 h 248173"/>
                  <a:gd name="connsiteX8" fmla="*/ 26498 w 536771"/>
                  <a:gd name="connsiteY8" fmla="*/ 248173 h 248173"/>
                  <a:gd name="connsiteX9" fmla="*/ 24 w 536771"/>
                  <a:gd name="connsiteY9" fmla="*/ 214829 h 248173"/>
                  <a:gd name="connsiteX10" fmla="*/ 47651 w 536771"/>
                  <a:gd name="connsiteY10" fmla="*/ 128386 h 248173"/>
                  <a:gd name="connsiteX11" fmla="*/ 339941 w 536771"/>
                  <a:gd name="connsiteY11" fmla="*/ 2166 h 24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771" h="248173">
                    <a:moveTo>
                      <a:pt x="348539" y="0"/>
                    </a:moveTo>
                    <a:lnTo>
                      <a:pt x="366589" y="6921"/>
                    </a:lnTo>
                    <a:cubicBezTo>
                      <a:pt x="388501" y="12586"/>
                      <a:pt x="418772" y="16089"/>
                      <a:pt x="452208" y="16089"/>
                    </a:cubicBezTo>
                    <a:lnTo>
                      <a:pt x="515590" y="9302"/>
                    </a:lnTo>
                    <a:lnTo>
                      <a:pt x="526594" y="21016"/>
                    </a:lnTo>
                    <a:cubicBezTo>
                      <a:pt x="531885" y="31861"/>
                      <a:pt x="534811" y="45909"/>
                      <a:pt x="534811" y="64092"/>
                    </a:cubicBezTo>
                    <a:cubicBezTo>
                      <a:pt x="534811" y="96875"/>
                      <a:pt x="539223" y="184148"/>
                      <a:pt x="534811" y="214829"/>
                    </a:cubicBezTo>
                    <a:cubicBezTo>
                      <a:pt x="530398" y="245509"/>
                      <a:pt x="522958" y="248173"/>
                      <a:pt x="508337" y="248173"/>
                    </a:cubicBezTo>
                    <a:lnTo>
                      <a:pt x="26498" y="248173"/>
                    </a:lnTo>
                    <a:cubicBezTo>
                      <a:pt x="11877" y="248173"/>
                      <a:pt x="24" y="233245"/>
                      <a:pt x="24" y="214829"/>
                    </a:cubicBezTo>
                    <a:cubicBezTo>
                      <a:pt x="24" y="182046"/>
                      <a:pt x="-2622" y="164345"/>
                      <a:pt x="47651" y="128386"/>
                    </a:cubicBezTo>
                    <a:cubicBezTo>
                      <a:pt x="85355" y="101417"/>
                      <a:pt x="231582" y="34126"/>
                      <a:pt x="339941" y="21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E51492ED-BA58-48A5-8422-E183B773745C}"/>
                  </a:ext>
                </a:extLst>
              </p:cNvPr>
              <p:cNvSpPr/>
              <p:nvPr/>
            </p:nvSpPr>
            <p:spPr>
              <a:xfrm>
                <a:off x="6753364" y="4221471"/>
                <a:ext cx="987791" cy="1001656"/>
              </a:xfrm>
              <a:custGeom>
                <a:avLst/>
                <a:gdLst>
                  <a:gd name="connsiteX0" fmla="*/ 0 w 1025619"/>
                  <a:gd name="connsiteY0" fmla="*/ 0 h 990843"/>
                  <a:gd name="connsiteX1" fmla="*/ 1025619 w 1025619"/>
                  <a:gd name="connsiteY1" fmla="*/ 0 h 990843"/>
                  <a:gd name="connsiteX2" fmla="*/ 846868 w 1025619"/>
                  <a:gd name="connsiteY2" fmla="*/ 990843 h 990843"/>
                  <a:gd name="connsiteX3" fmla="*/ 532774 w 1025619"/>
                  <a:gd name="connsiteY3" fmla="*/ 990843 h 990843"/>
                  <a:gd name="connsiteX4" fmla="*/ 532774 w 1025619"/>
                  <a:gd name="connsiteY4" fmla="*/ 327966 h 990843"/>
                  <a:gd name="connsiteX5" fmla="*/ 485703 w 1025619"/>
                  <a:gd name="connsiteY5" fmla="*/ 327966 h 990843"/>
                  <a:gd name="connsiteX6" fmla="*/ 485703 w 1025619"/>
                  <a:gd name="connsiteY6" fmla="*/ 990843 h 990843"/>
                  <a:gd name="connsiteX7" fmla="*/ 171609 w 1025619"/>
                  <a:gd name="connsiteY7" fmla="*/ 990843 h 990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619" h="990843">
                    <a:moveTo>
                      <a:pt x="0" y="0"/>
                    </a:moveTo>
                    <a:lnTo>
                      <a:pt x="1025619" y="0"/>
                    </a:lnTo>
                    <a:lnTo>
                      <a:pt x="846868" y="990843"/>
                    </a:lnTo>
                    <a:lnTo>
                      <a:pt x="532774" y="990843"/>
                    </a:lnTo>
                    <a:lnTo>
                      <a:pt x="532774" y="327966"/>
                    </a:lnTo>
                    <a:lnTo>
                      <a:pt x="485703" y="327966"/>
                    </a:lnTo>
                    <a:lnTo>
                      <a:pt x="485703" y="990843"/>
                    </a:lnTo>
                    <a:lnTo>
                      <a:pt x="171609" y="990843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21523E2E-7FF6-4D0C-8959-69052BE95762}"/>
                  </a:ext>
                </a:extLst>
              </p:cNvPr>
              <p:cNvGrpSpPr/>
              <p:nvPr/>
            </p:nvGrpSpPr>
            <p:grpSpPr>
              <a:xfrm>
                <a:off x="6654573" y="3171826"/>
                <a:ext cx="1184774" cy="970632"/>
                <a:chOff x="4647471" y="3260818"/>
                <a:chExt cx="1184774" cy="881639"/>
              </a:xfrm>
            </p:grpSpPr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1B9045A4-84F7-43A5-A2FD-00427FE8C7DF}"/>
                    </a:ext>
                  </a:extLst>
                </p:cNvPr>
                <p:cNvSpPr/>
                <p:nvPr/>
              </p:nvSpPr>
              <p:spPr>
                <a:xfrm>
                  <a:off x="4647471" y="3260818"/>
                  <a:ext cx="1184774" cy="877812"/>
                </a:xfrm>
                <a:custGeom>
                  <a:avLst/>
                  <a:gdLst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838916 h 873050"/>
                    <a:gd name="connsiteX9" fmla="*/ 0 w 1184774"/>
                    <a:gd name="connsiteY9" fmla="*/ 321070 h 873050"/>
                    <a:gd name="connsiteX10" fmla="*/ 321070 w 1184774"/>
                    <a:gd name="connsiteY10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84774 w 1184774"/>
                    <a:gd name="connsiteY3" fmla="*/ 838916 h 873050"/>
                    <a:gd name="connsiteX4" fmla="*/ 1149849 w 1184774"/>
                    <a:gd name="connsiteY4" fmla="*/ 838916 h 873050"/>
                    <a:gd name="connsiteX5" fmla="*/ 1149849 w 1184774"/>
                    <a:gd name="connsiteY5" fmla="*/ 873050 h 873050"/>
                    <a:gd name="connsiteX6" fmla="*/ 34925 w 1184774"/>
                    <a:gd name="connsiteY6" fmla="*/ 873050 h 873050"/>
                    <a:gd name="connsiteX7" fmla="*/ 34925 w 1184774"/>
                    <a:gd name="connsiteY7" fmla="*/ 838916 h 873050"/>
                    <a:gd name="connsiteX8" fmla="*/ 0 w 1184774"/>
                    <a:gd name="connsiteY8" fmla="*/ 321070 h 873050"/>
                    <a:gd name="connsiteX9" fmla="*/ 321070 w 1184774"/>
                    <a:gd name="connsiteY9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34925 w 1184774"/>
                    <a:gd name="connsiteY6" fmla="*/ 838916 h 873050"/>
                    <a:gd name="connsiteX7" fmla="*/ 0 w 1184774"/>
                    <a:gd name="connsiteY7" fmla="*/ 321070 h 873050"/>
                    <a:gd name="connsiteX8" fmla="*/ 321070 w 1184774"/>
                    <a:gd name="connsiteY8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38916 h 873050"/>
                    <a:gd name="connsiteX4" fmla="*/ 1149849 w 1184774"/>
                    <a:gd name="connsiteY4" fmla="*/ 873050 h 873050"/>
                    <a:gd name="connsiteX5" fmla="*/ 34925 w 1184774"/>
                    <a:gd name="connsiteY5" fmla="*/ 873050 h 873050"/>
                    <a:gd name="connsiteX6" fmla="*/ 0 w 1184774"/>
                    <a:gd name="connsiteY6" fmla="*/ 321070 h 873050"/>
                    <a:gd name="connsiteX7" fmla="*/ 321070 w 1184774"/>
                    <a:gd name="connsiteY7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73050 h 873050"/>
                    <a:gd name="connsiteX4" fmla="*/ 34925 w 1184774"/>
                    <a:gd name="connsiteY4" fmla="*/ 873050 h 873050"/>
                    <a:gd name="connsiteX5" fmla="*/ 0 w 1184774"/>
                    <a:gd name="connsiteY5" fmla="*/ 321070 h 873050"/>
                    <a:gd name="connsiteX6" fmla="*/ 321070 w 1184774"/>
                    <a:gd name="connsiteY6" fmla="*/ 0 h 873050"/>
                    <a:gd name="connsiteX0" fmla="*/ 321070 w 1184774"/>
                    <a:gd name="connsiteY0" fmla="*/ 0 h 873050"/>
                    <a:gd name="connsiteX1" fmla="*/ 863704 w 1184774"/>
                    <a:gd name="connsiteY1" fmla="*/ 0 h 873050"/>
                    <a:gd name="connsiteX2" fmla="*/ 1184774 w 1184774"/>
                    <a:gd name="connsiteY2" fmla="*/ 321070 h 873050"/>
                    <a:gd name="connsiteX3" fmla="*/ 1149849 w 1184774"/>
                    <a:gd name="connsiteY3" fmla="*/ 873050 h 873050"/>
                    <a:gd name="connsiteX4" fmla="*/ 77788 w 1184774"/>
                    <a:gd name="connsiteY4" fmla="*/ 870669 h 873050"/>
                    <a:gd name="connsiteX5" fmla="*/ 0 w 1184774"/>
                    <a:gd name="connsiteY5" fmla="*/ 321070 h 873050"/>
                    <a:gd name="connsiteX6" fmla="*/ 321070 w 1184774"/>
                    <a:gd name="connsiteY6" fmla="*/ 0 h 873050"/>
                    <a:gd name="connsiteX0" fmla="*/ 321070 w 1184774"/>
                    <a:gd name="connsiteY0" fmla="*/ 0 h 877812"/>
                    <a:gd name="connsiteX1" fmla="*/ 863704 w 1184774"/>
                    <a:gd name="connsiteY1" fmla="*/ 0 h 877812"/>
                    <a:gd name="connsiteX2" fmla="*/ 1184774 w 1184774"/>
                    <a:gd name="connsiteY2" fmla="*/ 321070 h 877812"/>
                    <a:gd name="connsiteX3" fmla="*/ 1097462 w 1184774"/>
                    <a:gd name="connsiteY3" fmla="*/ 877812 h 877812"/>
                    <a:gd name="connsiteX4" fmla="*/ 77788 w 1184774"/>
                    <a:gd name="connsiteY4" fmla="*/ 870669 h 877812"/>
                    <a:gd name="connsiteX5" fmla="*/ 0 w 1184774"/>
                    <a:gd name="connsiteY5" fmla="*/ 321070 h 877812"/>
                    <a:gd name="connsiteX6" fmla="*/ 321070 w 1184774"/>
                    <a:gd name="connsiteY6" fmla="*/ 0 h 877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4774" h="877812">
                      <a:moveTo>
                        <a:pt x="321070" y="0"/>
                      </a:moveTo>
                      <a:lnTo>
                        <a:pt x="863704" y="0"/>
                      </a:lnTo>
                      <a:cubicBezTo>
                        <a:pt x="1041026" y="0"/>
                        <a:pt x="1184774" y="143748"/>
                        <a:pt x="1184774" y="321070"/>
                      </a:cubicBezTo>
                      <a:lnTo>
                        <a:pt x="1097462" y="877812"/>
                      </a:lnTo>
                      <a:lnTo>
                        <a:pt x="77788" y="870669"/>
                      </a:lnTo>
                      <a:lnTo>
                        <a:pt x="0" y="321070"/>
                      </a:lnTo>
                      <a:cubicBezTo>
                        <a:pt x="0" y="143748"/>
                        <a:pt x="143748" y="0"/>
                        <a:pt x="321070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7" name="矢印: 五方向 396">
                  <a:extLst>
                    <a:ext uri="{FF2B5EF4-FFF2-40B4-BE49-F238E27FC236}">
                      <a16:creationId xmlns:a16="http://schemas.microsoft.com/office/drawing/2014/main" id="{3E998832-A49B-40B3-B912-EEB5D678C302}"/>
                    </a:ext>
                  </a:extLst>
                </p:cNvPr>
                <p:cNvSpPr/>
                <p:nvPr/>
              </p:nvSpPr>
              <p:spPr>
                <a:xfrm rot="5400000">
                  <a:off x="4843941" y="3445508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8" name="正方形/長方形 397">
                  <a:extLst>
                    <a:ext uri="{FF2B5EF4-FFF2-40B4-BE49-F238E27FC236}">
                      <a16:creationId xmlns:a16="http://schemas.microsoft.com/office/drawing/2014/main" id="{925C98C5-6934-4C12-95D6-0911DA7D73B6}"/>
                    </a:ext>
                  </a:extLst>
                </p:cNvPr>
                <p:cNvSpPr/>
                <p:nvPr/>
              </p:nvSpPr>
              <p:spPr>
                <a:xfrm>
                  <a:off x="5165483" y="3269407"/>
                  <a:ext cx="147171" cy="873050"/>
                </a:xfrm>
                <a:prstGeom prst="rect">
                  <a:avLst/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9" name="矢印: 五方向 398">
                  <a:extLst>
                    <a:ext uri="{FF2B5EF4-FFF2-40B4-BE49-F238E27FC236}">
                      <a16:creationId xmlns:a16="http://schemas.microsoft.com/office/drawing/2014/main" id="{1FF629CE-CC1E-4F4A-AC9B-5E985E52DEE4}"/>
                    </a:ext>
                  </a:extLst>
                </p:cNvPr>
                <p:cNvSpPr/>
                <p:nvPr/>
              </p:nvSpPr>
              <p:spPr>
                <a:xfrm rot="5400000">
                  <a:off x="5500704" y="3445510"/>
                  <a:ext cx="137445" cy="362788"/>
                </a:xfrm>
                <a:prstGeom prst="homePlate">
                  <a:avLst>
                    <a:gd name="adj" fmla="val 35791"/>
                  </a:avLst>
                </a:prstGeom>
                <a:solidFill>
                  <a:srgbClr val="66CCFF"/>
                </a:solidFill>
                <a:ln w="190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4B676078-5AEE-44B8-98E3-7FF3538281A3}"/>
                    </a:ext>
                  </a:extLst>
                </p:cNvPr>
                <p:cNvGrpSpPr/>
                <p:nvPr/>
              </p:nvGrpSpPr>
              <p:grpSpPr>
                <a:xfrm>
                  <a:off x="4952490" y="3265331"/>
                  <a:ext cx="560104" cy="150923"/>
                  <a:chOff x="4922950" y="4555385"/>
                  <a:chExt cx="733111" cy="441452"/>
                </a:xfrm>
              </p:grpSpPr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462CC56B-DC68-47AA-B695-CE2AC741D32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22950" y="4555386"/>
                    <a:ext cx="733111" cy="441451"/>
                  </a:xfrm>
                  <a:custGeom>
                    <a:avLst/>
                    <a:gdLst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690917 w 733111"/>
                      <a:gd name="connsiteY8" fmla="*/ 425019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41991 w 733111"/>
                      <a:gd name="connsiteY2" fmla="*/ 423145 h 441451"/>
                      <a:gd name="connsiteX3" fmla="*/ 0 w 733111"/>
                      <a:gd name="connsiteY3" fmla="*/ 36611 h 441451"/>
                      <a:gd name="connsiteX4" fmla="*/ 216745 w 733111"/>
                      <a:gd name="connsiteY4" fmla="*/ 194737 h 441451"/>
                      <a:gd name="connsiteX5" fmla="*/ 365737 w 733111"/>
                      <a:gd name="connsiteY5" fmla="*/ 0 h 441451"/>
                      <a:gd name="connsiteX6" fmla="*/ 515315 w 733111"/>
                      <a:gd name="connsiteY6" fmla="*/ 195503 h 441451"/>
                      <a:gd name="connsiteX7" fmla="*/ 733111 w 733111"/>
                      <a:gd name="connsiteY7" fmla="*/ 36610 h 441451"/>
                      <a:gd name="connsiteX8" fmla="*/ 703489 w 733111"/>
                      <a:gd name="connsiteY8" fmla="*/ 441451 h 441451"/>
                      <a:gd name="connsiteX0" fmla="*/ 703489 w 733111"/>
                      <a:gd name="connsiteY0" fmla="*/ 441451 h 441451"/>
                      <a:gd name="connsiteX1" fmla="*/ 27985 w 733111"/>
                      <a:gd name="connsiteY1" fmla="*/ 441451 h 441451"/>
                      <a:gd name="connsiteX2" fmla="*/ 0 w 733111"/>
                      <a:gd name="connsiteY2" fmla="*/ 36611 h 441451"/>
                      <a:gd name="connsiteX3" fmla="*/ 216745 w 733111"/>
                      <a:gd name="connsiteY3" fmla="*/ 194737 h 441451"/>
                      <a:gd name="connsiteX4" fmla="*/ 365737 w 733111"/>
                      <a:gd name="connsiteY4" fmla="*/ 0 h 441451"/>
                      <a:gd name="connsiteX5" fmla="*/ 515315 w 733111"/>
                      <a:gd name="connsiteY5" fmla="*/ 195503 h 441451"/>
                      <a:gd name="connsiteX6" fmla="*/ 733111 w 733111"/>
                      <a:gd name="connsiteY6" fmla="*/ 36610 h 441451"/>
                      <a:gd name="connsiteX7" fmla="*/ 703489 w 733111"/>
                      <a:gd name="connsiteY7" fmla="*/ 441451 h 441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33111" h="441451">
                        <a:moveTo>
                          <a:pt x="703489" y="441451"/>
                        </a:moveTo>
                        <a:lnTo>
                          <a:pt x="27985" y="441451"/>
                        </a:lnTo>
                        <a:lnTo>
                          <a:pt x="0" y="36611"/>
                        </a:lnTo>
                        <a:lnTo>
                          <a:pt x="216745" y="194737"/>
                        </a:lnTo>
                        <a:lnTo>
                          <a:pt x="365737" y="0"/>
                        </a:lnTo>
                        <a:lnTo>
                          <a:pt x="515315" y="195503"/>
                        </a:lnTo>
                        <a:lnTo>
                          <a:pt x="733111" y="36610"/>
                        </a:lnTo>
                        <a:lnTo>
                          <a:pt x="703489" y="441451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02" name="二等辺三角形 401">
                    <a:extLst>
                      <a:ext uri="{FF2B5EF4-FFF2-40B4-BE49-F238E27FC236}">
                        <a16:creationId xmlns:a16="http://schemas.microsoft.com/office/drawing/2014/main" id="{3B0E80DA-1C2E-4391-8BB0-8DF6BA77806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95446" y="4555385"/>
                    <a:ext cx="397614" cy="441451"/>
                  </a:xfrm>
                  <a:prstGeom prst="triangl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393" name="正方形/長方形 392">
                <a:extLst>
                  <a:ext uri="{FF2B5EF4-FFF2-40B4-BE49-F238E27FC236}">
                    <a16:creationId xmlns:a16="http://schemas.microsoft.com/office/drawing/2014/main" id="{28B99242-C309-4A52-A328-FD12E63C07FC}"/>
                  </a:ext>
                </a:extLst>
              </p:cNvPr>
              <p:cNvSpPr/>
              <p:nvPr/>
            </p:nvSpPr>
            <p:spPr>
              <a:xfrm>
                <a:off x="6743243" y="4119299"/>
                <a:ext cx="1007434" cy="107076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四角形: 角を丸くする 393">
                <a:extLst>
                  <a:ext uri="{FF2B5EF4-FFF2-40B4-BE49-F238E27FC236}">
                    <a16:creationId xmlns:a16="http://schemas.microsoft.com/office/drawing/2014/main" id="{306DD46E-7620-41B6-89FD-194B37795B2A}"/>
                  </a:ext>
                </a:extLst>
              </p:cNvPr>
              <p:cNvSpPr/>
              <p:nvPr/>
            </p:nvSpPr>
            <p:spPr>
              <a:xfrm>
                <a:off x="7133768" y="4108592"/>
                <a:ext cx="226384" cy="12849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161F92F6-EF36-454C-82FB-961DC0E8592E}"/>
                </a:ext>
              </a:extLst>
            </p:cNvPr>
            <p:cNvGrpSpPr/>
            <p:nvPr/>
          </p:nvGrpSpPr>
          <p:grpSpPr>
            <a:xfrm>
              <a:off x="6238631" y="1063863"/>
              <a:ext cx="1699692" cy="1875214"/>
              <a:chOff x="6825788" y="1231262"/>
              <a:chExt cx="1699692" cy="1875214"/>
            </a:xfrm>
          </p:grpSpPr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7FA9A1DC-E46A-42C8-8DED-5AF526F6BA69}"/>
                  </a:ext>
                </a:extLst>
              </p:cNvPr>
              <p:cNvGrpSpPr/>
              <p:nvPr/>
            </p:nvGrpSpPr>
            <p:grpSpPr>
              <a:xfrm>
                <a:off x="6848764" y="1515198"/>
                <a:ext cx="1676716" cy="1591278"/>
                <a:chOff x="-1206422" y="4401874"/>
                <a:chExt cx="1676716" cy="1591278"/>
              </a:xfrm>
            </p:grpSpPr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800E850C-0C0B-4134-90D7-3A76001A43C7}"/>
                    </a:ext>
                  </a:extLst>
                </p:cNvPr>
                <p:cNvSpPr/>
                <p:nvPr/>
              </p:nvSpPr>
              <p:spPr bwMode="auto">
                <a:xfrm rot="20700000">
                  <a:off x="-1206422" y="5200590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楕円 370">
                  <a:extLst>
                    <a:ext uri="{FF2B5EF4-FFF2-40B4-BE49-F238E27FC236}">
                      <a16:creationId xmlns:a16="http://schemas.microsoft.com/office/drawing/2014/main" id="{3627680F-29BF-4DB9-A039-62BCD6D40CB1}"/>
                    </a:ext>
                  </a:extLst>
                </p:cNvPr>
                <p:cNvSpPr/>
                <p:nvPr/>
              </p:nvSpPr>
              <p:spPr bwMode="auto">
                <a:xfrm rot="20700000">
                  <a:off x="-1134930" y="5291138"/>
                  <a:ext cx="211276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楕円 371">
                  <a:extLst>
                    <a:ext uri="{FF2B5EF4-FFF2-40B4-BE49-F238E27FC236}">
                      <a16:creationId xmlns:a16="http://schemas.microsoft.com/office/drawing/2014/main" id="{BD7714F0-C510-4D80-B9B3-2987286A85CF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16035" y="5200589"/>
                  <a:ext cx="354259" cy="44869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7C635116-1FB0-473A-8A42-325B96BADD2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87526" y="5291137"/>
                  <a:ext cx="211276" cy="26759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楕円 373">
                  <a:extLst>
                    <a:ext uri="{FF2B5EF4-FFF2-40B4-BE49-F238E27FC236}">
                      <a16:creationId xmlns:a16="http://schemas.microsoft.com/office/drawing/2014/main" id="{4FE24A26-70A6-4417-9BB8-3504DC1F511C}"/>
                    </a:ext>
                  </a:extLst>
                </p:cNvPr>
                <p:cNvSpPr/>
                <p:nvPr/>
              </p:nvSpPr>
              <p:spPr bwMode="auto">
                <a:xfrm>
                  <a:off x="-1056461" y="4631598"/>
                  <a:ext cx="1361555" cy="1361554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081C41D5-94CB-4A61-BF68-C06428C4479E}"/>
                    </a:ext>
                  </a:extLst>
                </p:cNvPr>
                <p:cNvGrpSpPr/>
                <p:nvPr/>
              </p:nvGrpSpPr>
              <p:grpSpPr>
                <a:xfrm>
                  <a:off x="-1151384" y="4401874"/>
                  <a:ext cx="1342190" cy="784104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388" name="月 387">
                    <a:extLst>
                      <a:ext uri="{FF2B5EF4-FFF2-40B4-BE49-F238E27FC236}">
                        <a16:creationId xmlns:a16="http://schemas.microsoft.com/office/drawing/2014/main" id="{E3C3DE51-79DB-4C3A-85D1-82005CD1186C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月 388">
                    <a:extLst>
                      <a:ext uri="{FF2B5EF4-FFF2-40B4-BE49-F238E27FC236}">
                        <a16:creationId xmlns:a16="http://schemas.microsoft.com/office/drawing/2014/main" id="{55625E9A-4E2F-426A-B341-A98604ABC109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6" name="グループ化 375">
                  <a:extLst>
                    <a:ext uri="{FF2B5EF4-FFF2-40B4-BE49-F238E27FC236}">
                      <a16:creationId xmlns:a16="http://schemas.microsoft.com/office/drawing/2014/main" id="{344FDC5A-8FA3-4CFF-B559-23AC159FEE18}"/>
                    </a:ext>
                  </a:extLst>
                </p:cNvPr>
                <p:cNvGrpSpPr/>
                <p:nvPr/>
              </p:nvGrpSpPr>
              <p:grpSpPr>
                <a:xfrm>
                  <a:off x="-977598" y="4466862"/>
                  <a:ext cx="1048532" cy="612550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386" name="月 385">
                    <a:extLst>
                      <a:ext uri="{FF2B5EF4-FFF2-40B4-BE49-F238E27FC236}">
                        <a16:creationId xmlns:a16="http://schemas.microsoft.com/office/drawing/2014/main" id="{F8F25CF9-BF7F-4431-BE64-66139924A32B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月 386">
                    <a:extLst>
                      <a:ext uri="{FF2B5EF4-FFF2-40B4-BE49-F238E27FC236}">
                        <a16:creationId xmlns:a16="http://schemas.microsoft.com/office/drawing/2014/main" id="{5C25BBE6-34A9-4992-BDFD-AD6973DD7FD4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7" name="グループ化 376">
                  <a:extLst>
                    <a:ext uri="{FF2B5EF4-FFF2-40B4-BE49-F238E27FC236}">
                      <a16:creationId xmlns:a16="http://schemas.microsoft.com/office/drawing/2014/main" id="{6ABDFF51-6812-40EF-BDEC-E45E10F7CF57}"/>
                    </a:ext>
                  </a:extLst>
                </p:cNvPr>
                <p:cNvGrpSpPr/>
                <p:nvPr/>
              </p:nvGrpSpPr>
              <p:grpSpPr>
                <a:xfrm>
                  <a:off x="-802809" y="4525533"/>
                  <a:ext cx="742775" cy="433928"/>
                  <a:chOff x="4989476" y="3393321"/>
                  <a:chExt cx="1624422" cy="948984"/>
                </a:xfrm>
                <a:solidFill>
                  <a:schemeClr val="tx1"/>
                </a:solidFill>
              </p:grpSpPr>
              <p:sp>
                <p:nvSpPr>
                  <p:cNvPr id="384" name="月 383">
                    <a:extLst>
                      <a:ext uri="{FF2B5EF4-FFF2-40B4-BE49-F238E27FC236}">
                        <a16:creationId xmlns:a16="http://schemas.microsoft.com/office/drawing/2014/main" id="{3F2BAE03-E36A-49E3-A61E-68B64CFDFBA7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5262982" y="3393322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月 384">
                    <a:extLst>
                      <a:ext uri="{FF2B5EF4-FFF2-40B4-BE49-F238E27FC236}">
                        <a16:creationId xmlns:a16="http://schemas.microsoft.com/office/drawing/2014/main" id="{EA333240-5D16-4E64-A0F9-618390B456B5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6211927" y="3393321"/>
                    <a:ext cx="401971" cy="948984"/>
                  </a:xfrm>
                  <a:prstGeom prst="moon">
                    <a:avLst>
                      <a:gd name="adj" fmla="val 58523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8" name="角丸四角形 124">
                  <a:extLst>
                    <a:ext uri="{FF2B5EF4-FFF2-40B4-BE49-F238E27FC236}">
                      <a16:creationId xmlns:a16="http://schemas.microsoft.com/office/drawing/2014/main" id="{2613EAB8-EFAB-49D0-BDF8-78E788A69257}"/>
                    </a:ext>
                  </a:extLst>
                </p:cNvPr>
                <p:cNvSpPr/>
                <p:nvPr/>
              </p:nvSpPr>
              <p:spPr bwMode="auto">
                <a:xfrm>
                  <a:off x="-787144" y="5169520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角丸四角形 125">
                  <a:extLst>
                    <a:ext uri="{FF2B5EF4-FFF2-40B4-BE49-F238E27FC236}">
                      <a16:creationId xmlns:a16="http://schemas.microsoft.com/office/drawing/2014/main" id="{93F92644-5431-4B2A-9A07-65970671DE3D}"/>
                    </a:ext>
                  </a:extLst>
                </p:cNvPr>
                <p:cNvSpPr/>
                <p:nvPr/>
              </p:nvSpPr>
              <p:spPr bwMode="auto">
                <a:xfrm>
                  <a:off x="-107589" y="5169520"/>
                  <a:ext cx="130872" cy="2685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月 379">
                  <a:extLst>
                    <a:ext uri="{FF2B5EF4-FFF2-40B4-BE49-F238E27FC236}">
                      <a16:creationId xmlns:a16="http://schemas.microsoft.com/office/drawing/2014/main" id="{42DFF817-2D69-4A75-9FD5-B64B58339769}"/>
                    </a:ext>
                  </a:extLst>
                </p:cNvPr>
                <p:cNvSpPr/>
                <p:nvPr/>
              </p:nvSpPr>
              <p:spPr bwMode="auto">
                <a:xfrm rot="6300000">
                  <a:off x="-740597" y="4926081"/>
                  <a:ext cx="3777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月 380">
                  <a:extLst>
                    <a:ext uri="{FF2B5EF4-FFF2-40B4-BE49-F238E27FC236}">
                      <a16:creationId xmlns:a16="http://schemas.microsoft.com/office/drawing/2014/main" id="{0361C9D6-C015-4331-8416-4937C0BF0428}"/>
                    </a:ext>
                  </a:extLst>
                </p:cNvPr>
                <p:cNvSpPr/>
                <p:nvPr/>
              </p:nvSpPr>
              <p:spPr bwMode="auto">
                <a:xfrm rot="4500000">
                  <a:off x="-65829" y="4926081"/>
                  <a:ext cx="37776" cy="281316"/>
                </a:xfrm>
                <a:prstGeom prst="moon">
                  <a:avLst>
                    <a:gd name="adj" fmla="val 71279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ひし形 16">
                  <a:extLst>
                    <a:ext uri="{FF2B5EF4-FFF2-40B4-BE49-F238E27FC236}">
                      <a16:creationId xmlns:a16="http://schemas.microsoft.com/office/drawing/2014/main" id="{28802FE9-0A20-409A-BCEE-17396540514B}"/>
                    </a:ext>
                  </a:extLst>
                </p:cNvPr>
                <p:cNvSpPr/>
                <p:nvPr/>
              </p:nvSpPr>
              <p:spPr bwMode="auto">
                <a:xfrm>
                  <a:off x="-479275" y="5568903"/>
                  <a:ext cx="184313" cy="65004"/>
                </a:xfrm>
                <a:custGeom>
                  <a:avLst/>
                  <a:gdLst>
                    <a:gd name="connsiteX0" fmla="*/ 0 w 270030"/>
                    <a:gd name="connsiteY0" fmla="*/ 45005 h 90010"/>
                    <a:gd name="connsiteX1" fmla="*/ 135015 w 270030"/>
                    <a:gd name="connsiteY1" fmla="*/ 0 h 90010"/>
                    <a:gd name="connsiteX2" fmla="*/ 270030 w 270030"/>
                    <a:gd name="connsiteY2" fmla="*/ 45005 h 90010"/>
                    <a:gd name="connsiteX3" fmla="*/ 135015 w 270030"/>
                    <a:gd name="connsiteY3" fmla="*/ 90010 h 90010"/>
                    <a:gd name="connsiteX4" fmla="*/ 0 w 270030"/>
                    <a:gd name="connsiteY4" fmla="*/ 45005 h 90010"/>
                    <a:gd name="connsiteX0" fmla="*/ 0 w 270030"/>
                    <a:gd name="connsiteY0" fmla="*/ 45005 h 90011"/>
                    <a:gd name="connsiteX1" fmla="*/ 135015 w 270030"/>
                    <a:gd name="connsiteY1" fmla="*/ 0 h 90011"/>
                    <a:gd name="connsiteX2" fmla="*/ 270030 w 270030"/>
                    <a:gd name="connsiteY2" fmla="*/ 45005 h 90011"/>
                    <a:gd name="connsiteX3" fmla="*/ 135015 w 270030"/>
                    <a:gd name="connsiteY3" fmla="*/ 90010 h 90011"/>
                    <a:gd name="connsiteX4" fmla="*/ 0 w 270030"/>
                    <a:gd name="connsiteY4" fmla="*/ 45005 h 90011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  <a:gd name="connsiteX0" fmla="*/ 0 w 270030"/>
                    <a:gd name="connsiteY0" fmla="*/ 45005 h 90014"/>
                    <a:gd name="connsiteX1" fmla="*/ 135015 w 270030"/>
                    <a:gd name="connsiteY1" fmla="*/ 0 h 90014"/>
                    <a:gd name="connsiteX2" fmla="*/ 270030 w 270030"/>
                    <a:gd name="connsiteY2" fmla="*/ 45005 h 90014"/>
                    <a:gd name="connsiteX3" fmla="*/ 135015 w 270030"/>
                    <a:gd name="connsiteY3" fmla="*/ 90010 h 90014"/>
                    <a:gd name="connsiteX4" fmla="*/ 0 w 270030"/>
                    <a:gd name="connsiteY4" fmla="*/ 45005 h 90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030" h="90014">
                      <a:moveTo>
                        <a:pt x="0" y="45005"/>
                      </a:moveTo>
                      <a:lnTo>
                        <a:pt x="135015" y="0"/>
                      </a:lnTo>
                      <a:lnTo>
                        <a:pt x="270030" y="45005"/>
                      </a:lnTo>
                      <a:cubicBezTo>
                        <a:pt x="228100" y="86163"/>
                        <a:pt x="220660" y="89772"/>
                        <a:pt x="135015" y="90010"/>
                      </a:cubicBezTo>
                      <a:cubicBezTo>
                        <a:pt x="49370" y="90248"/>
                        <a:pt x="45005" y="80350"/>
                        <a:pt x="0" y="45005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3" name="月 382">
                  <a:extLst>
                    <a:ext uri="{FF2B5EF4-FFF2-40B4-BE49-F238E27FC236}">
                      <a16:creationId xmlns:a16="http://schemas.microsoft.com/office/drawing/2014/main" id="{0DA00210-E877-4B01-9FCD-27AD7C6AA761}"/>
                    </a:ext>
                  </a:extLst>
                </p:cNvPr>
                <p:cNvSpPr/>
                <p:nvPr/>
              </p:nvSpPr>
              <p:spPr bwMode="auto">
                <a:xfrm rot="5400000">
                  <a:off x="-409418" y="5645291"/>
                  <a:ext cx="65615" cy="27662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FA2977EB-196E-4F1D-9806-395C14E2611D}"/>
                  </a:ext>
                </a:extLst>
              </p:cNvPr>
              <p:cNvGrpSpPr/>
              <p:nvPr/>
            </p:nvGrpSpPr>
            <p:grpSpPr>
              <a:xfrm>
                <a:off x="6825788" y="1231262"/>
                <a:ext cx="1695992" cy="935422"/>
                <a:chOff x="2326523" y="925606"/>
                <a:chExt cx="2102602" cy="1159686"/>
              </a:xfrm>
            </p:grpSpPr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93E2291D-0576-4CEF-81C4-C55C322B1F1C}"/>
                    </a:ext>
                  </a:extLst>
                </p:cNvPr>
                <p:cNvSpPr/>
                <p:nvPr/>
              </p:nvSpPr>
              <p:spPr>
                <a:xfrm>
                  <a:off x="2500226" y="925606"/>
                  <a:ext cx="1755196" cy="1138144"/>
                </a:xfrm>
                <a:custGeom>
                  <a:avLst/>
                  <a:gdLst>
                    <a:gd name="connsiteX0" fmla="*/ 877598 w 1755196"/>
                    <a:gd name="connsiteY0" fmla="*/ 0 h 1073709"/>
                    <a:gd name="connsiteX1" fmla="*/ 1755196 w 1755196"/>
                    <a:gd name="connsiteY1" fmla="*/ 877598 h 1073709"/>
                    <a:gd name="connsiteX2" fmla="*/ 1745773 w 1755196"/>
                    <a:gd name="connsiteY2" fmla="*/ 971078 h 1073709"/>
                    <a:gd name="connsiteX3" fmla="*/ 1612363 w 1755196"/>
                    <a:gd name="connsiteY3" fmla="*/ 1004743 h 1073709"/>
                    <a:gd name="connsiteX4" fmla="*/ 877598 w 1755196"/>
                    <a:gd name="connsiteY4" fmla="*/ 1073709 h 1073709"/>
                    <a:gd name="connsiteX5" fmla="*/ 142834 w 1755196"/>
                    <a:gd name="connsiteY5" fmla="*/ 1004743 h 1073709"/>
                    <a:gd name="connsiteX6" fmla="*/ 9424 w 1755196"/>
                    <a:gd name="connsiteY6" fmla="*/ 971078 h 1073709"/>
                    <a:gd name="connsiteX7" fmla="*/ 0 w 1755196"/>
                    <a:gd name="connsiteY7" fmla="*/ 877598 h 1073709"/>
                    <a:gd name="connsiteX8" fmla="*/ 877598 w 1755196"/>
                    <a:gd name="connsiteY8" fmla="*/ 0 h 1073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55196" h="1073709">
                      <a:moveTo>
                        <a:pt x="877598" y="0"/>
                      </a:moveTo>
                      <a:cubicBezTo>
                        <a:pt x="1362282" y="0"/>
                        <a:pt x="1755196" y="392914"/>
                        <a:pt x="1755196" y="877598"/>
                      </a:cubicBezTo>
                      <a:lnTo>
                        <a:pt x="1745773" y="971078"/>
                      </a:lnTo>
                      <a:lnTo>
                        <a:pt x="1612363" y="1004743"/>
                      </a:lnTo>
                      <a:cubicBezTo>
                        <a:pt x="1386526" y="1049152"/>
                        <a:pt x="1138230" y="1073709"/>
                        <a:pt x="877598" y="1073709"/>
                      </a:cubicBezTo>
                      <a:cubicBezTo>
                        <a:pt x="616966" y="1073709"/>
                        <a:pt x="368671" y="1049152"/>
                        <a:pt x="142834" y="1004743"/>
                      </a:cubicBezTo>
                      <a:lnTo>
                        <a:pt x="9424" y="971078"/>
                      </a:lnTo>
                      <a:lnTo>
                        <a:pt x="0" y="877598"/>
                      </a:lnTo>
                      <a:cubicBezTo>
                        <a:pt x="0" y="392914"/>
                        <a:pt x="392914" y="0"/>
                        <a:pt x="87759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32FA065A-5A56-40B9-81E3-EF00F56C96C3}"/>
                    </a:ext>
                  </a:extLst>
                </p:cNvPr>
                <p:cNvSpPr/>
                <p:nvPr/>
              </p:nvSpPr>
              <p:spPr>
                <a:xfrm>
                  <a:off x="2482098" y="1649181"/>
                  <a:ext cx="1791452" cy="273050"/>
                </a:xfrm>
                <a:custGeom>
                  <a:avLst/>
                  <a:gdLst>
                    <a:gd name="connsiteX0" fmla="*/ 877598 w 1755196"/>
                    <a:gd name="connsiteY0" fmla="*/ 0 h 342377"/>
                    <a:gd name="connsiteX1" fmla="*/ 1618735 w 1755196"/>
                    <a:gd name="connsiteY1" fmla="*/ 71517 h 342377"/>
                    <a:gd name="connsiteX2" fmla="*/ 1742961 w 1755196"/>
                    <a:gd name="connsiteY2" fmla="*/ 106592 h 342377"/>
                    <a:gd name="connsiteX3" fmla="*/ 1755196 w 1755196"/>
                    <a:gd name="connsiteY3" fmla="*/ 227966 h 342377"/>
                    <a:gd name="connsiteX4" fmla="*/ 1745773 w 1755196"/>
                    <a:gd name="connsiteY4" fmla="*/ 321446 h 342377"/>
                    <a:gd name="connsiteX5" fmla="*/ 1662826 w 1755196"/>
                    <a:gd name="connsiteY5" fmla="*/ 342377 h 342377"/>
                    <a:gd name="connsiteX6" fmla="*/ 1659146 w 1755196"/>
                    <a:gd name="connsiteY6" fmla="*/ 341392 h 342377"/>
                    <a:gd name="connsiteX7" fmla="*/ 877598 w 1755196"/>
                    <a:gd name="connsiteY7" fmla="*/ 269875 h 342377"/>
                    <a:gd name="connsiteX8" fmla="*/ 96050 w 1755196"/>
                    <a:gd name="connsiteY8" fmla="*/ 341392 h 342377"/>
                    <a:gd name="connsiteX9" fmla="*/ 92371 w 1755196"/>
                    <a:gd name="connsiteY9" fmla="*/ 342377 h 342377"/>
                    <a:gd name="connsiteX10" fmla="*/ 9424 w 1755196"/>
                    <a:gd name="connsiteY10" fmla="*/ 321446 h 342377"/>
                    <a:gd name="connsiteX11" fmla="*/ 0 w 1755196"/>
                    <a:gd name="connsiteY11" fmla="*/ 227966 h 342377"/>
                    <a:gd name="connsiteX12" fmla="*/ 12236 w 1755196"/>
                    <a:gd name="connsiteY12" fmla="*/ 106592 h 342377"/>
                    <a:gd name="connsiteX13" fmla="*/ 136461 w 1755196"/>
                    <a:gd name="connsiteY13" fmla="*/ 71517 h 342377"/>
                    <a:gd name="connsiteX14" fmla="*/ 877598 w 1755196"/>
                    <a:gd name="connsiteY14" fmla="*/ 0 h 342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5196" h="342377">
                      <a:moveTo>
                        <a:pt x="877598" y="0"/>
                      </a:moveTo>
                      <a:cubicBezTo>
                        <a:pt x="1167030" y="0"/>
                        <a:pt x="1429062" y="27330"/>
                        <a:pt x="1618735" y="71517"/>
                      </a:cubicBezTo>
                      <a:lnTo>
                        <a:pt x="1742961" y="106592"/>
                      </a:lnTo>
                      <a:lnTo>
                        <a:pt x="1755196" y="227966"/>
                      </a:lnTo>
                      <a:lnTo>
                        <a:pt x="1745773" y="321446"/>
                      </a:lnTo>
                      <a:lnTo>
                        <a:pt x="1662826" y="342377"/>
                      </a:lnTo>
                      <a:lnTo>
                        <a:pt x="1659146" y="341392"/>
                      </a:lnTo>
                      <a:cubicBezTo>
                        <a:pt x="1459131" y="297205"/>
                        <a:pt x="1182812" y="269875"/>
                        <a:pt x="877598" y="269875"/>
                      </a:cubicBezTo>
                      <a:cubicBezTo>
                        <a:pt x="572385" y="269875"/>
                        <a:pt x="296066" y="297205"/>
                        <a:pt x="96050" y="341392"/>
                      </a:cubicBezTo>
                      <a:lnTo>
                        <a:pt x="92371" y="342377"/>
                      </a:lnTo>
                      <a:lnTo>
                        <a:pt x="9424" y="321446"/>
                      </a:lnTo>
                      <a:lnTo>
                        <a:pt x="0" y="227966"/>
                      </a:lnTo>
                      <a:lnTo>
                        <a:pt x="12236" y="106592"/>
                      </a:lnTo>
                      <a:lnTo>
                        <a:pt x="136461" y="71517"/>
                      </a:lnTo>
                      <a:cubicBezTo>
                        <a:pt x="326135" y="27330"/>
                        <a:pt x="588166" y="0"/>
                        <a:pt x="87759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421194A7-9F9A-4A55-A5DC-DE0042879114}"/>
                    </a:ext>
                  </a:extLst>
                </p:cNvPr>
                <p:cNvSpPr/>
                <p:nvPr/>
              </p:nvSpPr>
              <p:spPr>
                <a:xfrm rot="10800000">
                  <a:off x="3109820" y="1617650"/>
                  <a:ext cx="571142" cy="277630"/>
                </a:xfrm>
                <a:custGeom>
                  <a:avLst/>
                  <a:gdLst>
                    <a:gd name="connsiteX0" fmla="*/ 303139 w 571142"/>
                    <a:gd name="connsiteY0" fmla="*/ 277630 h 277630"/>
                    <a:gd name="connsiteX1" fmla="*/ 91905 w 571142"/>
                    <a:gd name="connsiteY1" fmla="*/ 272669 h 277630"/>
                    <a:gd name="connsiteX2" fmla="*/ 0 w 571142"/>
                    <a:gd name="connsiteY2" fmla="*/ 266023 h 277630"/>
                    <a:gd name="connsiteX3" fmla="*/ 39640 w 571142"/>
                    <a:gd name="connsiteY3" fmla="*/ 0 h 277630"/>
                    <a:gd name="connsiteX4" fmla="*/ 80387 w 571142"/>
                    <a:gd name="connsiteY4" fmla="*/ 2794 h 277630"/>
                    <a:gd name="connsiteX5" fmla="*/ 303139 w 571142"/>
                    <a:gd name="connsiteY5" fmla="*/ 7755 h 277630"/>
                    <a:gd name="connsiteX6" fmla="*/ 525890 w 571142"/>
                    <a:gd name="connsiteY6" fmla="*/ 2794 h 277630"/>
                    <a:gd name="connsiteX7" fmla="*/ 531482 w 571142"/>
                    <a:gd name="connsiteY7" fmla="*/ 2411 h 277630"/>
                    <a:gd name="connsiteX8" fmla="*/ 571142 w 571142"/>
                    <a:gd name="connsiteY8" fmla="*/ 268564 h 277630"/>
                    <a:gd name="connsiteX9" fmla="*/ 514373 w 571142"/>
                    <a:gd name="connsiteY9" fmla="*/ 272669 h 277630"/>
                    <a:gd name="connsiteX10" fmla="*/ 303139 w 571142"/>
                    <a:gd name="connsiteY10" fmla="*/ 277630 h 277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71142" h="277630">
                      <a:moveTo>
                        <a:pt x="303139" y="277630"/>
                      </a:moveTo>
                      <a:cubicBezTo>
                        <a:pt x="230781" y="277630"/>
                        <a:pt x="160135" y="275922"/>
                        <a:pt x="91905" y="272669"/>
                      </a:cubicBezTo>
                      <a:lnTo>
                        <a:pt x="0" y="266023"/>
                      </a:lnTo>
                      <a:lnTo>
                        <a:pt x="39640" y="0"/>
                      </a:lnTo>
                      <a:lnTo>
                        <a:pt x="80387" y="2794"/>
                      </a:lnTo>
                      <a:cubicBezTo>
                        <a:pt x="152338" y="6047"/>
                        <a:pt x="226836" y="7755"/>
                        <a:pt x="303139" y="7755"/>
                      </a:cubicBezTo>
                      <a:cubicBezTo>
                        <a:pt x="379442" y="7755"/>
                        <a:pt x="453940" y="6047"/>
                        <a:pt x="525890" y="2794"/>
                      </a:cubicBezTo>
                      <a:lnTo>
                        <a:pt x="531482" y="2411"/>
                      </a:lnTo>
                      <a:lnTo>
                        <a:pt x="571142" y="268564"/>
                      </a:lnTo>
                      <a:lnTo>
                        <a:pt x="514373" y="272669"/>
                      </a:lnTo>
                      <a:cubicBezTo>
                        <a:pt x="446142" y="275922"/>
                        <a:pt x="375497" y="277630"/>
                        <a:pt x="303139" y="2776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47581DF9-9DE7-414F-B71D-0F2CC5FA5934}"/>
                    </a:ext>
                  </a:extLst>
                </p:cNvPr>
                <p:cNvSpPr/>
                <p:nvPr/>
              </p:nvSpPr>
              <p:spPr>
                <a:xfrm>
                  <a:off x="2326523" y="1612660"/>
                  <a:ext cx="2102602" cy="472632"/>
                </a:xfrm>
                <a:custGeom>
                  <a:avLst/>
                  <a:gdLst>
                    <a:gd name="connsiteX0" fmla="*/ 2093755 w 2102602"/>
                    <a:gd name="connsiteY0" fmla="*/ 0 h 472632"/>
                    <a:gd name="connsiteX1" fmla="*/ 2097175 w 2102602"/>
                    <a:gd name="connsiteY1" fmla="*/ 17705 h 472632"/>
                    <a:gd name="connsiteX2" fmla="*/ 2102602 w 2102602"/>
                    <a:gd name="connsiteY2" fmla="*/ 102641 h 472632"/>
                    <a:gd name="connsiteX3" fmla="*/ 2081244 w 2102602"/>
                    <a:gd name="connsiteY3" fmla="*/ 270060 h 472632"/>
                    <a:gd name="connsiteX4" fmla="*/ 2033567 w 2102602"/>
                    <a:gd name="connsiteY4" fmla="*/ 391423 h 472632"/>
                    <a:gd name="connsiteX5" fmla="*/ 1912470 w 2102602"/>
                    <a:gd name="connsiteY5" fmla="*/ 413778 h 472632"/>
                    <a:gd name="connsiteX6" fmla="*/ 1051301 w 2102602"/>
                    <a:gd name="connsiteY6" fmla="*/ 472632 h 472632"/>
                    <a:gd name="connsiteX7" fmla="*/ 190132 w 2102602"/>
                    <a:gd name="connsiteY7" fmla="*/ 413778 h 472632"/>
                    <a:gd name="connsiteX8" fmla="*/ 69036 w 2102602"/>
                    <a:gd name="connsiteY8" fmla="*/ 391423 h 472632"/>
                    <a:gd name="connsiteX9" fmla="*/ 21359 w 2102602"/>
                    <a:gd name="connsiteY9" fmla="*/ 270060 h 472632"/>
                    <a:gd name="connsiteX10" fmla="*/ 0 w 2102602"/>
                    <a:gd name="connsiteY10" fmla="*/ 102641 h 472632"/>
                    <a:gd name="connsiteX11" fmla="*/ 5428 w 2102602"/>
                    <a:gd name="connsiteY11" fmla="*/ 17705 h 472632"/>
                    <a:gd name="connsiteX12" fmla="*/ 8848 w 2102602"/>
                    <a:gd name="connsiteY12" fmla="*/ 0 h 472632"/>
                    <a:gd name="connsiteX13" fmla="*/ 61072 w 2102602"/>
                    <a:gd name="connsiteY13" fmla="*/ 39773 h 472632"/>
                    <a:gd name="connsiteX14" fmla="*/ 1051301 w 2102602"/>
                    <a:gd name="connsiteY14" fmla="*/ 257415 h 472632"/>
                    <a:gd name="connsiteX15" fmla="*/ 2041531 w 2102602"/>
                    <a:gd name="connsiteY15" fmla="*/ 39773 h 472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102602" h="472632">
                      <a:moveTo>
                        <a:pt x="2093755" y="0"/>
                      </a:moveTo>
                      <a:lnTo>
                        <a:pt x="2097175" y="17705"/>
                      </a:lnTo>
                      <a:cubicBezTo>
                        <a:pt x="2100764" y="45631"/>
                        <a:pt x="2102602" y="73967"/>
                        <a:pt x="2102602" y="102641"/>
                      </a:cubicBezTo>
                      <a:cubicBezTo>
                        <a:pt x="2102602" y="159990"/>
                        <a:pt x="2095248" y="215982"/>
                        <a:pt x="2081244" y="270060"/>
                      </a:cubicBezTo>
                      <a:lnTo>
                        <a:pt x="2033567" y="391423"/>
                      </a:lnTo>
                      <a:lnTo>
                        <a:pt x="1912470" y="413778"/>
                      </a:lnTo>
                      <a:cubicBezTo>
                        <a:pt x="1666644" y="450935"/>
                        <a:pt x="1370297" y="472632"/>
                        <a:pt x="1051301" y="472632"/>
                      </a:cubicBezTo>
                      <a:cubicBezTo>
                        <a:pt x="732305" y="472632"/>
                        <a:pt x="435958" y="450935"/>
                        <a:pt x="190132" y="413778"/>
                      </a:cubicBezTo>
                      <a:lnTo>
                        <a:pt x="69036" y="391423"/>
                      </a:lnTo>
                      <a:lnTo>
                        <a:pt x="21359" y="270060"/>
                      </a:lnTo>
                      <a:cubicBezTo>
                        <a:pt x="7355" y="215982"/>
                        <a:pt x="0" y="159990"/>
                        <a:pt x="0" y="102641"/>
                      </a:cubicBezTo>
                      <a:cubicBezTo>
                        <a:pt x="0" y="73967"/>
                        <a:pt x="1839" y="45631"/>
                        <a:pt x="5428" y="17705"/>
                      </a:cubicBezTo>
                      <a:lnTo>
                        <a:pt x="8848" y="0"/>
                      </a:lnTo>
                      <a:lnTo>
                        <a:pt x="61072" y="39773"/>
                      </a:lnTo>
                      <a:cubicBezTo>
                        <a:pt x="275674" y="171083"/>
                        <a:pt x="639098" y="257415"/>
                        <a:pt x="1051301" y="257415"/>
                      </a:cubicBezTo>
                      <a:cubicBezTo>
                        <a:pt x="1463504" y="257415"/>
                        <a:pt x="1826929" y="171083"/>
                        <a:pt x="2041531" y="39773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AC381B29-3AD6-4086-8CDA-9EC73506CAEB}"/>
                  </a:ext>
                </a:extLst>
              </p:cNvPr>
              <p:cNvSpPr/>
              <p:nvPr/>
            </p:nvSpPr>
            <p:spPr>
              <a:xfrm>
                <a:off x="7548908" y="1360307"/>
                <a:ext cx="295216" cy="2620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A2B76BA1-BFDB-406A-BEEC-CA0938E30562}"/>
                  </a:ext>
                </a:extLst>
              </p:cNvPr>
              <p:cNvSpPr/>
              <p:nvPr/>
            </p:nvSpPr>
            <p:spPr>
              <a:xfrm>
                <a:off x="7608160" y="1348194"/>
                <a:ext cx="176714" cy="176712"/>
              </a:xfrm>
              <a:prstGeom prst="ellipse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5B8E240B-0747-40B7-BC76-82E2508DF3D5}"/>
                </a:ext>
              </a:extLst>
            </p:cNvPr>
            <p:cNvGrpSpPr/>
            <p:nvPr/>
          </p:nvGrpSpPr>
          <p:grpSpPr>
            <a:xfrm>
              <a:off x="6541701" y="2949784"/>
              <a:ext cx="260642" cy="106384"/>
              <a:chOff x="5278656" y="3107581"/>
              <a:chExt cx="354372" cy="144641"/>
            </a:xfrm>
          </p:grpSpPr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FCC38208-F254-4D16-AF65-29FC180A8585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4BEF5E51-E632-4D5F-9408-3B4C31E9E626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521C2C36-E770-4FEA-943C-62D0B82DA690}"/>
                </a:ext>
              </a:extLst>
            </p:cNvPr>
            <p:cNvGrpSpPr/>
            <p:nvPr/>
          </p:nvGrpSpPr>
          <p:grpSpPr>
            <a:xfrm flipH="1">
              <a:off x="7400593" y="2949784"/>
              <a:ext cx="260642" cy="106384"/>
              <a:chOff x="5278656" y="3107581"/>
              <a:chExt cx="354372" cy="144641"/>
            </a:xfrm>
          </p:grpSpPr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C2C1671B-8957-4C3D-92D0-4448003250A4}"/>
                  </a:ext>
                </a:extLst>
              </p:cNvPr>
              <p:cNvSpPr/>
              <p:nvPr/>
            </p:nvSpPr>
            <p:spPr>
              <a:xfrm rot="19800000">
                <a:off x="5278656" y="3107581"/>
                <a:ext cx="354372" cy="144641"/>
              </a:xfrm>
              <a:custGeom>
                <a:avLst/>
                <a:gdLst>
                  <a:gd name="connsiteX0" fmla="*/ 208731 w 208731"/>
                  <a:gd name="connsiteY0" fmla="*/ 29359 h 85196"/>
                  <a:gd name="connsiteX1" fmla="*/ 194749 w 208731"/>
                  <a:gd name="connsiteY1" fmla="*/ 85196 h 85196"/>
                  <a:gd name="connsiteX2" fmla="*/ 187753 w 208731"/>
                  <a:gd name="connsiteY2" fmla="*/ 82450 h 85196"/>
                  <a:gd name="connsiteX3" fmla="*/ 101529 w 208731"/>
                  <a:gd name="connsiteY3" fmla="*/ 72084 h 85196"/>
                  <a:gd name="connsiteX4" fmla="*/ 15305 w 208731"/>
                  <a:gd name="connsiteY4" fmla="*/ 82450 h 85196"/>
                  <a:gd name="connsiteX5" fmla="*/ 14077 w 208731"/>
                  <a:gd name="connsiteY5" fmla="*/ 82932 h 85196"/>
                  <a:gd name="connsiteX6" fmla="*/ 0 w 208731"/>
                  <a:gd name="connsiteY6" fmla="*/ 26713 h 85196"/>
                  <a:gd name="connsiteX7" fmla="*/ 38337 w 208731"/>
                  <a:gd name="connsiteY7" fmla="*/ 8828 h 85196"/>
                  <a:gd name="connsiteX8" fmla="*/ 101528 w 208731"/>
                  <a:gd name="connsiteY8" fmla="*/ 0 h 85196"/>
                  <a:gd name="connsiteX9" fmla="*/ 164720 w 208731"/>
                  <a:gd name="connsiteY9" fmla="*/ 8827 h 85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31" h="85196">
                    <a:moveTo>
                      <a:pt x="208731" y="29359"/>
                    </a:moveTo>
                    <a:lnTo>
                      <a:pt x="194749" y="85196"/>
                    </a:lnTo>
                    <a:lnTo>
                      <a:pt x="187753" y="82450"/>
                    </a:lnTo>
                    <a:cubicBezTo>
                      <a:pt x="160288" y="75640"/>
                      <a:pt x="131138" y="72084"/>
                      <a:pt x="101529" y="72084"/>
                    </a:cubicBezTo>
                    <a:cubicBezTo>
                      <a:pt x="71921" y="72084"/>
                      <a:pt x="42771" y="75640"/>
                      <a:pt x="15305" y="82450"/>
                    </a:cubicBezTo>
                    <a:lnTo>
                      <a:pt x="14077" y="82932"/>
                    </a:lnTo>
                    <a:lnTo>
                      <a:pt x="0" y="26713"/>
                    </a:lnTo>
                    <a:lnTo>
                      <a:pt x="38337" y="8828"/>
                    </a:lnTo>
                    <a:cubicBezTo>
                      <a:pt x="57759" y="3143"/>
                      <a:pt x="79113" y="0"/>
                      <a:pt x="101528" y="0"/>
                    </a:cubicBezTo>
                    <a:cubicBezTo>
                      <a:pt x="123943" y="0"/>
                      <a:pt x="145297" y="3143"/>
                      <a:pt x="164720" y="882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5A654E23-A15C-45C4-B9A1-8A1F22D7658D}"/>
                  </a:ext>
                </a:extLst>
              </p:cNvPr>
              <p:cNvSpPr/>
              <p:nvPr/>
            </p:nvSpPr>
            <p:spPr>
              <a:xfrm rot="19800000">
                <a:off x="5289761" y="3144308"/>
                <a:ext cx="319403" cy="66658"/>
              </a:xfrm>
              <a:custGeom>
                <a:avLst/>
                <a:gdLst>
                  <a:gd name="connsiteX0" fmla="*/ 319403 w 319403"/>
                  <a:gd name="connsiteY0" fmla="*/ 40968 h 66658"/>
                  <a:gd name="connsiteX1" fmla="*/ 312970 w 319403"/>
                  <a:gd name="connsiteY1" fmla="*/ 66658 h 66658"/>
                  <a:gd name="connsiteX2" fmla="*/ 301093 w 319403"/>
                  <a:gd name="connsiteY2" fmla="*/ 61996 h 66658"/>
                  <a:gd name="connsiteX3" fmla="*/ 154706 w 319403"/>
                  <a:gd name="connsiteY3" fmla="*/ 44397 h 66658"/>
                  <a:gd name="connsiteX4" fmla="*/ 8320 w 319403"/>
                  <a:gd name="connsiteY4" fmla="*/ 61996 h 66658"/>
                  <a:gd name="connsiteX5" fmla="*/ 6235 w 319403"/>
                  <a:gd name="connsiteY5" fmla="*/ 62814 h 66658"/>
                  <a:gd name="connsiteX6" fmla="*/ 0 w 319403"/>
                  <a:gd name="connsiteY6" fmla="*/ 37914 h 66658"/>
                  <a:gd name="connsiteX7" fmla="*/ 49142 w 319403"/>
                  <a:gd name="connsiteY7" fmla="*/ 14988 h 66658"/>
                  <a:gd name="connsiteX8" fmla="*/ 156425 w 319403"/>
                  <a:gd name="connsiteY8" fmla="*/ 0 h 66658"/>
                  <a:gd name="connsiteX9" fmla="*/ 263709 w 319403"/>
                  <a:gd name="connsiteY9" fmla="*/ 14986 h 6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9403" h="66658">
                    <a:moveTo>
                      <a:pt x="319403" y="40968"/>
                    </a:moveTo>
                    <a:lnTo>
                      <a:pt x="312970" y="66658"/>
                    </a:lnTo>
                    <a:lnTo>
                      <a:pt x="301093" y="61996"/>
                    </a:lnTo>
                    <a:cubicBezTo>
                      <a:pt x="254464" y="50435"/>
                      <a:pt x="204975" y="44397"/>
                      <a:pt x="154706" y="44397"/>
                    </a:cubicBezTo>
                    <a:cubicBezTo>
                      <a:pt x="104439" y="44397"/>
                      <a:pt x="54950" y="50435"/>
                      <a:pt x="8320" y="61996"/>
                    </a:cubicBezTo>
                    <a:lnTo>
                      <a:pt x="6235" y="62814"/>
                    </a:lnTo>
                    <a:lnTo>
                      <a:pt x="0" y="37914"/>
                    </a:lnTo>
                    <a:lnTo>
                      <a:pt x="49142" y="14988"/>
                    </a:lnTo>
                    <a:cubicBezTo>
                      <a:pt x="82116" y="5336"/>
                      <a:pt x="118370" y="0"/>
                      <a:pt x="156425" y="0"/>
                    </a:cubicBezTo>
                    <a:cubicBezTo>
                      <a:pt x="194480" y="0"/>
                      <a:pt x="230733" y="5336"/>
                      <a:pt x="263709" y="1498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283028BF-B417-4224-BAF0-61B7E03B24A9}"/>
                </a:ext>
              </a:extLst>
            </p:cNvPr>
            <p:cNvGrpSpPr/>
            <p:nvPr/>
          </p:nvGrpSpPr>
          <p:grpSpPr>
            <a:xfrm>
              <a:off x="6054539" y="1674362"/>
              <a:ext cx="1064010" cy="1175388"/>
              <a:chOff x="4457946" y="2384279"/>
              <a:chExt cx="1064010" cy="1175388"/>
            </a:xfrm>
          </p:grpSpPr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BF87C996-7966-4DB4-85C8-02060EC1104B}"/>
                  </a:ext>
                </a:extLst>
              </p:cNvPr>
              <p:cNvGrpSpPr/>
              <p:nvPr/>
            </p:nvGrpSpPr>
            <p:grpSpPr>
              <a:xfrm rot="19800000">
                <a:off x="4705321" y="2384279"/>
                <a:ext cx="816635" cy="345165"/>
                <a:chOff x="403783" y="5496549"/>
                <a:chExt cx="1038517" cy="438947"/>
              </a:xfrm>
            </p:grpSpPr>
            <p:sp>
              <p:nvSpPr>
                <p:cNvPr id="351" name="四角形: 上の 2 つの角を丸める 350">
                  <a:extLst>
                    <a:ext uri="{FF2B5EF4-FFF2-40B4-BE49-F238E27FC236}">
                      <a16:creationId xmlns:a16="http://schemas.microsoft.com/office/drawing/2014/main" id="{C04B6B5C-8F55-4136-9967-30DC89AE8329}"/>
                    </a:ext>
                  </a:extLst>
                </p:cNvPr>
                <p:cNvSpPr/>
                <p:nvPr/>
              </p:nvSpPr>
              <p:spPr>
                <a:xfrm rot="16200000">
                  <a:off x="495111" y="5405221"/>
                  <a:ext cx="372362" cy="555018"/>
                </a:xfrm>
                <a:prstGeom prst="round2SameRect">
                  <a:avLst>
                    <a:gd name="adj1" fmla="val 50000"/>
                    <a:gd name="adj2" fmla="val 4052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2" name="四角形: 上の 2 つの角を丸める 443">
                  <a:extLst>
                    <a:ext uri="{FF2B5EF4-FFF2-40B4-BE49-F238E27FC236}">
                      <a16:creationId xmlns:a16="http://schemas.microsoft.com/office/drawing/2014/main" id="{1872BC47-3CC8-4115-A784-E23C04FD7A84}"/>
                    </a:ext>
                  </a:extLst>
                </p:cNvPr>
                <p:cNvSpPr/>
                <p:nvPr/>
              </p:nvSpPr>
              <p:spPr>
                <a:xfrm rot="17435303">
                  <a:off x="994435" y="5688042"/>
                  <a:ext cx="152972" cy="341936"/>
                </a:xfrm>
                <a:custGeom>
                  <a:avLst/>
                  <a:gdLst>
                    <a:gd name="connsiteX0" fmla="*/ 0 w 167234"/>
                    <a:gd name="connsiteY0" fmla="*/ 0 h 373815"/>
                    <a:gd name="connsiteX1" fmla="*/ 167234 w 167234"/>
                    <a:gd name="connsiteY1" fmla="*/ 0 h 373815"/>
                    <a:gd name="connsiteX2" fmla="*/ 167234 w 167234"/>
                    <a:gd name="connsiteY2" fmla="*/ 0 h 373815"/>
                    <a:gd name="connsiteX3" fmla="*/ 167234 w 167234"/>
                    <a:gd name="connsiteY3" fmla="*/ 290198 h 373815"/>
                    <a:gd name="connsiteX4" fmla="*/ 83617 w 167234"/>
                    <a:gd name="connsiteY4" fmla="*/ 373815 h 373815"/>
                    <a:gd name="connsiteX5" fmla="*/ 83617 w 167234"/>
                    <a:gd name="connsiteY5" fmla="*/ 373815 h 373815"/>
                    <a:gd name="connsiteX6" fmla="*/ 0 w 167234"/>
                    <a:gd name="connsiteY6" fmla="*/ 290198 h 373815"/>
                    <a:gd name="connsiteX7" fmla="*/ 0 w 167234"/>
                    <a:gd name="connsiteY7" fmla="*/ 0 h 373815"/>
                    <a:gd name="connsiteX8" fmla="*/ 0 w 167234"/>
                    <a:gd name="connsiteY8" fmla="*/ 0 h 373815"/>
                    <a:gd name="connsiteX0" fmla="*/ 0 w 167234"/>
                    <a:gd name="connsiteY0" fmla="*/ 97774 h 471589"/>
                    <a:gd name="connsiteX1" fmla="*/ 114834 w 167234"/>
                    <a:gd name="connsiteY1" fmla="*/ 0 h 471589"/>
                    <a:gd name="connsiteX2" fmla="*/ 167234 w 167234"/>
                    <a:gd name="connsiteY2" fmla="*/ 97774 h 471589"/>
                    <a:gd name="connsiteX3" fmla="*/ 167234 w 167234"/>
                    <a:gd name="connsiteY3" fmla="*/ 97774 h 471589"/>
                    <a:gd name="connsiteX4" fmla="*/ 167234 w 167234"/>
                    <a:gd name="connsiteY4" fmla="*/ 387972 h 471589"/>
                    <a:gd name="connsiteX5" fmla="*/ 83617 w 167234"/>
                    <a:gd name="connsiteY5" fmla="*/ 471589 h 471589"/>
                    <a:gd name="connsiteX6" fmla="*/ 83617 w 167234"/>
                    <a:gd name="connsiteY6" fmla="*/ 471589 h 471589"/>
                    <a:gd name="connsiteX7" fmla="*/ 0 w 167234"/>
                    <a:gd name="connsiteY7" fmla="*/ 387972 h 471589"/>
                    <a:gd name="connsiteX8" fmla="*/ 0 w 167234"/>
                    <a:gd name="connsiteY8" fmla="*/ 97774 h 471589"/>
                    <a:gd name="connsiteX9" fmla="*/ 0 w 167234"/>
                    <a:gd name="connsiteY9" fmla="*/ 97774 h 471589"/>
                    <a:gd name="connsiteX0" fmla="*/ 114834 w 206274"/>
                    <a:gd name="connsiteY0" fmla="*/ 0 h 471589"/>
                    <a:gd name="connsiteX1" fmla="*/ 167234 w 206274"/>
                    <a:gd name="connsiteY1" fmla="*/ 97774 h 471589"/>
                    <a:gd name="connsiteX2" fmla="*/ 167234 w 206274"/>
                    <a:gd name="connsiteY2" fmla="*/ 97774 h 471589"/>
                    <a:gd name="connsiteX3" fmla="*/ 167234 w 206274"/>
                    <a:gd name="connsiteY3" fmla="*/ 387972 h 471589"/>
                    <a:gd name="connsiteX4" fmla="*/ 83617 w 206274"/>
                    <a:gd name="connsiteY4" fmla="*/ 471589 h 471589"/>
                    <a:gd name="connsiteX5" fmla="*/ 83617 w 206274"/>
                    <a:gd name="connsiteY5" fmla="*/ 471589 h 471589"/>
                    <a:gd name="connsiteX6" fmla="*/ 0 w 206274"/>
                    <a:gd name="connsiteY6" fmla="*/ 387972 h 471589"/>
                    <a:gd name="connsiteX7" fmla="*/ 0 w 206274"/>
                    <a:gd name="connsiteY7" fmla="*/ 97774 h 471589"/>
                    <a:gd name="connsiteX8" fmla="*/ 0 w 206274"/>
                    <a:gd name="connsiteY8" fmla="*/ 97774 h 471589"/>
                    <a:gd name="connsiteX9" fmla="*/ 206274 w 206274"/>
                    <a:gd name="connsiteY9" fmla="*/ 91440 h 471589"/>
                    <a:gd name="connsiteX0" fmla="*/ 167234 w 206274"/>
                    <a:gd name="connsiteY0" fmla="*/ 45078 h 418893"/>
                    <a:gd name="connsiteX1" fmla="*/ 167234 w 206274"/>
                    <a:gd name="connsiteY1" fmla="*/ 45078 h 418893"/>
                    <a:gd name="connsiteX2" fmla="*/ 167234 w 206274"/>
                    <a:gd name="connsiteY2" fmla="*/ 335276 h 418893"/>
                    <a:gd name="connsiteX3" fmla="*/ 83617 w 206274"/>
                    <a:gd name="connsiteY3" fmla="*/ 418893 h 418893"/>
                    <a:gd name="connsiteX4" fmla="*/ 83617 w 206274"/>
                    <a:gd name="connsiteY4" fmla="*/ 418893 h 418893"/>
                    <a:gd name="connsiteX5" fmla="*/ 0 w 206274"/>
                    <a:gd name="connsiteY5" fmla="*/ 335276 h 418893"/>
                    <a:gd name="connsiteX6" fmla="*/ 0 w 206274"/>
                    <a:gd name="connsiteY6" fmla="*/ 45078 h 418893"/>
                    <a:gd name="connsiteX7" fmla="*/ 0 w 206274"/>
                    <a:gd name="connsiteY7" fmla="*/ 45078 h 418893"/>
                    <a:gd name="connsiteX8" fmla="*/ 206274 w 206274"/>
                    <a:gd name="connsiteY8" fmla="*/ 38744 h 418893"/>
                    <a:gd name="connsiteX0" fmla="*/ 167234 w 167234"/>
                    <a:gd name="connsiteY0" fmla="*/ 0 h 373815"/>
                    <a:gd name="connsiteX1" fmla="*/ 167234 w 167234"/>
                    <a:gd name="connsiteY1" fmla="*/ 0 h 373815"/>
                    <a:gd name="connsiteX2" fmla="*/ 167234 w 167234"/>
                    <a:gd name="connsiteY2" fmla="*/ 290198 h 373815"/>
                    <a:gd name="connsiteX3" fmla="*/ 83617 w 167234"/>
                    <a:gd name="connsiteY3" fmla="*/ 373815 h 373815"/>
                    <a:gd name="connsiteX4" fmla="*/ 83617 w 167234"/>
                    <a:gd name="connsiteY4" fmla="*/ 373815 h 373815"/>
                    <a:gd name="connsiteX5" fmla="*/ 0 w 167234"/>
                    <a:gd name="connsiteY5" fmla="*/ 290198 h 373815"/>
                    <a:gd name="connsiteX6" fmla="*/ 0 w 167234"/>
                    <a:gd name="connsiteY6" fmla="*/ 0 h 373815"/>
                    <a:gd name="connsiteX7" fmla="*/ 0 w 167234"/>
                    <a:gd name="connsiteY7" fmla="*/ 0 h 373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7234" h="373815">
                      <a:moveTo>
                        <a:pt x="167234" y="0"/>
                      </a:moveTo>
                      <a:lnTo>
                        <a:pt x="167234" y="0"/>
                      </a:lnTo>
                      <a:lnTo>
                        <a:pt x="167234" y="290198"/>
                      </a:lnTo>
                      <a:cubicBezTo>
                        <a:pt x="167234" y="336378"/>
                        <a:pt x="129797" y="373815"/>
                        <a:pt x="83617" y="373815"/>
                      </a:cubicBezTo>
                      <a:lnTo>
                        <a:pt x="83617" y="373815"/>
                      </a:lnTo>
                      <a:cubicBezTo>
                        <a:pt x="37437" y="373815"/>
                        <a:pt x="0" y="336378"/>
                        <a:pt x="0" y="290198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3" name="四角形: 上の 2 つの角を丸める 442">
                  <a:extLst>
                    <a:ext uri="{FF2B5EF4-FFF2-40B4-BE49-F238E27FC236}">
                      <a16:creationId xmlns:a16="http://schemas.microsoft.com/office/drawing/2014/main" id="{3072CF20-45A6-43E4-9BD6-4E4CD3250818}"/>
                    </a:ext>
                  </a:extLst>
                </p:cNvPr>
                <p:cNvSpPr/>
                <p:nvPr/>
              </p:nvSpPr>
              <p:spPr>
                <a:xfrm rot="16200000">
                  <a:off x="1114985" y="5439260"/>
                  <a:ext cx="102620" cy="473433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4" name="四角形: 上の 2 つの角を丸める 442">
                  <a:extLst>
                    <a:ext uri="{FF2B5EF4-FFF2-40B4-BE49-F238E27FC236}">
                      <a16:creationId xmlns:a16="http://schemas.microsoft.com/office/drawing/2014/main" id="{9C301271-A255-4999-8663-F6679DAAB294}"/>
                    </a:ext>
                  </a:extLst>
                </p:cNvPr>
                <p:cNvSpPr/>
                <p:nvPr/>
              </p:nvSpPr>
              <p:spPr>
                <a:xfrm rot="16200000">
                  <a:off x="1123260" y="5368627"/>
                  <a:ext cx="113670" cy="524410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5" name="四角形: 上の 2 つの角を丸める 442">
                  <a:extLst>
                    <a:ext uri="{FF2B5EF4-FFF2-40B4-BE49-F238E27FC236}">
                      <a16:creationId xmlns:a16="http://schemas.microsoft.com/office/drawing/2014/main" id="{F166A683-FCB4-454F-A050-44AA17EDF16A}"/>
                    </a:ext>
                  </a:extLst>
                </p:cNvPr>
                <p:cNvSpPr/>
                <p:nvPr/>
              </p:nvSpPr>
              <p:spPr>
                <a:xfrm rot="16200000">
                  <a:off x="1089048" y="5316699"/>
                  <a:ext cx="118795" cy="548054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6" name="四角形: 上の 2 つの角を丸める 442">
                  <a:extLst>
                    <a:ext uri="{FF2B5EF4-FFF2-40B4-BE49-F238E27FC236}">
                      <a16:creationId xmlns:a16="http://schemas.microsoft.com/office/drawing/2014/main" id="{A81A4FE1-D6E6-4557-864E-EC57BB44A64C}"/>
                    </a:ext>
                  </a:extLst>
                </p:cNvPr>
                <p:cNvSpPr/>
                <p:nvPr/>
              </p:nvSpPr>
              <p:spPr>
                <a:xfrm rot="16200000">
                  <a:off x="1031278" y="5304477"/>
                  <a:ext cx="106313" cy="490469"/>
                </a:xfrm>
                <a:custGeom>
                  <a:avLst/>
                  <a:gdLst>
                    <a:gd name="connsiteX0" fmla="*/ 0 w 106313"/>
                    <a:gd name="connsiteY0" fmla="*/ 0 h 490468"/>
                    <a:gd name="connsiteX1" fmla="*/ 106313 w 106313"/>
                    <a:gd name="connsiteY1" fmla="*/ 0 h 490468"/>
                    <a:gd name="connsiteX2" fmla="*/ 106313 w 106313"/>
                    <a:gd name="connsiteY2" fmla="*/ 0 h 490468"/>
                    <a:gd name="connsiteX3" fmla="*/ 106313 w 106313"/>
                    <a:gd name="connsiteY3" fmla="*/ 437312 h 490468"/>
                    <a:gd name="connsiteX4" fmla="*/ 53156 w 106313"/>
                    <a:gd name="connsiteY4" fmla="*/ 490469 h 490468"/>
                    <a:gd name="connsiteX5" fmla="*/ 53157 w 106313"/>
                    <a:gd name="connsiteY5" fmla="*/ 490468 h 490468"/>
                    <a:gd name="connsiteX6" fmla="*/ 0 w 106313"/>
                    <a:gd name="connsiteY6" fmla="*/ 437311 h 490468"/>
                    <a:gd name="connsiteX7" fmla="*/ 0 w 106313"/>
                    <a:gd name="connsiteY7" fmla="*/ 0 h 490468"/>
                    <a:gd name="connsiteX8" fmla="*/ 0 w 106313"/>
                    <a:gd name="connsiteY8" fmla="*/ 0 h 490468"/>
                    <a:gd name="connsiteX0" fmla="*/ 0 w 106313"/>
                    <a:gd name="connsiteY0" fmla="*/ 158197 h 648666"/>
                    <a:gd name="connsiteX1" fmla="*/ 48503 w 106313"/>
                    <a:gd name="connsiteY1" fmla="*/ 0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158197 h 648666"/>
                    <a:gd name="connsiteX4" fmla="*/ 106313 w 106313"/>
                    <a:gd name="connsiteY4" fmla="*/ 595509 h 648666"/>
                    <a:gd name="connsiteX5" fmla="*/ 53156 w 106313"/>
                    <a:gd name="connsiteY5" fmla="*/ 648666 h 648666"/>
                    <a:gd name="connsiteX6" fmla="*/ 53157 w 106313"/>
                    <a:gd name="connsiteY6" fmla="*/ 648665 h 648666"/>
                    <a:gd name="connsiteX7" fmla="*/ 0 w 106313"/>
                    <a:gd name="connsiteY7" fmla="*/ 595508 h 648666"/>
                    <a:gd name="connsiteX8" fmla="*/ 0 w 106313"/>
                    <a:gd name="connsiteY8" fmla="*/ 158197 h 648666"/>
                    <a:gd name="connsiteX9" fmla="*/ 0 w 106313"/>
                    <a:gd name="connsiteY9" fmla="*/ 158197 h 648666"/>
                    <a:gd name="connsiteX0" fmla="*/ 48503 w 139943"/>
                    <a:gd name="connsiteY0" fmla="*/ 0 h 648666"/>
                    <a:gd name="connsiteX1" fmla="*/ 106313 w 139943"/>
                    <a:gd name="connsiteY1" fmla="*/ 158197 h 648666"/>
                    <a:gd name="connsiteX2" fmla="*/ 106313 w 139943"/>
                    <a:gd name="connsiteY2" fmla="*/ 158197 h 648666"/>
                    <a:gd name="connsiteX3" fmla="*/ 106313 w 139943"/>
                    <a:gd name="connsiteY3" fmla="*/ 595509 h 648666"/>
                    <a:gd name="connsiteX4" fmla="*/ 53156 w 139943"/>
                    <a:gd name="connsiteY4" fmla="*/ 648666 h 648666"/>
                    <a:gd name="connsiteX5" fmla="*/ 53157 w 139943"/>
                    <a:gd name="connsiteY5" fmla="*/ 648665 h 648666"/>
                    <a:gd name="connsiteX6" fmla="*/ 0 w 139943"/>
                    <a:gd name="connsiteY6" fmla="*/ 595508 h 648666"/>
                    <a:gd name="connsiteX7" fmla="*/ 0 w 139943"/>
                    <a:gd name="connsiteY7" fmla="*/ 158197 h 648666"/>
                    <a:gd name="connsiteX8" fmla="*/ 0 w 139943"/>
                    <a:gd name="connsiteY8" fmla="*/ 158197 h 648666"/>
                    <a:gd name="connsiteX9" fmla="*/ 139943 w 139943"/>
                    <a:gd name="connsiteY9" fmla="*/ 91440 h 648666"/>
                    <a:gd name="connsiteX0" fmla="*/ 48503 w 106313"/>
                    <a:gd name="connsiteY0" fmla="*/ 0 h 648666"/>
                    <a:gd name="connsiteX1" fmla="*/ 106313 w 106313"/>
                    <a:gd name="connsiteY1" fmla="*/ 158197 h 648666"/>
                    <a:gd name="connsiteX2" fmla="*/ 106313 w 106313"/>
                    <a:gd name="connsiteY2" fmla="*/ 158197 h 648666"/>
                    <a:gd name="connsiteX3" fmla="*/ 106313 w 106313"/>
                    <a:gd name="connsiteY3" fmla="*/ 595509 h 648666"/>
                    <a:gd name="connsiteX4" fmla="*/ 53156 w 106313"/>
                    <a:gd name="connsiteY4" fmla="*/ 648666 h 648666"/>
                    <a:gd name="connsiteX5" fmla="*/ 53157 w 106313"/>
                    <a:gd name="connsiteY5" fmla="*/ 648665 h 648666"/>
                    <a:gd name="connsiteX6" fmla="*/ 0 w 106313"/>
                    <a:gd name="connsiteY6" fmla="*/ 595508 h 648666"/>
                    <a:gd name="connsiteX7" fmla="*/ 0 w 106313"/>
                    <a:gd name="connsiteY7" fmla="*/ 158197 h 648666"/>
                    <a:gd name="connsiteX8" fmla="*/ 0 w 106313"/>
                    <a:gd name="connsiteY8" fmla="*/ 158197 h 648666"/>
                    <a:gd name="connsiteX0" fmla="*/ 106313 w 106313"/>
                    <a:gd name="connsiteY0" fmla="*/ 0 h 490469"/>
                    <a:gd name="connsiteX1" fmla="*/ 106313 w 106313"/>
                    <a:gd name="connsiteY1" fmla="*/ 0 h 490469"/>
                    <a:gd name="connsiteX2" fmla="*/ 106313 w 106313"/>
                    <a:gd name="connsiteY2" fmla="*/ 437312 h 490469"/>
                    <a:gd name="connsiteX3" fmla="*/ 53156 w 106313"/>
                    <a:gd name="connsiteY3" fmla="*/ 490469 h 490469"/>
                    <a:gd name="connsiteX4" fmla="*/ 53157 w 106313"/>
                    <a:gd name="connsiteY4" fmla="*/ 490468 h 490469"/>
                    <a:gd name="connsiteX5" fmla="*/ 0 w 106313"/>
                    <a:gd name="connsiteY5" fmla="*/ 437311 h 490469"/>
                    <a:gd name="connsiteX6" fmla="*/ 0 w 106313"/>
                    <a:gd name="connsiteY6" fmla="*/ 0 h 490469"/>
                    <a:gd name="connsiteX7" fmla="*/ 0 w 106313"/>
                    <a:gd name="connsiteY7" fmla="*/ 0 h 49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313" h="490469">
                      <a:moveTo>
                        <a:pt x="106313" y="0"/>
                      </a:moveTo>
                      <a:lnTo>
                        <a:pt x="106313" y="0"/>
                      </a:lnTo>
                      <a:lnTo>
                        <a:pt x="106313" y="437312"/>
                      </a:lnTo>
                      <a:cubicBezTo>
                        <a:pt x="106313" y="466670"/>
                        <a:pt x="82514" y="490469"/>
                        <a:pt x="53156" y="490469"/>
                      </a:cubicBezTo>
                      <a:lnTo>
                        <a:pt x="53157" y="490468"/>
                      </a:lnTo>
                      <a:cubicBezTo>
                        <a:pt x="23799" y="490468"/>
                        <a:pt x="0" y="466669"/>
                        <a:pt x="0" y="437311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7" name="月 356">
                  <a:extLst>
                    <a:ext uri="{FF2B5EF4-FFF2-40B4-BE49-F238E27FC236}">
                      <a16:creationId xmlns:a16="http://schemas.microsoft.com/office/drawing/2014/main" id="{E366407A-5FE4-40D0-BE48-E8D24AE6C3B7}"/>
                    </a:ext>
                  </a:extLst>
                </p:cNvPr>
                <p:cNvSpPr/>
                <p:nvPr/>
              </p:nvSpPr>
              <p:spPr>
                <a:xfrm rot="6300000">
                  <a:off x="770023" y="5599785"/>
                  <a:ext cx="45719" cy="211397"/>
                </a:xfrm>
                <a:prstGeom prst="moon">
                  <a:avLst/>
                </a:prstGeom>
                <a:solidFill>
                  <a:srgbClr val="FF99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EC8B8B82-7A95-45D9-BA09-8725D7EF8CD7}"/>
                  </a:ext>
                </a:extLst>
              </p:cNvPr>
              <p:cNvSpPr/>
              <p:nvPr/>
            </p:nvSpPr>
            <p:spPr>
              <a:xfrm rot="1800000">
                <a:off x="4457946" y="2641777"/>
                <a:ext cx="266341" cy="917890"/>
              </a:xfrm>
              <a:custGeom>
                <a:avLst/>
                <a:gdLst>
                  <a:gd name="connsiteX0" fmla="*/ 69908 w 589296"/>
                  <a:gd name="connsiteY0" fmla="*/ 0 h 1587245"/>
                  <a:gd name="connsiteX1" fmla="*/ 519389 w 589296"/>
                  <a:gd name="connsiteY1" fmla="*/ 0 h 1587245"/>
                  <a:gd name="connsiteX2" fmla="*/ 588382 w 589296"/>
                  <a:gd name="connsiteY2" fmla="*/ 1308901 h 1587245"/>
                  <a:gd name="connsiteX3" fmla="*/ 589296 w 589296"/>
                  <a:gd name="connsiteY3" fmla="*/ 1317210 h 1587245"/>
                  <a:gd name="connsiteX4" fmla="*/ 294648 w 589296"/>
                  <a:gd name="connsiteY4" fmla="*/ 1587245 h 1587245"/>
                  <a:gd name="connsiteX5" fmla="*/ 0 w 589296"/>
                  <a:gd name="connsiteY5" fmla="*/ 1317210 h 1587245"/>
                  <a:gd name="connsiteX6" fmla="*/ 914 w 589296"/>
                  <a:gd name="connsiteY6" fmla="*/ 1308901 h 1587245"/>
                  <a:gd name="connsiteX0" fmla="*/ 69908 w 589296"/>
                  <a:gd name="connsiteY0" fmla="*/ 75113 h 1662358"/>
                  <a:gd name="connsiteX1" fmla="*/ 303453 w 589296"/>
                  <a:gd name="connsiteY1" fmla="*/ 0 h 1662358"/>
                  <a:gd name="connsiteX2" fmla="*/ 519389 w 589296"/>
                  <a:gd name="connsiteY2" fmla="*/ 75113 h 1662358"/>
                  <a:gd name="connsiteX3" fmla="*/ 588382 w 589296"/>
                  <a:gd name="connsiteY3" fmla="*/ 1384014 h 1662358"/>
                  <a:gd name="connsiteX4" fmla="*/ 589296 w 589296"/>
                  <a:gd name="connsiteY4" fmla="*/ 1392323 h 1662358"/>
                  <a:gd name="connsiteX5" fmla="*/ 294648 w 589296"/>
                  <a:gd name="connsiteY5" fmla="*/ 1662358 h 1662358"/>
                  <a:gd name="connsiteX6" fmla="*/ 0 w 589296"/>
                  <a:gd name="connsiteY6" fmla="*/ 1392323 h 1662358"/>
                  <a:gd name="connsiteX7" fmla="*/ 914 w 589296"/>
                  <a:gd name="connsiteY7" fmla="*/ 1384014 h 1662358"/>
                  <a:gd name="connsiteX8" fmla="*/ 69908 w 589296"/>
                  <a:gd name="connsiteY8" fmla="*/ 75113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8" fmla="*/ 505770 w 589296"/>
                  <a:gd name="connsiteY8" fmla="*/ 158121 h 1662358"/>
                  <a:gd name="connsiteX0" fmla="*/ 303453 w 589296"/>
                  <a:gd name="connsiteY0" fmla="*/ 0 h 1662358"/>
                  <a:gd name="connsiteX1" fmla="*/ 519389 w 589296"/>
                  <a:gd name="connsiteY1" fmla="*/ 75113 h 1662358"/>
                  <a:gd name="connsiteX2" fmla="*/ 588382 w 589296"/>
                  <a:gd name="connsiteY2" fmla="*/ 1384014 h 1662358"/>
                  <a:gd name="connsiteX3" fmla="*/ 589296 w 589296"/>
                  <a:gd name="connsiteY3" fmla="*/ 1392323 h 1662358"/>
                  <a:gd name="connsiteX4" fmla="*/ 294648 w 589296"/>
                  <a:gd name="connsiteY4" fmla="*/ 1662358 h 1662358"/>
                  <a:gd name="connsiteX5" fmla="*/ 0 w 589296"/>
                  <a:gd name="connsiteY5" fmla="*/ 1392323 h 1662358"/>
                  <a:gd name="connsiteX6" fmla="*/ 914 w 589296"/>
                  <a:gd name="connsiteY6" fmla="*/ 1384014 h 1662358"/>
                  <a:gd name="connsiteX7" fmla="*/ 69908 w 589296"/>
                  <a:gd name="connsiteY7" fmla="*/ 75113 h 1662358"/>
                  <a:gd name="connsiteX0" fmla="*/ 519389 w 589296"/>
                  <a:gd name="connsiteY0" fmla="*/ 0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  <a:gd name="connsiteX0" fmla="*/ 521888 w 589296"/>
                  <a:gd name="connsiteY0" fmla="*/ 93969 h 1587245"/>
                  <a:gd name="connsiteX1" fmla="*/ 588382 w 589296"/>
                  <a:gd name="connsiteY1" fmla="*/ 1308901 h 1587245"/>
                  <a:gd name="connsiteX2" fmla="*/ 589296 w 589296"/>
                  <a:gd name="connsiteY2" fmla="*/ 1317210 h 1587245"/>
                  <a:gd name="connsiteX3" fmla="*/ 294648 w 589296"/>
                  <a:gd name="connsiteY3" fmla="*/ 1587245 h 1587245"/>
                  <a:gd name="connsiteX4" fmla="*/ 0 w 589296"/>
                  <a:gd name="connsiteY4" fmla="*/ 1317210 h 1587245"/>
                  <a:gd name="connsiteX5" fmla="*/ 914 w 589296"/>
                  <a:gd name="connsiteY5" fmla="*/ 1308901 h 1587245"/>
                  <a:gd name="connsiteX6" fmla="*/ 69908 w 589296"/>
                  <a:gd name="connsiteY6" fmla="*/ 0 h 158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9296" h="1587245">
                    <a:moveTo>
                      <a:pt x="521888" y="93969"/>
                    </a:moveTo>
                    <a:lnTo>
                      <a:pt x="588382" y="1308901"/>
                    </a:lnTo>
                    <a:lnTo>
                      <a:pt x="589296" y="1317210"/>
                    </a:lnTo>
                    <a:cubicBezTo>
                      <a:pt x="589296" y="1466346"/>
                      <a:pt x="457378" y="1587245"/>
                      <a:pt x="294648" y="1587245"/>
                    </a:cubicBezTo>
                    <a:cubicBezTo>
                      <a:pt x="131918" y="1587245"/>
                      <a:pt x="0" y="1466346"/>
                      <a:pt x="0" y="1317210"/>
                    </a:cubicBezTo>
                    <a:lnTo>
                      <a:pt x="914" y="1308901"/>
                    </a:lnTo>
                    <a:lnTo>
                      <a:pt x="69908" y="0"/>
                    </a:lnTo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48" name="フローチャート: 手作業 203">
              <a:extLst>
                <a:ext uri="{FF2B5EF4-FFF2-40B4-BE49-F238E27FC236}">
                  <a16:creationId xmlns:a16="http://schemas.microsoft.com/office/drawing/2014/main" id="{39DC0FD1-C342-4DED-8FC5-1A76BB4DA6DD}"/>
                </a:ext>
              </a:extLst>
            </p:cNvPr>
            <p:cNvSpPr/>
            <p:nvPr/>
          </p:nvSpPr>
          <p:spPr>
            <a:xfrm rot="18701970">
              <a:off x="6159553" y="2600822"/>
              <a:ext cx="394135" cy="675290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9048 w 10000"/>
                <a:gd name="connsiteY3" fmla="*/ 9786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cubicBezTo>
                    <a:pt x="9683" y="3262"/>
                    <a:pt x="9365" y="6524"/>
                    <a:pt x="9048" y="9786"/>
                  </a:cubicBezTo>
                </a:path>
              </a:pathLst>
            </a:custGeom>
            <a:solidFill>
              <a:srgbClr val="66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410" name="テキスト ボックス 409">
            <a:extLst>
              <a:ext uri="{FF2B5EF4-FFF2-40B4-BE49-F238E27FC236}">
                <a16:creationId xmlns:a16="http://schemas.microsoft.com/office/drawing/2014/main" id="{778D3698-7705-428D-AD41-2641BF4790E0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女性警察官のイラスト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3895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pptxi35_女性警察官のイラスト</dc:title>
  <dc:subject>pptxi35_女性警察官のイラスト</dc:subject>
  <dc:creator>でじけろお</dc:creator>
  <cp:revision>1</cp:revision>
  <dcterms:created xsi:type="dcterms:W3CDTF">2018-05-20T00:31:01Z</dcterms:created>
  <dcterms:modified xsi:type="dcterms:W3CDTF">2021-11-07T08:45:40Z</dcterms:modified>
  <cp:version>1</cp:version>
</cp:coreProperties>
</file>